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3" r:id="rId1"/>
  </p:sldMasterIdLst>
  <p:notesMasterIdLst>
    <p:notesMasterId r:id="rId26"/>
  </p:notesMasterIdLst>
  <p:sldIdLst>
    <p:sldId id="256" r:id="rId2"/>
    <p:sldId id="259" r:id="rId3"/>
    <p:sldId id="269" r:id="rId4"/>
    <p:sldId id="276" r:id="rId5"/>
    <p:sldId id="323" r:id="rId6"/>
    <p:sldId id="324" r:id="rId7"/>
    <p:sldId id="320" r:id="rId8"/>
    <p:sldId id="322" r:id="rId9"/>
    <p:sldId id="321" r:id="rId10"/>
    <p:sldId id="271" r:id="rId11"/>
    <p:sldId id="260" r:id="rId12"/>
    <p:sldId id="258" r:id="rId13"/>
    <p:sldId id="261" r:id="rId14"/>
    <p:sldId id="312" r:id="rId15"/>
    <p:sldId id="313" r:id="rId16"/>
    <p:sldId id="315" r:id="rId17"/>
    <p:sldId id="316" r:id="rId18"/>
    <p:sldId id="314" r:id="rId19"/>
    <p:sldId id="274" r:id="rId20"/>
    <p:sldId id="266" r:id="rId21"/>
    <p:sldId id="317" r:id="rId22"/>
    <p:sldId id="318" r:id="rId23"/>
    <p:sldId id="319" r:id="rId24"/>
    <p:sldId id="272" r:id="rId25"/>
  </p:sldIdLst>
  <p:sldSz cx="9144000" cy="5143500" type="screen16x9"/>
  <p:notesSz cx="6858000" cy="9144000"/>
  <p:embeddedFontLst>
    <p:embeddedFont>
      <p:font typeface="Sawarabi Gothic" panose="020B0604020202020204" charset="-128"/>
      <p:regular r:id="rId27"/>
    </p:embeddedFont>
    <p:embeddedFont>
      <p:font typeface="Arimo" panose="020B0604020202020204" charset="0"/>
      <p:regular r:id="rId28"/>
      <p:bold r:id="rId29"/>
      <p:italic r:id="rId30"/>
      <p:boldItalic r:id="rId31"/>
    </p:embeddedFont>
    <p:embeddedFont>
      <p:font typeface="Patrick Hand" panose="00000500000000000000" pitchFamily="2" charset="0"/>
      <p:regular r:id="rId32"/>
    </p:embeddedFont>
    <p:embeddedFont>
      <p:font typeface="Quicksand"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4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7D6F3A-D832-4DA3-8D30-B09DC2876A82}">
  <a:tblStyle styleId="{B17D6F3A-D832-4DA3-8D30-B09DC2876A8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57EDE93-B934-4D61-9E37-189DB5662913}"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showGuides="1">
      <p:cViewPr varScale="1">
        <p:scale>
          <a:sx n="78" d="100"/>
          <a:sy n="78" d="100"/>
        </p:scale>
        <p:origin x="940" y="52"/>
      </p:cViewPr>
      <p:guideLst>
        <p:guide orient="horz" pos="174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8"/>
        <p:cNvGrpSpPr/>
        <p:nvPr/>
      </p:nvGrpSpPr>
      <p:grpSpPr>
        <a:xfrm>
          <a:off x="0" y="0"/>
          <a:ext cx="0" cy="0"/>
          <a:chOff x="0" y="0"/>
          <a:chExt cx="0" cy="0"/>
        </a:xfrm>
      </p:grpSpPr>
      <p:sp>
        <p:nvSpPr>
          <p:cNvPr id="2059" name="Google Shape;2059;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0" name="Google Shape;2060;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4"/>
        <p:cNvGrpSpPr/>
        <p:nvPr/>
      </p:nvGrpSpPr>
      <p:grpSpPr>
        <a:xfrm>
          <a:off x="0" y="0"/>
          <a:ext cx="0" cy="0"/>
          <a:chOff x="0" y="0"/>
          <a:chExt cx="0" cy="0"/>
        </a:xfrm>
      </p:grpSpPr>
      <p:sp>
        <p:nvSpPr>
          <p:cNvPr id="3335" name="Google Shape;3335;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6" name="Google Shape;3336;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0"/>
        <p:cNvGrpSpPr/>
        <p:nvPr/>
      </p:nvGrpSpPr>
      <p:grpSpPr>
        <a:xfrm>
          <a:off x="0" y="0"/>
          <a:ext cx="0" cy="0"/>
          <a:chOff x="0" y="0"/>
          <a:chExt cx="0" cy="0"/>
        </a:xfrm>
      </p:grpSpPr>
      <p:sp>
        <p:nvSpPr>
          <p:cNvPr id="2281" name="Google Shape;228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2" name="Google Shape;228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1"/>
        <p:cNvGrpSpPr/>
        <p:nvPr/>
      </p:nvGrpSpPr>
      <p:grpSpPr>
        <a:xfrm>
          <a:off x="0" y="0"/>
          <a:ext cx="0" cy="0"/>
          <a:chOff x="0" y="0"/>
          <a:chExt cx="0" cy="0"/>
        </a:xfrm>
      </p:grpSpPr>
      <p:sp>
        <p:nvSpPr>
          <p:cNvPr id="2152" name="Google Shape;2152;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3" name="Google Shape;2153;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2"/>
        <p:cNvGrpSpPr/>
        <p:nvPr/>
      </p:nvGrpSpPr>
      <p:grpSpPr>
        <a:xfrm>
          <a:off x="0" y="0"/>
          <a:ext cx="0" cy="0"/>
          <a:chOff x="0" y="0"/>
          <a:chExt cx="0" cy="0"/>
        </a:xfrm>
      </p:grpSpPr>
      <p:sp>
        <p:nvSpPr>
          <p:cNvPr id="2453" name="Google Shape;2453;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4" name="Google Shape;2454;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2"/>
        <p:cNvGrpSpPr/>
        <p:nvPr/>
      </p:nvGrpSpPr>
      <p:grpSpPr>
        <a:xfrm>
          <a:off x="0" y="0"/>
          <a:ext cx="0" cy="0"/>
          <a:chOff x="0" y="0"/>
          <a:chExt cx="0" cy="0"/>
        </a:xfrm>
      </p:grpSpPr>
      <p:sp>
        <p:nvSpPr>
          <p:cNvPr id="2453" name="Google Shape;2453;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4" name="Google Shape;2454;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57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2"/>
        <p:cNvGrpSpPr/>
        <p:nvPr/>
      </p:nvGrpSpPr>
      <p:grpSpPr>
        <a:xfrm>
          <a:off x="0" y="0"/>
          <a:ext cx="0" cy="0"/>
          <a:chOff x="0" y="0"/>
          <a:chExt cx="0" cy="0"/>
        </a:xfrm>
      </p:grpSpPr>
      <p:sp>
        <p:nvSpPr>
          <p:cNvPr id="2453" name="Google Shape;2453;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4" name="Google Shape;2454;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2431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8"/>
        <p:cNvGrpSpPr/>
        <p:nvPr/>
      </p:nvGrpSpPr>
      <p:grpSpPr>
        <a:xfrm>
          <a:off x="0" y="0"/>
          <a:ext cx="0" cy="0"/>
          <a:chOff x="0" y="0"/>
          <a:chExt cx="0" cy="0"/>
        </a:xfrm>
      </p:grpSpPr>
      <p:sp>
        <p:nvSpPr>
          <p:cNvPr id="2649" name="Google Shape;264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0" name="Google Shape;265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6511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8"/>
        <p:cNvGrpSpPr/>
        <p:nvPr/>
      </p:nvGrpSpPr>
      <p:grpSpPr>
        <a:xfrm>
          <a:off x="0" y="0"/>
          <a:ext cx="0" cy="0"/>
          <a:chOff x="0" y="0"/>
          <a:chExt cx="0" cy="0"/>
        </a:xfrm>
      </p:grpSpPr>
      <p:sp>
        <p:nvSpPr>
          <p:cNvPr id="2649" name="Google Shape;264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0" name="Google Shape;265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952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8"/>
        <p:cNvGrpSpPr/>
        <p:nvPr/>
      </p:nvGrpSpPr>
      <p:grpSpPr>
        <a:xfrm>
          <a:off x="0" y="0"/>
          <a:ext cx="0" cy="0"/>
          <a:chOff x="0" y="0"/>
          <a:chExt cx="0" cy="0"/>
        </a:xfrm>
      </p:grpSpPr>
      <p:sp>
        <p:nvSpPr>
          <p:cNvPr id="2649" name="Google Shape;264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0" name="Google Shape;265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6114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1"/>
        <p:cNvGrpSpPr/>
        <p:nvPr/>
      </p:nvGrpSpPr>
      <p:grpSpPr>
        <a:xfrm>
          <a:off x="0" y="0"/>
          <a:ext cx="0" cy="0"/>
          <a:chOff x="0" y="0"/>
          <a:chExt cx="0" cy="0"/>
        </a:xfrm>
      </p:grpSpPr>
      <p:sp>
        <p:nvSpPr>
          <p:cNvPr id="3822" name="Google Shape;3822;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3" name="Google Shape;3823;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8"/>
        <p:cNvGrpSpPr/>
        <p:nvPr/>
      </p:nvGrpSpPr>
      <p:grpSpPr>
        <a:xfrm>
          <a:off x="0" y="0"/>
          <a:ext cx="0" cy="0"/>
          <a:chOff x="0" y="0"/>
          <a:chExt cx="0" cy="0"/>
        </a:xfrm>
      </p:grpSpPr>
      <p:sp>
        <p:nvSpPr>
          <p:cNvPr id="2169" name="Google Shape;2169;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0" name="Google Shape;217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8"/>
        <p:cNvGrpSpPr/>
        <p:nvPr/>
      </p:nvGrpSpPr>
      <p:grpSpPr>
        <a:xfrm>
          <a:off x="0" y="0"/>
          <a:ext cx="0" cy="0"/>
          <a:chOff x="0" y="0"/>
          <a:chExt cx="0" cy="0"/>
        </a:xfrm>
      </p:grpSpPr>
      <p:sp>
        <p:nvSpPr>
          <p:cNvPr id="2739" name="Google Shape;2739;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0" name="Google Shape;2740;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8"/>
        <p:cNvGrpSpPr/>
        <p:nvPr/>
      </p:nvGrpSpPr>
      <p:grpSpPr>
        <a:xfrm>
          <a:off x="0" y="0"/>
          <a:ext cx="0" cy="0"/>
          <a:chOff x="0" y="0"/>
          <a:chExt cx="0" cy="0"/>
        </a:xfrm>
      </p:grpSpPr>
      <p:sp>
        <p:nvSpPr>
          <p:cNvPr id="2809" name="Google Shape;2809;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0" name="Google Shape;2810;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5896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8"/>
        <p:cNvGrpSpPr/>
        <p:nvPr/>
      </p:nvGrpSpPr>
      <p:grpSpPr>
        <a:xfrm>
          <a:off x="0" y="0"/>
          <a:ext cx="0" cy="0"/>
          <a:chOff x="0" y="0"/>
          <a:chExt cx="0" cy="0"/>
        </a:xfrm>
      </p:grpSpPr>
      <p:sp>
        <p:nvSpPr>
          <p:cNvPr id="2809" name="Google Shape;2809;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0" name="Google Shape;2810;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2992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8"/>
        <p:cNvGrpSpPr/>
        <p:nvPr/>
      </p:nvGrpSpPr>
      <p:grpSpPr>
        <a:xfrm>
          <a:off x="0" y="0"/>
          <a:ext cx="0" cy="0"/>
          <a:chOff x="0" y="0"/>
          <a:chExt cx="0" cy="0"/>
        </a:xfrm>
      </p:grpSpPr>
      <p:sp>
        <p:nvSpPr>
          <p:cNvPr id="2169" name="Google Shape;2169;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0" name="Google Shape;217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3861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1"/>
        <p:cNvGrpSpPr/>
        <p:nvPr/>
      </p:nvGrpSpPr>
      <p:grpSpPr>
        <a:xfrm>
          <a:off x="0" y="0"/>
          <a:ext cx="0" cy="0"/>
          <a:chOff x="0" y="0"/>
          <a:chExt cx="0" cy="0"/>
        </a:xfrm>
      </p:grpSpPr>
      <p:sp>
        <p:nvSpPr>
          <p:cNvPr id="3342" name="Google Shape;3342;g2a925a81ba4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3" name="Google Shape;3343;g2a925a81ba4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8"/>
        <p:cNvGrpSpPr/>
        <p:nvPr/>
      </p:nvGrpSpPr>
      <p:grpSpPr>
        <a:xfrm>
          <a:off x="0" y="0"/>
          <a:ext cx="0" cy="0"/>
          <a:chOff x="0" y="0"/>
          <a:chExt cx="0" cy="0"/>
        </a:xfrm>
      </p:grpSpPr>
      <p:sp>
        <p:nvSpPr>
          <p:cNvPr id="3159" name="Google Shape;3159;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0" name="Google Shape;3160;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5386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5855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945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9579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68012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10000"/>
          </a:blip>
          <a:stretch>
            <a:fillRect/>
          </a:stretch>
        </p:blipFill>
        <p:spPr>
          <a:xfrm>
            <a:off x="0" y="12441"/>
            <a:ext cx="9144000" cy="5143460"/>
          </a:xfrm>
          <a:prstGeom prst="rect">
            <a:avLst/>
          </a:prstGeom>
          <a:noFill/>
          <a:ln>
            <a:noFill/>
          </a:ln>
        </p:spPr>
      </p:pic>
      <p:grpSp>
        <p:nvGrpSpPr>
          <p:cNvPr id="10" name="Google Shape;10;p2"/>
          <p:cNvGrpSpPr/>
          <p:nvPr/>
        </p:nvGrpSpPr>
        <p:grpSpPr>
          <a:xfrm rot="1170322">
            <a:off x="-320777" y="4055967"/>
            <a:ext cx="1528586" cy="870221"/>
            <a:chOff x="2213401" y="1272925"/>
            <a:chExt cx="549276" cy="312737"/>
          </a:xfrm>
        </p:grpSpPr>
        <p:sp>
          <p:nvSpPr>
            <p:cNvPr id="11" name="Google Shape;11;p2"/>
            <p:cNvSpPr/>
            <p:nvPr/>
          </p:nvSpPr>
          <p:spPr>
            <a:xfrm>
              <a:off x="2361039" y="1461838"/>
              <a:ext cx="254000" cy="123825"/>
            </a:xfrm>
            <a:custGeom>
              <a:avLst/>
              <a:gdLst/>
              <a:ahLst/>
              <a:cxnLst/>
              <a:rect l="l" t="t" r="r" b="b"/>
              <a:pathLst>
                <a:path w="392" h="190" extrusionOk="0">
                  <a:moveTo>
                    <a:pt x="392" y="95"/>
                  </a:moveTo>
                  <a:cubicBezTo>
                    <a:pt x="384" y="84"/>
                    <a:pt x="375" y="74"/>
                    <a:pt x="366" y="65"/>
                  </a:cubicBezTo>
                  <a:cubicBezTo>
                    <a:pt x="261" y="129"/>
                    <a:pt x="261" y="129"/>
                    <a:pt x="261" y="129"/>
                  </a:cubicBezTo>
                  <a:cubicBezTo>
                    <a:pt x="259" y="130"/>
                    <a:pt x="259" y="130"/>
                    <a:pt x="259" y="130"/>
                  </a:cubicBezTo>
                  <a:cubicBezTo>
                    <a:pt x="256" y="125"/>
                    <a:pt x="252" y="120"/>
                    <a:pt x="248" y="115"/>
                  </a:cubicBezTo>
                  <a:cubicBezTo>
                    <a:pt x="248" y="115"/>
                    <a:pt x="248" y="115"/>
                    <a:pt x="248" y="115"/>
                  </a:cubicBezTo>
                  <a:cubicBezTo>
                    <a:pt x="335" y="40"/>
                    <a:pt x="335" y="40"/>
                    <a:pt x="335" y="40"/>
                  </a:cubicBezTo>
                  <a:cubicBezTo>
                    <a:pt x="325" y="34"/>
                    <a:pt x="316" y="28"/>
                    <a:pt x="305" y="23"/>
                  </a:cubicBezTo>
                  <a:cubicBezTo>
                    <a:pt x="243" y="110"/>
                    <a:pt x="243" y="110"/>
                    <a:pt x="243" y="110"/>
                  </a:cubicBezTo>
                  <a:cubicBezTo>
                    <a:pt x="243" y="110"/>
                    <a:pt x="243" y="110"/>
                    <a:pt x="243" y="110"/>
                  </a:cubicBezTo>
                  <a:cubicBezTo>
                    <a:pt x="239" y="106"/>
                    <a:pt x="234" y="103"/>
                    <a:pt x="229" y="100"/>
                  </a:cubicBezTo>
                  <a:cubicBezTo>
                    <a:pt x="274" y="12"/>
                    <a:pt x="274" y="12"/>
                    <a:pt x="274" y="12"/>
                  </a:cubicBezTo>
                  <a:cubicBezTo>
                    <a:pt x="265" y="8"/>
                    <a:pt x="255" y="6"/>
                    <a:pt x="244" y="4"/>
                  </a:cubicBezTo>
                  <a:cubicBezTo>
                    <a:pt x="221" y="96"/>
                    <a:pt x="221" y="96"/>
                    <a:pt x="221" y="96"/>
                  </a:cubicBezTo>
                  <a:cubicBezTo>
                    <a:pt x="215" y="94"/>
                    <a:pt x="209" y="92"/>
                    <a:pt x="203" y="91"/>
                  </a:cubicBezTo>
                  <a:cubicBezTo>
                    <a:pt x="201" y="91"/>
                    <a:pt x="201" y="91"/>
                    <a:pt x="201" y="91"/>
                  </a:cubicBezTo>
                  <a:cubicBezTo>
                    <a:pt x="212" y="1"/>
                    <a:pt x="212" y="1"/>
                    <a:pt x="212" y="1"/>
                  </a:cubicBezTo>
                  <a:cubicBezTo>
                    <a:pt x="206" y="0"/>
                    <a:pt x="201" y="0"/>
                    <a:pt x="196" y="0"/>
                  </a:cubicBezTo>
                  <a:cubicBezTo>
                    <a:pt x="191" y="0"/>
                    <a:pt x="186" y="0"/>
                    <a:pt x="181" y="1"/>
                  </a:cubicBezTo>
                  <a:cubicBezTo>
                    <a:pt x="191" y="90"/>
                    <a:pt x="191" y="90"/>
                    <a:pt x="191" y="90"/>
                  </a:cubicBezTo>
                  <a:cubicBezTo>
                    <a:pt x="189" y="91"/>
                    <a:pt x="189" y="91"/>
                    <a:pt x="189" y="91"/>
                  </a:cubicBezTo>
                  <a:cubicBezTo>
                    <a:pt x="183" y="92"/>
                    <a:pt x="177" y="94"/>
                    <a:pt x="172" y="96"/>
                  </a:cubicBezTo>
                  <a:cubicBezTo>
                    <a:pt x="149" y="3"/>
                    <a:pt x="149" y="3"/>
                    <a:pt x="149" y="3"/>
                  </a:cubicBezTo>
                  <a:cubicBezTo>
                    <a:pt x="138" y="5"/>
                    <a:pt x="128" y="8"/>
                    <a:pt x="118" y="11"/>
                  </a:cubicBezTo>
                  <a:cubicBezTo>
                    <a:pt x="164" y="100"/>
                    <a:pt x="164" y="100"/>
                    <a:pt x="164" y="100"/>
                  </a:cubicBezTo>
                  <a:cubicBezTo>
                    <a:pt x="159" y="102"/>
                    <a:pt x="154" y="106"/>
                    <a:pt x="149" y="110"/>
                  </a:cubicBezTo>
                  <a:cubicBezTo>
                    <a:pt x="149" y="109"/>
                    <a:pt x="149" y="109"/>
                    <a:pt x="149" y="109"/>
                  </a:cubicBezTo>
                  <a:cubicBezTo>
                    <a:pt x="87" y="22"/>
                    <a:pt x="87" y="22"/>
                    <a:pt x="87" y="22"/>
                  </a:cubicBezTo>
                  <a:cubicBezTo>
                    <a:pt x="77" y="27"/>
                    <a:pt x="67" y="33"/>
                    <a:pt x="57" y="39"/>
                  </a:cubicBezTo>
                  <a:cubicBezTo>
                    <a:pt x="144" y="115"/>
                    <a:pt x="144" y="115"/>
                    <a:pt x="144" y="115"/>
                  </a:cubicBezTo>
                  <a:cubicBezTo>
                    <a:pt x="144" y="115"/>
                    <a:pt x="144" y="115"/>
                    <a:pt x="144" y="115"/>
                  </a:cubicBezTo>
                  <a:cubicBezTo>
                    <a:pt x="140" y="119"/>
                    <a:pt x="136" y="124"/>
                    <a:pt x="134" y="130"/>
                  </a:cubicBezTo>
                  <a:cubicBezTo>
                    <a:pt x="131" y="129"/>
                    <a:pt x="131" y="129"/>
                    <a:pt x="131" y="129"/>
                  </a:cubicBezTo>
                  <a:cubicBezTo>
                    <a:pt x="26" y="65"/>
                    <a:pt x="26" y="65"/>
                    <a:pt x="26" y="65"/>
                  </a:cubicBezTo>
                  <a:cubicBezTo>
                    <a:pt x="16" y="74"/>
                    <a:pt x="7" y="84"/>
                    <a:pt x="0" y="95"/>
                  </a:cubicBezTo>
                  <a:cubicBezTo>
                    <a:pt x="186" y="161"/>
                    <a:pt x="186" y="161"/>
                    <a:pt x="186" y="161"/>
                  </a:cubicBezTo>
                  <a:cubicBezTo>
                    <a:pt x="168" y="169"/>
                    <a:pt x="168" y="169"/>
                    <a:pt x="168" y="169"/>
                  </a:cubicBezTo>
                  <a:cubicBezTo>
                    <a:pt x="168" y="169"/>
                    <a:pt x="174" y="190"/>
                    <a:pt x="196" y="190"/>
                  </a:cubicBezTo>
                  <a:cubicBezTo>
                    <a:pt x="219" y="190"/>
                    <a:pt x="225" y="170"/>
                    <a:pt x="225" y="170"/>
                  </a:cubicBezTo>
                  <a:cubicBezTo>
                    <a:pt x="206" y="161"/>
                    <a:pt x="206" y="161"/>
                    <a:pt x="206" y="161"/>
                  </a:cubicBezTo>
                  <a:lnTo>
                    <a:pt x="392" y="95"/>
                  </a:lnTo>
                  <a:close/>
                  <a:moveTo>
                    <a:pt x="205" y="164"/>
                  </a:moveTo>
                  <a:cubicBezTo>
                    <a:pt x="205" y="169"/>
                    <a:pt x="201" y="173"/>
                    <a:pt x="196" y="173"/>
                  </a:cubicBezTo>
                  <a:cubicBezTo>
                    <a:pt x="191" y="173"/>
                    <a:pt x="187" y="169"/>
                    <a:pt x="187" y="164"/>
                  </a:cubicBezTo>
                  <a:cubicBezTo>
                    <a:pt x="187" y="163"/>
                    <a:pt x="188" y="162"/>
                    <a:pt x="188" y="161"/>
                  </a:cubicBezTo>
                  <a:cubicBezTo>
                    <a:pt x="196" y="161"/>
                    <a:pt x="196" y="161"/>
                    <a:pt x="196" y="161"/>
                  </a:cubicBezTo>
                  <a:cubicBezTo>
                    <a:pt x="204" y="161"/>
                    <a:pt x="204" y="161"/>
                    <a:pt x="204" y="161"/>
                  </a:cubicBezTo>
                  <a:cubicBezTo>
                    <a:pt x="205" y="162"/>
                    <a:pt x="205" y="163"/>
                    <a:pt x="205" y="16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2397551" y="1476125"/>
              <a:ext cx="33338" cy="25400"/>
            </a:xfrm>
            <a:custGeom>
              <a:avLst/>
              <a:gdLst/>
              <a:ahLst/>
              <a:cxnLst/>
              <a:rect l="l" t="t" r="r" b="b"/>
              <a:pathLst>
                <a:path w="50" h="39" extrusionOk="0">
                  <a:moveTo>
                    <a:pt x="0" y="17"/>
                  </a:moveTo>
                  <a:cubicBezTo>
                    <a:pt x="26" y="39"/>
                    <a:pt x="26" y="39"/>
                    <a:pt x="26" y="39"/>
                  </a:cubicBezTo>
                  <a:cubicBezTo>
                    <a:pt x="34" y="35"/>
                    <a:pt x="42" y="32"/>
                    <a:pt x="50" y="29"/>
                  </a:cubicBezTo>
                  <a:cubicBezTo>
                    <a:pt x="30" y="0"/>
                    <a:pt x="30" y="0"/>
                    <a:pt x="30" y="0"/>
                  </a:cubicBezTo>
                  <a:cubicBezTo>
                    <a:pt x="20" y="5"/>
                    <a:pt x="10" y="11"/>
                    <a:pt x="0" y="17"/>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2546776" y="1477713"/>
              <a:ext cx="31750" cy="23813"/>
            </a:xfrm>
            <a:custGeom>
              <a:avLst/>
              <a:gdLst/>
              <a:ahLst/>
              <a:cxnLst/>
              <a:rect l="l" t="t" r="r" b="b"/>
              <a:pathLst>
                <a:path w="50" h="38" extrusionOk="0">
                  <a:moveTo>
                    <a:pt x="0" y="28"/>
                  </a:moveTo>
                  <a:cubicBezTo>
                    <a:pt x="9" y="31"/>
                    <a:pt x="17" y="35"/>
                    <a:pt x="25" y="38"/>
                  </a:cubicBezTo>
                  <a:cubicBezTo>
                    <a:pt x="50" y="17"/>
                    <a:pt x="50" y="17"/>
                    <a:pt x="50" y="17"/>
                  </a:cubicBezTo>
                  <a:cubicBezTo>
                    <a:pt x="40" y="11"/>
                    <a:pt x="31" y="5"/>
                    <a:pt x="20" y="0"/>
                  </a:cubicBezTo>
                  <a:lnTo>
                    <a:pt x="0" y="28"/>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2437239" y="1465013"/>
              <a:ext cx="25400" cy="25400"/>
            </a:xfrm>
            <a:custGeom>
              <a:avLst/>
              <a:gdLst/>
              <a:ahLst/>
              <a:cxnLst/>
              <a:rect l="l" t="t" r="r" b="b"/>
              <a:pathLst>
                <a:path w="39" h="40" extrusionOk="0">
                  <a:moveTo>
                    <a:pt x="0" y="8"/>
                  </a:moveTo>
                  <a:cubicBezTo>
                    <a:pt x="17" y="40"/>
                    <a:pt x="17" y="40"/>
                    <a:pt x="17" y="40"/>
                  </a:cubicBezTo>
                  <a:cubicBezTo>
                    <a:pt x="24" y="38"/>
                    <a:pt x="32" y="36"/>
                    <a:pt x="39" y="35"/>
                  </a:cubicBezTo>
                  <a:cubicBezTo>
                    <a:pt x="31" y="0"/>
                    <a:pt x="31" y="0"/>
                    <a:pt x="31" y="0"/>
                  </a:cubicBezTo>
                  <a:cubicBezTo>
                    <a:pt x="20" y="2"/>
                    <a:pt x="10" y="5"/>
                    <a:pt x="0" y="8"/>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2361039" y="1504700"/>
              <a:ext cx="31750" cy="23812"/>
            </a:xfrm>
            <a:custGeom>
              <a:avLst/>
              <a:gdLst/>
              <a:ahLst/>
              <a:cxnLst/>
              <a:rect l="l" t="t" r="r" b="b"/>
              <a:pathLst>
                <a:path w="50" h="37" extrusionOk="0">
                  <a:moveTo>
                    <a:pt x="50" y="14"/>
                  </a:moveTo>
                  <a:cubicBezTo>
                    <a:pt x="26" y="0"/>
                    <a:pt x="26" y="0"/>
                    <a:pt x="26" y="0"/>
                  </a:cubicBezTo>
                  <a:cubicBezTo>
                    <a:pt x="16" y="9"/>
                    <a:pt x="7" y="19"/>
                    <a:pt x="0" y="30"/>
                  </a:cubicBezTo>
                  <a:cubicBezTo>
                    <a:pt x="21" y="37"/>
                    <a:pt x="21" y="37"/>
                    <a:pt x="21" y="37"/>
                  </a:cubicBezTo>
                  <a:cubicBezTo>
                    <a:pt x="30" y="29"/>
                    <a:pt x="40" y="21"/>
                    <a:pt x="50" y="14"/>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2513439" y="1465013"/>
              <a:ext cx="25400" cy="25400"/>
            </a:xfrm>
            <a:custGeom>
              <a:avLst/>
              <a:gdLst/>
              <a:ahLst/>
              <a:cxnLst/>
              <a:rect l="l" t="t" r="r" b="b"/>
              <a:pathLst>
                <a:path w="39" h="39" extrusionOk="0">
                  <a:moveTo>
                    <a:pt x="0" y="34"/>
                  </a:moveTo>
                  <a:cubicBezTo>
                    <a:pt x="8" y="36"/>
                    <a:pt x="16" y="37"/>
                    <a:pt x="23" y="39"/>
                  </a:cubicBezTo>
                  <a:cubicBezTo>
                    <a:pt x="39" y="8"/>
                    <a:pt x="39" y="8"/>
                    <a:pt x="39" y="8"/>
                  </a:cubicBezTo>
                  <a:cubicBezTo>
                    <a:pt x="30" y="4"/>
                    <a:pt x="20" y="2"/>
                    <a:pt x="9" y="0"/>
                  </a:cubicBezTo>
                  <a:lnTo>
                    <a:pt x="0" y="34"/>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2583289" y="1504700"/>
              <a:ext cx="31750" cy="23812"/>
            </a:xfrm>
            <a:custGeom>
              <a:avLst/>
              <a:gdLst/>
              <a:ahLst/>
              <a:cxnLst/>
              <a:rect l="l" t="t" r="r" b="b"/>
              <a:pathLst>
                <a:path w="50" h="37" extrusionOk="0">
                  <a:moveTo>
                    <a:pt x="24" y="0"/>
                  </a:moveTo>
                  <a:cubicBezTo>
                    <a:pt x="0" y="15"/>
                    <a:pt x="0" y="15"/>
                    <a:pt x="0" y="15"/>
                  </a:cubicBezTo>
                  <a:cubicBezTo>
                    <a:pt x="10" y="22"/>
                    <a:pt x="20" y="29"/>
                    <a:pt x="29" y="37"/>
                  </a:cubicBezTo>
                  <a:cubicBezTo>
                    <a:pt x="50" y="30"/>
                    <a:pt x="50" y="30"/>
                    <a:pt x="50" y="30"/>
                  </a:cubicBezTo>
                  <a:cubicBezTo>
                    <a:pt x="42" y="19"/>
                    <a:pt x="33" y="9"/>
                    <a:pt x="24" y="0"/>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2478514" y="1461838"/>
              <a:ext cx="20637" cy="23812"/>
            </a:xfrm>
            <a:custGeom>
              <a:avLst/>
              <a:gdLst/>
              <a:ahLst/>
              <a:cxnLst/>
              <a:rect l="l" t="t" r="r" b="b"/>
              <a:pathLst>
                <a:path w="31" h="36" extrusionOk="0">
                  <a:moveTo>
                    <a:pt x="0" y="1"/>
                  </a:moveTo>
                  <a:cubicBezTo>
                    <a:pt x="4" y="36"/>
                    <a:pt x="4" y="36"/>
                    <a:pt x="4" y="36"/>
                  </a:cubicBezTo>
                  <a:cubicBezTo>
                    <a:pt x="8" y="36"/>
                    <a:pt x="11" y="35"/>
                    <a:pt x="15" y="35"/>
                  </a:cubicBezTo>
                  <a:cubicBezTo>
                    <a:pt x="19" y="35"/>
                    <a:pt x="23" y="36"/>
                    <a:pt x="27" y="36"/>
                  </a:cubicBezTo>
                  <a:cubicBezTo>
                    <a:pt x="31" y="1"/>
                    <a:pt x="31" y="1"/>
                    <a:pt x="31" y="1"/>
                  </a:cubicBezTo>
                  <a:cubicBezTo>
                    <a:pt x="25" y="0"/>
                    <a:pt x="20" y="0"/>
                    <a:pt x="15" y="0"/>
                  </a:cubicBezTo>
                  <a:cubicBezTo>
                    <a:pt x="10" y="0"/>
                    <a:pt x="5" y="0"/>
                    <a:pt x="0" y="1"/>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2213401" y="1272925"/>
              <a:ext cx="549276" cy="266700"/>
            </a:xfrm>
            <a:custGeom>
              <a:avLst/>
              <a:gdLst/>
              <a:ahLst/>
              <a:cxnLst/>
              <a:rect l="l" t="t" r="r" b="b"/>
              <a:pathLst>
                <a:path w="846" h="410" extrusionOk="0">
                  <a:moveTo>
                    <a:pt x="423" y="294"/>
                  </a:moveTo>
                  <a:cubicBezTo>
                    <a:pt x="511" y="294"/>
                    <a:pt x="588" y="340"/>
                    <a:pt x="636" y="410"/>
                  </a:cubicBezTo>
                  <a:cubicBezTo>
                    <a:pt x="846" y="344"/>
                    <a:pt x="846" y="344"/>
                    <a:pt x="846" y="344"/>
                  </a:cubicBezTo>
                  <a:cubicBezTo>
                    <a:pt x="797" y="143"/>
                    <a:pt x="617" y="4"/>
                    <a:pt x="413" y="0"/>
                  </a:cubicBezTo>
                  <a:cubicBezTo>
                    <a:pt x="209" y="4"/>
                    <a:pt x="49" y="143"/>
                    <a:pt x="0" y="344"/>
                  </a:cubicBezTo>
                  <a:cubicBezTo>
                    <a:pt x="210" y="410"/>
                    <a:pt x="210" y="410"/>
                    <a:pt x="210" y="410"/>
                  </a:cubicBezTo>
                  <a:cubicBezTo>
                    <a:pt x="258" y="340"/>
                    <a:pt x="335" y="294"/>
                    <a:pt x="423" y="2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2459464" y="1299913"/>
              <a:ext cx="58738" cy="144463"/>
            </a:xfrm>
            <a:custGeom>
              <a:avLst/>
              <a:gdLst/>
              <a:ahLst/>
              <a:cxnLst/>
              <a:rect l="l" t="t" r="r" b="b"/>
              <a:pathLst>
                <a:path w="91" h="223" extrusionOk="0">
                  <a:moveTo>
                    <a:pt x="66" y="223"/>
                  </a:moveTo>
                  <a:cubicBezTo>
                    <a:pt x="91" y="0"/>
                    <a:pt x="91" y="0"/>
                    <a:pt x="91" y="0"/>
                  </a:cubicBezTo>
                  <a:cubicBezTo>
                    <a:pt x="45" y="0"/>
                    <a:pt x="45" y="0"/>
                    <a:pt x="45" y="0"/>
                  </a:cubicBezTo>
                  <a:cubicBezTo>
                    <a:pt x="0" y="0"/>
                    <a:pt x="0" y="0"/>
                    <a:pt x="0" y="0"/>
                  </a:cubicBezTo>
                  <a:cubicBezTo>
                    <a:pt x="25" y="223"/>
                    <a:pt x="25" y="223"/>
                    <a:pt x="25" y="223"/>
                  </a:cubicBezTo>
                  <a:cubicBezTo>
                    <a:pt x="31" y="222"/>
                    <a:pt x="38" y="222"/>
                    <a:pt x="44" y="222"/>
                  </a:cubicBezTo>
                  <a:cubicBezTo>
                    <a:pt x="52" y="222"/>
                    <a:pt x="59" y="222"/>
                    <a:pt x="66" y="22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2365801" y="1304675"/>
              <a:ext cx="88900" cy="149225"/>
            </a:xfrm>
            <a:custGeom>
              <a:avLst/>
              <a:gdLst/>
              <a:ahLst/>
              <a:cxnLst/>
              <a:rect l="l" t="t" r="r" b="b"/>
              <a:pathLst>
                <a:path w="138" h="228" extrusionOk="0">
                  <a:moveTo>
                    <a:pt x="84" y="0"/>
                  </a:moveTo>
                  <a:cubicBezTo>
                    <a:pt x="42" y="18"/>
                    <a:pt x="42" y="18"/>
                    <a:pt x="42" y="18"/>
                  </a:cubicBezTo>
                  <a:cubicBezTo>
                    <a:pt x="0" y="35"/>
                    <a:pt x="0" y="35"/>
                    <a:pt x="0" y="35"/>
                  </a:cubicBezTo>
                  <a:cubicBezTo>
                    <a:pt x="97" y="228"/>
                    <a:pt x="97" y="228"/>
                    <a:pt x="97" y="228"/>
                  </a:cubicBezTo>
                  <a:cubicBezTo>
                    <a:pt x="110" y="223"/>
                    <a:pt x="124" y="220"/>
                    <a:pt x="138" y="217"/>
                  </a:cubicBezTo>
                  <a:lnTo>
                    <a:pt x="84"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2286426" y="1349125"/>
              <a:ext cx="120650" cy="128588"/>
            </a:xfrm>
            <a:custGeom>
              <a:avLst/>
              <a:gdLst/>
              <a:ahLst/>
              <a:cxnLst/>
              <a:rect l="l" t="t" r="r" b="b"/>
              <a:pathLst>
                <a:path w="187" h="198" extrusionOk="0">
                  <a:moveTo>
                    <a:pt x="66" y="0"/>
                  </a:moveTo>
                  <a:cubicBezTo>
                    <a:pt x="33" y="33"/>
                    <a:pt x="33" y="33"/>
                    <a:pt x="33" y="33"/>
                  </a:cubicBezTo>
                  <a:cubicBezTo>
                    <a:pt x="0" y="66"/>
                    <a:pt x="0" y="66"/>
                    <a:pt x="0" y="66"/>
                  </a:cubicBezTo>
                  <a:cubicBezTo>
                    <a:pt x="147" y="198"/>
                    <a:pt x="147" y="198"/>
                    <a:pt x="147" y="198"/>
                  </a:cubicBezTo>
                  <a:cubicBezTo>
                    <a:pt x="160" y="189"/>
                    <a:pt x="173" y="181"/>
                    <a:pt x="187" y="174"/>
                  </a:cubicBezTo>
                  <a:lnTo>
                    <a:pt x="6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2235626" y="1433263"/>
              <a:ext cx="125412" cy="90488"/>
            </a:xfrm>
            <a:custGeom>
              <a:avLst/>
              <a:gdLst/>
              <a:ahLst/>
              <a:cxnLst/>
              <a:rect l="l" t="t" r="r" b="b"/>
              <a:pathLst>
                <a:path w="192" h="139" extrusionOk="0">
                  <a:moveTo>
                    <a:pt x="192" y="97"/>
                  </a:moveTo>
                  <a:cubicBezTo>
                    <a:pt x="36" y="0"/>
                    <a:pt x="36" y="0"/>
                    <a:pt x="36" y="0"/>
                  </a:cubicBezTo>
                  <a:cubicBezTo>
                    <a:pt x="18" y="44"/>
                    <a:pt x="18" y="44"/>
                    <a:pt x="18" y="44"/>
                  </a:cubicBezTo>
                  <a:cubicBezTo>
                    <a:pt x="0" y="88"/>
                    <a:pt x="0" y="88"/>
                    <a:pt x="0" y="88"/>
                  </a:cubicBezTo>
                  <a:cubicBezTo>
                    <a:pt x="156" y="139"/>
                    <a:pt x="156" y="139"/>
                    <a:pt x="156" y="139"/>
                  </a:cubicBezTo>
                  <a:cubicBezTo>
                    <a:pt x="167" y="124"/>
                    <a:pt x="179" y="110"/>
                    <a:pt x="192" y="9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2521376" y="1304675"/>
              <a:ext cx="90488" cy="149225"/>
            </a:xfrm>
            <a:custGeom>
              <a:avLst/>
              <a:gdLst/>
              <a:ahLst/>
              <a:cxnLst/>
              <a:rect l="l" t="t" r="r" b="b"/>
              <a:pathLst>
                <a:path w="138" h="229" extrusionOk="0">
                  <a:moveTo>
                    <a:pt x="138" y="35"/>
                  </a:moveTo>
                  <a:cubicBezTo>
                    <a:pt x="96" y="18"/>
                    <a:pt x="96" y="18"/>
                    <a:pt x="96" y="18"/>
                  </a:cubicBezTo>
                  <a:cubicBezTo>
                    <a:pt x="54" y="0"/>
                    <a:pt x="54" y="0"/>
                    <a:pt x="54" y="0"/>
                  </a:cubicBezTo>
                  <a:cubicBezTo>
                    <a:pt x="0" y="218"/>
                    <a:pt x="0" y="218"/>
                    <a:pt x="0" y="218"/>
                  </a:cubicBezTo>
                  <a:cubicBezTo>
                    <a:pt x="14" y="220"/>
                    <a:pt x="28" y="224"/>
                    <a:pt x="41" y="229"/>
                  </a:cubicBezTo>
                  <a:lnTo>
                    <a:pt x="138" y="3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2569001" y="1349125"/>
              <a:ext cx="122238" cy="130175"/>
            </a:xfrm>
            <a:custGeom>
              <a:avLst/>
              <a:gdLst/>
              <a:ahLst/>
              <a:cxnLst/>
              <a:rect l="l" t="t" r="r" b="b"/>
              <a:pathLst>
                <a:path w="187" h="199" extrusionOk="0">
                  <a:moveTo>
                    <a:pt x="187" y="66"/>
                  </a:moveTo>
                  <a:cubicBezTo>
                    <a:pt x="154" y="33"/>
                    <a:pt x="154" y="33"/>
                    <a:pt x="154" y="33"/>
                  </a:cubicBezTo>
                  <a:cubicBezTo>
                    <a:pt x="121" y="0"/>
                    <a:pt x="121" y="0"/>
                    <a:pt x="121" y="0"/>
                  </a:cubicBezTo>
                  <a:cubicBezTo>
                    <a:pt x="0" y="175"/>
                    <a:pt x="0" y="175"/>
                    <a:pt x="0" y="175"/>
                  </a:cubicBezTo>
                  <a:cubicBezTo>
                    <a:pt x="13" y="182"/>
                    <a:pt x="26" y="190"/>
                    <a:pt x="39" y="199"/>
                  </a:cubicBezTo>
                  <a:lnTo>
                    <a:pt x="187" y="6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2615039" y="1433263"/>
              <a:ext cx="125412" cy="90488"/>
            </a:xfrm>
            <a:custGeom>
              <a:avLst/>
              <a:gdLst/>
              <a:ahLst/>
              <a:cxnLst/>
              <a:rect l="l" t="t" r="r" b="b"/>
              <a:pathLst>
                <a:path w="193" h="139" extrusionOk="0">
                  <a:moveTo>
                    <a:pt x="35" y="139"/>
                  </a:moveTo>
                  <a:cubicBezTo>
                    <a:pt x="193" y="88"/>
                    <a:pt x="193" y="88"/>
                    <a:pt x="193" y="88"/>
                  </a:cubicBezTo>
                  <a:cubicBezTo>
                    <a:pt x="175" y="44"/>
                    <a:pt x="175" y="44"/>
                    <a:pt x="175" y="44"/>
                  </a:cubicBezTo>
                  <a:cubicBezTo>
                    <a:pt x="156" y="0"/>
                    <a:pt x="156" y="0"/>
                    <a:pt x="156" y="0"/>
                  </a:cubicBezTo>
                  <a:cubicBezTo>
                    <a:pt x="0" y="98"/>
                    <a:pt x="0" y="98"/>
                    <a:pt x="0" y="98"/>
                  </a:cubicBezTo>
                  <a:cubicBezTo>
                    <a:pt x="13" y="111"/>
                    <a:pt x="24" y="125"/>
                    <a:pt x="35"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2475339" y="1307850"/>
              <a:ext cx="27000" cy="270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2476926" y="1358650"/>
              <a:ext cx="22200" cy="207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2478514" y="1406275"/>
              <a:ext cx="19200" cy="192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2561064" y="1323725"/>
              <a:ext cx="26988" cy="26988"/>
            </a:xfrm>
            <a:custGeom>
              <a:avLst/>
              <a:gdLst/>
              <a:ahLst/>
              <a:cxnLst/>
              <a:rect l="l" t="t" r="r" b="b"/>
              <a:pathLst>
                <a:path w="42" h="42" extrusionOk="0">
                  <a:moveTo>
                    <a:pt x="38" y="27"/>
                  </a:moveTo>
                  <a:cubicBezTo>
                    <a:pt x="35" y="37"/>
                    <a:pt x="24" y="42"/>
                    <a:pt x="14" y="39"/>
                  </a:cubicBezTo>
                  <a:cubicBezTo>
                    <a:pt x="5" y="35"/>
                    <a:pt x="0" y="25"/>
                    <a:pt x="3" y="15"/>
                  </a:cubicBezTo>
                  <a:cubicBezTo>
                    <a:pt x="6" y="5"/>
                    <a:pt x="17" y="0"/>
                    <a:pt x="27" y="3"/>
                  </a:cubicBezTo>
                  <a:cubicBezTo>
                    <a:pt x="37" y="7"/>
                    <a:pt x="42" y="18"/>
                    <a:pt x="38"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2546776" y="1366588"/>
              <a:ext cx="23812" cy="23812"/>
            </a:xfrm>
            <a:custGeom>
              <a:avLst/>
              <a:gdLst/>
              <a:ahLst/>
              <a:cxnLst/>
              <a:rect l="l" t="t" r="r" b="b"/>
              <a:pathLst>
                <a:path w="36" h="36" extrusionOk="0">
                  <a:moveTo>
                    <a:pt x="33" y="24"/>
                  </a:moveTo>
                  <a:cubicBezTo>
                    <a:pt x="30" y="32"/>
                    <a:pt x="21" y="36"/>
                    <a:pt x="13" y="33"/>
                  </a:cubicBezTo>
                  <a:cubicBezTo>
                    <a:pt x="4" y="30"/>
                    <a:pt x="0" y="21"/>
                    <a:pt x="3" y="13"/>
                  </a:cubicBezTo>
                  <a:cubicBezTo>
                    <a:pt x="6" y="5"/>
                    <a:pt x="15" y="0"/>
                    <a:pt x="23" y="3"/>
                  </a:cubicBezTo>
                  <a:cubicBezTo>
                    <a:pt x="32" y="6"/>
                    <a:pt x="36" y="15"/>
                    <a:pt x="3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2534076" y="1411038"/>
              <a:ext cx="20637" cy="19050"/>
            </a:xfrm>
            <a:custGeom>
              <a:avLst/>
              <a:gdLst/>
              <a:ahLst/>
              <a:cxnLst/>
              <a:rect l="l" t="t" r="r" b="b"/>
              <a:pathLst>
                <a:path w="31" h="30" extrusionOk="0">
                  <a:moveTo>
                    <a:pt x="28" y="19"/>
                  </a:moveTo>
                  <a:cubicBezTo>
                    <a:pt x="26" y="26"/>
                    <a:pt x="18" y="30"/>
                    <a:pt x="11" y="27"/>
                  </a:cubicBezTo>
                  <a:cubicBezTo>
                    <a:pt x="4" y="25"/>
                    <a:pt x="0" y="17"/>
                    <a:pt x="3" y="10"/>
                  </a:cubicBezTo>
                  <a:cubicBezTo>
                    <a:pt x="5" y="3"/>
                    <a:pt x="13" y="0"/>
                    <a:pt x="20" y="2"/>
                  </a:cubicBezTo>
                  <a:cubicBezTo>
                    <a:pt x="27" y="5"/>
                    <a:pt x="31" y="12"/>
                    <a:pt x="28"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2640439" y="1376113"/>
              <a:ext cx="26988" cy="25400"/>
            </a:xfrm>
            <a:custGeom>
              <a:avLst/>
              <a:gdLst/>
              <a:ahLst/>
              <a:cxnLst/>
              <a:rect l="l" t="t" r="r" b="b"/>
              <a:pathLst>
                <a:path w="40" h="40" extrusionOk="0">
                  <a:moveTo>
                    <a:pt x="33" y="32"/>
                  </a:moveTo>
                  <a:cubicBezTo>
                    <a:pt x="26" y="40"/>
                    <a:pt x="15" y="40"/>
                    <a:pt x="8" y="33"/>
                  </a:cubicBezTo>
                  <a:cubicBezTo>
                    <a:pt x="0" y="26"/>
                    <a:pt x="0" y="15"/>
                    <a:pt x="7" y="8"/>
                  </a:cubicBezTo>
                  <a:cubicBezTo>
                    <a:pt x="14" y="1"/>
                    <a:pt x="25" y="0"/>
                    <a:pt x="32" y="7"/>
                  </a:cubicBezTo>
                  <a:cubicBezTo>
                    <a:pt x="39" y="14"/>
                    <a:pt x="40" y="25"/>
                    <a:pt x="33"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2615039" y="1407863"/>
              <a:ext cx="20637" cy="22225"/>
            </a:xfrm>
            <a:custGeom>
              <a:avLst/>
              <a:gdLst/>
              <a:ahLst/>
              <a:cxnLst/>
              <a:rect l="l" t="t" r="r" b="b"/>
              <a:pathLst>
                <a:path w="34" h="34" extrusionOk="0">
                  <a:moveTo>
                    <a:pt x="28" y="28"/>
                  </a:moveTo>
                  <a:cubicBezTo>
                    <a:pt x="22" y="34"/>
                    <a:pt x="13" y="34"/>
                    <a:pt x="7" y="29"/>
                  </a:cubicBezTo>
                  <a:cubicBezTo>
                    <a:pt x="0" y="23"/>
                    <a:pt x="0" y="13"/>
                    <a:pt x="6" y="7"/>
                  </a:cubicBezTo>
                  <a:cubicBezTo>
                    <a:pt x="12" y="1"/>
                    <a:pt x="21" y="0"/>
                    <a:pt x="27" y="6"/>
                  </a:cubicBezTo>
                  <a:cubicBezTo>
                    <a:pt x="34" y="12"/>
                    <a:pt x="34" y="22"/>
                    <a:pt x="28"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2588051" y="1441200"/>
              <a:ext cx="17462" cy="17462"/>
            </a:xfrm>
            <a:custGeom>
              <a:avLst/>
              <a:gdLst/>
              <a:ahLst/>
              <a:cxnLst/>
              <a:rect l="l" t="t" r="r" b="b"/>
              <a:pathLst>
                <a:path w="28" h="29" extrusionOk="0">
                  <a:moveTo>
                    <a:pt x="24" y="24"/>
                  </a:moveTo>
                  <a:cubicBezTo>
                    <a:pt x="19" y="29"/>
                    <a:pt x="10" y="29"/>
                    <a:pt x="5" y="24"/>
                  </a:cubicBezTo>
                  <a:cubicBezTo>
                    <a:pt x="0" y="19"/>
                    <a:pt x="0" y="11"/>
                    <a:pt x="4" y="6"/>
                  </a:cubicBezTo>
                  <a:cubicBezTo>
                    <a:pt x="9" y="1"/>
                    <a:pt x="18" y="0"/>
                    <a:pt x="23" y="5"/>
                  </a:cubicBezTo>
                  <a:cubicBezTo>
                    <a:pt x="28" y="10"/>
                    <a:pt x="28" y="18"/>
                    <a:pt x="24"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2699176" y="1461838"/>
              <a:ext cx="22225" cy="22225"/>
            </a:xfrm>
            <a:custGeom>
              <a:avLst/>
              <a:gdLst/>
              <a:ahLst/>
              <a:cxnLst/>
              <a:rect l="l" t="t" r="r" b="b"/>
              <a:pathLst>
                <a:path w="34" h="34" extrusionOk="0">
                  <a:moveTo>
                    <a:pt x="23" y="31"/>
                  </a:moveTo>
                  <a:cubicBezTo>
                    <a:pt x="15" y="34"/>
                    <a:pt x="6" y="31"/>
                    <a:pt x="3" y="23"/>
                  </a:cubicBezTo>
                  <a:cubicBezTo>
                    <a:pt x="0" y="15"/>
                    <a:pt x="3" y="7"/>
                    <a:pt x="11" y="3"/>
                  </a:cubicBezTo>
                  <a:cubicBezTo>
                    <a:pt x="19" y="0"/>
                    <a:pt x="28" y="3"/>
                    <a:pt x="31" y="11"/>
                  </a:cubicBezTo>
                  <a:cubicBezTo>
                    <a:pt x="34" y="19"/>
                    <a:pt x="31" y="28"/>
                    <a:pt x="23"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2669014" y="1476125"/>
              <a:ext cx="19050" cy="20638"/>
            </a:xfrm>
            <a:custGeom>
              <a:avLst/>
              <a:gdLst/>
              <a:ahLst/>
              <a:cxnLst/>
              <a:rect l="l" t="t" r="r" b="b"/>
              <a:pathLst>
                <a:path w="30" h="30" extrusionOk="0">
                  <a:moveTo>
                    <a:pt x="20" y="27"/>
                  </a:moveTo>
                  <a:cubicBezTo>
                    <a:pt x="13" y="30"/>
                    <a:pt x="6" y="27"/>
                    <a:pt x="3" y="20"/>
                  </a:cubicBezTo>
                  <a:cubicBezTo>
                    <a:pt x="0" y="13"/>
                    <a:pt x="3" y="6"/>
                    <a:pt x="10" y="3"/>
                  </a:cubicBezTo>
                  <a:cubicBezTo>
                    <a:pt x="16" y="0"/>
                    <a:pt x="24" y="3"/>
                    <a:pt x="27" y="10"/>
                  </a:cubicBezTo>
                  <a:cubicBezTo>
                    <a:pt x="30" y="16"/>
                    <a:pt x="27" y="24"/>
                    <a:pt x="2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2"/>
            <p:cNvSpPr/>
            <p:nvPr/>
          </p:nvSpPr>
          <p:spPr>
            <a:xfrm>
              <a:off x="2637264" y="1492000"/>
              <a:ext cx="15875" cy="17463"/>
            </a:xfrm>
            <a:custGeom>
              <a:avLst/>
              <a:gdLst/>
              <a:ahLst/>
              <a:cxnLst/>
              <a:rect l="l" t="t" r="r" b="b"/>
              <a:pathLst>
                <a:path w="25" h="25" extrusionOk="0">
                  <a:moveTo>
                    <a:pt x="17" y="23"/>
                  </a:moveTo>
                  <a:cubicBezTo>
                    <a:pt x="12" y="25"/>
                    <a:pt x="5" y="23"/>
                    <a:pt x="3" y="17"/>
                  </a:cubicBezTo>
                  <a:cubicBezTo>
                    <a:pt x="0" y="11"/>
                    <a:pt x="3" y="5"/>
                    <a:pt x="8" y="3"/>
                  </a:cubicBezTo>
                  <a:cubicBezTo>
                    <a:pt x="14" y="0"/>
                    <a:pt x="20" y="3"/>
                    <a:pt x="23" y="8"/>
                  </a:cubicBezTo>
                  <a:cubicBezTo>
                    <a:pt x="25" y="14"/>
                    <a:pt x="23" y="20"/>
                    <a:pt x="17"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2"/>
            <p:cNvSpPr/>
            <p:nvPr/>
          </p:nvSpPr>
          <p:spPr>
            <a:xfrm>
              <a:off x="2388026" y="1323725"/>
              <a:ext cx="28575" cy="26988"/>
            </a:xfrm>
            <a:custGeom>
              <a:avLst/>
              <a:gdLst/>
              <a:ahLst/>
              <a:cxnLst/>
              <a:rect l="l" t="t" r="r" b="b"/>
              <a:pathLst>
                <a:path w="42" h="42" extrusionOk="0">
                  <a:moveTo>
                    <a:pt x="4" y="27"/>
                  </a:moveTo>
                  <a:cubicBezTo>
                    <a:pt x="7" y="37"/>
                    <a:pt x="18" y="42"/>
                    <a:pt x="27" y="39"/>
                  </a:cubicBezTo>
                  <a:cubicBezTo>
                    <a:pt x="37" y="35"/>
                    <a:pt x="42" y="25"/>
                    <a:pt x="39" y="15"/>
                  </a:cubicBezTo>
                  <a:cubicBezTo>
                    <a:pt x="35" y="5"/>
                    <a:pt x="25" y="0"/>
                    <a:pt x="15" y="3"/>
                  </a:cubicBezTo>
                  <a:cubicBezTo>
                    <a:pt x="5" y="7"/>
                    <a:pt x="0" y="18"/>
                    <a:pt x="4"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2405489" y="1366588"/>
              <a:ext cx="23812" cy="23812"/>
            </a:xfrm>
            <a:custGeom>
              <a:avLst/>
              <a:gdLst/>
              <a:ahLst/>
              <a:cxnLst/>
              <a:rect l="l" t="t" r="r" b="b"/>
              <a:pathLst>
                <a:path w="36" h="36" extrusionOk="0">
                  <a:moveTo>
                    <a:pt x="3" y="24"/>
                  </a:moveTo>
                  <a:cubicBezTo>
                    <a:pt x="6" y="32"/>
                    <a:pt x="15" y="36"/>
                    <a:pt x="23" y="33"/>
                  </a:cubicBezTo>
                  <a:cubicBezTo>
                    <a:pt x="31" y="30"/>
                    <a:pt x="36" y="21"/>
                    <a:pt x="33" y="13"/>
                  </a:cubicBezTo>
                  <a:cubicBezTo>
                    <a:pt x="30" y="5"/>
                    <a:pt x="21" y="0"/>
                    <a:pt x="12" y="3"/>
                  </a:cubicBezTo>
                  <a:cubicBezTo>
                    <a:pt x="4" y="6"/>
                    <a:pt x="0" y="15"/>
                    <a:pt x="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2421364" y="1411038"/>
              <a:ext cx="20637" cy="19050"/>
            </a:xfrm>
            <a:custGeom>
              <a:avLst/>
              <a:gdLst/>
              <a:ahLst/>
              <a:cxnLst/>
              <a:rect l="l" t="t" r="r" b="b"/>
              <a:pathLst>
                <a:path w="31" h="30" extrusionOk="0">
                  <a:moveTo>
                    <a:pt x="3" y="19"/>
                  </a:moveTo>
                  <a:cubicBezTo>
                    <a:pt x="5" y="26"/>
                    <a:pt x="13" y="30"/>
                    <a:pt x="20" y="27"/>
                  </a:cubicBezTo>
                  <a:cubicBezTo>
                    <a:pt x="27" y="25"/>
                    <a:pt x="31" y="17"/>
                    <a:pt x="28" y="10"/>
                  </a:cubicBezTo>
                  <a:cubicBezTo>
                    <a:pt x="26" y="3"/>
                    <a:pt x="18" y="0"/>
                    <a:pt x="11" y="2"/>
                  </a:cubicBezTo>
                  <a:cubicBezTo>
                    <a:pt x="4" y="5"/>
                    <a:pt x="0" y="12"/>
                    <a:pt x="3"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2308651" y="1376113"/>
              <a:ext cx="26988" cy="25400"/>
            </a:xfrm>
            <a:custGeom>
              <a:avLst/>
              <a:gdLst/>
              <a:ahLst/>
              <a:cxnLst/>
              <a:rect l="l" t="t" r="r" b="b"/>
              <a:pathLst>
                <a:path w="40" h="40" extrusionOk="0">
                  <a:moveTo>
                    <a:pt x="7" y="32"/>
                  </a:moveTo>
                  <a:cubicBezTo>
                    <a:pt x="13" y="40"/>
                    <a:pt x="25" y="40"/>
                    <a:pt x="32" y="33"/>
                  </a:cubicBezTo>
                  <a:cubicBezTo>
                    <a:pt x="39" y="26"/>
                    <a:pt x="40" y="15"/>
                    <a:pt x="33" y="8"/>
                  </a:cubicBezTo>
                  <a:cubicBezTo>
                    <a:pt x="26" y="1"/>
                    <a:pt x="15" y="0"/>
                    <a:pt x="8" y="7"/>
                  </a:cubicBezTo>
                  <a:cubicBezTo>
                    <a:pt x="0" y="14"/>
                    <a:pt x="0" y="25"/>
                    <a:pt x="7"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a:off x="2340401" y="1407863"/>
              <a:ext cx="22225" cy="22225"/>
            </a:xfrm>
            <a:custGeom>
              <a:avLst/>
              <a:gdLst/>
              <a:ahLst/>
              <a:cxnLst/>
              <a:rect l="l" t="t" r="r" b="b"/>
              <a:pathLst>
                <a:path w="34" h="34" extrusionOk="0">
                  <a:moveTo>
                    <a:pt x="6" y="28"/>
                  </a:moveTo>
                  <a:cubicBezTo>
                    <a:pt x="11" y="34"/>
                    <a:pt x="21" y="34"/>
                    <a:pt x="27" y="29"/>
                  </a:cubicBezTo>
                  <a:cubicBezTo>
                    <a:pt x="33" y="23"/>
                    <a:pt x="34" y="13"/>
                    <a:pt x="28" y="7"/>
                  </a:cubicBezTo>
                  <a:cubicBezTo>
                    <a:pt x="22" y="1"/>
                    <a:pt x="13" y="0"/>
                    <a:pt x="6" y="6"/>
                  </a:cubicBezTo>
                  <a:cubicBezTo>
                    <a:pt x="0" y="12"/>
                    <a:pt x="0" y="22"/>
                    <a:pt x="6"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2370564" y="1441200"/>
              <a:ext cx="17462" cy="17462"/>
            </a:xfrm>
            <a:custGeom>
              <a:avLst/>
              <a:gdLst/>
              <a:ahLst/>
              <a:cxnLst/>
              <a:rect l="l" t="t" r="r" b="b"/>
              <a:pathLst>
                <a:path w="29" h="29" extrusionOk="0">
                  <a:moveTo>
                    <a:pt x="5" y="24"/>
                  </a:moveTo>
                  <a:cubicBezTo>
                    <a:pt x="10" y="29"/>
                    <a:pt x="18" y="29"/>
                    <a:pt x="24" y="24"/>
                  </a:cubicBezTo>
                  <a:cubicBezTo>
                    <a:pt x="29" y="19"/>
                    <a:pt x="29" y="11"/>
                    <a:pt x="24" y="6"/>
                  </a:cubicBezTo>
                  <a:cubicBezTo>
                    <a:pt x="19" y="1"/>
                    <a:pt x="11" y="0"/>
                    <a:pt x="6" y="5"/>
                  </a:cubicBezTo>
                  <a:cubicBezTo>
                    <a:pt x="1" y="10"/>
                    <a:pt x="0" y="18"/>
                    <a:pt x="5"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2254676" y="1461838"/>
              <a:ext cx="22225" cy="22225"/>
            </a:xfrm>
            <a:custGeom>
              <a:avLst/>
              <a:gdLst/>
              <a:ahLst/>
              <a:cxnLst/>
              <a:rect l="l" t="t" r="r" b="b"/>
              <a:pathLst>
                <a:path w="34" h="34" extrusionOk="0">
                  <a:moveTo>
                    <a:pt x="11" y="31"/>
                  </a:moveTo>
                  <a:cubicBezTo>
                    <a:pt x="18" y="34"/>
                    <a:pt x="27" y="31"/>
                    <a:pt x="31" y="23"/>
                  </a:cubicBezTo>
                  <a:cubicBezTo>
                    <a:pt x="34" y="15"/>
                    <a:pt x="31" y="7"/>
                    <a:pt x="23" y="3"/>
                  </a:cubicBezTo>
                  <a:cubicBezTo>
                    <a:pt x="15" y="0"/>
                    <a:pt x="6" y="3"/>
                    <a:pt x="3" y="11"/>
                  </a:cubicBezTo>
                  <a:cubicBezTo>
                    <a:pt x="0" y="19"/>
                    <a:pt x="3" y="28"/>
                    <a:pt x="1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2288014" y="1476125"/>
              <a:ext cx="20638" cy="20638"/>
            </a:xfrm>
            <a:custGeom>
              <a:avLst/>
              <a:gdLst/>
              <a:ahLst/>
              <a:cxnLst/>
              <a:rect l="l" t="t" r="r" b="b"/>
              <a:pathLst>
                <a:path w="30" h="30" extrusionOk="0">
                  <a:moveTo>
                    <a:pt x="10" y="27"/>
                  </a:moveTo>
                  <a:cubicBezTo>
                    <a:pt x="16" y="30"/>
                    <a:pt x="24" y="27"/>
                    <a:pt x="27" y="20"/>
                  </a:cubicBezTo>
                  <a:cubicBezTo>
                    <a:pt x="30" y="13"/>
                    <a:pt x="27" y="6"/>
                    <a:pt x="20" y="3"/>
                  </a:cubicBezTo>
                  <a:cubicBezTo>
                    <a:pt x="14" y="0"/>
                    <a:pt x="6" y="3"/>
                    <a:pt x="3" y="10"/>
                  </a:cubicBezTo>
                  <a:cubicBezTo>
                    <a:pt x="0" y="16"/>
                    <a:pt x="3" y="24"/>
                    <a:pt x="1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2322939" y="1492000"/>
              <a:ext cx="15875" cy="17463"/>
            </a:xfrm>
            <a:custGeom>
              <a:avLst/>
              <a:gdLst/>
              <a:ahLst/>
              <a:cxnLst/>
              <a:rect l="l" t="t" r="r" b="b"/>
              <a:pathLst>
                <a:path w="25" h="25" extrusionOk="0">
                  <a:moveTo>
                    <a:pt x="8" y="23"/>
                  </a:moveTo>
                  <a:cubicBezTo>
                    <a:pt x="13" y="25"/>
                    <a:pt x="20" y="23"/>
                    <a:pt x="22" y="17"/>
                  </a:cubicBezTo>
                  <a:cubicBezTo>
                    <a:pt x="25" y="11"/>
                    <a:pt x="22" y="5"/>
                    <a:pt x="16" y="3"/>
                  </a:cubicBezTo>
                  <a:cubicBezTo>
                    <a:pt x="11" y="0"/>
                    <a:pt x="4" y="3"/>
                    <a:pt x="2" y="8"/>
                  </a:cubicBezTo>
                  <a:cubicBezTo>
                    <a:pt x="0" y="14"/>
                    <a:pt x="2" y="20"/>
                    <a:pt x="8"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8" name="Google Shape;48;p2"/>
          <p:cNvGrpSpPr/>
          <p:nvPr/>
        </p:nvGrpSpPr>
        <p:grpSpPr>
          <a:xfrm>
            <a:off x="-51537" y="2002199"/>
            <a:ext cx="8674012" cy="2930155"/>
            <a:chOff x="-51537" y="2002199"/>
            <a:chExt cx="8674012" cy="2930155"/>
          </a:xfrm>
        </p:grpSpPr>
        <p:sp>
          <p:nvSpPr>
            <p:cNvPr id="49" name="Google Shape;49;p2"/>
            <p:cNvSpPr/>
            <p:nvPr/>
          </p:nvSpPr>
          <p:spPr>
            <a:xfrm>
              <a:off x="-51537" y="3599411"/>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2"/>
            <p:cNvSpPr/>
            <p:nvPr/>
          </p:nvSpPr>
          <p:spPr>
            <a:xfrm>
              <a:off x="8430775" y="2002199"/>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2"/>
            <p:cNvSpPr/>
            <p:nvPr/>
          </p:nvSpPr>
          <p:spPr>
            <a:xfrm>
              <a:off x="1450325" y="4794928"/>
              <a:ext cx="137275" cy="137426"/>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2" name="Google Shape;52;p2"/>
          <p:cNvGrpSpPr/>
          <p:nvPr/>
        </p:nvGrpSpPr>
        <p:grpSpPr>
          <a:xfrm>
            <a:off x="7689765" y="-119675"/>
            <a:ext cx="1621066" cy="1935484"/>
            <a:chOff x="7689765" y="-119675"/>
            <a:chExt cx="1621066" cy="1935484"/>
          </a:xfrm>
        </p:grpSpPr>
        <p:cxnSp>
          <p:nvCxnSpPr>
            <p:cNvPr id="53" name="Google Shape;53;p2"/>
            <p:cNvCxnSpPr>
              <a:stCxn id="54" idx="0"/>
            </p:cNvCxnSpPr>
            <p:nvPr/>
          </p:nvCxnSpPr>
          <p:spPr>
            <a:xfrm rot="10800000">
              <a:off x="8201946" y="-93974"/>
              <a:ext cx="0" cy="405000"/>
            </a:xfrm>
            <a:prstGeom prst="straightConnector1">
              <a:avLst/>
            </a:prstGeom>
            <a:noFill/>
            <a:ln w="19050" cap="flat" cmpd="sng">
              <a:solidFill>
                <a:schemeClr val="accent2"/>
              </a:solidFill>
              <a:prstDash val="solid"/>
              <a:round/>
              <a:headEnd type="none" w="med" len="med"/>
              <a:tailEnd type="none" w="med" len="med"/>
            </a:ln>
          </p:spPr>
        </p:cxnSp>
        <p:cxnSp>
          <p:nvCxnSpPr>
            <p:cNvPr id="55" name="Google Shape;55;p2"/>
            <p:cNvCxnSpPr>
              <a:stCxn id="56" idx="0"/>
            </p:cNvCxnSpPr>
            <p:nvPr/>
          </p:nvCxnSpPr>
          <p:spPr>
            <a:xfrm rot="10800000">
              <a:off x="8866642" y="-119675"/>
              <a:ext cx="0" cy="704700"/>
            </a:xfrm>
            <a:prstGeom prst="straightConnector1">
              <a:avLst/>
            </a:prstGeom>
            <a:noFill/>
            <a:ln w="19050" cap="flat" cmpd="sng">
              <a:solidFill>
                <a:schemeClr val="accent2"/>
              </a:solidFill>
              <a:prstDash val="solid"/>
              <a:round/>
              <a:headEnd type="none" w="med" len="med"/>
              <a:tailEnd type="none" w="med" len="med"/>
            </a:ln>
          </p:spPr>
        </p:cxnSp>
        <p:grpSp>
          <p:nvGrpSpPr>
            <p:cNvPr id="57" name="Google Shape;57;p2"/>
            <p:cNvGrpSpPr/>
            <p:nvPr/>
          </p:nvGrpSpPr>
          <p:grpSpPr>
            <a:xfrm>
              <a:off x="8430769" y="585025"/>
              <a:ext cx="880062" cy="1230784"/>
              <a:chOff x="2983359" y="1767508"/>
              <a:chExt cx="306375" cy="428471"/>
            </a:xfrm>
          </p:grpSpPr>
          <p:sp>
            <p:nvSpPr>
              <p:cNvPr id="58" name="Google Shape;58;p2"/>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2"/>
              <p:cNvSpPr/>
              <p:nvPr/>
            </p:nvSpPr>
            <p:spPr>
              <a:xfrm>
                <a:off x="3125200" y="1767508"/>
                <a:ext cx="19800" cy="741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2"/>
              <p:cNvSpPr/>
              <p:nvPr/>
            </p:nvSpPr>
            <p:spPr>
              <a:xfrm>
                <a:off x="3108179" y="1812899"/>
                <a:ext cx="56700" cy="540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2"/>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2"/>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2"/>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2"/>
              <p:cNvSpPr/>
              <p:nvPr/>
            </p:nvSpPr>
            <p:spPr>
              <a:xfrm>
                <a:off x="3076974" y="1846943"/>
                <a:ext cx="122100" cy="19800"/>
              </a:xfrm>
              <a:prstGeom prst="rect">
                <a:avLst/>
              </a:prstGeom>
              <a:solidFill>
                <a:srgbClr val="F046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2"/>
              <p:cNvSpPr/>
              <p:nvPr/>
            </p:nvSpPr>
            <p:spPr>
              <a:xfrm>
                <a:off x="3076974" y="1846943"/>
                <a:ext cx="122100" cy="1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2"/>
              <p:cNvSpPr/>
              <p:nvPr/>
            </p:nvSpPr>
            <p:spPr>
              <a:xfrm>
                <a:off x="3062790" y="1838432"/>
                <a:ext cx="144600" cy="171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2"/>
              <p:cNvSpPr/>
              <p:nvPr/>
            </p:nvSpPr>
            <p:spPr>
              <a:xfrm>
                <a:off x="3093995" y="2096595"/>
                <a:ext cx="85200" cy="138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2"/>
              <p:cNvSpPr/>
              <p:nvPr/>
            </p:nvSpPr>
            <p:spPr>
              <a:xfrm>
                <a:off x="3088321" y="2090921"/>
                <a:ext cx="96600" cy="114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2"/>
              <p:cNvSpPr/>
              <p:nvPr/>
            </p:nvSpPr>
            <p:spPr>
              <a:xfrm>
                <a:off x="309399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2"/>
              <p:cNvSpPr/>
              <p:nvPr/>
            </p:nvSpPr>
            <p:spPr>
              <a:xfrm>
                <a:off x="310250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2"/>
              <p:cNvSpPr/>
              <p:nvPr/>
            </p:nvSpPr>
            <p:spPr>
              <a:xfrm>
                <a:off x="311101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2"/>
              <p:cNvSpPr/>
              <p:nvPr/>
            </p:nvSpPr>
            <p:spPr>
              <a:xfrm>
                <a:off x="311952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2"/>
              <p:cNvSpPr/>
              <p:nvPr/>
            </p:nvSpPr>
            <p:spPr>
              <a:xfrm>
                <a:off x="312520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2"/>
              <p:cNvSpPr/>
              <p:nvPr/>
            </p:nvSpPr>
            <p:spPr>
              <a:xfrm>
                <a:off x="313371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2"/>
              <p:cNvSpPr/>
              <p:nvPr/>
            </p:nvSpPr>
            <p:spPr>
              <a:xfrm>
                <a:off x="3142220"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2"/>
              <p:cNvSpPr/>
              <p:nvPr/>
            </p:nvSpPr>
            <p:spPr>
              <a:xfrm>
                <a:off x="315073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2"/>
              <p:cNvSpPr/>
              <p:nvPr/>
            </p:nvSpPr>
            <p:spPr>
              <a:xfrm>
                <a:off x="315924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2"/>
              <p:cNvSpPr/>
              <p:nvPr/>
            </p:nvSpPr>
            <p:spPr>
              <a:xfrm>
                <a:off x="316491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2"/>
              <p:cNvSpPr/>
              <p:nvPr/>
            </p:nvSpPr>
            <p:spPr>
              <a:xfrm>
                <a:off x="317342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2"/>
              <p:cNvSpPr/>
              <p:nvPr/>
            </p:nvSpPr>
            <p:spPr>
              <a:xfrm>
                <a:off x="3093995" y="2110779"/>
                <a:ext cx="85200" cy="6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 name="Google Shape;82;p2"/>
            <p:cNvGrpSpPr/>
            <p:nvPr/>
          </p:nvGrpSpPr>
          <p:grpSpPr>
            <a:xfrm>
              <a:off x="7689765" y="311026"/>
              <a:ext cx="1031256" cy="1504764"/>
              <a:chOff x="2712001" y="2082563"/>
              <a:chExt cx="252412" cy="368300"/>
            </a:xfrm>
          </p:grpSpPr>
          <p:sp>
            <p:nvSpPr>
              <p:cNvPr id="83" name="Google Shape;83;p2"/>
              <p:cNvSpPr/>
              <p:nvPr/>
            </p:nvSpPr>
            <p:spPr>
              <a:xfrm>
                <a:off x="2832651" y="2349263"/>
                <a:ext cx="9600" cy="237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2"/>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2"/>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2"/>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2831063" y="2082563"/>
                <a:ext cx="12600" cy="318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2"/>
              <p:cNvSpPr/>
              <p:nvPr/>
            </p:nvSpPr>
            <p:spPr>
              <a:xfrm>
                <a:off x="2829476" y="2363551"/>
                <a:ext cx="17400" cy="192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2"/>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2"/>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2"/>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2"/>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2"/>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2"/>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2"/>
              <p:cNvSpPr/>
              <p:nvPr/>
            </p:nvSpPr>
            <p:spPr>
              <a:xfrm>
                <a:off x="2799313" y="2336563"/>
                <a:ext cx="762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2"/>
              <p:cNvSpPr/>
              <p:nvPr/>
            </p:nvSpPr>
            <p:spPr>
              <a:xfrm>
                <a:off x="2791376" y="2111138"/>
                <a:ext cx="936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96" name="Google Shape;96;p2"/>
          <p:cNvSpPr txBox="1">
            <a:spLocks noGrp="1"/>
          </p:cNvSpPr>
          <p:nvPr>
            <p:ph type="ctrTitle"/>
          </p:nvPr>
        </p:nvSpPr>
        <p:spPr>
          <a:xfrm>
            <a:off x="713225" y="646825"/>
            <a:ext cx="4185900" cy="27693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5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97" name="Google Shape;97;p2"/>
          <p:cNvSpPr txBox="1">
            <a:spLocks noGrp="1"/>
          </p:cNvSpPr>
          <p:nvPr>
            <p:ph type="subTitle" idx="1"/>
          </p:nvPr>
        </p:nvSpPr>
        <p:spPr>
          <a:xfrm>
            <a:off x="713225" y="3457475"/>
            <a:ext cx="41859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two columns 1">
  <p:cSld name="TITLE_AND_TWO_COLUMNS_1">
    <p:spTree>
      <p:nvGrpSpPr>
        <p:cNvPr id="1" name="Shape 1287"/>
        <p:cNvGrpSpPr/>
        <p:nvPr/>
      </p:nvGrpSpPr>
      <p:grpSpPr>
        <a:xfrm>
          <a:off x="0" y="0"/>
          <a:ext cx="0" cy="0"/>
          <a:chOff x="0" y="0"/>
          <a:chExt cx="0" cy="0"/>
        </a:xfrm>
      </p:grpSpPr>
      <p:pic>
        <p:nvPicPr>
          <p:cNvPr id="1288" name="Google Shape;1288;p24"/>
          <p:cNvPicPr preferRelativeResize="0"/>
          <p:nvPr/>
        </p:nvPicPr>
        <p:blipFill>
          <a:blip r:embed="rId2">
            <a:alphaModFix amt="12000"/>
          </a:blip>
          <a:stretch>
            <a:fillRect/>
          </a:stretch>
        </p:blipFill>
        <p:spPr>
          <a:xfrm>
            <a:off x="0" y="12441"/>
            <a:ext cx="9144000" cy="5143460"/>
          </a:xfrm>
          <a:prstGeom prst="rect">
            <a:avLst/>
          </a:prstGeom>
          <a:noFill/>
          <a:ln>
            <a:noFill/>
          </a:ln>
        </p:spPr>
      </p:pic>
      <p:grpSp>
        <p:nvGrpSpPr>
          <p:cNvPr id="1289" name="Google Shape;1289;p24"/>
          <p:cNvGrpSpPr/>
          <p:nvPr/>
        </p:nvGrpSpPr>
        <p:grpSpPr>
          <a:xfrm rot="-8100095">
            <a:off x="8247461" y="274704"/>
            <a:ext cx="1407977" cy="801539"/>
            <a:chOff x="2213401" y="1272925"/>
            <a:chExt cx="549276" cy="312737"/>
          </a:xfrm>
        </p:grpSpPr>
        <p:sp>
          <p:nvSpPr>
            <p:cNvPr id="1290" name="Google Shape;1290;p24"/>
            <p:cNvSpPr/>
            <p:nvPr/>
          </p:nvSpPr>
          <p:spPr>
            <a:xfrm>
              <a:off x="2361039" y="1461838"/>
              <a:ext cx="254000" cy="123825"/>
            </a:xfrm>
            <a:custGeom>
              <a:avLst/>
              <a:gdLst/>
              <a:ahLst/>
              <a:cxnLst/>
              <a:rect l="l" t="t" r="r" b="b"/>
              <a:pathLst>
                <a:path w="392" h="190" extrusionOk="0">
                  <a:moveTo>
                    <a:pt x="392" y="95"/>
                  </a:moveTo>
                  <a:cubicBezTo>
                    <a:pt x="384" y="84"/>
                    <a:pt x="375" y="74"/>
                    <a:pt x="366" y="65"/>
                  </a:cubicBezTo>
                  <a:cubicBezTo>
                    <a:pt x="261" y="129"/>
                    <a:pt x="261" y="129"/>
                    <a:pt x="261" y="129"/>
                  </a:cubicBezTo>
                  <a:cubicBezTo>
                    <a:pt x="259" y="130"/>
                    <a:pt x="259" y="130"/>
                    <a:pt x="259" y="130"/>
                  </a:cubicBezTo>
                  <a:cubicBezTo>
                    <a:pt x="256" y="125"/>
                    <a:pt x="252" y="120"/>
                    <a:pt x="248" y="115"/>
                  </a:cubicBezTo>
                  <a:cubicBezTo>
                    <a:pt x="248" y="115"/>
                    <a:pt x="248" y="115"/>
                    <a:pt x="248" y="115"/>
                  </a:cubicBezTo>
                  <a:cubicBezTo>
                    <a:pt x="335" y="40"/>
                    <a:pt x="335" y="40"/>
                    <a:pt x="335" y="40"/>
                  </a:cubicBezTo>
                  <a:cubicBezTo>
                    <a:pt x="325" y="34"/>
                    <a:pt x="316" y="28"/>
                    <a:pt x="305" y="23"/>
                  </a:cubicBezTo>
                  <a:cubicBezTo>
                    <a:pt x="243" y="110"/>
                    <a:pt x="243" y="110"/>
                    <a:pt x="243" y="110"/>
                  </a:cubicBezTo>
                  <a:cubicBezTo>
                    <a:pt x="243" y="110"/>
                    <a:pt x="243" y="110"/>
                    <a:pt x="243" y="110"/>
                  </a:cubicBezTo>
                  <a:cubicBezTo>
                    <a:pt x="239" y="106"/>
                    <a:pt x="234" y="103"/>
                    <a:pt x="229" y="100"/>
                  </a:cubicBezTo>
                  <a:cubicBezTo>
                    <a:pt x="274" y="12"/>
                    <a:pt x="274" y="12"/>
                    <a:pt x="274" y="12"/>
                  </a:cubicBezTo>
                  <a:cubicBezTo>
                    <a:pt x="265" y="8"/>
                    <a:pt x="255" y="6"/>
                    <a:pt x="244" y="4"/>
                  </a:cubicBezTo>
                  <a:cubicBezTo>
                    <a:pt x="221" y="96"/>
                    <a:pt x="221" y="96"/>
                    <a:pt x="221" y="96"/>
                  </a:cubicBezTo>
                  <a:cubicBezTo>
                    <a:pt x="215" y="94"/>
                    <a:pt x="209" y="92"/>
                    <a:pt x="203" y="91"/>
                  </a:cubicBezTo>
                  <a:cubicBezTo>
                    <a:pt x="201" y="91"/>
                    <a:pt x="201" y="91"/>
                    <a:pt x="201" y="91"/>
                  </a:cubicBezTo>
                  <a:cubicBezTo>
                    <a:pt x="212" y="1"/>
                    <a:pt x="212" y="1"/>
                    <a:pt x="212" y="1"/>
                  </a:cubicBezTo>
                  <a:cubicBezTo>
                    <a:pt x="206" y="0"/>
                    <a:pt x="201" y="0"/>
                    <a:pt x="196" y="0"/>
                  </a:cubicBezTo>
                  <a:cubicBezTo>
                    <a:pt x="191" y="0"/>
                    <a:pt x="186" y="0"/>
                    <a:pt x="181" y="1"/>
                  </a:cubicBezTo>
                  <a:cubicBezTo>
                    <a:pt x="191" y="90"/>
                    <a:pt x="191" y="90"/>
                    <a:pt x="191" y="90"/>
                  </a:cubicBezTo>
                  <a:cubicBezTo>
                    <a:pt x="189" y="91"/>
                    <a:pt x="189" y="91"/>
                    <a:pt x="189" y="91"/>
                  </a:cubicBezTo>
                  <a:cubicBezTo>
                    <a:pt x="183" y="92"/>
                    <a:pt x="177" y="94"/>
                    <a:pt x="172" y="96"/>
                  </a:cubicBezTo>
                  <a:cubicBezTo>
                    <a:pt x="149" y="3"/>
                    <a:pt x="149" y="3"/>
                    <a:pt x="149" y="3"/>
                  </a:cubicBezTo>
                  <a:cubicBezTo>
                    <a:pt x="138" y="5"/>
                    <a:pt x="128" y="8"/>
                    <a:pt x="118" y="11"/>
                  </a:cubicBezTo>
                  <a:cubicBezTo>
                    <a:pt x="164" y="100"/>
                    <a:pt x="164" y="100"/>
                    <a:pt x="164" y="100"/>
                  </a:cubicBezTo>
                  <a:cubicBezTo>
                    <a:pt x="159" y="102"/>
                    <a:pt x="154" y="106"/>
                    <a:pt x="149" y="110"/>
                  </a:cubicBezTo>
                  <a:cubicBezTo>
                    <a:pt x="149" y="109"/>
                    <a:pt x="149" y="109"/>
                    <a:pt x="149" y="109"/>
                  </a:cubicBezTo>
                  <a:cubicBezTo>
                    <a:pt x="87" y="22"/>
                    <a:pt x="87" y="22"/>
                    <a:pt x="87" y="22"/>
                  </a:cubicBezTo>
                  <a:cubicBezTo>
                    <a:pt x="77" y="27"/>
                    <a:pt x="67" y="33"/>
                    <a:pt x="57" y="39"/>
                  </a:cubicBezTo>
                  <a:cubicBezTo>
                    <a:pt x="144" y="115"/>
                    <a:pt x="144" y="115"/>
                    <a:pt x="144" y="115"/>
                  </a:cubicBezTo>
                  <a:cubicBezTo>
                    <a:pt x="144" y="115"/>
                    <a:pt x="144" y="115"/>
                    <a:pt x="144" y="115"/>
                  </a:cubicBezTo>
                  <a:cubicBezTo>
                    <a:pt x="140" y="119"/>
                    <a:pt x="136" y="124"/>
                    <a:pt x="134" y="130"/>
                  </a:cubicBezTo>
                  <a:cubicBezTo>
                    <a:pt x="131" y="129"/>
                    <a:pt x="131" y="129"/>
                    <a:pt x="131" y="129"/>
                  </a:cubicBezTo>
                  <a:cubicBezTo>
                    <a:pt x="26" y="65"/>
                    <a:pt x="26" y="65"/>
                    <a:pt x="26" y="65"/>
                  </a:cubicBezTo>
                  <a:cubicBezTo>
                    <a:pt x="16" y="74"/>
                    <a:pt x="7" y="84"/>
                    <a:pt x="0" y="95"/>
                  </a:cubicBezTo>
                  <a:cubicBezTo>
                    <a:pt x="186" y="161"/>
                    <a:pt x="186" y="161"/>
                    <a:pt x="186" y="161"/>
                  </a:cubicBezTo>
                  <a:cubicBezTo>
                    <a:pt x="168" y="169"/>
                    <a:pt x="168" y="169"/>
                    <a:pt x="168" y="169"/>
                  </a:cubicBezTo>
                  <a:cubicBezTo>
                    <a:pt x="168" y="169"/>
                    <a:pt x="174" y="190"/>
                    <a:pt x="196" y="190"/>
                  </a:cubicBezTo>
                  <a:cubicBezTo>
                    <a:pt x="219" y="190"/>
                    <a:pt x="225" y="170"/>
                    <a:pt x="225" y="170"/>
                  </a:cubicBezTo>
                  <a:cubicBezTo>
                    <a:pt x="206" y="161"/>
                    <a:pt x="206" y="161"/>
                    <a:pt x="206" y="161"/>
                  </a:cubicBezTo>
                  <a:lnTo>
                    <a:pt x="392" y="95"/>
                  </a:lnTo>
                  <a:close/>
                  <a:moveTo>
                    <a:pt x="205" y="164"/>
                  </a:moveTo>
                  <a:cubicBezTo>
                    <a:pt x="205" y="169"/>
                    <a:pt x="201" y="173"/>
                    <a:pt x="196" y="173"/>
                  </a:cubicBezTo>
                  <a:cubicBezTo>
                    <a:pt x="191" y="173"/>
                    <a:pt x="187" y="169"/>
                    <a:pt x="187" y="164"/>
                  </a:cubicBezTo>
                  <a:cubicBezTo>
                    <a:pt x="187" y="163"/>
                    <a:pt x="188" y="162"/>
                    <a:pt x="188" y="161"/>
                  </a:cubicBezTo>
                  <a:cubicBezTo>
                    <a:pt x="196" y="161"/>
                    <a:pt x="196" y="161"/>
                    <a:pt x="196" y="161"/>
                  </a:cubicBezTo>
                  <a:cubicBezTo>
                    <a:pt x="204" y="161"/>
                    <a:pt x="204" y="161"/>
                    <a:pt x="204" y="161"/>
                  </a:cubicBezTo>
                  <a:cubicBezTo>
                    <a:pt x="205" y="162"/>
                    <a:pt x="205" y="163"/>
                    <a:pt x="205" y="16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1" name="Google Shape;1291;p24"/>
            <p:cNvSpPr/>
            <p:nvPr/>
          </p:nvSpPr>
          <p:spPr>
            <a:xfrm>
              <a:off x="2397551" y="1476125"/>
              <a:ext cx="33338" cy="25400"/>
            </a:xfrm>
            <a:custGeom>
              <a:avLst/>
              <a:gdLst/>
              <a:ahLst/>
              <a:cxnLst/>
              <a:rect l="l" t="t" r="r" b="b"/>
              <a:pathLst>
                <a:path w="50" h="39" extrusionOk="0">
                  <a:moveTo>
                    <a:pt x="0" y="17"/>
                  </a:moveTo>
                  <a:cubicBezTo>
                    <a:pt x="26" y="39"/>
                    <a:pt x="26" y="39"/>
                    <a:pt x="26" y="39"/>
                  </a:cubicBezTo>
                  <a:cubicBezTo>
                    <a:pt x="34" y="35"/>
                    <a:pt x="42" y="32"/>
                    <a:pt x="50" y="29"/>
                  </a:cubicBezTo>
                  <a:cubicBezTo>
                    <a:pt x="30" y="0"/>
                    <a:pt x="30" y="0"/>
                    <a:pt x="30" y="0"/>
                  </a:cubicBezTo>
                  <a:cubicBezTo>
                    <a:pt x="20" y="5"/>
                    <a:pt x="10" y="11"/>
                    <a:pt x="0" y="17"/>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2" name="Google Shape;1292;p24"/>
            <p:cNvSpPr/>
            <p:nvPr/>
          </p:nvSpPr>
          <p:spPr>
            <a:xfrm>
              <a:off x="2546776" y="1477713"/>
              <a:ext cx="31750" cy="23813"/>
            </a:xfrm>
            <a:custGeom>
              <a:avLst/>
              <a:gdLst/>
              <a:ahLst/>
              <a:cxnLst/>
              <a:rect l="l" t="t" r="r" b="b"/>
              <a:pathLst>
                <a:path w="50" h="38" extrusionOk="0">
                  <a:moveTo>
                    <a:pt x="0" y="28"/>
                  </a:moveTo>
                  <a:cubicBezTo>
                    <a:pt x="9" y="31"/>
                    <a:pt x="17" y="35"/>
                    <a:pt x="25" y="38"/>
                  </a:cubicBezTo>
                  <a:cubicBezTo>
                    <a:pt x="50" y="17"/>
                    <a:pt x="50" y="17"/>
                    <a:pt x="50" y="17"/>
                  </a:cubicBezTo>
                  <a:cubicBezTo>
                    <a:pt x="40" y="11"/>
                    <a:pt x="31" y="5"/>
                    <a:pt x="20" y="0"/>
                  </a:cubicBezTo>
                  <a:lnTo>
                    <a:pt x="0" y="28"/>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3" name="Google Shape;1293;p24"/>
            <p:cNvSpPr/>
            <p:nvPr/>
          </p:nvSpPr>
          <p:spPr>
            <a:xfrm>
              <a:off x="2437239" y="1465013"/>
              <a:ext cx="25400" cy="25400"/>
            </a:xfrm>
            <a:custGeom>
              <a:avLst/>
              <a:gdLst/>
              <a:ahLst/>
              <a:cxnLst/>
              <a:rect l="l" t="t" r="r" b="b"/>
              <a:pathLst>
                <a:path w="39" h="40" extrusionOk="0">
                  <a:moveTo>
                    <a:pt x="0" y="8"/>
                  </a:moveTo>
                  <a:cubicBezTo>
                    <a:pt x="17" y="40"/>
                    <a:pt x="17" y="40"/>
                    <a:pt x="17" y="40"/>
                  </a:cubicBezTo>
                  <a:cubicBezTo>
                    <a:pt x="24" y="38"/>
                    <a:pt x="32" y="36"/>
                    <a:pt x="39" y="35"/>
                  </a:cubicBezTo>
                  <a:cubicBezTo>
                    <a:pt x="31" y="0"/>
                    <a:pt x="31" y="0"/>
                    <a:pt x="31" y="0"/>
                  </a:cubicBezTo>
                  <a:cubicBezTo>
                    <a:pt x="20" y="2"/>
                    <a:pt x="10" y="5"/>
                    <a:pt x="0" y="8"/>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4" name="Google Shape;1294;p24"/>
            <p:cNvSpPr/>
            <p:nvPr/>
          </p:nvSpPr>
          <p:spPr>
            <a:xfrm>
              <a:off x="2361039" y="1504700"/>
              <a:ext cx="31750" cy="23812"/>
            </a:xfrm>
            <a:custGeom>
              <a:avLst/>
              <a:gdLst/>
              <a:ahLst/>
              <a:cxnLst/>
              <a:rect l="l" t="t" r="r" b="b"/>
              <a:pathLst>
                <a:path w="50" h="37" extrusionOk="0">
                  <a:moveTo>
                    <a:pt x="50" y="14"/>
                  </a:moveTo>
                  <a:cubicBezTo>
                    <a:pt x="26" y="0"/>
                    <a:pt x="26" y="0"/>
                    <a:pt x="26" y="0"/>
                  </a:cubicBezTo>
                  <a:cubicBezTo>
                    <a:pt x="16" y="9"/>
                    <a:pt x="7" y="19"/>
                    <a:pt x="0" y="30"/>
                  </a:cubicBezTo>
                  <a:cubicBezTo>
                    <a:pt x="21" y="37"/>
                    <a:pt x="21" y="37"/>
                    <a:pt x="21" y="37"/>
                  </a:cubicBezTo>
                  <a:cubicBezTo>
                    <a:pt x="30" y="29"/>
                    <a:pt x="40" y="21"/>
                    <a:pt x="50" y="14"/>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5" name="Google Shape;1295;p24"/>
            <p:cNvSpPr/>
            <p:nvPr/>
          </p:nvSpPr>
          <p:spPr>
            <a:xfrm>
              <a:off x="2513439" y="1465013"/>
              <a:ext cx="25400" cy="25400"/>
            </a:xfrm>
            <a:custGeom>
              <a:avLst/>
              <a:gdLst/>
              <a:ahLst/>
              <a:cxnLst/>
              <a:rect l="l" t="t" r="r" b="b"/>
              <a:pathLst>
                <a:path w="39" h="39" extrusionOk="0">
                  <a:moveTo>
                    <a:pt x="0" y="34"/>
                  </a:moveTo>
                  <a:cubicBezTo>
                    <a:pt x="8" y="36"/>
                    <a:pt x="16" y="37"/>
                    <a:pt x="23" y="39"/>
                  </a:cubicBezTo>
                  <a:cubicBezTo>
                    <a:pt x="39" y="8"/>
                    <a:pt x="39" y="8"/>
                    <a:pt x="39" y="8"/>
                  </a:cubicBezTo>
                  <a:cubicBezTo>
                    <a:pt x="30" y="4"/>
                    <a:pt x="20" y="2"/>
                    <a:pt x="9" y="0"/>
                  </a:cubicBezTo>
                  <a:lnTo>
                    <a:pt x="0" y="34"/>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6" name="Google Shape;1296;p24"/>
            <p:cNvSpPr/>
            <p:nvPr/>
          </p:nvSpPr>
          <p:spPr>
            <a:xfrm>
              <a:off x="2583289" y="1504700"/>
              <a:ext cx="31750" cy="23812"/>
            </a:xfrm>
            <a:custGeom>
              <a:avLst/>
              <a:gdLst/>
              <a:ahLst/>
              <a:cxnLst/>
              <a:rect l="l" t="t" r="r" b="b"/>
              <a:pathLst>
                <a:path w="50" h="37" extrusionOk="0">
                  <a:moveTo>
                    <a:pt x="24" y="0"/>
                  </a:moveTo>
                  <a:cubicBezTo>
                    <a:pt x="0" y="15"/>
                    <a:pt x="0" y="15"/>
                    <a:pt x="0" y="15"/>
                  </a:cubicBezTo>
                  <a:cubicBezTo>
                    <a:pt x="10" y="22"/>
                    <a:pt x="20" y="29"/>
                    <a:pt x="29" y="37"/>
                  </a:cubicBezTo>
                  <a:cubicBezTo>
                    <a:pt x="50" y="30"/>
                    <a:pt x="50" y="30"/>
                    <a:pt x="50" y="30"/>
                  </a:cubicBezTo>
                  <a:cubicBezTo>
                    <a:pt x="42" y="19"/>
                    <a:pt x="33" y="9"/>
                    <a:pt x="24" y="0"/>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7" name="Google Shape;1297;p24"/>
            <p:cNvSpPr/>
            <p:nvPr/>
          </p:nvSpPr>
          <p:spPr>
            <a:xfrm>
              <a:off x="2478514" y="1461838"/>
              <a:ext cx="20637" cy="23812"/>
            </a:xfrm>
            <a:custGeom>
              <a:avLst/>
              <a:gdLst/>
              <a:ahLst/>
              <a:cxnLst/>
              <a:rect l="l" t="t" r="r" b="b"/>
              <a:pathLst>
                <a:path w="31" h="36" extrusionOk="0">
                  <a:moveTo>
                    <a:pt x="0" y="1"/>
                  </a:moveTo>
                  <a:cubicBezTo>
                    <a:pt x="4" y="36"/>
                    <a:pt x="4" y="36"/>
                    <a:pt x="4" y="36"/>
                  </a:cubicBezTo>
                  <a:cubicBezTo>
                    <a:pt x="8" y="36"/>
                    <a:pt x="11" y="35"/>
                    <a:pt x="15" y="35"/>
                  </a:cubicBezTo>
                  <a:cubicBezTo>
                    <a:pt x="19" y="35"/>
                    <a:pt x="23" y="36"/>
                    <a:pt x="27" y="36"/>
                  </a:cubicBezTo>
                  <a:cubicBezTo>
                    <a:pt x="31" y="1"/>
                    <a:pt x="31" y="1"/>
                    <a:pt x="31" y="1"/>
                  </a:cubicBezTo>
                  <a:cubicBezTo>
                    <a:pt x="25" y="0"/>
                    <a:pt x="20" y="0"/>
                    <a:pt x="15" y="0"/>
                  </a:cubicBezTo>
                  <a:cubicBezTo>
                    <a:pt x="10" y="0"/>
                    <a:pt x="5" y="0"/>
                    <a:pt x="0" y="1"/>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8" name="Google Shape;1298;p24"/>
            <p:cNvSpPr/>
            <p:nvPr/>
          </p:nvSpPr>
          <p:spPr>
            <a:xfrm>
              <a:off x="2213401" y="1272925"/>
              <a:ext cx="549276" cy="266700"/>
            </a:xfrm>
            <a:custGeom>
              <a:avLst/>
              <a:gdLst/>
              <a:ahLst/>
              <a:cxnLst/>
              <a:rect l="l" t="t" r="r" b="b"/>
              <a:pathLst>
                <a:path w="846" h="410" extrusionOk="0">
                  <a:moveTo>
                    <a:pt x="423" y="294"/>
                  </a:moveTo>
                  <a:cubicBezTo>
                    <a:pt x="511" y="294"/>
                    <a:pt x="588" y="340"/>
                    <a:pt x="636" y="410"/>
                  </a:cubicBezTo>
                  <a:cubicBezTo>
                    <a:pt x="846" y="344"/>
                    <a:pt x="846" y="344"/>
                    <a:pt x="846" y="344"/>
                  </a:cubicBezTo>
                  <a:cubicBezTo>
                    <a:pt x="797" y="143"/>
                    <a:pt x="617" y="4"/>
                    <a:pt x="413" y="0"/>
                  </a:cubicBezTo>
                  <a:cubicBezTo>
                    <a:pt x="209" y="4"/>
                    <a:pt x="49" y="143"/>
                    <a:pt x="0" y="344"/>
                  </a:cubicBezTo>
                  <a:cubicBezTo>
                    <a:pt x="210" y="410"/>
                    <a:pt x="210" y="410"/>
                    <a:pt x="210" y="410"/>
                  </a:cubicBezTo>
                  <a:cubicBezTo>
                    <a:pt x="258" y="340"/>
                    <a:pt x="335" y="294"/>
                    <a:pt x="423" y="2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9" name="Google Shape;1299;p24"/>
            <p:cNvSpPr/>
            <p:nvPr/>
          </p:nvSpPr>
          <p:spPr>
            <a:xfrm>
              <a:off x="2459464" y="1299913"/>
              <a:ext cx="58738" cy="144463"/>
            </a:xfrm>
            <a:custGeom>
              <a:avLst/>
              <a:gdLst/>
              <a:ahLst/>
              <a:cxnLst/>
              <a:rect l="l" t="t" r="r" b="b"/>
              <a:pathLst>
                <a:path w="91" h="223" extrusionOk="0">
                  <a:moveTo>
                    <a:pt x="66" y="223"/>
                  </a:moveTo>
                  <a:cubicBezTo>
                    <a:pt x="91" y="0"/>
                    <a:pt x="91" y="0"/>
                    <a:pt x="91" y="0"/>
                  </a:cubicBezTo>
                  <a:cubicBezTo>
                    <a:pt x="45" y="0"/>
                    <a:pt x="45" y="0"/>
                    <a:pt x="45" y="0"/>
                  </a:cubicBezTo>
                  <a:cubicBezTo>
                    <a:pt x="0" y="0"/>
                    <a:pt x="0" y="0"/>
                    <a:pt x="0" y="0"/>
                  </a:cubicBezTo>
                  <a:cubicBezTo>
                    <a:pt x="25" y="223"/>
                    <a:pt x="25" y="223"/>
                    <a:pt x="25" y="223"/>
                  </a:cubicBezTo>
                  <a:cubicBezTo>
                    <a:pt x="31" y="222"/>
                    <a:pt x="38" y="222"/>
                    <a:pt x="44" y="222"/>
                  </a:cubicBezTo>
                  <a:cubicBezTo>
                    <a:pt x="52" y="222"/>
                    <a:pt x="59" y="222"/>
                    <a:pt x="66" y="22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0" name="Google Shape;1300;p24"/>
            <p:cNvSpPr/>
            <p:nvPr/>
          </p:nvSpPr>
          <p:spPr>
            <a:xfrm>
              <a:off x="2365801" y="1304675"/>
              <a:ext cx="88900" cy="149225"/>
            </a:xfrm>
            <a:custGeom>
              <a:avLst/>
              <a:gdLst/>
              <a:ahLst/>
              <a:cxnLst/>
              <a:rect l="l" t="t" r="r" b="b"/>
              <a:pathLst>
                <a:path w="138" h="228" extrusionOk="0">
                  <a:moveTo>
                    <a:pt x="84" y="0"/>
                  </a:moveTo>
                  <a:cubicBezTo>
                    <a:pt x="42" y="18"/>
                    <a:pt x="42" y="18"/>
                    <a:pt x="42" y="18"/>
                  </a:cubicBezTo>
                  <a:cubicBezTo>
                    <a:pt x="0" y="35"/>
                    <a:pt x="0" y="35"/>
                    <a:pt x="0" y="35"/>
                  </a:cubicBezTo>
                  <a:cubicBezTo>
                    <a:pt x="97" y="228"/>
                    <a:pt x="97" y="228"/>
                    <a:pt x="97" y="228"/>
                  </a:cubicBezTo>
                  <a:cubicBezTo>
                    <a:pt x="110" y="223"/>
                    <a:pt x="124" y="220"/>
                    <a:pt x="138" y="217"/>
                  </a:cubicBezTo>
                  <a:lnTo>
                    <a:pt x="84"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1" name="Google Shape;1301;p24"/>
            <p:cNvSpPr/>
            <p:nvPr/>
          </p:nvSpPr>
          <p:spPr>
            <a:xfrm>
              <a:off x="2286426" y="1349125"/>
              <a:ext cx="120650" cy="128588"/>
            </a:xfrm>
            <a:custGeom>
              <a:avLst/>
              <a:gdLst/>
              <a:ahLst/>
              <a:cxnLst/>
              <a:rect l="l" t="t" r="r" b="b"/>
              <a:pathLst>
                <a:path w="187" h="198" extrusionOk="0">
                  <a:moveTo>
                    <a:pt x="66" y="0"/>
                  </a:moveTo>
                  <a:cubicBezTo>
                    <a:pt x="33" y="33"/>
                    <a:pt x="33" y="33"/>
                    <a:pt x="33" y="33"/>
                  </a:cubicBezTo>
                  <a:cubicBezTo>
                    <a:pt x="0" y="66"/>
                    <a:pt x="0" y="66"/>
                    <a:pt x="0" y="66"/>
                  </a:cubicBezTo>
                  <a:cubicBezTo>
                    <a:pt x="147" y="198"/>
                    <a:pt x="147" y="198"/>
                    <a:pt x="147" y="198"/>
                  </a:cubicBezTo>
                  <a:cubicBezTo>
                    <a:pt x="160" y="189"/>
                    <a:pt x="173" y="181"/>
                    <a:pt x="187" y="174"/>
                  </a:cubicBezTo>
                  <a:lnTo>
                    <a:pt x="6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2" name="Google Shape;1302;p24"/>
            <p:cNvSpPr/>
            <p:nvPr/>
          </p:nvSpPr>
          <p:spPr>
            <a:xfrm>
              <a:off x="2235626" y="1433263"/>
              <a:ext cx="125412" cy="90488"/>
            </a:xfrm>
            <a:custGeom>
              <a:avLst/>
              <a:gdLst/>
              <a:ahLst/>
              <a:cxnLst/>
              <a:rect l="l" t="t" r="r" b="b"/>
              <a:pathLst>
                <a:path w="192" h="139" extrusionOk="0">
                  <a:moveTo>
                    <a:pt x="192" y="97"/>
                  </a:moveTo>
                  <a:cubicBezTo>
                    <a:pt x="36" y="0"/>
                    <a:pt x="36" y="0"/>
                    <a:pt x="36" y="0"/>
                  </a:cubicBezTo>
                  <a:cubicBezTo>
                    <a:pt x="18" y="44"/>
                    <a:pt x="18" y="44"/>
                    <a:pt x="18" y="44"/>
                  </a:cubicBezTo>
                  <a:cubicBezTo>
                    <a:pt x="0" y="88"/>
                    <a:pt x="0" y="88"/>
                    <a:pt x="0" y="88"/>
                  </a:cubicBezTo>
                  <a:cubicBezTo>
                    <a:pt x="156" y="139"/>
                    <a:pt x="156" y="139"/>
                    <a:pt x="156" y="139"/>
                  </a:cubicBezTo>
                  <a:cubicBezTo>
                    <a:pt x="167" y="124"/>
                    <a:pt x="179" y="110"/>
                    <a:pt x="192" y="9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3" name="Google Shape;1303;p24"/>
            <p:cNvSpPr/>
            <p:nvPr/>
          </p:nvSpPr>
          <p:spPr>
            <a:xfrm>
              <a:off x="2521376" y="1304675"/>
              <a:ext cx="90488" cy="149225"/>
            </a:xfrm>
            <a:custGeom>
              <a:avLst/>
              <a:gdLst/>
              <a:ahLst/>
              <a:cxnLst/>
              <a:rect l="l" t="t" r="r" b="b"/>
              <a:pathLst>
                <a:path w="138" h="229" extrusionOk="0">
                  <a:moveTo>
                    <a:pt x="138" y="35"/>
                  </a:moveTo>
                  <a:cubicBezTo>
                    <a:pt x="96" y="18"/>
                    <a:pt x="96" y="18"/>
                    <a:pt x="96" y="18"/>
                  </a:cubicBezTo>
                  <a:cubicBezTo>
                    <a:pt x="54" y="0"/>
                    <a:pt x="54" y="0"/>
                    <a:pt x="54" y="0"/>
                  </a:cubicBezTo>
                  <a:cubicBezTo>
                    <a:pt x="0" y="218"/>
                    <a:pt x="0" y="218"/>
                    <a:pt x="0" y="218"/>
                  </a:cubicBezTo>
                  <a:cubicBezTo>
                    <a:pt x="14" y="220"/>
                    <a:pt x="28" y="224"/>
                    <a:pt x="41" y="229"/>
                  </a:cubicBezTo>
                  <a:lnTo>
                    <a:pt x="138" y="3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4" name="Google Shape;1304;p24"/>
            <p:cNvSpPr/>
            <p:nvPr/>
          </p:nvSpPr>
          <p:spPr>
            <a:xfrm>
              <a:off x="2569001" y="1349125"/>
              <a:ext cx="122238" cy="130175"/>
            </a:xfrm>
            <a:custGeom>
              <a:avLst/>
              <a:gdLst/>
              <a:ahLst/>
              <a:cxnLst/>
              <a:rect l="l" t="t" r="r" b="b"/>
              <a:pathLst>
                <a:path w="187" h="199" extrusionOk="0">
                  <a:moveTo>
                    <a:pt x="187" y="66"/>
                  </a:moveTo>
                  <a:cubicBezTo>
                    <a:pt x="154" y="33"/>
                    <a:pt x="154" y="33"/>
                    <a:pt x="154" y="33"/>
                  </a:cubicBezTo>
                  <a:cubicBezTo>
                    <a:pt x="121" y="0"/>
                    <a:pt x="121" y="0"/>
                    <a:pt x="121" y="0"/>
                  </a:cubicBezTo>
                  <a:cubicBezTo>
                    <a:pt x="0" y="175"/>
                    <a:pt x="0" y="175"/>
                    <a:pt x="0" y="175"/>
                  </a:cubicBezTo>
                  <a:cubicBezTo>
                    <a:pt x="13" y="182"/>
                    <a:pt x="26" y="190"/>
                    <a:pt x="39" y="199"/>
                  </a:cubicBezTo>
                  <a:lnTo>
                    <a:pt x="187" y="6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5" name="Google Shape;1305;p24"/>
            <p:cNvSpPr/>
            <p:nvPr/>
          </p:nvSpPr>
          <p:spPr>
            <a:xfrm>
              <a:off x="2615039" y="1433263"/>
              <a:ext cx="125412" cy="90488"/>
            </a:xfrm>
            <a:custGeom>
              <a:avLst/>
              <a:gdLst/>
              <a:ahLst/>
              <a:cxnLst/>
              <a:rect l="l" t="t" r="r" b="b"/>
              <a:pathLst>
                <a:path w="193" h="139" extrusionOk="0">
                  <a:moveTo>
                    <a:pt x="35" y="139"/>
                  </a:moveTo>
                  <a:cubicBezTo>
                    <a:pt x="193" y="88"/>
                    <a:pt x="193" y="88"/>
                    <a:pt x="193" y="88"/>
                  </a:cubicBezTo>
                  <a:cubicBezTo>
                    <a:pt x="175" y="44"/>
                    <a:pt x="175" y="44"/>
                    <a:pt x="175" y="44"/>
                  </a:cubicBezTo>
                  <a:cubicBezTo>
                    <a:pt x="156" y="0"/>
                    <a:pt x="156" y="0"/>
                    <a:pt x="156" y="0"/>
                  </a:cubicBezTo>
                  <a:cubicBezTo>
                    <a:pt x="0" y="98"/>
                    <a:pt x="0" y="98"/>
                    <a:pt x="0" y="98"/>
                  </a:cubicBezTo>
                  <a:cubicBezTo>
                    <a:pt x="13" y="111"/>
                    <a:pt x="24" y="125"/>
                    <a:pt x="35"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6" name="Google Shape;1306;p24"/>
            <p:cNvSpPr/>
            <p:nvPr/>
          </p:nvSpPr>
          <p:spPr>
            <a:xfrm>
              <a:off x="2475339" y="1307850"/>
              <a:ext cx="27000" cy="270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7" name="Google Shape;1307;p24"/>
            <p:cNvSpPr/>
            <p:nvPr/>
          </p:nvSpPr>
          <p:spPr>
            <a:xfrm>
              <a:off x="2476926" y="1358650"/>
              <a:ext cx="22200" cy="207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8" name="Google Shape;1308;p24"/>
            <p:cNvSpPr/>
            <p:nvPr/>
          </p:nvSpPr>
          <p:spPr>
            <a:xfrm>
              <a:off x="2478514" y="1406275"/>
              <a:ext cx="19200" cy="192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9" name="Google Shape;1309;p24"/>
            <p:cNvSpPr/>
            <p:nvPr/>
          </p:nvSpPr>
          <p:spPr>
            <a:xfrm>
              <a:off x="2561064" y="1323725"/>
              <a:ext cx="26988" cy="26988"/>
            </a:xfrm>
            <a:custGeom>
              <a:avLst/>
              <a:gdLst/>
              <a:ahLst/>
              <a:cxnLst/>
              <a:rect l="l" t="t" r="r" b="b"/>
              <a:pathLst>
                <a:path w="42" h="42" extrusionOk="0">
                  <a:moveTo>
                    <a:pt x="38" y="27"/>
                  </a:moveTo>
                  <a:cubicBezTo>
                    <a:pt x="35" y="37"/>
                    <a:pt x="24" y="42"/>
                    <a:pt x="14" y="39"/>
                  </a:cubicBezTo>
                  <a:cubicBezTo>
                    <a:pt x="5" y="35"/>
                    <a:pt x="0" y="25"/>
                    <a:pt x="3" y="15"/>
                  </a:cubicBezTo>
                  <a:cubicBezTo>
                    <a:pt x="6" y="5"/>
                    <a:pt x="17" y="0"/>
                    <a:pt x="27" y="3"/>
                  </a:cubicBezTo>
                  <a:cubicBezTo>
                    <a:pt x="37" y="7"/>
                    <a:pt x="42" y="18"/>
                    <a:pt x="38"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0" name="Google Shape;1310;p24"/>
            <p:cNvSpPr/>
            <p:nvPr/>
          </p:nvSpPr>
          <p:spPr>
            <a:xfrm>
              <a:off x="2546776" y="1366588"/>
              <a:ext cx="23812" cy="23812"/>
            </a:xfrm>
            <a:custGeom>
              <a:avLst/>
              <a:gdLst/>
              <a:ahLst/>
              <a:cxnLst/>
              <a:rect l="l" t="t" r="r" b="b"/>
              <a:pathLst>
                <a:path w="36" h="36" extrusionOk="0">
                  <a:moveTo>
                    <a:pt x="33" y="24"/>
                  </a:moveTo>
                  <a:cubicBezTo>
                    <a:pt x="30" y="32"/>
                    <a:pt x="21" y="36"/>
                    <a:pt x="13" y="33"/>
                  </a:cubicBezTo>
                  <a:cubicBezTo>
                    <a:pt x="4" y="30"/>
                    <a:pt x="0" y="21"/>
                    <a:pt x="3" y="13"/>
                  </a:cubicBezTo>
                  <a:cubicBezTo>
                    <a:pt x="6" y="5"/>
                    <a:pt x="15" y="0"/>
                    <a:pt x="23" y="3"/>
                  </a:cubicBezTo>
                  <a:cubicBezTo>
                    <a:pt x="32" y="6"/>
                    <a:pt x="36" y="15"/>
                    <a:pt x="3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1" name="Google Shape;1311;p24"/>
            <p:cNvSpPr/>
            <p:nvPr/>
          </p:nvSpPr>
          <p:spPr>
            <a:xfrm>
              <a:off x="2534076" y="1411038"/>
              <a:ext cx="20637" cy="19050"/>
            </a:xfrm>
            <a:custGeom>
              <a:avLst/>
              <a:gdLst/>
              <a:ahLst/>
              <a:cxnLst/>
              <a:rect l="l" t="t" r="r" b="b"/>
              <a:pathLst>
                <a:path w="31" h="30" extrusionOk="0">
                  <a:moveTo>
                    <a:pt x="28" y="19"/>
                  </a:moveTo>
                  <a:cubicBezTo>
                    <a:pt x="26" y="26"/>
                    <a:pt x="18" y="30"/>
                    <a:pt x="11" y="27"/>
                  </a:cubicBezTo>
                  <a:cubicBezTo>
                    <a:pt x="4" y="25"/>
                    <a:pt x="0" y="17"/>
                    <a:pt x="3" y="10"/>
                  </a:cubicBezTo>
                  <a:cubicBezTo>
                    <a:pt x="5" y="3"/>
                    <a:pt x="13" y="0"/>
                    <a:pt x="20" y="2"/>
                  </a:cubicBezTo>
                  <a:cubicBezTo>
                    <a:pt x="27" y="5"/>
                    <a:pt x="31" y="12"/>
                    <a:pt x="28"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2" name="Google Shape;1312;p24"/>
            <p:cNvSpPr/>
            <p:nvPr/>
          </p:nvSpPr>
          <p:spPr>
            <a:xfrm>
              <a:off x="2640439" y="1376113"/>
              <a:ext cx="26988" cy="25400"/>
            </a:xfrm>
            <a:custGeom>
              <a:avLst/>
              <a:gdLst/>
              <a:ahLst/>
              <a:cxnLst/>
              <a:rect l="l" t="t" r="r" b="b"/>
              <a:pathLst>
                <a:path w="40" h="40" extrusionOk="0">
                  <a:moveTo>
                    <a:pt x="33" y="32"/>
                  </a:moveTo>
                  <a:cubicBezTo>
                    <a:pt x="26" y="40"/>
                    <a:pt x="15" y="40"/>
                    <a:pt x="8" y="33"/>
                  </a:cubicBezTo>
                  <a:cubicBezTo>
                    <a:pt x="0" y="26"/>
                    <a:pt x="0" y="15"/>
                    <a:pt x="7" y="8"/>
                  </a:cubicBezTo>
                  <a:cubicBezTo>
                    <a:pt x="14" y="1"/>
                    <a:pt x="25" y="0"/>
                    <a:pt x="32" y="7"/>
                  </a:cubicBezTo>
                  <a:cubicBezTo>
                    <a:pt x="39" y="14"/>
                    <a:pt x="40" y="25"/>
                    <a:pt x="33"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3" name="Google Shape;1313;p24"/>
            <p:cNvSpPr/>
            <p:nvPr/>
          </p:nvSpPr>
          <p:spPr>
            <a:xfrm>
              <a:off x="2615039" y="1407863"/>
              <a:ext cx="20637" cy="22225"/>
            </a:xfrm>
            <a:custGeom>
              <a:avLst/>
              <a:gdLst/>
              <a:ahLst/>
              <a:cxnLst/>
              <a:rect l="l" t="t" r="r" b="b"/>
              <a:pathLst>
                <a:path w="34" h="34" extrusionOk="0">
                  <a:moveTo>
                    <a:pt x="28" y="28"/>
                  </a:moveTo>
                  <a:cubicBezTo>
                    <a:pt x="22" y="34"/>
                    <a:pt x="13" y="34"/>
                    <a:pt x="7" y="29"/>
                  </a:cubicBezTo>
                  <a:cubicBezTo>
                    <a:pt x="0" y="23"/>
                    <a:pt x="0" y="13"/>
                    <a:pt x="6" y="7"/>
                  </a:cubicBezTo>
                  <a:cubicBezTo>
                    <a:pt x="12" y="1"/>
                    <a:pt x="21" y="0"/>
                    <a:pt x="27" y="6"/>
                  </a:cubicBezTo>
                  <a:cubicBezTo>
                    <a:pt x="34" y="12"/>
                    <a:pt x="34" y="22"/>
                    <a:pt x="28"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4" name="Google Shape;1314;p24"/>
            <p:cNvSpPr/>
            <p:nvPr/>
          </p:nvSpPr>
          <p:spPr>
            <a:xfrm>
              <a:off x="2588051" y="1441200"/>
              <a:ext cx="17462" cy="17462"/>
            </a:xfrm>
            <a:custGeom>
              <a:avLst/>
              <a:gdLst/>
              <a:ahLst/>
              <a:cxnLst/>
              <a:rect l="l" t="t" r="r" b="b"/>
              <a:pathLst>
                <a:path w="28" h="29" extrusionOk="0">
                  <a:moveTo>
                    <a:pt x="24" y="24"/>
                  </a:moveTo>
                  <a:cubicBezTo>
                    <a:pt x="19" y="29"/>
                    <a:pt x="10" y="29"/>
                    <a:pt x="5" y="24"/>
                  </a:cubicBezTo>
                  <a:cubicBezTo>
                    <a:pt x="0" y="19"/>
                    <a:pt x="0" y="11"/>
                    <a:pt x="4" y="6"/>
                  </a:cubicBezTo>
                  <a:cubicBezTo>
                    <a:pt x="9" y="1"/>
                    <a:pt x="18" y="0"/>
                    <a:pt x="23" y="5"/>
                  </a:cubicBezTo>
                  <a:cubicBezTo>
                    <a:pt x="28" y="10"/>
                    <a:pt x="28" y="18"/>
                    <a:pt x="24"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5" name="Google Shape;1315;p24"/>
            <p:cNvSpPr/>
            <p:nvPr/>
          </p:nvSpPr>
          <p:spPr>
            <a:xfrm>
              <a:off x="2699176" y="1461838"/>
              <a:ext cx="22225" cy="22225"/>
            </a:xfrm>
            <a:custGeom>
              <a:avLst/>
              <a:gdLst/>
              <a:ahLst/>
              <a:cxnLst/>
              <a:rect l="l" t="t" r="r" b="b"/>
              <a:pathLst>
                <a:path w="34" h="34" extrusionOk="0">
                  <a:moveTo>
                    <a:pt x="23" y="31"/>
                  </a:moveTo>
                  <a:cubicBezTo>
                    <a:pt x="15" y="34"/>
                    <a:pt x="6" y="31"/>
                    <a:pt x="3" y="23"/>
                  </a:cubicBezTo>
                  <a:cubicBezTo>
                    <a:pt x="0" y="15"/>
                    <a:pt x="3" y="7"/>
                    <a:pt x="11" y="3"/>
                  </a:cubicBezTo>
                  <a:cubicBezTo>
                    <a:pt x="19" y="0"/>
                    <a:pt x="28" y="3"/>
                    <a:pt x="31" y="11"/>
                  </a:cubicBezTo>
                  <a:cubicBezTo>
                    <a:pt x="34" y="19"/>
                    <a:pt x="31" y="28"/>
                    <a:pt x="23"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6" name="Google Shape;1316;p24"/>
            <p:cNvSpPr/>
            <p:nvPr/>
          </p:nvSpPr>
          <p:spPr>
            <a:xfrm>
              <a:off x="2669014" y="1476125"/>
              <a:ext cx="19050" cy="20638"/>
            </a:xfrm>
            <a:custGeom>
              <a:avLst/>
              <a:gdLst/>
              <a:ahLst/>
              <a:cxnLst/>
              <a:rect l="l" t="t" r="r" b="b"/>
              <a:pathLst>
                <a:path w="30" h="30" extrusionOk="0">
                  <a:moveTo>
                    <a:pt x="20" y="27"/>
                  </a:moveTo>
                  <a:cubicBezTo>
                    <a:pt x="13" y="30"/>
                    <a:pt x="6" y="27"/>
                    <a:pt x="3" y="20"/>
                  </a:cubicBezTo>
                  <a:cubicBezTo>
                    <a:pt x="0" y="13"/>
                    <a:pt x="3" y="6"/>
                    <a:pt x="10" y="3"/>
                  </a:cubicBezTo>
                  <a:cubicBezTo>
                    <a:pt x="16" y="0"/>
                    <a:pt x="24" y="3"/>
                    <a:pt x="27" y="10"/>
                  </a:cubicBezTo>
                  <a:cubicBezTo>
                    <a:pt x="30" y="16"/>
                    <a:pt x="27" y="24"/>
                    <a:pt x="2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7" name="Google Shape;1317;p24"/>
            <p:cNvSpPr/>
            <p:nvPr/>
          </p:nvSpPr>
          <p:spPr>
            <a:xfrm>
              <a:off x="2637264" y="1492000"/>
              <a:ext cx="15875" cy="17463"/>
            </a:xfrm>
            <a:custGeom>
              <a:avLst/>
              <a:gdLst/>
              <a:ahLst/>
              <a:cxnLst/>
              <a:rect l="l" t="t" r="r" b="b"/>
              <a:pathLst>
                <a:path w="25" h="25" extrusionOk="0">
                  <a:moveTo>
                    <a:pt x="17" y="23"/>
                  </a:moveTo>
                  <a:cubicBezTo>
                    <a:pt x="12" y="25"/>
                    <a:pt x="5" y="23"/>
                    <a:pt x="3" y="17"/>
                  </a:cubicBezTo>
                  <a:cubicBezTo>
                    <a:pt x="0" y="11"/>
                    <a:pt x="3" y="5"/>
                    <a:pt x="8" y="3"/>
                  </a:cubicBezTo>
                  <a:cubicBezTo>
                    <a:pt x="14" y="0"/>
                    <a:pt x="20" y="3"/>
                    <a:pt x="23" y="8"/>
                  </a:cubicBezTo>
                  <a:cubicBezTo>
                    <a:pt x="25" y="14"/>
                    <a:pt x="23" y="20"/>
                    <a:pt x="17"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8" name="Google Shape;1318;p24"/>
            <p:cNvSpPr/>
            <p:nvPr/>
          </p:nvSpPr>
          <p:spPr>
            <a:xfrm>
              <a:off x="2388026" y="1323725"/>
              <a:ext cx="28575" cy="26988"/>
            </a:xfrm>
            <a:custGeom>
              <a:avLst/>
              <a:gdLst/>
              <a:ahLst/>
              <a:cxnLst/>
              <a:rect l="l" t="t" r="r" b="b"/>
              <a:pathLst>
                <a:path w="42" h="42" extrusionOk="0">
                  <a:moveTo>
                    <a:pt x="4" y="27"/>
                  </a:moveTo>
                  <a:cubicBezTo>
                    <a:pt x="7" y="37"/>
                    <a:pt x="18" y="42"/>
                    <a:pt x="27" y="39"/>
                  </a:cubicBezTo>
                  <a:cubicBezTo>
                    <a:pt x="37" y="35"/>
                    <a:pt x="42" y="25"/>
                    <a:pt x="39" y="15"/>
                  </a:cubicBezTo>
                  <a:cubicBezTo>
                    <a:pt x="35" y="5"/>
                    <a:pt x="25" y="0"/>
                    <a:pt x="15" y="3"/>
                  </a:cubicBezTo>
                  <a:cubicBezTo>
                    <a:pt x="5" y="7"/>
                    <a:pt x="0" y="18"/>
                    <a:pt x="4"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9" name="Google Shape;1319;p24"/>
            <p:cNvSpPr/>
            <p:nvPr/>
          </p:nvSpPr>
          <p:spPr>
            <a:xfrm>
              <a:off x="2405489" y="1366588"/>
              <a:ext cx="23812" cy="23812"/>
            </a:xfrm>
            <a:custGeom>
              <a:avLst/>
              <a:gdLst/>
              <a:ahLst/>
              <a:cxnLst/>
              <a:rect l="l" t="t" r="r" b="b"/>
              <a:pathLst>
                <a:path w="36" h="36" extrusionOk="0">
                  <a:moveTo>
                    <a:pt x="3" y="24"/>
                  </a:moveTo>
                  <a:cubicBezTo>
                    <a:pt x="6" y="32"/>
                    <a:pt x="15" y="36"/>
                    <a:pt x="23" y="33"/>
                  </a:cubicBezTo>
                  <a:cubicBezTo>
                    <a:pt x="31" y="30"/>
                    <a:pt x="36" y="21"/>
                    <a:pt x="33" y="13"/>
                  </a:cubicBezTo>
                  <a:cubicBezTo>
                    <a:pt x="30" y="5"/>
                    <a:pt x="21" y="0"/>
                    <a:pt x="12" y="3"/>
                  </a:cubicBezTo>
                  <a:cubicBezTo>
                    <a:pt x="4" y="6"/>
                    <a:pt x="0" y="15"/>
                    <a:pt x="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0" name="Google Shape;1320;p24"/>
            <p:cNvSpPr/>
            <p:nvPr/>
          </p:nvSpPr>
          <p:spPr>
            <a:xfrm>
              <a:off x="2421364" y="1411038"/>
              <a:ext cx="20637" cy="19050"/>
            </a:xfrm>
            <a:custGeom>
              <a:avLst/>
              <a:gdLst/>
              <a:ahLst/>
              <a:cxnLst/>
              <a:rect l="l" t="t" r="r" b="b"/>
              <a:pathLst>
                <a:path w="31" h="30" extrusionOk="0">
                  <a:moveTo>
                    <a:pt x="3" y="19"/>
                  </a:moveTo>
                  <a:cubicBezTo>
                    <a:pt x="5" y="26"/>
                    <a:pt x="13" y="30"/>
                    <a:pt x="20" y="27"/>
                  </a:cubicBezTo>
                  <a:cubicBezTo>
                    <a:pt x="27" y="25"/>
                    <a:pt x="31" y="17"/>
                    <a:pt x="28" y="10"/>
                  </a:cubicBezTo>
                  <a:cubicBezTo>
                    <a:pt x="26" y="3"/>
                    <a:pt x="18" y="0"/>
                    <a:pt x="11" y="2"/>
                  </a:cubicBezTo>
                  <a:cubicBezTo>
                    <a:pt x="4" y="5"/>
                    <a:pt x="0" y="12"/>
                    <a:pt x="3"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1" name="Google Shape;1321;p24"/>
            <p:cNvSpPr/>
            <p:nvPr/>
          </p:nvSpPr>
          <p:spPr>
            <a:xfrm>
              <a:off x="2308651" y="1376113"/>
              <a:ext cx="26988" cy="25400"/>
            </a:xfrm>
            <a:custGeom>
              <a:avLst/>
              <a:gdLst/>
              <a:ahLst/>
              <a:cxnLst/>
              <a:rect l="l" t="t" r="r" b="b"/>
              <a:pathLst>
                <a:path w="40" h="40" extrusionOk="0">
                  <a:moveTo>
                    <a:pt x="7" y="32"/>
                  </a:moveTo>
                  <a:cubicBezTo>
                    <a:pt x="13" y="40"/>
                    <a:pt x="25" y="40"/>
                    <a:pt x="32" y="33"/>
                  </a:cubicBezTo>
                  <a:cubicBezTo>
                    <a:pt x="39" y="26"/>
                    <a:pt x="40" y="15"/>
                    <a:pt x="33" y="8"/>
                  </a:cubicBezTo>
                  <a:cubicBezTo>
                    <a:pt x="26" y="1"/>
                    <a:pt x="15" y="0"/>
                    <a:pt x="8" y="7"/>
                  </a:cubicBezTo>
                  <a:cubicBezTo>
                    <a:pt x="0" y="14"/>
                    <a:pt x="0" y="25"/>
                    <a:pt x="7"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2" name="Google Shape;1322;p24"/>
            <p:cNvSpPr/>
            <p:nvPr/>
          </p:nvSpPr>
          <p:spPr>
            <a:xfrm>
              <a:off x="2340401" y="1407863"/>
              <a:ext cx="22225" cy="22225"/>
            </a:xfrm>
            <a:custGeom>
              <a:avLst/>
              <a:gdLst/>
              <a:ahLst/>
              <a:cxnLst/>
              <a:rect l="l" t="t" r="r" b="b"/>
              <a:pathLst>
                <a:path w="34" h="34" extrusionOk="0">
                  <a:moveTo>
                    <a:pt x="6" y="28"/>
                  </a:moveTo>
                  <a:cubicBezTo>
                    <a:pt x="11" y="34"/>
                    <a:pt x="21" y="34"/>
                    <a:pt x="27" y="29"/>
                  </a:cubicBezTo>
                  <a:cubicBezTo>
                    <a:pt x="33" y="23"/>
                    <a:pt x="34" y="13"/>
                    <a:pt x="28" y="7"/>
                  </a:cubicBezTo>
                  <a:cubicBezTo>
                    <a:pt x="22" y="1"/>
                    <a:pt x="13" y="0"/>
                    <a:pt x="6" y="6"/>
                  </a:cubicBezTo>
                  <a:cubicBezTo>
                    <a:pt x="0" y="12"/>
                    <a:pt x="0" y="22"/>
                    <a:pt x="6"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3" name="Google Shape;1323;p24"/>
            <p:cNvSpPr/>
            <p:nvPr/>
          </p:nvSpPr>
          <p:spPr>
            <a:xfrm>
              <a:off x="2370564" y="1441200"/>
              <a:ext cx="17462" cy="17462"/>
            </a:xfrm>
            <a:custGeom>
              <a:avLst/>
              <a:gdLst/>
              <a:ahLst/>
              <a:cxnLst/>
              <a:rect l="l" t="t" r="r" b="b"/>
              <a:pathLst>
                <a:path w="29" h="29" extrusionOk="0">
                  <a:moveTo>
                    <a:pt x="5" y="24"/>
                  </a:moveTo>
                  <a:cubicBezTo>
                    <a:pt x="10" y="29"/>
                    <a:pt x="18" y="29"/>
                    <a:pt x="24" y="24"/>
                  </a:cubicBezTo>
                  <a:cubicBezTo>
                    <a:pt x="29" y="19"/>
                    <a:pt x="29" y="11"/>
                    <a:pt x="24" y="6"/>
                  </a:cubicBezTo>
                  <a:cubicBezTo>
                    <a:pt x="19" y="1"/>
                    <a:pt x="11" y="0"/>
                    <a:pt x="6" y="5"/>
                  </a:cubicBezTo>
                  <a:cubicBezTo>
                    <a:pt x="1" y="10"/>
                    <a:pt x="0" y="18"/>
                    <a:pt x="5"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4" name="Google Shape;1324;p24"/>
            <p:cNvSpPr/>
            <p:nvPr/>
          </p:nvSpPr>
          <p:spPr>
            <a:xfrm>
              <a:off x="2254676" y="1461838"/>
              <a:ext cx="22225" cy="22225"/>
            </a:xfrm>
            <a:custGeom>
              <a:avLst/>
              <a:gdLst/>
              <a:ahLst/>
              <a:cxnLst/>
              <a:rect l="l" t="t" r="r" b="b"/>
              <a:pathLst>
                <a:path w="34" h="34" extrusionOk="0">
                  <a:moveTo>
                    <a:pt x="11" y="31"/>
                  </a:moveTo>
                  <a:cubicBezTo>
                    <a:pt x="18" y="34"/>
                    <a:pt x="27" y="31"/>
                    <a:pt x="31" y="23"/>
                  </a:cubicBezTo>
                  <a:cubicBezTo>
                    <a:pt x="34" y="15"/>
                    <a:pt x="31" y="7"/>
                    <a:pt x="23" y="3"/>
                  </a:cubicBezTo>
                  <a:cubicBezTo>
                    <a:pt x="15" y="0"/>
                    <a:pt x="6" y="3"/>
                    <a:pt x="3" y="11"/>
                  </a:cubicBezTo>
                  <a:cubicBezTo>
                    <a:pt x="0" y="19"/>
                    <a:pt x="3" y="28"/>
                    <a:pt x="1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5" name="Google Shape;1325;p24"/>
            <p:cNvSpPr/>
            <p:nvPr/>
          </p:nvSpPr>
          <p:spPr>
            <a:xfrm>
              <a:off x="2288014" y="1476125"/>
              <a:ext cx="20638" cy="20638"/>
            </a:xfrm>
            <a:custGeom>
              <a:avLst/>
              <a:gdLst/>
              <a:ahLst/>
              <a:cxnLst/>
              <a:rect l="l" t="t" r="r" b="b"/>
              <a:pathLst>
                <a:path w="30" h="30" extrusionOk="0">
                  <a:moveTo>
                    <a:pt x="10" y="27"/>
                  </a:moveTo>
                  <a:cubicBezTo>
                    <a:pt x="16" y="30"/>
                    <a:pt x="24" y="27"/>
                    <a:pt x="27" y="20"/>
                  </a:cubicBezTo>
                  <a:cubicBezTo>
                    <a:pt x="30" y="13"/>
                    <a:pt x="27" y="6"/>
                    <a:pt x="20" y="3"/>
                  </a:cubicBezTo>
                  <a:cubicBezTo>
                    <a:pt x="14" y="0"/>
                    <a:pt x="6" y="3"/>
                    <a:pt x="3" y="10"/>
                  </a:cubicBezTo>
                  <a:cubicBezTo>
                    <a:pt x="0" y="16"/>
                    <a:pt x="3" y="24"/>
                    <a:pt x="1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6" name="Google Shape;1326;p24"/>
            <p:cNvSpPr/>
            <p:nvPr/>
          </p:nvSpPr>
          <p:spPr>
            <a:xfrm>
              <a:off x="2322939" y="1492000"/>
              <a:ext cx="15875" cy="17463"/>
            </a:xfrm>
            <a:custGeom>
              <a:avLst/>
              <a:gdLst/>
              <a:ahLst/>
              <a:cxnLst/>
              <a:rect l="l" t="t" r="r" b="b"/>
              <a:pathLst>
                <a:path w="25" h="25" extrusionOk="0">
                  <a:moveTo>
                    <a:pt x="8" y="23"/>
                  </a:moveTo>
                  <a:cubicBezTo>
                    <a:pt x="13" y="25"/>
                    <a:pt x="20" y="23"/>
                    <a:pt x="22" y="17"/>
                  </a:cubicBezTo>
                  <a:cubicBezTo>
                    <a:pt x="25" y="11"/>
                    <a:pt x="22" y="5"/>
                    <a:pt x="16" y="3"/>
                  </a:cubicBezTo>
                  <a:cubicBezTo>
                    <a:pt x="11" y="0"/>
                    <a:pt x="4" y="3"/>
                    <a:pt x="2" y="8"/>
                  </a:cubicBezTo>
                  <a:cubicBezTo>
                    <a:pt x="0" y="14"/>
                    <a:pt x="2" y="20"/>
                    <a:pt x="8"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27" name="Google Shape;1327;p24"/>
          <p:cNvGrpSpPr/>
          <p:nvPr/>
        </p:nvGrpSpPr>
        <p:grpSpPr>
          <a:xfrm>
            <a:off x="280800" y="470791"/>
            <a:ext cx="8598562" cy="4229171"/>
            <a:chOff x="280800" y="470791"/>
            <a:chExt cx="8598562" cy="4229171"/>
          </a:xfrm>
        </p:grpSpPr>
        <p:sp>
          <p:nvSpPr>
            <p:cNvPr id="1328" name="Google Shape;1328;p24"/>
            <p:cNvSpPr/>
            <p:nvPr/>
          </p:nvSpPr>
          <p:spPr>
            <a:xfrm>
              <a:off x="8687663" y="4508036"/>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9" name="Google Shape;1329;p24"/>
            <p:cNvSpPr/>
            <p:nvPr/>
          </p:nvSpPr>
          <p:spPr>
            <a:xfrm>
              <a:off x="280800" y="470791"/>
              <a:ext cx="137275" cy="137426"/>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30" name="Google Shape;1330;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31" name="Google Shape;1331;p24"/>
          <p:cNvSpPr txBox="1">
            <a:spLocks noGrp="1"/>
          </p:cNvSpPr>
          <p:nvPr>
            <p:ph type="subTitle" idx="1"/>
          </p:nvPr>
        </p:nvSpPr>
        <p:spPr>
          <a:xfrm>
            <a:off x="4787385" y="2895323"/>
            <a:ext cx="26772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32" name="Google Shape;1332;p24"/>
          <p:cNvSpPr txBox="1">
            <a:spLocks noGrp="1"/>
          </p:cNvSpPr>
          <p:nvPr>
            <p:ph type="subTitle" idx="2"/>
          </p:nvPr>
        </p:nvSpPr>
        <p:spPr>
          <a:xfrm>
            <a:off x="1679388" y="2895323"/>
            <a:ext cx="26772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33" name="Google Shape;1333;p24"/>
          <p:cNvSpPr txBox="1">
            <a:spLocks noGrp="1"/>
          </p:cNvSpPr>
          <p:nvPr>
            <p:ph type="subTitle" idx="3"/>
          </p:nvPr>
        </p:nvSpPr>
        <p:spPr>
          <a:xfrm>
            <a:off x="1679388" y="2455625"/>
            <a:ext cx="26772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2400">
                <a:solidFill>
                  <a:schemeClr val="dk1"/>
                </a:solidFill>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9pPr>
          </a:lstStyle>
          <a:p>
            <a:endParaRPr/>
          </a:p>
        </p:txBody>
      </p:sp>
      <p:sp>
        <p:nvSpPr>
          <p:cNvPr id="1334" name="Google Shape;1334;p24"/>
          <p:cNvSpPr txBox="1">
            <a:spLocks noGrp="1"/>
          </p:cNvSpPr>
          <p:nvPr>
            <p:ph type="subTitle" idx="4"/>
          </p:nvPr>
        </p:nvSpPr>
        <p:spPr>
          <a:xfrm>
            <a:off x="4787388" y="2455625"/>
            <a:ext cx="26772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2400">
                <a:solidFill>
                  <a:schemeClr val="dk1"/>
                </a:solidFill>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two columns 2">
  <p:cSld name="TITLE_AND_TWO_COLUMNS_1_1">
    <p:spTree>
      <p:nvGrpSpPr>
        <p:cNvPr id="1" name="Shape 1335"/>
        <p:cNvGrpSpPr/>
        <p:nvPr/>
      </p:nvGrpSpPr>
      <p:grpSpPr>
        <a:xfrm>
          <a:off x="0" y="0"/>
          <a:ext cx="0" cy="0"/>
          <a:chOff x="0" y="0"/>
          <a:chExt cx="0" cy="0"/>
        </a:xfrm>
      </p:grpSpPr>
      <p:pic>
        <p:nvPicPr>
          <p:cNvPr id="1336" name="Google Shape;1336;p25"/>
          <p:cNvPicPr preferRelativeResize="0"/>
          <p:nvPr/>
        </p:nvPicPr>
        <p:blipFill>
          <a:blip r:embed="rId2">
            <a:alphaModFix amt="12000"/>
          </a:blip>
          <a:stretch>
            <a:fillRect/>
          </a:stretch>
        </p:blipFill>
        <p:spPr>
          <a:xfrm>
            <a:off x="0" y="12441"/>
            <a:ext cx="9144000" cy="5143460"/>
          </a:xfrm>
          <a:prstGeom prst="rect">
            <a:avLst/>
          </a:prstGeom>
          <a:noFill/>
          <a:ln>
            <a:noFill/>
          </a:ln>
        </p:spPr>
      </p:pic>
      <p:grpSp>
        <p:nvGrpSpPr>
          <p:cNvPr id="1337" name="Google Shape;1337;p25"/>
          <p:cNvGrpSpPr/>
          <p:nvPr/>
        </p:nvGrpSpPr>
        <p:grpSpPr>
          <a:xfrm rot="2699890">
            <a:off x="-341983" y="4137764"/>
            <a:ext cx="1212769" cy="690484"/>
            <a:chOff x="2213401" y="1272925"/>
            <a:chExt cx="549276" cy="312737"/>
          </a:xfrm>
        </p:grpSpPr>
        <p:sp>
          <p:nvSpPr>
            <p:cNvPr id="1338" name="Google Shape;1338;p25"/>
            <p:cNvSpPr/>
            <p:nvPr/>
          </p:nvSpPr>
          <p:spPr>
            <a:xfrm>
              <a:off x="2361039" y="1461838"/>
              <a:ext cx="254000" cy="123825"/>
            </a:xfrm>
            <a:custGeom>
              <a:avLst/>
              <a:gdLst/>
              <a:ahLst/>
              <a:cxnLst/>
              <a:rect l="l" t="t" r="r" b="b"/>
              <a:pathLst>
                <a:path w="392" h="190" extrusionOk="0">
                  <a:moveTo>
                    <a:pt x="392" y="95"/>
                  </a:moveTo>
                  <a:cubicBezTo>
                    <a:pt x="384" y="84"/>
                    <a:pt x="375" y="74"/>
                    <a:pt x="366" y="65"/>
                  </a:cubicBezTo>
                  <a:cubicBezTo>
                    <a:pt x="261" y="129"/>
                    <a:pt x="261" y="129"/>
                    <a:pt x="261" y="129"/>
                  </a:cubicBezTo>
                  <a:cubicBezTo>
                    <a:pt x="259" y="130"/>
                    <a:pt x="259" y="130"/>
                    <a:pt x="259" y="130"/>
                  </a:cubicBezTo>
                  <a:cubicBezTo>
                    <a:pt x="256" y="125"/>
                    <a:pt x="252" y="120"/>
                    <a:pt x="248" y="115"/>
                  </a:cubicBezTo>
                  <a:cubicBezTo>
                    <a:pt x="248" y="115"/>
                    <a:pt x="248" y="115"/>
                    <a:pt x="248" y="115"/>
                  </a:cubicBezTo>
                  <a:cubicBezTo>
                    <a:pt x="335" y="40"/>
                    <a:pt x="335" y="40"/>
                    <a:pt x="335" y="40"/>
                  </a:cubicBezTo>
                  <a:cubicBezTo>
                    <a:pt x="325" y="34"/>
                    <a:pt x="316" y="28"/>
                    <a:pt x="305" y="23"/>
                  </a:cubicBezTo>
                  <a:cubicBezTo>
                    <a:pt x="243" y="110"/>
                    <a:pt x="243" y="110"/>
                    <a:pt x="243" y="110"/>
                  </a:cubicBezTo>
                  <a:cubicBezTo>
                    <a:pt x="243" y="110"/>
                    <a:pt x="243" y="110"/>
                    <a:pt x="243" y="110"/>
                  </a:cubicBezTo>
                  <a:cubicBezTo>
                    <a:pt x="239" y="106"/>
                    <a:pt x="234" y="103"/>
                    <a:pt x="229" y="100"/>
                  </a:cubicBezTo>
                  <a:cubicBezTo>
                    <a:pt x="274" y="12"/>
                    <a:pt x="274" y="12"/>
                    <a:pt x="274" y="12"/>
                  </a:cubicBezTo>
                  <a:cubicBezTo>
                    <a:pt x="265" y="8"/>
                    <a:pt x="255" y="6"/>
                    <a:pt x="244" y="4"/>
                  </a:cubicBezTo>
                  <a:cubicBezTo>
                    <a:pt x="221" y="96"/>
                    <a:pt x="221" y="96"/>
                    <a:pt x="221" y="96"/>
                  </a:cubicBezTo>
                  <a:cubicBezTo>
                    <a:pt x="215" y="94"/>
                    <a:pt x="209" y="92"/>
                    <a:pt x="203" y="91"/>
                  </a:cubicBezTo>
                  <a:cubicBezTo>
                    <a:pt x="201" y="91"/>
                    <a:pt x="201" y="91"/>
                    <a:pt x="201" y="91"/>
                  </a:cubicBezTo>
                  <a:cubicBezTo>
                    <a:pt x="212" y="1"/>
                    <a:pt x="212" y="1"/>
                    <a:pt x="212" y="1"/>
                  </a:cubicBezTo>
                  <a:cubicBezTo>
                    <a:pt x="206" y="0"/>
                    <a:pt x="201" y="0"/>
                    <a:pt x="196" y="0"/>
                  </a:cubicBezTo>
                  <a:cubicBezTo>
                    <a:pt x="191" y="0"/>
                    <a:pt x="186" y="0"/>
                    <a:pt x="181" y="1"/>
                  </a:cubicBezTo>
                  <a:cubicBezTo>
                    <a:pt x="191" y="90"/>
                    <a:pt x="191" y="90"/>
                    <a:pt x="191" y="90"/>
                  </a:cubicBezTo>
                  <a:cubicBezTo>
                    <a:pt x="189" y="91"/>
                    <a:pt x="189" y="91"/>
                    <a:pt x="189" y="91"/>
                  </a:cubicBezTo>
                  <a:cubicBezTo>
                    <a:pt x="183" y="92"/>
                    <a:pt x="177" y="94"/>
                    <a:pt x="172" y="96"/>
                  </a:cubicBezTo>
                  <a:cubicBezTo>
                    <a:pt x="149" y="3"/>
                    <a:pt x="149" y="3"/>
                    <a:pt x="149" y="3"/>
                  </a:cubicBezTo>
                  <a:cubicBezTo>
                    <a:pt x="138" y="5"/>
                    <a:pt x="128" y="8"/>
                    <a:pt x="118" y="11"/>
                  </a:cubicBezTo>
                  <a:cubicBezTo>
                    <a:pt x="164" y="100"/>
                    <a:pt x="164" y="100"/>
                    <a:pt x="164" y="100"/>
                  </a:cubicBezTo>
                  <a:cubicBezTo>
                    <a:pt x="159" y="102"/>
                    <a:pt x="154" y="106"/>
                    <a:pt x="149" y="110"/>
                  </a:cubicBezTo>
                  <a:cubicBezTo>
                    <a:pt x="149" y="109"/>
                    <a:pt x="149" y="109"/>
                    <a:pt x="149" y="109"/>
                  </a:cubicBezTo>
                  <a:cubicBezTo>
                    <a:pt x="87" y="22"/>
                    <a:pt x="87" y="22"/>
                    <a:pt x="87" y="22"/>
                  </a:cubicBezTo>
                  <a:cubicBezTo>
                    <a:pt x="77" y="27"/>
                    <a:pt x="67" y="33"/>
                    <a:pt x="57" y="39"/>
                  </a:cubicBezTo>
                  <a:cubicBezTo>
                    <a:pt x="144" y="115"/>
                    <a:pt x="144" y="115"/>
                    <a:pt x="144" y="115"/>
                  </a:cubicBezTo>
                  <a:cubicBezTo>
                    <a:pt x="144" y="115"/>
                    <a:pt x="144" y="115"/>
                    <a:pt x="144" y="115"/>
                  </a:cubicBezTo>
                  <a:cubicBezTo>
                    <a:pt x="140" y="119"/>
                    <a:pt x="136" y="124"/>
                    <a:pt x="134" y="130"/>
                  </a:cubicBezTo>
                  <a:cubicBezTo>
                    <a:pt x="131" y="129"/>
                    <a:pt x="131" y="129"/>
                    <a:pt x="131" y="129"/>
                  </a:cubicBezTo>
                  <a:cubicBezTo>
                    <a:pt x="26" y="65"/>
                    <a:pt x="26" y="65"/>
                    <a:pt x="26" y="65"/>
                  </a:cubicBezTo>
                  <a:cubicBezTo>
                    <a:pt x="16" y="74"/>
                    <a:pt x="7" y="84"/>
                    <a:pt x="0" y="95"/>
                  </a:cubicBezTo>
                  <a:cubicBezTo>
                    <a:pt x="186" y="161"/>
                    <a:pt x="186" y="161"/>
                    <a:pt x="186" y="161"/>
                  </a:cubicBezTo>
                  <a:cubicBezTo>
                    <a:pt x="168" y="169"/>
                    <a:pt x="168" y="169"/>
                    <a:pt x="168" y="169"/>
                  </a:cubicBezTo>
                  <a:cubicBezTo>
                    <a:pt x="168" y="169"/>
                    <a:pt x="174" y="190"/>
                    <a:pt x="196" y="190"/>
                  </a:cubicBezTo>
                  <a:cubicBezTo>
                    <a:pt x="219" y="190"/>
                    <a:pt x="225" y="170"/>
                    <a:pt x="225" y="170"/>
                  </a:cubicBezTo>
                  <a:cubicBezTo>
                    <a:pt x="206" y="161"/>
                    <a:pt x="206" y="161"/>
                    <a:pt x="206" y="161"/>
                  </a:cubicBezTo>
                  <a:lnTo>
                    <a:pt x="392" y="95"/>
                  </a:lnTo>
                  <a:close/>
                  <a:moveTo>
                    <a:pt x="205" y="164"/>
                  </a:moveTo>
                  <a:cubicBezTo>
                    <a:pt x="205" y="169"/>
                    <a:pt x="201" y="173"/>
                    <a:pt x="196" y="173"/>
                  </a:cubicBezTo>
                  <a:cubicBezTo>
                    <a:pt x="191" y="173"/>
                    <a:pt x="187" y="169"/>
                    <a:pt x="187" y="164"/>
                  </a:cubicBezTo>
                  <a:cubicBezTo>
                    <a:pt x="187" y="163"/>
                    <a:pt x="188" y="162"/>
                    <a:pt x="188" y="161"/>
                  </a:cubicBezTo>
                  <a:cubicBezTo>
                    <a:pt x="196" y="161"/>
                    <a:pt x="196" y="161"/>
                    <a:pt x="196" y="161"/>
                  </a:cubicBezTo>
                  <a:cubicBezTo>
                    <a:pt x="204" y="161"/>
                    <a:pt x="204" y="161"/>
                    <a:pt x="204" y="161"/>
                  </a:cubicBezTo>
                  <a:cubicBezTo>
                    <a:pt x="205" y="162"/>
                    <a:pt x="205" y="163"/>
                    <a:pt x="205" y="16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9" name="Google Shape;1339;p25"/>
            <p:cNvSpPr/>
            <p:nvPr/>
          </p:nvSpPr>
          <p:spPr>
            <a:xfrm>
              <a:off x="2397551" y="1476125"/>
              <a:ext cx="33338" cy="25400"/>
            </a:xfrm>
            <a:custGeom>
              <a:avLst/>
              <a:gdLst/>
              <a:ahLst/>
              <a:cxnLst/>
              <a:rect l="l" t="t" r="r" b="b"/>
              <a:pathLst>
                <a:path w="50" h="39" extrusionOk="0">
                  <a:moveTo>
                    <a:pt x="0" y="17"/>
                  </a:moveTo>
                  <a:cubicBezTo>
                    <a:pt x="26" y="39"/>
                    <a:pt x="26" y="39"/>
                    <a:pt x="26" y="39"/>
                  </a:cubicBezTo>
                  <a:cubicBezTo>
                    <a:pt x="34" y="35"/>
                    <a:pt x="42" y="32"/>
                    <a:pt x="50" y="29"/>
                  </a:cubicBezTo>
                  <a:cubicBezTo>
                    <a:pt x="30" y="0"/>
                    <a:pt x="30" y="0"/>
                    <a:pt x="30" y="0"/>
                  </a:cubicBezTo>
                  <a:cubicBezTo>
                    <a:pt x="20" y="5"/>
                    <a:pt x="10" y="11"/>
                    <a:pt x="0" y="17"/>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0" name="Google Shape;1340;p25"/>
            <p:cNvSpPr/>
            <p:nvPr/>
          </p:nvSpPr>
          <p:spPr>
            <a:xfrm>
              <a:off x="2546776" y="1477713"/>
              <a:ext cx="31750" cy="23813"/>
            </a:xfrm>
            <a:custGeom>
              <a:avLst/>
              <a:gdLst/>
              <a:ahLst/>
              <a:cxnLst/>
              <a:rect l="l" t="t" r="r" b="b"/>
              <a:pathLst>
                <a:path w="50" h="38" extrusionOk="0">
                  <a:moveTo>
                    <a:pt x="0" y="28"/>
                  </a:moveTo>
                  <a:cubicBezTo>
                    <a:pt x="9" y="31"/>
                    <a:pt x="17" y="35"/>
                    <a:pt x="25" y="38"/>
                  </a:cubicBezTo>
                  <a:cubicBezTo>
                    <a:pt x="50" y="17"/>
                    <a:pt x="50" y="17"/>
                    <a:pt x="50" y="17"/>
                  </a:cubicBezTo>
                  <a:cubicBezTo>
                    <a:pt x="40" y="11"/>
                    <a:pt x="31" y="5"/>
                    <a:pt x="20" y="0"/>
                  </a:cubicBezTo>
                  <a:lnTo>
                    <a:pt x="0" y="28"/>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1" name="Google Shape;1341;p25"/>
            <p:cNvSpPr/>
            <p:nvPr/>
          </p:nvSpPr>
          <p:spPr>
            <a:xfrm>
              <a:off x="2437239" y="1465013"/>
              <a:ext cx="25400" cy="25400"/>
            </a:xfrm>
            <a:custGeom>
              <a:avLst/>
              <a:gdLst/>
              <a:ahLst/>
              <a:cxnLst/>
              <a:rect l="l" t="t" r="r" b="b"/>
              <a:pathLst>
                <a:path w="39" h="40" extrusionOk="0">
                  <a:moveTo>
                    <a:pt x="0" y="8"/>
                  </a:moveTo>
                  <a:cubicBezTo>
                    <a:pt x="17" y="40"/>
                    <a:pt x="17" y="40"/>
                    <a:pt x="17" y="40"/>
                  </a:cubicBezTo>
                  <a:cubicBezTo>
                    <a:pt x="24" y="38"/>
                    <a:pt x="32" y="36"/>
                    <a:pt x="39" y="35"/>
                  </a:cubicBezTo>
                  <a:cubicBezTo>
                    <a:pt x="31" y="0"/>
                    <a:pt x="31" y="0"/>
                    <a:pt x="31" y="0"/>
                  </a:cubicBezTo>
                  <a:cubicBezTo>
                    <a:pt x="20" y="2"/>
                    <a:pt x="10" y="5"/>
                    <a:pt x="0" y="8"/>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2" name="Google Shape;1342;p25"/>
            <p:cNvSpPr/>
            <p:nvPr/>
          </p:nvSpPr>
          <p:spPr>
            <a:xfrm>
              <a:off x="2361039" y="1504700"/>
              <a:ext cx="31750" cy="23812"/>
            </a:xfrm>
            <a:custGeom>
              <a:avLst/>
              <a:gdLst/>
              <a:ahLst/>
              <a:cxnLst/>
              <a:rect l="l" t="t" r="r" b="b"/>
              <a:pathLst>
                <a:path w="50" h="37" extrusionOk="0">
                  <a:moveTo>
                    <a:pt x="50" y="14"/>
                  </a:moveTo>
                  <a:cubicBezTo>
                    <a:pt x="26" y="0"/>
                    <a:pt x="26" y="0"/>
                    <a:pt x="26" y="0"/>
                  </a:cubicBezTo>
                  <a:cubicBezTo>
                    <a:pt x="16" y="9"/>
                    <a:pt x="7" y="19"/>
                    <a:pt x="0" y="30"/>
                  </a:cubicBezTo>
                  <a:cubicBezTo>
                    <a:pt x="21" y="37"/>
                    <a:pt x="21" y="37"/>
                    <a:pt x="21" y="37"/>
                  </a:cubicBezTo>
                  <a:cubicBezTo>
                    <a:pt x="30" y="29"/>
                    <a:pt x="40" y="21"/>
                    <a:pt x="50" y="14"/>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3" name="Google Shape;1343;p25"/>
            <p:cNvSpPr/>
            <p:nvPr/>
          </p:nvSpPr>
          <p:spPr>
            <a:xfrm>
              <a:off x="2513439" y="1465013"/>
              <a:ext cx="25400" cy="25400"/>
            </a:xfrm>
            <a:custGeom>
              <a:avLst/>
              <a:gdLst/>
              <a:ahLst/>
              <a:cxnLst/>
              <a:rect l="l" t="t" r="r" b="b"/>
              <a:pathLst>
                <a:path w="39" h="39" extrusionOk="0">
                  <a:moveTo>
                    <a:pt x="0" y="34"/>
                  </a:moveTo>
                  <a:cubicBezTo>
                    <a:pt x="8" y="36"/>
                    <a:pt x="16" y="37"/>
                    <a:pt x="23" y="39"/>
                  </a:cubicBezTo>
                  <a:cubicBezTo>
                    <a:pt x="39" y="8"/>
                    <a:pt x="39" y="8"/>
                    <a:pt x="39" y="8"/>
                  </a:cubicBezTo>
                  <a:cubicBezTo>
                    <a:pt x="30" y="4"/>
                    <a:pt x="20" y="2"/>
                    <a:pt x="9" y="0"/>
                  </a:cubicBezTo>
                  <a:lnTo>
                    <a:pt x="0" y="34"/>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4" name="Google Shape;1344;p25"/>
            <p:cNvSpPr/>
            <p:nvPr/>
          </p:nvSpPr>
          <p:spPr>
            <a:xfrm>
              <a:off x="2583289" y="1504700"/>
              <a:ext cx="31750" cy="23812"/>
            </a:xfrm>
            <a:custGeom>
              <a:avLst/>
              <a:gdLst/>
              <a:ahLst/>
              <a:cxnLst/>
              <a:rect l="l" t="t" r="r" b="b"/>
              <a:pathLst>
                <a:path w="50" h="37" extrusionOk="0">
                  <a:moveTo>
                    <a:pt x="24" y="0"/>
                  </a:moveTo>
                  <a:cubicBezTo>
                    <a:pt x="0" y="15"/>
                    <a:pt x="0" y="15"/>
                    <a:pt x="0" y="15"/>
                  </a:cubicBezTo>
                  <a:cubicBezTo>
                    <a:pt x="10" y="22"/>
                    <a:pt x="20" y="29"/>
                    <a:pt x="29" y="37"/>
                  </a:cubicBezTo>
                  <a:cubicBezTo>
                    <a:pt x="50" y="30"/>
                    <a:pt x="50" y="30"/>
                    <a:pt x="50" y="30"/>
                  </a:cubicBezTo>
                  <a:cubicBezTo>
                    <a:pt x="42" y="19"/>
                    <a:pt x="33" y="9"/>
                    <a:pt x="24" y="0"/>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5" name="Google Shape;1345;p25"/>
            <p:cNvSpPr/>
            <p:nvPr/>
          </p:nvSpPr>
          <p:spPr>
            <a:xfrm>
              <a:off x="2478514" y="1461838"/>
              <a:ext cx="20637" cy="23812"/>
            </a:xfrm>
            <a:custGeom>
              <a:avLst/>
              <a:gdLst/>
              <a:ahLst/>
              <a:cxnLst/>
              <a:rect l="l" t="t" r="r" b="b"/>
              <a:pathLst>
                <a:path w="31" h="36" extrusionOk="0">
                  <a:moveTo>
                    <a:pt x="0" y="1"/>
                  </a:moveTo>
                  <a:cubicBezTo>
                    <a:pt x="4" y="36"/>
                    <a:pt x="4" y="36"/>
                    <a:pt x="4" y="36"/>
                  </a:cubicBezTo>
                  <a:cubicBezTo>
                    <a:pt x="8" y="36"/>
                    <a:pt x="11" y="35"/>
                    <a:pt x="15" y="35"/>
                  </a:cubicBezTo>
                  <a:cubicBezTo>
                    <a:pt x="19" y="35"/>
                    <a:pt x="23" y="36"/>
                    <a:pt x="27" y="36"/>
                  </a:cubicBezTo>
                  <a:cubicBezTo>
                    <a:pt x="31" y="1"/>
                    <a:pt x="31" y="1"/>
                    <a:pt x="31" y="1"/>
                  </a:cubicBezTo>
                  <a:cubicBezTo>
                    <a:pt x="25" y="0"/>
                    <a:pt x="20" y="0"/>
                    <a:pt x="15" y="0"/>
                  </a:cubicBezTo>
                  <a:cubicBezTo>
                    <a:pt x="10" y="0"/>
                    <a:pt x="5" y="0"/>
                    <a:pt x="0" y="1"/>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6" name="Google Shape;1346;p25"/>
            <p:cNvSpPr/>
            <p:nvPr/>
          </p:nvSpPr>
          <p:spPr>
            <a:xfrm>
              <a:off x="2213401" y="1272925"/>
              <a:ext cx="549276" cy="266700"/>
            </a:xfrm>
            <a:custGeom>
              <a:avLst/>
              <a:gdLst/>
              <a:ahLst/>
              <a:cxnLst/>
              <a:rect l="l" t="t" r="r" b="b"/>
              <a:pathLst>
                <a:path w="846" h="410" extrusionOk="0">
                  <a:moveTo>
                    <a:pt x="423" y="294"/>
                  </a:moveTo>
                  <a:cubicBezTo>
                    <a:pt x="511" y="294"/>
                    <a:pt x="588" y="340"/>
                    <a:pt x="636" y="410"/>
                  </a:cubicBezTo>
                  <a:cubicBezTo>
                    <a:pt x="846" y="344"/>
                    <a:pt x="846" y="344"/>
                    <a:pt x="846" y="344"/>
                  </a:cubicBezTo>
                  <a:cubicBezTo>
                    <a:pt x="797" y="143"/>
                    <a:pt x="617" y="4"/>
                    <a:pt x="413" y="0"/>
                  </a:cubicBezTo>
                  <a:cubicBezTo>
                    <a:pt x="209" y="4"/>
                    <a:pt x="49" y="143"/>
                    <a:pt x="0" y="344"/>
                  </a:cubicBezTo>
                  <a:cubicBezTo>
                    <a:pt x="210" y="410"/>
                    <a:pt x="210" y="410"/>
                    <a:pt x="210" y="410"/>
                  </a:cubicBezTo>
                  <a:cubicBezTo>
                    <a:pt x="258" y="340"/>
                    <a:pt x="335" y="294"/>
                    <a:pt x="423" y="2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7" name="Google Shape;1347;p25"/>
            <p:cNvSpPr/>
            <p:nvPr/>
          </p:nvSpPr>
          <p:spPr>
            <a:xfrm>
              <a:off x="2459464" y="1299913"/>
              <a:ext cx="58738" cy="144463"/>
            </a:xfrm>
            <a:custGeom>
              <a:avLst/>
              <a:gdLst/>
              <a:ahLst/>
              <a:cxnLst/>
              <a:rect l="l" t="t" r="r" b="b"/>
              <a:pathLst>
                <a:path w="91" h="223" extrusionOk="0">
                  <a:moveTo>
                    <a:pt x="66" y="223"/>
                  </a:moveTo>
                  <a:cubicBezTo>
                    <a:pt x="91" y="0"/>
                    <a:pt x="91" y="0"/>
                    <a:pt x="91" y="0"/>
                  </a:cubicBezTo>
                  <a:cubicBezTo>
                    <a:pt x="45" y="0"/>
                    <a:pt x="45" y="0"/>
                    <a:pt x="45" y="0"/>
                  </a:cubicBezTo>
                  <a:cubicBezTo>
                    <a:pt x="0" y="0"/>
                    <a:pt x="0" y="0"/>
                    <a:pt x="0" y="0"/>
                  </a:cubicBezTo>
                  <a:cubicBezTo>
                    <a:pt x="25" y="223"/>
                    <a:pt x="25" y="223"/>
                    <a:pt x="25" y="223"/>
                  </a:cubicBezTo>
                  <a:cubicBezTo>
                    <a:pt x="31" y="222"/>
                    <a:pt x="38" y="222"/>
                    <a:pt x="44" y="222"/>
                  </a:cubicBezTo>
                  <a:cubicBezTo>
                    <a:pt x="52" y="222"/>
                    <a:pt x="59" y="222"/>
                    <a:pt x="66" y="22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8" name="Google Shape;1348;p25"/>
            <p:cNvSpPr/>
            <p:nvPr/>
          </p:nvSpPr>
          <p:spPr>
            <a:xfrm>
              <a:off x="2365801" y="1304675"/>
              <a:ext cx="88900" cy="149225"/>
            </a:xfrm>
            <a:custGeom>
              <a:avLst/>
              <a:gdLst/>
              <a:ahLst/>
              <a:cxnLst/>
              <a:rect l="l" t="t" r="r" b="b"/>
              <a:pathLst>
                <a:path w="138" h="228" extrusionOk="0">
                  <a:moveTo>
                    <a:pt x="84" y="0"/>
                  </a:moveTo>
                  <a:cubicBezTo>
                    <a:pt x="42" y="18"/>
                    <a:pt x="42" y="18"/>
                    <a:pt x="42" y="18"/>
                  </a:cubicBezTo>
                  <a:cubicBezTo>
                    <a:pt x="0" y="35"/>
                    <a:pt x="0" y="35"/>
                    <a:pt x="0" y="35"/>
                  </a:cubicBezTo>
                  <a:cubicBezTo>
                    <a:pt x="97" y="228"/>
                    <a:pt x="97" y="228"/>
                    <a:pt x="97" y="228"/>
                  </a:cubicBezTo>
                  <a:cubicBezTo>
                    <a:pt x="110" y="223"/>
                    <a:pt x="124" y="220"/>
                    <a:pt x="138" y="217"/>
                  </a:cubicBezTo>
                  <a:lnTo>
                    <a:pt x="84"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9" name="Google Shape;1349;p25"/>
            <p:cNvSpPr/>
            <p:nvPr/>
          </p:nvSpPr>
          <p:spPr>
            <a:xfrm>
              <a:off x="2286426" y="1349125"/>
              <a:ext cx="120650" cy="128588"/>
            </a:xfrm>
            <a:custGeom>
              <a:avLst/>
              <a:gdLst/>
              <a:ahLst/>
              <a:cxnLst/>
              <a:rect l="l" t="t" r="r" b="b"/>
              <a:pathLst>
                <a:path w="187" h="198" extrusionOk="0">
                  <a:moveTo>
                    <a:pt x="66" y="0"/>
                  </a:moveTo>
                  <a:cubicBezTo>
                    <a:pt x="33" y="33"/>
                    <a:pt x="33" y="33"/>
                    <a:pt x="33" y="33"/>
                  </a:cubicBezTo>
                  <a:cubicBezTo>
                    <a:pt x="0" y="66"/>
                    <a:pt x="0" y="66"/>
                    <a:pt x="0" y="66"/>
                  </a:cubicBezTo>
                  <a:cubicBezTo>
                    <a:pt x="147" y="198"/>
                    <a:pt x="147" y="198"/>
                    <a:pt x="147" y="198"/>
                  </a:cubicBezTo>
                  <a:cubicBezTo>
                    <a:pt x="160" y="189"/>
                    <a:pt x="173" y="181"/>
                    <a:pt x="187" y="174"/>
                  </a:cubicBezTo>
                  <a:lnTo>
                    <a:pt x="6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0" name="Google Shape;1350;p25"/>
            <p:cNvSpPr/>
            <p:nvPr/>
          </p:nvSpPr>
          <p:spPr>
            <a:xfrm>
              <a:off x="2235626" y="1433263"/>
              <a:ext cx="125412" cy="90488"/>
            </a:xfrm>
            <a:custGeom>
              <a:avLst/>
              <a:gdLst/>
              <a:ahLst/>
              <a:cxnLst/>
              <a:rect l="l" t="t" r="r" b="b"/>
              <a:pathLst>
                <a:path w="192" h="139" extrusionOk="0">
                  <a:moveTo>
                    <a:pt x="192" y="97"/>
                  </a:moveTo>
                  <a:cubicBezTo>
                    <a:pt x="36" y="0"/>
                    <a:pt x="36" y="0"/>
                    <a:pt x="36" y="0"/>
                  </a:cubicBezTo>
                  <a:cubicBezTo>
                    <a:pt x="18" y="44"/>
                    <a:pt x="18" y="44"/>
                    <a:pt x="18" y="44"/>
                  </a:cubicBezTo>
                  <a:cubicBezTo>
                    <a:pt x="0" y="88"/>
                    <a:pt x="0" y="88"/>
                    <a:pt x="0" y="88"/>
                  </a:cubicBezTo>
                  <a:cubicBezTo>
                    <a:pt x="156" y="139"/>
                    <a:pt x="156" y="139"/>
                    <a:pt x="156" y="139"/>
                  </a:cubicBezTo>
                  <a:cubicBezTo>
                    <a:pt x="167" y="124"/>
                    <a:pt x="179" y="110"/>
                    <a:pt x="192" y="9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1" name="Google Shape;1351;p25"/>
            <p:cNvSpPr/>
            <p:nvPr/>
          </p:nvSpPr>
          <p:spPr>
            <a:xfrm>
              <a:off x="2521376" y="1304675"/>
              <a:ext cx="90488" cy="149225"/>
            </a:xfrm>
            <a:custGeom>
              <a:avLst/>
              <a:gdLst/>
              <a:ahLst/>
              <a:cxnLst/>
              <a:rect l="l" t="t" r="r" b="b"/>
              <a:pathLst>
                <a:path w="138" h="229" extrusionOk="0">
                  <a:moveTo>
                    <a:pt x="138" y="35"/>
                  </a:moveTo>
                  <a:cubicBezTo>
                    <a:pt x="96" y="18"/>
                    <a:pt x="96" y="18"/>
                    <a:pt x="96" y="18"/>
                  </a:cubicBezTo>
                  <a:cubicBezTo>
                    <a:pt x="54" y="0"/>
                    <a:pt x="54" y="0"/>
                    <a:pt x="54" y="0"/>
                  </a:cubicBezTo>
                  <a:cubicBezTo>
                    <a:pt x="0" y="218"/>
                    <a:pt x="0" y="218"/>
                    <a:pt x="0" y="218"/>
                  </a:cubicBezTo>
                  <a:cubicBezTo>
                    <a:pt x="14" y="220"/>
                    <a:pt x="28" y="224"/>
                    <a:pt x="41" y="229"/>
                  </a:cubicBezTo>
                  <a:lnTo>
                    <a:pt x="138" y="3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2" name="Google Shape;1352;p25"/>
            <p:cNvSpPr/>
            <p:nvPr/>
          </p:nvSpPr>
          <p:spPr>
            <a:xfrm>
              <a:off x="2569001" y="1349125"/>
              <a:ext cx="122238" cy="130175"/>
            </a:xfrm>
            <a:custGeom>
              <a:avLst/>
              <a:gdLst/>
              <a:ahLst/>
              <a:cxnLst/>
              <a:rect l="l" t="t" r="r" b="b"/>
              <a:pathLst>
                <a:path w="187" h="199" extrusionOk="0">
                  <a:moveTo>
                    <a:pt x="187" y="66"/>
                  </a:moveTo>
                  <a:cubicBezTo>
                    <a:pt x="154" y="33"/>
                    <a:pt x="154" y="33"/>
                    <a:pt x="154" y="33"/>
                  </a:cubicBezTo>
                  <a:cubicBezTo>
                    <a:pt x="121" y="0"/>
                    <a:pt x="121" y="0"/>
                    <a:pt x="121" y="0"/>
                  </a:cubicBezTo>
                  <a:cubicBezTo>
                    <a:pt x="0" y="175"/>
                    <a:pt x="0" y="175"/>
                    <a:pt x="0" y="175"/>
                  </a:cubicBezTo>
                  <a:cubicBezTo>
                    <a:pt x="13" y="182"/>
                    <a:pt x="26" y="190"/>
                    <a:pt x="39" y="199"/>
                  </a:cubicBezTo>
                  <a:lnTo>
                    <a:pt x="187" y="6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3" name="Google Shape;1353;p25"/>
            <p:cNvSpPr/>
            <p:nvPr/>
          </p:nvSpPr>
          <p:spPr>
            <a:xfrm>
              <a:off x="2615039" y="1433263"/>
              <a:ext cx="125412" cy="90488"/>
            </a:xfrm>
            <a:custGeom>
              <a:avLst/>
              <a:gdLst/>
              <a:ahLst/>
              <a:cxnLst/>
              <a:rect l="l" t="t" r="r" b="b"/>
              <a:pathLst>
                <a:path w="193" h="139" extrusionOk="0">
                  <a:moveTo>
                    <a:pt x="35" y="139"/>
                  </a:moveTo>
                  <a:cubicBezTo>
                    <a:pt x="193" y="88"/>
                    <a:pt x="193" y="88"/>
                    <a:pt x="193" y="88"/>
                  </a:cubicBezTo>
                  <a:cubicBezTo>
                    <a:pt x="175" y="44"/>
                    <a:pt x="175" y="44"/>
                    <a:pt x="175" y="44"/>
                  </a:cubicBezTo>
                  <a:cubicBezTo>
                    <a:pt x="156" y="0"/>
                    <a:pt x="156" y="0"/>
                    <a:pt x="156" y="0"/>
                  </a:cubicBezTo>
                  <a:cubicBezTo>
                    <a:pt x="0" y="98"/>
                    <a:pt x="0" y="98"/>
                    <a:pt x="0" y="98"/>
                  </a:cubicBezTo>
                  <a:cubicBezTo>
                    <a:pt x="13" y="111"/>
                    <a:pt x="24" y="125"/>
                    <a:pt x="35"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4" name="Google Shape;1354;p25"/>
            <p:cNvSpPr/>
            <p:nvPr/>
          </p:nvSpPr>
          <p:spPr>
            <a:xfrm>
              <a:off x="2475339" y="1307850"/>
              <a:ext cx="27000" cy="270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5" name="Google Shape;1355;p25"/>
            <p:cNvSpPr/>
            <p:nvPr/>
          </p:nvSpPr>
          <p:spPr>
            <a:xfrm>
              <a:off x="2476926" y="1358650"/>
              <a:ext cx="22200" cy="207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6" name="Google Shape;1356;p25"/>
            <p:cNvSpPr/>
            <p:nvPr/>
          </p:nvSpPr>
          <p:spPr>
            <a:xfrm>
              <a:off x="2478514" y="1406275"/>
              <a:ext cx="19200" cy="192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7" name="Google Shape;1357;p25"/>
            <p:cNvSpPr/>
            <p:nvPr/>
          </p:nvSpPr>
          <p:spPr>
            <a:xfrm>
              <a:off x="2561064" y="1323725"/>
              <a:ext cx="26988" cy="26988"/>
            </a:xfrm>
            <a:custGeom>
              <a:avLst/>
              <a:gdLst/>
              <a:ahLst/>
              <a:cxnLst/>
              <a:rect l="l" t="t" r="r" b="b"/>
              <a:pathLst>
                <a:path w="42" h="42" extrusionOk="0">
                  <a:moveTo>
                    <a:pt x="38" y="27"/>
                  </a:moveTo>
                  <a:cubicBezTo>
                    <a:pt x="35" y="37"/>
                    <a:pt x="24" y="42"/>
                    <a:pt x="14" y="39"/>
                  </a:cubicBezTo>
                  <a:cubicBezTo>
                    <a:pt x="5" y="35"/>
                    <a:pt x="0" y="25"/>
                    <a:pt x="3" y="15"/>
                  </a:cubicBezTo>
                  <a:cubicBezTo>
                    <a:pt x="6" y="5"/>
                    <a:pt x="17" y="0"/>
                    <a:pt x="27" y="3"/>
                  </a:cubicBezTo>
                  <a:cubicBezTo>
                    <a:pt x="37" y="7"/>
                    <a:pt x="42" y="18"/>
                    <a:pt x="38"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8" name="Google Shape;1358;p25"/>
            <p:cNvSpPr/>
            <p:nvPr/>
          </p:nvSpPr>
          <p:spPr>
            <a:xfrm>
              <a:off x="2546776" y="1366588"/>
              <a:ext cx="23812" cy="23812"/>
            </a:xfrm>
            <a:custGeom>
              <a:avLst/>
              <a:gdLst/>
              <a:ahLst/>
              <a:cxnLst/>
              <a:rect l="l" t="t" r="r" b="b"/>
              <a:pathLst>
                <a:path w="36" h="36" extrusionOk="0">
                  <a:moveTo>
                    <a:pt x="33" y="24"/>
                  </a:moveTo>
                  <a:cubicBezTo>
                    <a:pt x="30" y="32"/>
                    <a:pt x="21" y="36"/>
                    <a:pt x="13" y="33"/>
                  </a:cubicBezTo>
                  <a:cubicBezTo>
                    <a:pt x="4" y="30"/>
                    <a:pt x="0" y="21"/>
                    <a:pt x="3" y="13"/>
                  </a:cubicBezTo>
                  <a:cubicBezTo>
                    <a:pt x="6" y="5"/>
                    <a:pt x="15" y="0"/>
                    <a:pt x="23" y="3"/>
                  </a:cubicBezTo>
                  <a:cubicBezTo>
                    <a:pt x="32" y="6"/>
                    <a:pt x="36" y="15"/>
                    <a:pt x="3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9" name="Google Shape;1359;p25"/>
            <p:cNvSpPr/>
            <p:nvPr/>
          </p:nvSpPr>
          <p:spPr>
            <a:xfrm>
              <a:off x="2534076" y="1411038"/>
              <a:ext cx="20637" cy="19050"/>
            </a:xfrm>
            <a:custGeom>
              <a:avLst/>
              <a:gdLst/>
              <a:ahLst/>
              <a:cxnLst/>
              <a:rect l="l" t="t" r="r" b="b"/>
              <a:pathLst>
                <a:path w="31" h="30" extrusionOk="0">
                  <a:moveTo>
                    <a:pt x="28" y="19"/>
                  </a:moveTo>
                  <a:cubicBezTo>
                    <a:pt x="26" y="26"/>
                    <a:pt x="18" y="30"/>
                    <a:pt x="11" y="27"/>
                  </a:cubicBezTo>
                  <a:cubicBezTo>
                    <a:pt x="4" y="25"/>
                    <a:pt x="0" y="17"/>
                    <a:pt x="3" y="10"/>
                  </a:cubicBezTo>
                  <a:cubicBezTo>
                    <a:pt x="5" y="3"/>
                    <a:pt x="13" y="0"/>
                    <a:pt x="20" y="2"/>
                  </a:cubicBezTo>
                  <a:cubicBezTo>
                    <a:pt x="27" y="5"/>
                    <a:pt x="31" y="12"/>
                    <a:pt x="28"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0" name="Google Shape;1360;p25"/>
            <p:cNvSpPr/>
            <p:nvPr/>
          </p:nvSpPr>
          <p:spPr>
            <a:xfrm>
              <a:off x="2640439" y="1376113"/>
              <a:ext cx="26988" cy="25400"/>
            </a:xfrm>
            <a:custGeom>
              <a:avLst/>
              <a:gdLst/>
              <a:ahLst/>
              <a:cxnLst/>
              <a:rect l="l" t="t" r="r" b="b"/>
              <a:pathLst>
                <a:path w="40" h="40" extrusionOk="0">
                  <a:moveTo>
                    <a:pt x="33" y="32"/>
                  </a:moveTo>
                  <a:cubicBezTo>
                    <a:pt x="26" y="40"/>
                    <a:pt x="15" y="40"/>
                    <a:pt x="8" y="33"/>
                  </a:cubicBezTo>
                  <a:cubicBezTo>
                    <a:pt x="0" y="26"/>
                    <a:pt x="0" y="15"/>
                    <a:pt x="7" y="8"/>
                  </a:cubicBezTo>
                  <a:cubicBezTo>
                    <a:pt x="14" y="1"/>
                    <a:pt x="25" y="0"/>
                    <a:pt x="32" y="7"/>
                  </a:cubicBezTo>
                  <a:cubicBezTo>
                    <a:pt x="39" y="14"/>
                    <a:pt x="40" y="25"/>
                    <a:pt x="33"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1" name="Google Shape;1361;p25"/>
            <p:cNvSpPr/>
            <p:nvPr/>
          </p:nvSpPr>
          <p:spPr>
            <a:xfrm>
              <a:off x="2615039" y="1407863"/>
              <a:ext cx="20637" cy="22225"/>
            </a:xfrm>
            <a:custGeom>
              <a:avLst/>
              <a:gdLst/>
              <a:ahLst/>
              <a:cxnLst/>
              <a:rect l="l" t="t" r="r" b="b"/>
              <a:pathLst>
                <a:path w="34" h="34" extrusionOk="0">
                  <a:moveTo>
                    <a:pt x="28" y="28"/>
                  </a:moveTo>
                  <a:cubicBezTo>
                    <a:pt x="22" y="34"/>
                    <a:pt x="13" y="34"/>
                    <a:pt x="7" y="29"/>
                  </a:cubicBezTo>
                  <a:cubicBezTo>
                    <a:pt x="0" y="23"/>
                    <a:pt x="0" y="13"/>
                    <a:pt x="6" y="7"/>
                  </a:cubicBezTo>
                  <a:cubicBezTo>
                    <a:pt x="12" y="1"/>
                    <a:pt x="21" y="0"/>
                    <a:pt x="27" y="6"/>
                  </a:cubicBezTo>
                  <a:cubicBezTo>
                    <a:pt x="34" y="12"/>
                    <a:pt x="34" y="22"/>
                    <a:pt x="28"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2" name="Google Shape;1362;p25"/>
            <p:cNvSpPr/>
            <p:nvPr/>
          </p:nvSpPr>
          <p:spPr>
            <a:xfrm>
              <a:off x="2588051" y="1441200"/>
              <a:ext cx="17462" cy="17462"/>
            </a:xfrm>
            <a:custGeom>
              <a:avLst/>
              <a:gdLst/>
              <a:ahLst/>
              <a:cxnLst/>
              <a:rect l="l" t="t" r="r" b="b"/>
              <a:pathLst>
                <a:path w="28" h="29" extrusionOk="0">
                  <a:moveTo>
                    <a:pt x="24" y="24"/>
                  </a:moveTo>
                  <a:cubicBezTo>
                    <a:pt x="19" y="29"/>
                    <a:pt x="10" y="29"/>
                    <a:pt x="5" y="24"/>
                  </a:cubicBezTo>
                  <a:cubicBezTo>
                    <a:pt x="0" y="19"/>
                    <a:pt x="0" y="11"/>
                    <a:pt x="4" y="6"/>
                  </a:cubicBezTo>
                  <a:cubicBezTo>
                    <a:pt x="9" y="1"/>
                    <a:pt x="18" y="0"/>
                    <a:pt x="23" y="5"/>
                  </a:cubicBezTo>
                  <a:cubicBezTo>
                    <a:pt x="28" y="10"/>
                    <a:pt x="28" y="18"/>
                    <a:pt x="24"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3" name="Google Shape;1363;p25"/>
            <p:cNvSpPr/>
            <p:nvPr/>
          </p:nvSpPr>
          <p:spPr>
            <a:xfrm>
              <a:off x="2699176" y="1461838"/>
              <a:ext cx="22225" cy="22225"/>
            </a:xfrm>
            <a:custGeom>
              <a:avLst/>
              <a:gdLst/>
              <a:ahLst/>
              <a:cxnLst/>
              <a:rect l="l" t="t" r="r" b="b"/>
              <a:pathLst>
                <a:path w="34" h="34" extrusionOk="0">
                  <a:moveTo>
                    <a:pt x="23" y="31"/>
                  </a:moveTo>
                  <a:cubicBezTo>
                    <a:pt x="15" y="34"/>
                    <a:pt x="6" y="31"/>
                    <a:pt x="3" y="23"/>
                  </a:cubicBezTo>
                  <a:cubicBezTo>
                    <a:pt x="0" y="15"/>
                    <a:pt x="3" y="7"/>
                    <a:pt x="11" y="3"/>
                  </a:cubicBezTo>
                  <a:cubicBezTo>
                    <a:pt x="19" y="0"/>
                    <a:pt x="28" y="3"/>
                    <a:pt x="31" y="11"/>
                  </a:cubicBezTo>
                  <a:cubicBezTo>
                    <a:pt x="34" y="19"/>
                    <a:pt x="31" y="28"/>
                    <a:pt x="23"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4" name="Google Shape;1364;p25"/>
            <p:cNvSpPr/>
            <p:nvPr/>
          </p:nvSpPr>
          <p:spPr>
            <a:xfrm>
              <a:off x="2669014" y="1476125"/>
              <a:ext cx="19050" cy="20638"/>
            </a:xfrm>
            <a:custGeom>
              <a:avLst/>
              <a:gdLst/>
              <a:ahLst/>
              <a:cxnLst/>
              <a:rect l="l" t="t" r="r" b="b"/>
              <a:pathLst>
                <a:path w="30" h="30" extrusionOk="0">
                  <a:moveTo>
                    <a:pt x="20" y="27"/>
                  </a:moveTo>
                  <a:cubicBezTo>
                    <a:pt x="13" y="30"/>
                    <a:pt x="6" y="27"/>
                    <a:pt x="3" y="20"/>
                  </a:cubicBezTo>
                  <a:cubicBezTo>
                    <a:pt x="0" y="13"/>
                    <a:pt x="3" y="6"/>
                    <a:pt x="10" y="3"/>
                  </a:cubicBezTo>
                  <a:cubicBezTo>
                    <a:pt x="16" y="0"/>
                    <a:pt x="24" y="3"/>
                    <a:pt x="27" y="10"/>
                  </a:cubicBezTo>
                  <a:cubicBezTo>
                    <a:pt x="30" y="16"/>
                    <a:pt x="27" y="24"/>
                    <a:pt x="2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5" name="Google Shape;1365;p25"/>
            <p:cNvSpPr/>
            <p:nvPr/>
          </p:nvSpPr>
          <p:spPr>
            <a:xfrm>
              <a:off x="2637264" y="1492000"/>
              <a:ext cx="15875" cy="17463"/>
            </a:xfrm>
            <a:custGeom>
              <a:avLst/>
              <a:gdLst/>
              <a:ahLst/>
              <a:cxnLst/>
              <a:rect l="l" t="t" r="r" b="b"/>
              <a:pathLst>
                <a:path w="25" h="25" extrusionOk="0">
                  <a:moveTo>
                    <a:pt x="17" y="23"/>
                  </a:moveTo>
                  <a:cubicBezTo>
                    <a:pt x="12" y="25"/>
                    <a:pt x="5" y="23"/>
                    <a:pt x="3" y="17"/>
                  </a:cubicBezTo>
                  <a:cubicBezTo>
                    <a:pt x="0" y="11"/>
                    <a:pt x="3" y="5"/>
                    <a:pt x="8" y="3"/>
                  </a:cubicBezTo>
                  <a:cubicBezTo>
                    <a:pt x="14" y="0"/>
                    <a:pt x="20" y="3"/>
                    <a:pt x="23" y="8"/>
                  </a:cubicBezTo>
                  <a:cubicBezTo>
                    <a:pt x="25" y="14"/>
                    <a:pt x="23" y="20"/>
                    <a:pt x="17"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6" name="Google Shape;1366;p25"/>
            <p:cNvSpPr/>
            <p:nvPr/>
          </p:nvSpPr>
          <p:spPr>
            <a:xfrm>
              <a:off x="2388026" y="1323725"/>
              <a:ext cx="28575" cy="26988"/>
            </a:xfrm>
            <a:custGeom>
              <a:avLst/>
              <a:gdLst/>
              <a:ahLst/>
              <a:cxnLst/>
              <a:rect l="l" t="t" r="r" b="b"/>
              <a:pathLst>
                <a:path w="42" h="42" extrusionOk="0">
                  <a:moveTo>
                    <a:pt x="4" y="27"/>
                  </a:moveTo>
                  <a:cubicBezTo>
                    <a:pt x="7" y="37"/>
                    <a:pt x="18" y="42"/>
                    <a:pt x="27" y="39"/>
                  </a:cubicBezTo>
                  <a:cubicBezTo>
                    <a:pt x="37" y="35"/>
                    <a:pt x="42" y="25"/>
                    <a:pt x="39" y="15"/>
                  </a:cubicBezTo>
                  <a:cubicBezTo>
                    <a:pt x="35" y="5"/>
                    <a:pt x="25" y="0"/>
                    <a:pt x="15" y="3"/>
                  </a:cubicBezTo>
                  <a:cubicBezTo>
                    <a:pt x="5" y="7"/>
                    <a:pt x="0" y="18"/>
                    <a:pt x="4"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7" name="Google Shape;1367;p25"/>
            <p:cNvSpPr/>
            <p:nvPr/>
          </p:nvSpPr>
          <p:spPr>
            <a:xfrm>
              <a:off x="2405489" y="1366588"/>
              <a:ext cx="23812" cy="23812"/>
            </a:xfrm>
            <a:custGeom>
              <a:avLst/>
              <a:gdLst/>
              <a:ahLst/>
              <a:cxnLst/>
              <a:rect l="l" t="t" r="r" b="b"/>
              <a:pathLst>
                <a:path w="36" h="36" extrusionOk="0">
                  <a:moveTo>
                    <a:pt x="3" y="24"/>
                  </a:moveTo>
                  <a:cubicBezTo>
                    <a:pt x="6" y="32"/>
                    <a:pt x="15" y="36"/>
                    <a:pt x="23" y="33"/>
                  </a:cubicBezTo>
                  <a:cubicBezTo>
                    <a:pt x="31" y="30"/>
                    <a:pt x="36" y="21"/>
                    <a:pt x="33" y="13"/>
                  </a:cubicBezTo>
                  <a:cubicBezTo>
                    <a:pt x="30" y="5"/>
                    <a:pt x="21" y="0"/>
                    <a:pt x="12" y="3"/>
                  </a:cubicBezTo>
                  <a:cubicBezTo>
                    <a:pt x="4" y="6"/>
                    <a:pt x="0" y="15"/>
                    <a:pt x="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8" name="Google Shape;1368;p25"/>
            <p:cNvSpPr/>
            <p:nvPr/>
          </p:nvSpPr>
          <p:spPr>
            <a:xfrm>
              <a:off x="2421364" y="1411038"/>
              <a:ext cx="20637" cy="19050"/>
            </a:xfrm>
            <a:custGeom>
              <a:avLst/>
              <a:gdLst/>
              <a:ahLst/>
              <a:cxnLst/>
              <a:rect l="l" t="t" r="r" b="b"/>
              <a:pathLst>
                <a:path w="31" h="30" extrusionOk="0">
                  <a:moveTo>
                    <a:pt x="3" y="19"/>
                  </a:moveTo>
                  <a:cubicBezTo>
                    <a:pt x="5" y="26"/>
                    <a:pt x="13" y="30"/>
                    <a:pt x="20" y="27"/>
                  </a:cubicBezTo>
                  <a:cubicBezTo>
                    <a:pt x="27" y="25"/>
                    <a:pt x="31" y="17"/>
                    <a:pt x="28" y="10"/>
                  </a:cubicBezTo>
                  <a:cubicBezTo>
                    <a:pt x="26" y="3"/>
                    <a:pt x="18" y="0"/>
                    <a:pt x="11" y="2"/>
                  </a:cubicBezTo>
                  <a:cubicBezTo>
                    <a:pt x="4" y="5"/>
                    <a:pt x="0" y="12"/>
                    <a:pt x="3"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9" name="Google Shape;1369;p25"/>
            <p:cNvSpPr/>
            <p:nvPr/>
          </p:nvSpPr>
          <p:spPr>
            <a:xfrm>
              <a:off x="2308651" y="1376113"/>
              <a:ext cx="26988" cy="25400"/>
            </a:xfrm>
            <a:custGeom>
              <a:avLst/>
              <a:gdLst/>
              <a:ahLst/>
              <a:cxnLst/>
              <a:rect l="l" t="t" r="r" b="b"/>
              <a:pathLst>
                <a:path w="40" h="40" extrusionOk="0">
                  <a:moveTo>
                    <a:pt x="7" y="32"/>
                  </a:moveTo>
                  <a:cubicBezTo>
                    <a:pt x="13" y="40"/>
                    <a:pt x="25" y="40"/>
                    <a:pt x="32" y="33"/>
                  </a:cubicBezTo>
                  <a:cubicBezTo>
                    <a:pt x="39" y="26"/>
                    <a:pt x="40" y="15"/>
                    <a:pt x="33" y="8"/>
                  </a:cubicBezTo>
                  <a:cubicBezTo>
                    <a:pt x="26" y="1"/>
                    <a:pt x="15" y="0"/>
                    <a:pt x="8" y="7"/>
                  </a:cubicBezTo>
                  <a:cubicBezTo>
                    <a:pt x="0" y="14"/>
                    <a:pt x="0" y="25"/>
                    <a:pt x="7"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0" name="Google Shape;1370;p25"/>
            <p:cNvSpPr/>
            <p:nvPr/>
          </p:nvSpPr>
          <p:spPr>
            <a:xfrm>
              <a:off x="2340401" y="1407863"/>
              <a:ext cx="22225" cy="22225"/>
            </a:xfrm>
            <a:custGeom>
              <a:avLst/>
              <a:gdLst/>
              <a:ahLst/>
              <a:cxnLst/>
              <a:rect l="l" t="t" r="r" b="b"/>
              <a:pathLst>
                <a:path w="34" h="34" extrusionOk="0">
                  <a:moveTo>
                    <a:pt x="6" y="28"/>
                  </a:moveTo>
                  <a:cubicBezTo>
                    <a:pt x="11" y="34"/>
                    <a:pt x="21" y="34"/>
                    <a:pt x="27" y="29"/>
                  </a:cubicBezTo>
                  <a:cubicBezTo>
                    <a:pt x="33" y="23"/>
                    <a:pt x="34" y="13"/>
                    <a:pt x="28" y="7"/>
                  </a:cubicBezTo>
                  <a:cubicBezTo>
                    <a:pt x="22" y="1"/>
                    <a:pt x="13" y="0"/>
                    <a:pt x="6" y="6"/>
                  </a:cubicBezTo>
                  <a:cubicBezTo>
                    <a:pt x="0" y="12"/>
                    <a:pt x="0" y="22"/>
                    <a:pt x="6"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1" name="Google Shape;1371;p25"/>
            <p:cNvSpPr/>
            <p:nvPr/>
          </p:nvSpPr>
          <p:spPr>
            <a:xfrm>
              <a:off x="2370564" y="1441200"/>
              <a:ext cx="17462" cy="17462"/>
            </a:xfrm>
            <a:custGeom>
              <a:avLst/>
              <a:gdLst/>
              <a:ahLst/>
              <a:cxnLst/>
              <a:rect l="l" t="t" r="r" b="b"/>
              <a:pathLst>
                <a:path w="29" h="29" extrusionOk="0">
                  <a:moveTo>
                    <a:pt x="5" y="24"/>
                  </a:moveTo>
                  <a:cubicBezTo>
                    <a:pt x="10" y="29"/>
                    <a:pt x="18" y="29"/>
                    <a:pt x="24" y="24"/>
                  </a:cubicBezTo>
                  <a:cubicBezTo>
                    <a:pt x="29" y="19"/>
                    <a:pt x="29" y="11"/>
                    <a:pt x="24" y="6"/>
                  </a:cubicBezTo>
                  <a:cubicBezTo>
                    <a:pt x="19" y="1"/>
                    <a:pt x="11" y="0"/>
                    <a:pt x="6" y="5"/>
                  </a:cubicBezTo>
                  <a:cubicBezTo>
                    <a:pt x="1" y="10"/>
                    <a:pt x="0" y="18"/>
                    <a:pt x="5"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2" name="Google Shape;1372;p25"/>
            <p:cNvSpPr/>
            <p:nvPr/>
          </p:nvSpPr>
          <p:spPr>
            <a:xfrm>
              <a:off x="2254676" y="1461838"/>
              <a:ext cx="22225" cy="22225"/>
            </a:xfrm>
            <a:custGeom>
              <a:avLst/>
              <a:gdLst/>
              <a:ahLst/>
              <a:cxnLst/>
              <a:rect l="l" t="t" r="r" b="b"/>
              <a:pathLst>
                <a:path w="34" h="34" extrusionOk="0">
                  <a:moveTo>
                    <a:pt x="11" y="31"/>
                  </a:moveTo>
                  <a:cubicBezTo>
                    <a:pt x="18" y="34"/>
                    <a:pt x="27" y="31"/>
                    <a:pt x="31" y="23"/>
                  </a:cubicBezTo>
                  <a:cubicBezTo>
                    <a:pt x="34" y="15"/>
                    <a:pt x="31" y="7"/>
                    <a:pt x="23" y="3"/>
                  </a:cubicBezTo>
                  <a:cubicBezTo>
                    <a:pt x="15" y="0"/>
                    <a:pt x="6" y="3"/>
                    <a:pt x="3" y="11"/>
                  </a:cubicBezTo>
                  <a:cubicBezTo>
                    <a:pt x="0" y="19"/>
                    <a:pt x="3" y="28"/>
                    <a:pt x="1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3" name="Google Shape;1373;p25"/>
            <p:cNvSpPr/>
            <p:nvPr/>
          </p:nvSpPr>
          <p:spPr>
            <a:xfrm>
              <a:off x="2288014" y="1476125"/>
              <a:ext cx="20638" cy="20638"/>
            </a:xfrm>
            <a:custGeom>
              <a:avLst/>
              <a:gdLst/>
              <a:ahLst/>
              <a:cxnLst/>
              <a:rect l="l" t="t" r="r" b="b"/>
              <a:pathLst>
                <a:path w="30" h="30" extrusionOk="0">
                  <a:moveTo>
                    <a:pt x="10" y="27"/>
                  </a:moveTo>
                  <a:cubicBezTo>
                    <a:pt x="16" y="30"/>
                    <a:pt x="24" y="27"/>
                    <a:pt x="27" y="20"/>
                  </a:cubicBezTo>
                  <a:cubicBezTo>
                    <a:pt x="30" y="13"/>
                    <a:pt x="27" y="6"/>
                    <a:pt x="20" y="3"/>
                  </a:cubicBezTo>
                  <a:cubicBezTo>
                    <a:pt x="14" y="0"/>
                    <a:pt x="6" y="3"/>
                    <a:pt x="3" y="10"/>
                  </a:cubicBezTo>
                  <a:cubicBezTo>
                    <a:pt x="0" y="16"/>
                    <a:pt x="3" y="24"/>
                    <a:pt x="1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4" name="Google Shape;1374;p25"/>
            <p:cNvSpPr/>
            <p:nvPr/>
          </p:nvSpPr>
          <p:spPr>
            <a:xfrm>
              <a:off x="2322939" y="1492000"/>
              <a:ext cx="15875" cy="17463"/>
            </a:xfrm>
            <a:custGeom>
              <a:avLst/>
              <a:gdLst/>
              <a:ahLst/>
              <a:cxnLst/>
              <a:rect l="l" t="t" r="r" b="b"/>
              <a:pathLst>
                <a:path w="25" h="25" extrusionOk="0">
                  <a:moveTo>
                    <a:pt x="8" y="23"/>
                  </a:moveTo>
                  <a:cubicBezTo>
                    <a:pt x="13" y="25"/>
                    <a:pt x="20" y="23"/>
                    <a:pt x="22" y="17"/>
                  </a:cubicBezTo>
                  <a:cubicBezTo>
                    <a:pt x="25" y="11"/>
                    <a:pt x="22" y="5"/>
                    <a:pt x="16" y="3"/>
                  </a:cubicBezTo>
                  <a:cubicBezTo>
                    <a:pt x="11" y="0"/>
                    <a:pt x="4" y="3"/>
                    <a:pt x="2" y="8"/>
                  </a:cubicBezTo>
                  <a:cubicBezTo>
                    <a:pt x="0" y="14"/>
                    <a:pt x="2" y="20"/>
                    <a:pt x="8"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75" name="Google Shape;1375;p25"/>
          <p:cNvGrpSpPr/>
          <p:nvPr/>
        </p:nvGrpSpPr>
        <p:grpSpPr>
          <a:xfrm>
            <a:off x="251963" y="197036"/>
            <a:ext cx="8619612" cy="4475680"/>
            <a:chOff x="251963" y="197036"/>
            <a:chExt cx="8619612" cy="4475680"/>
          </a:xfrm>
        </p:grpSpPr>
        <p:sp>
          <p:nvSpPr>
            <p:cNvPr id="1376" name="Google Shape;1376;p25"/>
            <p:cNvSpPr/>
            <p:nvPr/>
          </p:nvSpPr>
          <p:spPr>
            <a:xfrm>
              <a:off x="251963" y="197036"/>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7" name="Google Shape;1377;p25"/>
            <p:cNvSpPr/>
            <p:nvPr/>
          </p:nvSpPr>
          <p:spPr>
            <a:xfrm>
              <a:off x="8734300" y="4535291"/>
              <a:ext cx="137275" cy="137426"/>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78" name="Google Shape;1378;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79" name="Google Shape;1379;p25"/>
          <p:cNvSpPr txBox="1">
            <a:spLocks noGrp="1"/>
          </p:cNvSpPr>
          <p:nvPr>
            <p:ph type="subTitle" idx="1"/>
          </p:nvPr>
        </p:nvSpPr>
        <p:spPr>
          <a:xfrm>
            <a:off x="809250" y="3093200"/>
            <a:ext cx="7525500" cy="121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0" name="Google Shape;1380;p25"/>
          <p:cNvSpPr txBox="1">
            <a:spLocks noGrp="1"/>
          </p:cNvSpPr>
          <p:nvPr>
            <p:ph type="subTitle" idx="2"/>
          </p:nvPr>
        </p:nvSpPr>
        <p:spPr>
          <a:xfrm>
            <a:off x="809250" y="1629575"/>
            <a:ext cx="7525500" cy="121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four columns">
  <p:cSld name="CUSTOM_5">
    <p:spTree>
      <p:nvGrpSpPr>
        <p:cNvPr id="1" name="Shape 1519"/>
        <p:cNvGrpSpPr/>
        <p:nvPr/>
      </p:nvGrpSpPr>
      <p:grpSpPr>
        <a:xfrm>
          <a:off x="0" y="0"/>
          <a:ext cx="0" cy="0"/>
          <a:chOff x="0" y="0"/>
          <a:chExt cx="0" cy="0"/>
        </a:xfrm>
      </p:grpSpPr>
      <p:pic>
        <p:nvPicPr>
          <p:cNvPr id="1520" name="Google Shape;1520;p28"/>
          <p:cNvPicPr preferRelativeResize="0"/>
          <p:nvPr/>
        </p:nvPicPr>
        <p:blipFill>
          <a:blip r:embed="rId2">
            <a:alphaModFix amt="12000"/>
          </a:blip>
          <a:stretch>
            <a:fillRect/>
          </a:stretch>
        </p:blipFill>
        <p:spPr>
          <a:xfrm>
            <a:off x="0" y="12441"/>
            <a:ext cx="9144000" cy="5143460"/>
          </a:xfrm>
          <a:prstGeom prst="rect">
            <a:avLst/>
          </a:prstGeom>
          <a:noFill/>
          <a:ln>
            <a:noFill/>
          </a:ln>
        </p:spPr>
      </p:pic>
      <p:grpSp>
        <p:nvGrpSpPr>
          <p:cNvPr id="1521" name="Google Shape;1521;p28"/>
          <p:cNvGrpSpPr/>
          <p:nvPr/>
        </p:nvGrpSpPr>
        <p:grpSpPr>
          <a:xfrm>
            <a:off x="-188168" y="-1115034"/>
            <a:ext cx="908230" cy="3309154"/>
            <a:chOff x="-188168" y="-1115034"/>
            <a:chExt cx="908230" cy="3309154"/>
          </a:xfrm>
        </p:grpSpPr>
        <p:grpSp>
          <p:nvGrpSpPr>
            <p:cNvPr id="1522" name="Google Shape;1522;p28"/>
            <p:cNvGrpSpPr/>
            <p:nvPr/>
          </p:nvGrpSpPr>
          <p:grpSpPr>
            <a:xfrm>
              <a:off x="-188168" y="868866"/>
              <a:ext cx="908230" cy="1325254"/>
              <a:chOff x="2712001" y="2082563"/>
              <a:chExt cx="252412" cy="368300"/>
            </a:xfrm>
          </p:grpSpPr>
          <p:sp>
            <p:nvSpPr>
              <p:cNvPr id="1523" name="Google Shape;1523;p28"/>
              <p:cNvSpPr/>
              <p:nvPr/>
            </p:nvSpPr>
            <p:spPr>
              <a:xfrm>
                <a:off x="2832651" y="2349263"/>
                <a:ext cx="9600" cy="237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4" name="Google Shape;1524;p28"/>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5" name="Google Shape;1525;p28"/>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6" name="Google Shape;1526;p28"/>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7" name="Google Shape;1527;p28"/>
              <p:cNvSpPr/>
              <p:nvPr/>
            </p:nvSpPr>
            <p:spPr>
              <a:xfrm>
                <a:off x="2831063" y="2082563"/>
                <a:ext cx="12600" cy="318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8" name="Google Shape;1528;p28"/>
              <p:cNvSpPr/>
              <p:nvPr/>
            </p:nvSpPr>
            <p:spPr>
              <a:xfrm>
                <a:off x="2829476" y="2363551"/>
                <a:ext cx="17400" cy="192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9" name="Google Shape;1529;p28"/>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0" name="Google Shape;1530;p28"/>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1" name="Google Shape;1531;p28"/>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2" name="Google Shape;1532;p28"/>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3" name="Google Shape;1533;p28"/>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4" name="Google Shape;1534;p28"/>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5" name="Google Shape;1535;p28"/>
              <p:cNvSpPr/>
              <p:nvPr/>
            </p:nvSpPr>
            <p:spPr>
              <a:xfrm>
                <a:off x="2799313" y="2336563"/>
                <a:ext cx="762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6" name="Google Shape;1536;p28"/>
              <p:cNvSpPr/>
              <p:nvPr/>
            </p:nvSpPr>
            <p:spPr>
              <a:xfrm>
                <a:off x="2791376" y="2111138"/>
                <a:ext cx="936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1537" name="Google Shape;1537;p28"/>
            <p:cNvCxnSpPr>
              <a:stCxn id="1527" idx="0"/>
            </p:cNvCxnSpPr>
            <p:nvPr/>
          </p:nvCxnSpPr>
          <p:spPr>
            <a:xfrm rot="10800000">
              <a:off x="262911" y="-1115034"/>
              <a:ext cx="0" cy="1983900"/>
            </a:xfrm>
            <a:prstGeom prst="straightConnector1">
              <a:avLst/>
            </a:prstGeom>
            <a:noFill/>
            <a:ln w="19050" cap="flat" cmpd="sng">
              <a:solidFill>
                <a:schemeClr val="accent2"/>
              </a:solidFill>
              <a:prstDash val="solid"/>
              <a:round/>
              <a:headEnd type="none" w="med" len="med"/>
              <a:tailEnd type="none" w="med" len="med"/>
            </a:ln>
          </p:spPr>
        </p:cxnSp>
      </p:grpSp>
      <p:grpSp>
        <p:nvGrpSpPr>
          <p:cNvPr id="1538" name="Google Shape;1538;p28"/>
          <p:cNvGrpSpPr/>
          <p:nvPr/>
        </p:nvGrpSpPr>
        <p:grpSpPr>
          <a:xfrm>
            <a:off x="262847" y="466565"/>
            <a:ext cx="8587424" cy="4450775"/>
            <a:chOff x="262847" y="466565"/>
            <a:chExt cx="8587424" cy="4450775"/>
          </a:xfrm>
        </p:grpSpPr>
        <p:sp>
          <p:nvSpPr>
            <p:cNvPr id="1539" name="Google Shape;1539;p28"/>
            <p:cNvSpPr/>
            <p:nvPr/>
          </p:nvSpPr>
          <p:spPr>
            <a:xfrm>
              <a:off x="8430775" y="4604011"/>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0" name="Google Shape;1540;p28"/>
            <p:cNvSpPr/>
            <p:nvPr/>
          </p:nvSpPr>
          <p:spPr>
            <a:xfrm>
              <a:off x="8704572" y="466565"/>
              <a:ext cx="145699" cy="14587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1" name="Google Shape;1541;p28"/>
            <p:cNvSpPr/>
            <p:nvPr/>
          </p:nvSpPr>
          <p:spPr>
            <a:xfrm>
              <a:off x="262847" y="4771465"/>
              <a:ext cx="145699" cy="14587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42" name="Google Shape;1542;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43" name="Google Shape;1543;p28"/>
          <p:cNvSpPr txBox="1">
            <a:spLocks noGrp="1"/>
          </p:cNvSpPr>
          <p:nvPr>
            <p:ph type="subTitle" idx="1"/>
          </p:nvPr>
        </p:nvSpPr>
        <p:spPr>
          <a:xfrm>
            <a:off x="1989375" y="2265075"/>
            <a:ext cx="1978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4" name="Google Shape;1544;p28"/>
          <p:cNvSpPr txBox="1">
            <a:spLocks noGrp="1"/>
          </p:cNvSpPr>
          <p:nvPr>
            <p:ph type="subTitle" idx="2"/>
          </p:nvPr>
        </p:nvSpPr>
        <p:spPr>
          <a:xfrm>
            <a:off x="5176451" y="2265075"/>
            <a:ext cx="1978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5" name="Google Shape;1545;p28"/>
          <p:cNvSpPr txBox="1">
            <a:spLocks noGrp="1"/>
          </p:cNvSpPr>
          <p:nvPr>
            <p:ph type="subTitle" idx="3"/>
          </p:nvPr>
        </p:nvSpPr>
        <p:spPr>
          <a:xfrm>
            <a:off x="1989375" y="3938600"/>
            <a:ext cx="1978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6" name="Google Shape;1546;p28"/>
          <p:cNvSpPr txBox="1">
            <a:spLocks noGrp="1"/>
          </p:cNvSpPr>
          <p:nvPr>
            <p:ph type="subTitle" idx="4"/>
          </p:nvPr>
        </p:nvSpPr>
        <p:spPr>
          <a:xfrm>
            <a:off x="5176451" y="3938600"/>
            <a:ext cx="1978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7" name="Google Shape;1547;p28"/>
          <p:cNvSpPr txBox="1">
            <a:spLocks noGrp="1"/>
          </p:cNvSpPr>
          <p:nvPr>
            <p:ph type="subTitle" idx="5"/>
          </p:nvPr>
        </p:nvSpPr>
        <p:spPr>
          <a:xfrm>
            <a:off x="1989375" y="1902175"/>
            <a:ext cx="1978200" cy="488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2400">
                <a:solidFill>
                  <a:schemeClr val="dk1"/>
                </a:solidFill>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9pPr>
          </a:lstStyle>
          <a:p>
            <a:endParaRPr/>
          </a:p>
        </p:txBody>
      </p:sp>
      <p:sp>
        <p:nvSpPr>
          <p:cNvPr id="1548" name="Google Shape;1548;p28"/>
          <p:cNvSpPr txBox="1">
            <a:spLocks noGrp="1"/>
          </p:cNvSpPr>
          <p:nvPr>
            <p:ph type="subTitle" idx="6"/>
          </p:nvPr>
        </p:nvSpPr>
        <p:spPr>
          <a:xfrm>
            <a:off x="1989375" y="3575700"/>
            <a:ext cx="1978200" cy="488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2400">
                <a:solidFill>
                  <a:schemeClr val="dk1"/>
                </a:solidFill>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9pPr>
          </a:lstStyle>
          <a:p>
            <a:endParaRPr/>
          </a:p>
        </p:txBody>
      </p:sp>
      <p:sp>
        <p:nvSpPr>
          <p:cNvPr id="1549" name="Google Shape;1549;p28"/>
          <p:cNvSpPr txBox="1">
            <a:spLocks noGrp="1"/>
          </p:cNvSpPr>
          <p:nvPr>
            <p:ph type="subTitle" idx="7"/>
          </p:nvPr>
        </p:nvSpPr>
        <p:spPr>
          <a:xfrm>
            <a:off x="5176450" y="1902175"/>
            <a:ext cx="1978200" cy="488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2400">
                <a:solidFill>
                  <a:schemeClr val="dk1"/>
                </a:solidFill>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9pPr>
          </a:lstStyle>
          <a:p>
            <a:endParaRPr/>
          </a:p>
        </p:txBody>
      </p:sp>
      <p:sp>
        <p:nvSpPr>
          <p:cNvPr id="1550" name="Google Shape;1550;p28"/>
          <p:cNvSpPr txBox="1">
            <a:spLocks noGrp="1"/>
          </p:cNvSpPr>
          <p:nvPr>
            <p:ph type="subTitle" idx="8"/>
          </p:nvPr>
        </p:nvSpPr>
        <p:spPr>
          <a:xfrm>
            <a:off x="5176450" y="3575700"/>
            <a:ext cx="1978200" cy="488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2400">
                <a:solidFill>
                  <a:schemeClr val="dk1"/>
                </a:solidFill>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six columns">
  <p:cSld name="CUSTOM_7">
    <p:spTree>
      <p:nvGrpSpPr>
        <p:cNvPr id="1" name="Shape 1604"/>
        <p:cNvGrpSpPr/>
        <p:nvPr/>
      </p:nvGrpSpPr>
      <p:grpSpPr>
        <a:xfrm>
          <a:off x="0" y="0"/>
          <a:ext cx="0" cy="0"/>
          <a:chOff x="0" y="0"/>
          <a:chExt cx="0" cy="0"/>
        </a:xfrm>
      </p:grpSpPr>
      <p:pic>
        <p:nvPicPr>
          <p:cNvPr id="1605" name="Google Shape;1605;p30"/>
          <p:cNvPicPr preferRelativeResize="0"/>
          <p:nvPr/>
        </p:nvPicPr>
        <p:blipFill>
          <a:blip r:embed="rId2">
            <a:alphaModFix amt="12000"/>
          </a:blip>
          <a:stretch>
            <a:fillRect/>
          </a:stretch>
        </p:blipFill>
        <p:spPr>
          <a:xfrm>
            <a:off x="0" y="12441"/>
            <a:ext cx="9144000" cy="5143460"/>
          </a:xfrm>
          <a:prstGeom prst="rect">
            <a:avLst/>
          </a:prstGeom>
          <a:noFill/>
          <a:ln>
            <a:noFill/>
          </a:ln>
        </p:spPr>
      </p:pic>
      <p:grpSp>
        <p:nvGrpSpPr>
          <p:cNvPr id="1606" name="Google Shape;1606;p30"/>
          <p:cNvGrpSpPr/>
          <p:nvPr/>
        </p:nvGrpSpPr>
        <p:grpSpPr>
          <a:xfrm rot="-1010460">
            <a:off x="8508324" y="591108"/>
            <a:ext cx="1022981" cy="1072928"/>
            <a:chOff x="6714863" y="5216513"/>
            <a:chExt cx="877887" cy="920750"/>
          </a:xfrm>
        </p:grpSpPr>
        <p:sp>
          <p:nvSpPr>
            <p:cNvPr id="1607" name="Google Shape;1607;p30"/>
            <p:cNvSpPr/>
            <p:nvPr/>
          </p:nvSpPr>
          <p:spPr>
            <a:xfrm>
              <a:off x="6716450" y="5583225"/>
              <a:ext cx="425450" cy="381000"/>
            </a:xfrm>
            <a:custGeom>
              <a:avLst/>
              <a:gdLst/>
              <a:ahLst/>
              <a:cxnLst/>
              <a:rect l="l" t="t" r="r" b="b"/>
              <a:pathLst>
                <a:path w="268" h="240" extrusionOk="0">
                  <a:moveTo>
                    <a:pt x="0" y="0"/>
                  </a:moveTo>
                  <a:lnTo>
                    <a:pt x="260" y="240"/>
                  </a:lnTo>
                  <a:lnTo>
                    <a:pt x="268" y="223"/>
                  </a:lnTo>
                  <a:lnTo>
                    <a:pt x="57" y="0"/>
                  </a:lnTo>
                  <a:lnTo>
                    <a:pt x="0" y="0"/>
                  </a:lnTo>
                  <a:close/>
                </a:path>
              </a:pathLst>
            </a:custGeom>
            <a:solidFill>
              <a:srgbClr val="754C2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8" name="Google Shape;1608;p30"/>
            <p:cNvSpPr/>
            <p:nvPr/>
          </p:nvSpPr>
          <p:spPr>
            <a:xfrm>
              <a:off x="6716450" y="5583225"/>
              <a:ext cx="425450" cy="381000"/>
            </a:xfrm>
            <a:custGeom>
              <a:avLst/>
              <a:gdLst/>
              <a:ahLst/>
              <a:cxnLst/>
              <a:rect l="l" t="t" r="r" b="b"/>
              <a:pathLst>
                <a:path w="268" h="240" extrusionOk="0">
                  <a:moveTo>
                    <a:pt x="0" y="0"/>
                  </a:moveTo>
                  <a:lnTo>
                    <a:pt x="260" y="240"/>
                  </a:lnTo>
                  <a:lnTo>
                    <a:pt x="268" y="223"/>
                  </a:lnTo>
                  <a:lnTo>
                    <a:pt x="57" y="0"/>
                  </a:lnTo>
                  <a:lnTo>
                    <a:pt x="0" y="0"/>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9" name="Google Shape;1609;p30"/>
            <p:cNvSpPr/>
            <p:nvPr/>
          </p:nvSpPr>
          <p:spPr>
            <a:xfrm>
              <a:off x="7095863" y="5937238"/>
              <a:ext cx="65088" cy="200025"/>
            </a:xfrm>
            <a:custGeom>
              <a:avLst/>
              <a:gdLst/>
              <a:ahLst/>
              <a:cxnLst/>
              <a:rect l="l" t="t" r="r" b="b"/>
              <a:pathLst>
                <a:path w="46" h="144" extrusionOk="0">
                  <a:moveTo>
                    <a:pt x="38" y="0"/>
                  </a:moveTo>
                  <a:cubicBezTo>
                    <a:pt x="31" y="9"/>
                    <a:pt x="20" y="22"/>
                    <a:pt x="14" y="34"/>
                  </a:cubicBezTo>
                  <a:cubicBezTo>
                    <a:pt x="6" y="48"/>
                    <a:pt x="0" y="69"/>
                    <a:pt x="7" y="84"/>
                  </a:cubicBezTo>
                  <a:cubicBezTo>
                    <a:pt x="9" y="89"/>
                    <a:pt x="12" y="94"/>
                    <a:pt x="14" y="100"/>
                  </a:cubicBezTo>
                  <a:cubicBezTo>
                    <a:pt x="18" y="113"/>
                    <a:pt x="12" y="129"/>
                    <a:pt x="1" y="137"/>
                  </a:cubicBezTo>
                  <a:cubicBezTo>
                    <a:pt x="14" y="139"/>
                    <a:pt x="28" y="141"/>
                    <a:pt x="42" y="144"/>
                  </a:cubicBezTo>
                  <a:cubicBezTo>
                    <a:pt x="46" y="129"/>
                    <a:pt x="46" y="113"/>
                    <a:pt x="40" y="99"/>
                  </a:cubicBezTo>
                  <a:cubicBezTo>
                    <a:pt x="37" y="89"/>
                    <a:pt x="31" y="79"/>
                    <a:pt x="28" y="69"/>
                  </a:cubicBezTo>
                  <a:cubicBezTo>
                    <a:pt x="21" y="46"/>
                    <a:pt x="30" y="22"/>
                    <a:pt x="38"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0" name="Google Shape;1610;p30"/>
            <p:cNvSpPr/>
            <p:nvPr/>
          </p:nvSpPr>
          <p:spPr>
            <a:xfrm>
              <a:off x="7143488" y="5956288"/>
              <a:ext cx="101600" cy="150813"/>
            </a:xfrm>
            <a:custGeom>
              <a:avLst/>
              <a:gdLst/>
              <a:ahLst/>
              <a:cxnLst/>
              <a:rect l="l" t="t" r="r" b="b"/>
              <a:pathLst>
                <a:path w="73" h="108" extrusionOk="0">
                  <a:moveTo>
                    <a:pt x="70" y="79"/>
                  </a:moveTo>
                  <a:cubicBezTo>
                    <a:pt x="67" y="74"/>
                    <a:pt x="63" y="68"/>
                    <a:pt x="58" y="63"/>
                  </a:cubicBezTo>
                  <a:cubicBezTo>
                    <a:pt x="52" y="58"/>
                    <a:pt x="45" y="55"/>
                    <a:pt x="38" y="51"/>
                  </a:cubicBezTo>
                  <a:cubicBezTo>
                    <a:pt x="20" y="41"/>
                    <a:pt x="7" y="21"/>
                    <a:pt x="5" y="0"/>
                  </a:cubicBezTo>
                  <a:cubicBezTo>
                    <a:pt x="1" y="12"/>
                    <a:pt x="0" y="24"/>
                    <a:pt x="1" y="37"/>
                  </a:cubicBezTo>
                  <a:cubicBezTo>
                    <a:pt x="3" y="49"/>
                    <a:pt x="8" y="61"/>
                    <a:pt x="18" y="70"/>
                  </a:cubicBezTo>
                  <a:cubicBezTo>
                    <a:pt x="21" y="73"/>
                    <a:pt x="25" y="75"/>
                    <a:pt x="28" y="78"/>
                  </a:cubicBezTo>
                  <a:cubicBezTo>
                    <a:pt x="37" y="86"/>
                    <a:pt x="43" y="96"/>
                    <a:pt x="46" y="108"/>
                  </a:cubicBezTo>
                  <a:cubicBezTo>
                    <a:pt x="49" y="103"/>
                    <a:pt x="56" y="101"/>
                    <a:pt x="61" y="99"/>
                  </a:cubicBezTo>
                  <a:cubicBezTo>
                    <a:pt x="67" y="97"/>
                    <a:pt x="73" y="92"/>
                    <a:pt x="73" y="86"/>
                  </a:cubicBezTo>
                  <a:cubicBezTo>
                    <a:pt x="72" y="84"/>
                    <a:pt x="71" y="82"/>
                    <a:pt x="70" y="7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1" name="Google Shape;1611;p30"/>
            <p:cNvSpPr/>
            <p:nvPr/>
          </p:nvSpPr>
          <p:spPr>
            <a:xfrm>
              <a:off x="7164125" y="5583225"/>
              <a:ext cx="427038" cy="381000"/>
            </a:xfrm>
            <a:custGeom>
              <a:avLst/>
              <a:gdLst/>
              <a:ahLst/>
              <a:cxnLst/>
              <a:rect l="l" t="t" r="r" b="b"/>
              <a:pathLst>
                <a:path w="269" h="240" extrusionOk="0">
                  <a:moveTo>
                    <a:pt x="269" y="0"/>
                  </a:moveTo>
                  <a:lnTo>
                    <a:pt x="0" y="240"/>
                  </a:lnTo>
                  <a:lnTo>
                    <a:pt x="0" y="223"/>
                  </a:lnTo>
                  <a:lnTo>
                    <a:pt x="211" y="0"/>
                  </a:lnTo>
                  <a:lnTo>
                    <a:pt x="269"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2" name="Google Shape;1612;p30"/>
            <p:cNvSpPr/>
            <p:nvPr/>
          </p:nvSpPr>
          <p:spPr>
            <a:xfrm>
              <a:off x="7164125" y="5583225"/>
              <a:ext cx="427038" cy="381000"/>
            </a:xfrm>
            <a:custGeom>
              <a:avLst/>
              <a:gdLst/>
              <a:ahLst/>
              <a:cxnLst/>
              <a:rect l="l" t="t" r="r" b="b"/>
              <a:pathLst>
                <a:path w="269" h="240" extrusionOk="0">
                  <a:moveTo>
                    <a:pt x="269" y="0"/>
                  </a:moveTo>
                  <a:lnTo>
                    <a:pt x="0" y="240"/>
                  </a:lnTo>
                  <a:lnTo>
                    <a:pt x="0" y="223"/>
                  </a:lnTo>
                  <a:lnTo>
                    <a:pt x="211" y="0"/>
                  </a:lnTo>
                  <a:lnTo>
                    <a:pt x="269"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3" name="Google Shape;1613;p30"/>
            <p:cNvSpPr/>
            <p:nvPr/>
          </p:nvSpPr>
          <p:spPr>
            <a:xfrm>
              <a:off x="7116500" y="5926125"/>
              <a:ext cx="57300" cy="55500"/>
            </a:xfrm>
            <a:prstGeom prst="ellipse">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4" name="Google Shape;1614;p30"/>
            <p:cNvSpPr/>
            <p:nvPr/>
          </p:nvSpPr>
          <p:spPr>
            <a:xfrm>
              <a:off x="7353038" y="5583225"/>
              <a:ext cx="219075" cy="157163"/>
            </a:xfrm>
            <a:custGeom>
              <a:avLst/>
              <a:gdLst/>
              <a:ahLst/>
              <a:cxnLst/>
              <a:rect l="l" t="t" r="r" b="b"/>
              <a:pathLst>
                <a:path w="158" h="113" extrusionOk="0">
                  <a:moveTo>
                    <a:pt x="144" y="0"/>
                  </a:moveTo>
                  <a:cubicBezTo>
                    <a:pt x="106" y="0"/>
                    <a:pt x="106" y="0"/>
                    <a:pt x="106" y="0"/>
                  </a:cubicBezTo>
                  <a:cubicBezTo>
                    <a:pt x="0" y="113"/>
                    <a:pt x="0" y="113"/>
                    <a:pt x="0" y="113"/>
                  </a:cubicBezTo>
                  <a:cubicBezTo>
                    <a:pt x="10" y="111"/>
                    <a:pt x="21" y="109"/>
                    <a:pt x="31" y="107"/>
                  </a:cubicBezTo>
                  <a:cubicBezTo>
                    <a:pt x="31" y="107"/>
                    <a:pt x="31" y="107"/>
                    <a:pt x="31" y="107"/>
                  </a:cubicBezTo>
                  <a:cubicBezTo>
                    <a:pt x="32" y="107"/>
                    <a:pt x="32" y="107"/>
                    <a:pt x="32" y="107"/>
                  </a:cubicBezTo>
                  <a:cubicBezTo>
                    <a:pt x="33" y="106"/>
                    <a:pt x="33" y="106"/>
                    <a:pt x="33" y="106"/>
                  </a:cubicBezTo>
                  <a:cubicBezTo>
                    <a:pt x="33" y="106"/>
                    <a:pt x="33" y="106"/>
                    <a:pt x="33" y="106"/>
                  </a:cubicBezTo>
                  <a:cubicBezTo>
                    <a:pt x="43" y="104"/>
                    <a:pt x="52" y="102"/>
                    <a:pt x="61" y="99"/>
                  </a:cubicBezTo>
                  <a:cubicBezTo>
                    <a:pt x="158" y="12"/>
                    <a:pt x="158" y="12"/>
                    <a:pt x="158" y="12"/>
                  </a:cubicBezTo>
                  <a:cubicBezTo>
                    <a:pt x="144" y="0"/>
                    <a:pt x="144" y="0"/>
                    <a:pt x="144" y="0"/>
                  </a:cubicBezTo>
                </a:path>
              </a:pathLst>
            </a:cu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5" name="Google Shape;1615;p30"/>
            <p:cNvSpPr/>
            <p:nvPr/>
          </p:nvSpPr>
          <p:spPr>
            <a:xfrm>
              <a:off x="6716450" y="5216513"/>
              <a:ext cx="874713" cy="501650"/>
            </a:xfrm>
            <a:custGeom>
              <a:avLst/>
              <a:gdLst/>
              <a:ahLst/>
              <a:cxnLst/>
              <a:rect l="l" t="t" r="r" b="b"/>
              <a:pathLst>
                <a:path w="629" h="360" extrusionOk="0">
                  <a:moveTo>
                    <a:pt x="314" y="0"/>
                  </a:moveTo>
                  <a:cubicBezTo>
                    <a:pt x="0" y="263"/>
                    <a:pt x="0" y="263"/>
                    <a:pt x="0" y="263"/>
                  </a:cubicBezTo>
                  <a:cubicBezTo>
                    <a:pt x="0" y="263"/>
                    <a:pt x="30" y="360"/>
                    <a:pt x="314" y="360"/>
                  </a:cubicBezTo>
                  <a:cubicBezTo>
                    <a:pt x="598" y="360"/>
                    <a:pt x="629" y="263"/>
                    <a:pt x="629" y="263"/>
                  </a:cubicBezTo>
                  <a:cubicBezTo>
                    <a:pt x="314" y="0"/>
                    <a:pt x="314" y="0"/>
                    <a:pt x="314" y="0"/>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6" name="Google Shape;1616;p30"/>
            <p:cNvSpPr/>
            <p:nvPr/>
          </p:nvSpPr>
          <p:spPr>
            <a:xfrm>
              <a:off x="7100625" y="5216513"/>
              <a:ext cx="53975" cy="503238"/>
            </a:xfrm>
            <a:custGeom>
              <a:avLst/>
              <a:gdLst/>
              <a:ahLst/>
              <a:cxnLst/>
              <a:rect l="l" t="t" r="r" b="b"/>
              <a:pathLst>
                <a:path w="39" h="361" extrusionOk="0">
                  <a:moveTo>
                    <a:pt x="39" y="361"/>
                  </a:moveTo>
                  <a:cubicBezTo>
                    <a:pt x="38" y="361"/>
                    <a:pt x="38" y="361"/>
                    <a:pt x="38" y="361"/>
                  </a:cubicBezTo>
                  <a:cubicBezTo>
                    <a:pt x="27" y="361"/>
                    <a:pt x="15" y="361"/>
                    <a:pt x="1" y="361"/>
                  </a:cubicBezTo>
                  <a:cubicBezTo>
                    <a:pt x="0" y="361"/>
                    <a:pt x="0" y="361"/>
                    <a:pt x="0" y="361"/>
                  </a:cubicBezTo>
                  <a:cubicBezTo>
                    <a:pt x="0" y="359"/>
                    <a:pt x="0" y="359"/>
                    <a:pt x="0" y="359"/>
                  </a:cubicBezTo>
                  <a:cubicBezTo>
                    <a:pt x="37" y="0"/>
                    <a:pt x="37" y="0"/>
                    <a:pt x="37" y="0"/>
                  </a:cubicBezTo>
                  <a:cubicBezTo>
                    <a:pt x="39" y="0"/>
                    <a:pt x="39" y="0"/>
                    <a:pt x="39" y="0"/>
                  </a:cubicBezTo>
                  <a:lnTo>
                    <a:pt x="39" y="361"/>
                  </a:lnTo>
                  <a:close/>
                  <a:moveTo>
                    <a:pt x="3" y="358"/>
                  </a:moveTo>
                  <a:cubicBezTo>
                    <a:pt x="15" y="359"/>
                    <a:pt x="26" y="359"/>
                    <a:pt x="37" y="359"/>
                  </a:cubicBezTo>
                  <a:cubicBezTo>
                    <a:pt x="37" y="24"/>
                    <a:pt x="37" y="24"/>
                    <a:pt x="37" y="24"/>
                  </a:cubicBezTo>
                  <a:lnTo>
                    <a:pt x="3" y="35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7" name="Google Shape;1617;p30"/>
            <p:cNvSpPr/>
            <p:nvPr/>
          </p:nvSpPr>
          <p:spPr>
            <a:xfrm>
              <a:off x="6957750" y="5216513"/>
              <a:ext cx="196850" cy="495300"/>
            </a:xfrm>
            <a:custGeom>
              <a:avLst/>
              <a:gdLst/>
              <a:ahLst/>
              <a:cxnLst/>
              <a:rect l="l" t="t" r="r" b="b"/>
              <a:pathLst>
                <a:path w="142" h="357" extrusionOk="0">
                  <a:moveTo>
                    <a:pt x="38" y="357"/>
                  </a:moveTo>
                  <a:cubicBezTo>
                    <a:pt x="37" y="357"/>
                    <a:pt x="37" y="357"/>
                    <a:pt x="37" y="357"/>
                  </a:cubicBezTo>
                  <a:cubicBezTo>
                    <a:pt x="24" y="356"/>
                    <a:pt x="13" y="354"/>
                    <a:pt x="2" y="353"/>
                  </a:cubicBezTo>
                  <a:cubicBezTo>
                    <a:pt x="0" y="352"/>
                    <a:pt x="0" y="352"/>
                    <a:pt x="0" y="352"/>
                  </a:cubicBezTo>
                  <a:cubicBezTo>
                    <a:pt x="140" y="0"/>
                    <a:pt x="140" y="0"/>
                    <a:pt x="140" y="0"/>
                  </a:cubicBezTo>
                  <a:cubicBezTo>
                    <a:pt x="142" y="1"/>
                    <a:pt x="142" y="1"/>
                    <a:pt x="142" y="1"/>
                  </a:cubicBezTo>
                  <a:lnTo>
                    <a:pt x="38" y="357"/>
                  </a:lnTo>
                  <a:close/>
                  <a:moveTo>
                    <a:pt x="4" y="350"/>
                  </a:moveTo>
                  <a:cubicBezTo>
                    <a:pt x="14" y="352"/>
                    <a:pt x="24" y="353"/>
                    <a:pt x="36" y="355"/>
                  </a:cubicBezTo>
                  <a:cubicBezTo>
                    <a:pt x="132" y="26"/>
                    <a:pt x="132" y="26"/>
                    <a:pt x="132" y="26"/>
                  </a:cubicBezTo>
                  <a:lnTo>
                    <a:pt x="4" y="35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8" name="Google Shape;1618;p30"/>
            <p:cNvSpPr/>
            <p:nvPr/>
          </p:nvSpPr>
          <p:spPr>
            <a:xfrm>
              <a:off x="7054588" y="5216513"/>
              <a:ext cx="100013" cy="503238"/>
            </a:xfrm>
            <a:custGeom>
              <a:avLst/>
              <a:gdLst/>
              <a:ahLst/>
              <a:cxnLst/>
              <a:rect l="l" t="t" r="r" b="b"/>
              <a:pathLst>
                <a:path w="72" h="361" extrusionOk="0">
                  <a:moveTo>
                    <a:pt x="35" y="361"/>
                  </a:moveTo>
                  <a:cubicBezTo>
                    <a:pt x="34" y="361"/>
                    <a:pt x="34" y="361"/>
                    <a:pt x="34" y="361"/>
                  </a:cubicBezTo>
                  <a:cubicBezTo>
                    <a:pt x="22" y="360"/>
                    <a:pt x="12" y="360"/>
                    <a:pt x="2" y="359"/>
                  </a:cubicBezTo>
                  <a:cubicBezTo>
                    <a:pt x="0" y="359"/>
                    <a:pt x="0" y="359"/>
                    <a:pt x="0" y="359"/>
                  </a:cubicBezTo>
                  <a:cubicBezTo>
                    <a:pt x="0" y="358"/>
                    <a:pt x="0" y="358"/>
                    <a:pt x="0" y="358"/>
                  </a:cubicBezTo>
                  <a:cubicBezTo>
                    <a:pt x="70" y="0"/>
                    <a:pt x="70" y="0"/>
                    <a:pt x="70" y="0"/>
                  </a:cubicBezTo>
                  <a:cubicBezTo>
                    <a:pt x="72" y="0"/>
                    <a:pt x="72" y="0"/>
                    <a:pt x="72" y="0"/>
                  </a:cubicBezTo>
                  <a:lnTo>
                    <a:pt x="35" y="361"/>
                  </a:lnTo>
                  <a:close/>
                  <a:moveTo>
                    <a:pt x="3" y="357"/>
                  </a:moveTo>
                  <a:cubicBezTo>
                    <a:pt x="12" y="357"/>
                    <a:pt x="22" y="358"/>
                    <a:pt x="33" y="358"/>
                  </a:cubicBezTo>
                  <a:cubicBezTo>
                    <a:pt x="67" y="27"/>
                    <a:pt x="67" y="27"/>
                    <a:pt x="67" y="27"/>
                  </a:cubicBezTo>
                  <a:lnTo>
                    <a:pt x="3" y="35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9" name="Google Shape;1619;p30"/>
            <p:cNvSpPr/>
            <p:nvPr/>
          </p:nvSpPr>
          <p:spPr>
            <a:xfrm>
              <a:off x="6859325" y="5216513"/>
              <a:ext cx="295275" cy="481013"/>
            </a:xfrm>
            <a:custGeom>
              <a:avLst/>
              <a:gdLst/>
              <a:ahLst/>
              <a:cxnLst/>
              <a:rect l="l" t="t" r="r" b="b"/>
              <a:pathLst>
                <a:path w="213" h="346" extrusionOk="0">
                  <a:moveTo>
                    <a:pt x="38" y="346"/>
                  </a:moveTo>
                  <a:cubicBezTo>
                    <a:pt x="37" y="346"/>
                    <a:pt x="37" y="346"/>
                    <a:pt x="37" y="346"/>
                  </a:cubicBezTo>
                  <a:cubicBezTo>
                    <a:pt x="24" y="343"/>
                    <a:pt x="12" y="340"/>
                    <a:pt x="1" y="336"/>
                  </a:cubicBezTo>
                  <a:cubicBezTo>
                    <a:pt x="0" y="336"/>
                    <a:pt x="0" y="336"/>
                    <a:pt x="0" y="336"/>
                  </a:cubicBezTo>
                  <a:cubicBezTo>
                    <a:pt x="211" y="0"/>
                    <a:pt x="211" y="0"/>
                    <a:pt x="211" y="0"/>
                  </a:cubicBezTo>
                  <a:cubicBezTo>
                    <a:pt x="213" y="1"/>
                    <a:pt x="213" y="1"/>
                    <a:pt x="213" y="1"/>
                  </a:cubicBezTo>
                  <a:lnTo>
                    <a:pt x="38" y="346"/>
                  </a:lnTo>
                  <a:close/>
                  <a:moveTo>
                    <a:pt x="3" y="334"/>
                  </a:moveTo>
                  <a:cubicBezTo>
                    <a:pt x="14" y="338"/>
                    <a:pt x="25" y="341"/>
                    <a:pt x="37" y="343"/>
                  </a:cubicBezTo>
                  <a:cubicBezTo>
                    <a:pt x="199" y="24"/>
                    <a:pt x="199" y="24"/>
                    <a:pt x="199" y="24"/>
                  </a:cubicBezTo>
                  <a:lnTo>
                    <a:pt x="3" y="33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0" name="Google Shape;1620;p30"/>
            <p:cNvSpPr/>
            <p:nvPr/>
          </p:nvSpPr>
          <p:spPr>
            <a:xfrm>
              <a:off x="7006963" y="5216513"/>
              <a:ext cx="147638" cy="500063"/>
            </a:xfrm>
            <a:custGeom>
              <a:avLst/>
              <a:gdLst/>
              <a:ahLst/>
              <a:cxnLst/>
              <a:rect l="l" t="t" r="r" b="b"/>
              <a:pathLst>
                <a:path w="107" h="359" extrusionOk="0">
                  <a:moveTo>
                    <a:pt x="38" y="359"/>
                  </a:moveTo>
                  <a:cubicBezTo>
                    <a:pt x="37" y="359"/>
                    <a:pt x="37" y="359"/>
                    <a:pt x="37" y="359"/>
                  </a:cubicBezTo>
                  <a:cubicBezTo>
                    <a:pt x="25" y="358"/>
                    <a:pt x="13" y="357"/>
                    <a:pt x="2" y="356"/>
                  </a:cubicBezTo>
                  <a:cubicBezTo>
                    <a:pt x="0" y="356"/>
                    <a:pt x="0" y="356"/>
                    <a:pt x="0" y="356"/>
                  </a:cubicBezTo>
                  <a:cubicBezTo>
                    <a:pt x="1" y="355"/>
                    <a:pt x="1" y="355"/>
                    <a:pt x="1" y="355"/>
                  </a:cubicBezTo>
                  <a:cubicBezTo>
                    <a:pt x="105" y="0"/>
                    <a:pt x="105" y="0"/>
                    <a:pt x="105" y="0"/>
                  </a:cubicBezTo>
                  <a:cubicBezTo>
                    <a:pt x="107" y="0"/>
                    <a:pt x="107" y="0"/>
                    <a:pt x="107" y="0"/>
                  </a:cubicBezTo>
                  <a:lnTo>
                    <a:pt x="38" y="359"/>
                  </a:lnTo>
                  <a:close/>
                  <a:moveTo>
                    <a:pt x="3" y="354"/>
                  </a:moveTo>
                  <a:cubicBezTo>
                    <a:pt x="14" y="355"/>
                    <a:pt x="25" y="356"/>
                    <a:pt x="36" y="357"/>
                  </a:cubicBezTo>
                  <a:cubicBezTo>
                    <a:pt x="100" y="25"/>
                    <a:pt x="100" y="25"/>
                    <a:pt x="100" y="25"/>
                  </a:cubicBezTo>
                  <a:lnTo>
                    <a:pt x="3" y="35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1" name="Google Shape;1621;p30"/>
            <p:cNvSpPr/>
            <p:nvPr/>
          </p:nvSpPr>
          <p:spPr>
            <a:xfrm>
              <a:off x="6908538" y="5216513"/>
              <a:ext cx="246063" cy="490538"/>
            </a:xfrm>
            <a:custGeom>
              <a:avLst/>
              <a:gdLst/>
              <a:ahLst/>
              <a:cxnLst/>
              <a:rect l="l" t="t" r="r" b="b"/>
              <a:pathLst>
                <a:path w="177" h="353" extrusionOk="0">
                  <a:moveTo>
                    <a:pt x="38" y="353"/>
                  </a:moveTo>
                  <a:cubicBezTo>
                    <a:pt x="37" y="353"/>
                    <a:pt x="37" y="353"/>
                    <a:pt x="37" y="353"/>
                  </a:cubicBezTo>
                  <a:cubicBezTo>
                    <a:pt x="25" y="351"/>
                    <a:pt x="13" y="348"/>
                    <a:pt x="1" y="346"/>
                  </a:cubicBezTo>
                  <a:cubicBezTo>
                    <a:pt x="0" y="346"/>
                    <a:pt x="0" y="346"/>
                    <a:pt x="0" y="346"/>
                  </a:cubicBezTo>
                  <a:cubicBezTo>
                    <a:pt x="1" y="344"/>
                    <a:pt x="1" y="344"/>
                    <a:pt x="1" y="344"/>
                  </a:cubicBezTo>
                  <a:cubicBezTo>
                    <a:pt x="175" y="0"/>
                    <a:pt x="175" y="0"/>
                    <a:pt x="175" y="0"/>
                  </a:cubicBezTo>
                  <a:cubicBezTo>
                    <a:pt x="177" y="1"/>
                    <a:pt x="177" y="1"/>
                    <a:pt x="177" y="1"/>
                  </a:cubicBezTo>
                  <a:lnTo>
                    <a:pt x="38" y="353"/>
                  </a:lnTo>
                  <a:close/>
                  <a:moveTo>
                    <a:pt x="3" y="344"/>
                  </a:moveTo>
                  <a:cubicBezTo>
                    <a:pt x="14" y="346"/>
                    <a:pt x="25" y="348"/>
                    <a:pt x="36" y="350"/>
                  </a:cubicBezTo>
                  <a:cubicBezTo>
                    <a:pt x="165" y="25"/>
                    <a:pt x="165" y="25"/>
                    <a:pt x="165" y="25"/>
                  </a:cubicBezTo>
                  <a:lnTo>
                    <a:pt x="3" y="3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2" name="Google Shape;1622;p30"/>
            <p:cNvSpPr/>
            <p:nvPr/>
          </p:nvSpPr>
          <p:spPr>
            <a:xfrm>
              <a:off x="6730738" y="5216513"/>
              <a:ext cx="423863" cy="425450"/>
            </a:xfrm>
            <a:custGeom>
              <a:avLst/>
              <a:gdLst/>
              <a:ahLst/>
              <a:cxnLst/>
              <a:rect l="l" t="t" r="r" b="b"/>
              <a:pathLst>
                <a:path w="305" h="307" extrusionOk="0">
                  <a:moveTo>
                    <a:pt x="28" y="307"/>
                  </a:moveTo>
                  <a:cubicBezTo>
                    <a:pt x="27" y="306"/>
                    <a:pt x="27" y="306"/>
                    <a:pt x="27" y="306"/>
                  </a:cubicBezTo>
                  <a:cubicBezTo>
                    <a:pt x="17" y="299"/>
                    <a:pt x="8" y="292"/>
                    <a:pt x="1" y="284"/>
                  </a:cubicBezTo>
                  <a:cubicBezTo>
                    <a:pt x="0" y="283"/>
                    <a:pt x="0" y="283"/>
                    <a:pt x="0" y="283"/>
                  </a:cubicBezTo>
                  <a:cubicBezTo>
                    <a:pt x="1" y="282"/>
                    <a:pt x="1" y="282"/>
                    <a:pt x="1" y="282"/>
                  </a:cubicBezTo>
                  <a:cubicBezTo>
                    <a:pt x="303" y="0"/>
                    <a:pt x="303" y="0"/>
                    <a:pt x="303" y="0"/>
                  </a:cubicBezTo>
                  <a:cubicBezTo>
                    <a:pt x="305" y="2"/>
                    <a:pt x="305" y="2"/>
                    <a:pt x="305" y="2"/>
                  </a:cubicBezTo>
                  <a:lnTo>
                    <a:pt x="28" y="307"/>
                  </a:lnTo>
                  <a:close/>
                  <a:moveTo>
                    <a:pt x="4" y="283"/>
                  </a:moveTo>
                  <a:cubicBezTo>
                    <a:pt x="10" y="290"/>
                    <a:pt x="18" y="297"/>
                    <a:pt x="28" y="303"/>
                  </a:cubicBezTo>
                  <a:cubicBezTo>
                    <a:pt x="283" y="22"/>
                    <a:pt x="283" y="22"/>
                    <a:pt x="283" y="22"/>
                  </a:cubicBezTo>
                  <a:lnTo>
                    <a:pt x="4" y="28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3" name="Google Shape;1623;p30"/>
            <p:cNvSpPr/>
            <p:nvPr/>
          </p:nvSpPr>
          <p:spPr>
            <a:xfrm>
              <a:off x="6714863" y="5216513"/>
              <a:ext cx="439738" cy="395288"/>
            </a:xfrm>
            <a:custGeom>
              <a:avLst/>
              <a:gdLst/>
              <a:ahLst/>
              <a:cxnLst/>
              <a:rect l="l" t="t" r="r" b="b"/>
              <a:pathLst>
                <a:path w="317" h="285" extrusionOk="0">
                  <a:moveTo>
                    <a:pt x="14" y="285"/>
                  </a:moveTo>
                  <a:cubicBezTo>
                    <a:pt x="13" y="284"/>
                    <a:pt x="13" y="284"/>
                    <a:pt x="13" y="284"/>
                  </a:cubicBezTo>
                  <a:cubicBezTo>
                    <a:pt x="3" y="273"/>
                    <a:pt x="1" y="265"/>
                    <a:pt x="1" y="265"/>
                  </a:cubicBezTo>
                  <a:cubicBezTo>
                    <a:pt x="0" y="264"/>
                    <a:pt x="0" y="264"/>
                    <a:pt x="0" y="264"/>
                  </a:cubicBezTo>
                  <a:cubicBezTo>
                    <a:pt x="1" y="263"/>
                    <a:pt x="1" y="263"/>
                    <a:pt x="1" y="263"/>
                  </a:cubicBezTo>
                  <a:cubicBezTo>
                    <a:pt x="315" y="0"/>
                    <a:pt x="315" y="0"/>
                    <a:pt x="315" y="0"/>
                  </a:cubicBezTo>
                  <a:cubicBezTo>
                    <a:pt x="317" y="2"/>
                    <a:pt x="317" y="2"/>
                    <a:pt x="317" y="2"/>
                  </a:cubicBezTo>
                  <a:lnTo>
                    <a:pt x="14" y="285"/>
                  </a:lnTo>
                  <a:close/>
                  <a:moveTo>
                    <a:pt x="3" y="265"/>
                  </a:moveTo>
                  <a:cubicBezTo>
                    <a:pt x="4" y="267"/>
                    <a:pt x="7" y="273"/>
                    <a:pt x="14" y="282"/>
                  </a:cubicBezTo>
                  <a:cubicBezTo>
                    <a:pt x="283" y="30"/>
                    <a:pt x="283" y="30"/>
                    <a:pt x="283" y="30"/>
                  </a:cubicBezTo>
                  <a:lnTo>
                    <a:pt x="3" y="26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4" name="Google Shape;1624;p30"/>
            <p:cNvSpPr/>
            <p:nvPr/>
          </p:nvSpPr>
          <p:spPr>
            <a:xfrm>
              <a:off x="6805350" y="5216513"/>
              <a:ext cx="349250" cy="466725"/>
            </a:xfrm>
            <a:custGeom>
              <a:avLst/>
              <a:gdLst/>
              <a:ahLst/>
              <a:cxnLst/>
              <a:rect l="l" t="t" r="r" b="b"/>
              <a:pathLst>
                <a:path w="252" h="336" extrusionOk="0">
                  <a:moveTo>
                    <a:pt x="41" y="336"/>
                  </a:moveTo>
                  <a:cubicBezTo>
                    <a:pt x="40" y="336"/>
                    <a:pt x="40" y="336"/>
                    <a:pt x="40" y="336"/>
                  </a:cubicBezTo>
                  <a:cubicBezTo>
                    <a:pt x="26" y="332"/>
                    <a:pt x="13" y="327"/>
                    <a:pt x="2" y="321"/>
                  </a:cubicBezTo>
                  <a:cubicBezTo>
                    <a:pt x="0" y="321"/>
                    <a:pt x="0" y="321"/>
                    <a:pt x="0" y="321"/>
                  </a:cubicBezTo>
                  <a:cubicBezTo>
                    <a:pt x="1" y="319"/>
                    <a:pt x="1" y="319"/>
                    <a:pt x="1" y="319"/>
                  </a:cubicBezTo>
                  <a:cubicBezTo>
                    <a:pt x="250" y="0"/>
                    <a:pt x="250" y="0"/>
                    <a:pt x="250" y="0"/>
                  </a:cubicBezTo>
                  <a:cubicBezTo>
                    <a:pt x="252" y="2"/>
                    <a:pt x="252" y="2"/>
                    <a:pt x="252" y="2"/>
                  </a:cubicBezTo>
                  <a:lnTo>
                    <a:pt x="41" y="336"/>
                  </a:lnTo>
                  <a:close/>
                  <a:moveTo>
                    <a:pt x="4" y="320"/>
                  </a:moveTo>
                  <a:cubicBezTo>
                    <a:pt x="15" y="325"/>
                    <a:pt x="27" y="330"/>
                    <a:pt x="40" y="334"/>
                  </a:cubicBezTo>
                  <a:cubicBezTo>
                    <a:pt x="237" y="21"/>
                    <a:pt x="237" y="21"/>
                    <a:pt x="237" y="21"/>
                  </a:cubicBezTo>
                  <a:lnTo>
                    <a:pt x="4" y="32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5" name="Google Shape;1625;p30"/>
            <p:cNvSpPr/>
            <p:nvPr/>
          </p:nvSpPr>
          <p:spPr>
            <a:xfrm>
              <a:off x="6767250" y="5216513"/>
              <a:ext cx="387350" cy="447675"/>
            </a:xfrm>
            <a:custGeom>
              <a:avLst/>
              <a:gdLst/>
              <a:ahLst/>
              <a:cxnLst/>
              <a:rect l="l" t="t" r="r" b="b"/>
              <a:pathLst>
                <a:path w="279" h="322" extrusionOk="0">
                  <a:moveTo>
                    <a:pt x="29" y="322"/>
                  </a:moveTo>
                  <a:cubicBezTo>
                    <a:pt x="29" y="321"/>
                    <a:pt x="29" y="321"/>
                    <a:pt x="29" y="321"/>
                  </a:cubicBezTo>
                  <a:cubicBezTo>
                    <a:pt x="18" y="317"/>
                    <a:pt x="9" y="311"/>
                    <a:pt x="1" y="306"/>
                  </a:cubicBezTo>
                  <a:cubicBezTo>
                    <a:pt x="0" y="305"/>
                    <a:pt x="0" y="305"/>
                    <a:pt x="0" y="305"/>
                  </a:cubicBezTo>
                  <a:cubicBezTo>
                    <a:pt x="277" y="0"/>
                    <a:pt x="277" y="0"/>
                    <a:pt x="277" y="0"/>
                  </a:cubicBezTo>
                  <a:cubicBezTo>
                    <a:pt x="279" y="2"/>
                    <a:pt x="279" y="2"/>
                    <a:pt x="279" y="2"/>
                  </a:cubicBezTo>
                  <a:lnTo>
                    <a:pt x="29" y="322"/>
                  </a:lnTo>
                  <a:close/>
                  <a:moveTo>
                    <a:pt x="4" y="305"/>
                  </a:moveTo>
                  <a:cubicBezTo>
                    <a:pt x="11" y="310"/>
                    <a:pt x="20" y="314"/>
                    <a:pt x="29" y="319"/>
                  </a:cubicBezTo>
                  <a:cubicBezTo>
                    <a:pt x="257" y="25"/>
                    <a:pt x="257" y="25"/>
                    <a:pt x="257" y="25"/>
                  </a:cubicBezTo>
                  <a:lnTo>
                    <a:pt x="4" y="30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6" name="Google Shape;1626;p30"/>
            <p:cNvSpPr/>
            <p:nvPr/>
          </p:nvSpPr>
          <p:spPr>
            <a:xfrm>
              <a:off x="7151425" y="5216513"/>
              <a:ext cx="298450" cy="481013"/>
            </a:xfrm>
            <a:custGeom>
              <a:avLst/>
              <a:gdLst/>
              <a:ahLst/>
              <a:cxnLst/>
              <a:rect l="l" t="t" r="r" b="b"/>
              <a:pathLst>
                <a:path w="214" h="346" extrusionOk="0">
                  <a:moveTo>
                    <a:pt x="175" y="346"/>
                  </a:moveTo>
                  <a:cubicBezTo>
                    <a:pt x="174" y="345"/>
                    <a:pt x="174" y="345"/>
                    <a:pt x="174" y="345"/>
                  </a:cubicBezTo>
                  <a:cubicBezTo>
                    <a:pt x="0" y="1"/>
                    <a:pt x="0" y="1"/>
                    <a:pt x="0" y="1"/>
                  </a:cubicBezTo>
                  <a:cubicBezTo>
                    <a:pt x="2" y="0"/>
                    <a:pt x="2" y="0"/>
                    <a:pt x="2" y="0"/>
                  </a:cubicBezTo>
                  <a:cubicBezTo>
                    <a:pt x="214" y="336"/>
                    <a:pt x="214" y="336"/>
                    <a:pt x="214" y="336"/>
                  </a:cubicBezTo>
                  <a:cubicBezTo>
                    <a:pt x="212" y="336"/>
                    <a:pt x="212" y="336"/>
                    <a:pt x="212" y="336"/>
                  </a:cubicBezTo>
                  <a:cubicBezTo>
                    <a:pt x="201" y="340"/>
                    <a:pt x="189" y="343"/>
                    <a:pt x="176" y="346"/>
                  </a:cubicBezTo>
                  <a:lnTo>
                    <a:pt x="175" y="346"/>
                  </a:lnTo>
                  <a:close/>
                  <a:moveTo>
                    <a:pt x="14" y="24"/>
                  </a:moveTo>
                  <a:cubicBezTo>
                    <a:pt x="176" y="343"/>
                    <a:pt x="176" y="343"/>
                    <a:pt x="176" y="343"/>
                  </a:cubicBezTo>
                  <a:cubicBezTo>
                    <a:pt x="188" y="341"/>
                    <a:pt x="200" y="338"/>
                    <a:pt x="210" y="334"/>
                  </a:cubicBezTo>
                  <a:lnTo>
                    <a:pt x="14" y="2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7" name="Google Shape;1627;p30"/>
            <p:cNvSpPr/>
            <p:nvPr/>
          </p:nvSpPr>
          <p:spPr>
            <a:xfrm>
              <a:off x="7151425" y="5216513"/>
              <a:ext cx="388938" cy="447675"/>
            </a:xfrm>
            <a:custGeom>
              <a:avLst/>
              <a:gdLst/>
              <a:ahLst/>
              <a:cxnLst/>
              <a:rect l="l" t="t" r="r" b="b"/>
              <a:pathLst>
                <a:path w="279" h="322" extrusionOk="0">
                  <a:moveTo>
                    <a:pt x="250" y="322"/>
                  </a:moveTo>
                  <a:cubicBezTo>
                    <a:pt x="249" y="321"/>
                    <a:pt x="249" y="321"/>
                    <a:pt x="249" y="321"/>
                  </a:cubicBezTo>
                  <a:cubicBezTo>
                    <a:pt x="0" y="2"/>
                    <a:pt x="0" y="2"/>
                    <a:pt x="0" y="2"/>
                  </a:cubicBezTo>
                  <a:cubicBezTo>
                    <a:pt x="2" y="0"/>
                    <a:pt x="2" y="0"/>
                    <a:pt x="2" y="0"/>
                  </a:cubicBezTo>
                  <a:cubicBezTo>
                    <a:pt x="279" y="305"/>
                    <a:pt x="279" y="305"/>
                    <a:pt x="279" y="305"/>
                  </a:cubicBezTo>
                  <a:cubicBezTo>
                    <a:pt x="278" y="306"/>
                    <a:pt x="278" y="306"/>
                    <a:pt x="278" y="306"/>
                  </a:cubicBezTo>
                  <a:cubicBezTo>
                    <a:pt x="270" y="311"/>
                    <a:pt x="261" y="317"/>
                    <a:pt x="251" y="321"/>
                  </a:cubicBezTo>
                  <a:lnTo>
                    <a:pt x="250" y="322"/>
                  </a:lnTo>
                  <a:close/>
                  <a:moveTo>
                    <a:pt x="22" y="25"/>
                  </a:moveTo>
                  <a:cubicBezTo>
                    <a:pt x="250" y="319"/>
                    <a:pt x="250" y="319"/>
                    <a:pt x="250" y="319"/>
                  </a:cubicBezTo>
                  <a:cubicBezTo>
                    <a:pt x="260" y="314"/>
                    <a:pt x="268" y="310"/>
                    <a:pt x="276" y="305"/>
                  </a:cubicBezTo>
                  <a:lnTo>
                    <a:pt x="22" y="2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8" name="Google Shape;1628;p30"/>
            <p:cNvSpPr/>
            <p:nvPr/>
          </p:nvSpPr>
          <p:spPr>
            <a:xfrm>
              <a:off x="7151425" y="5216513"/>
              <a:ext cx="425450" cy="425450"/>
            </a:xfrm>
            <a:custGeom>
              <a:avLst/>
              <a:gdLst/>
              <a:ahLst/>
              <a:cxnLst/>
              <a:rect l="l" t="t" r="r" b="b"/>
              <a:pathLst>
                <a:path w="305" h="307" extrusionOk="0">
                  <a:moveTo>
                    <a:pt x="277" y="307"/>
                  </a:moveTo>
                  <a:cubicBezTo>
                    <a:pt x="277" y="306"/>
                    <a:pt x="277" y="306"/>
                    <a:pt x="277" y="306"/>
                  </a:cubicBezTo>
                  <a:cubicBezTo>
                    <a:pt x="0" y="2"/>
                    <a:pt x="0" y="2"/>
                    <a:pt x="0" y="2"/>
                  </a:cubicBezTo>
                  <a:cubicBezTo>
                    <a:pt x="2" y="0"/>
                    <a:pt x="2" y="0"/>
                    <a:pt x="2" y="0"/>
                  </a:cubicBezTo>
                  <a:cubicBezTo>
                    <a:pt x="305" y="283"/>
                    <a:pt x="305" y="283"/>
                    <a:pt x="305" y="283"/>
                  </a:cubicBezTo>
                  <a:cubicBezTo>
                    <a:pt x="304" y="284"/>
                    <a:pt x="304" y="284"/>
                    <a:pt x="304" y="284"/>
                  </a:cubicBezTo>
                  <a:cubicBezTo>
                    <a:pt x="297" y="292"/>
                    <a:pt x="288" y="299"/>
                    <a:pt x="278" y="306"/>
                  </a:cubicBezTo>
                  <a:lnTo>
                    <a:pt x="277" y="307"/>
                  </a:lnTo>
                  <a:close/>
                  <a:moveTo>
                    <a:pt x="22" y="22"/>
                  </a:moveTo>
                  <a:cubicBezTo>
                    <a:pt x="278" y="303"/>
                    <a:pt x="278" y="303"/>
                    <a:pt x="278" y="303"/>
                  </a:cubicBezTo>
                  <a:cubicBezTo>
                    <a:pt x="287" y="297"/>
                    <a:pt x="295" y="290"/>
                    <a:pt x="301" y="283"/>
                  </a:cubicBezTo>
                  <a:lnTo>
                    <a:pt x="22" y="2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9" name="Google Shape;1629;p30"/>
            <p:cNvSpPr/>
            <p:nvPr/>
          </p:nvSpPr>
          <p:spPr>
            <a:xfrm>
              <a:off x="7151425" y="5216513"/>
              <a:ext cx="350838" cy="466725"/>
            </a:xfrm>
            <a:custGeom>
              <a:avLst/>
              <a:gdLst/>
              <a:ahLst/>
              <a:cxnLst/>
              <a:rect l="l" t="t" r="r" b="b"/>
              <a:pathLst>
                <a:path w="252" h="336" extrusionOk="0">
                  <a:moveTo>
                    <a:pt x="211" y="336"/>
                  </a:moveTo>
                  <a:cubicBezTo>
                    <a:pt x="211" y="336"/>
                    <a:pt x="211" y="336"/>
                    <a:pt x="211" y="336"/>
                  </a:cubicBezTo>
                  <a:cubicBezTo>
                    <a:pt x="0" y="2"/>
                    <a:pt x="0" y="2"/>
                    <a:pt x="0" y="2"/>
                  </a:cubicBezTo>
                  <a:cubicBezTo>
                    <a:pt x="2" y="0"/>
                    <a:pt x="2" y="0"/>
                    <a:pt x="2" y="0"/>
                  </a:cubicBezTo>
                  <a:cubicBezTo>
                    <a:pt x="252" y="321"/>
                    <a:pt x="252" y="321"/>
                    <a:pt x="252" y="321"/>
                  </a:cubicBezTo>
                  <a:cubicBezTo>
                    <a:pt x="251" y="321"/>
                    <a:pt x="251" y="321"/>
                    <a:pt x="251" y="321"/>
                  </a:cubicBezTo>
                  <a:cubicBezTo>
                    <a:pt x="239" y="327"/>
                    <a:pt x="226" y="332"/>
                    <a:pt x="212" y="336"/>
                  </a:cubicBezTo>
                  <a:lnTo>
                    <a:pt x="211" y="336"/>
                  </a:lnTo>
                  <a:close/>
                  <a:moveTo>
                    <a:pt x="15" y="21"/>
                  </a:moveTo>
                  <a:cubicBezTo>
                    <a:pt x="212" y="334"/>
                    <a:pt x="212" y="334"/>
                    <a:pt x="212" y="334"/>
                  </a:cubicBezTo>
                  <a:cubicBezTo>
                    <a:pt x="225" y="330"/>
                    <a:pt x="237" y="325"/>
                    <a:pt x="248" y="320"/>
                  </a:cubicBezTo>
                  <a:lnTo>
                    <a:pt x="15" y="2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0" name="Google Shape;1630;p30"/>
            <p:cNvSpPr/>
            <p:nvPr/>
          </p:nvSpPr>
          <p:spPr>
            <a:xfrm>
              <a:off x="7151425" y="5216513"/>
              <a:ext cx="441325" cy="395288"/>
            </a:xfrm>
            <a:custGeom>
              <a:avLst/>
              <a:gdLst/>
              <a:ahLst/>
              <a:cxnLst/>
              <a:rect l="l" t="t" r="r" b="b"/>
              <a:pathLst>
                <a:path w="317" h="285" extrusionOk="0">
                  <a:moveTo>
                    <a:pt x="303" y="285"/>
                  </a:moveTo>
                  <a:cubicBezTo>
                    <a:pt x="302" y="284"/>
                    <a:pt x="302" y="284"/>
                    <a:pt x="302" y="284"/>
                  </a:cubicBezTo>
                  <a:cubicBezTo>
                    <a:pt x="0" y="2"/>
                    <a:pt x="0" y="2"/>
                    <a:pt x="0" y="2"/>
                  </a:cubicBezTo>
                  <a:cubicBezTo>
                    <a:pt x="2" y="0"/>
                    <a:pt x="2" y="0"/>
                    <a:pt x="2" y="0"/>
                  </a:cubicBezTo>
                  <a:cubicBezTo>
                    <a:pt x="317" y="264"/>
                    <a:pt x="317" y="264"/>
                    <a:pt x="317" y="264"/>
                  </a:cubicBezTo>
                  <a:cubicBezTo>
                    <a:pt x="317" y="265"/>
                    <a:pt x="317" y="265"/>
                    <a:pt x="317" y="265"/>
                  </a:cubicBezTo>
                  <a:cubicBezTo>
                    <a:pt x="317" y="265"/>
                    <a:pt x="314" y="273"/>
                    <a:pt x="304" y="284"/>
                  </a:cubicBezTo>
                  <a:lnTo>
                    <a:pt x="303" y="285"/>
                  </a:lnTo>
                  <a:close/>
                  <a:moveTo>
                    <a:pt x="34" y="30"/>
                  </a:moveTo>
                  <a:cubicBezTo>
                    <a:pt x="303" y="282"/>
                    <a:pt x="303" y="282"/>
                    <a:pt x="303" y="282"/>
                  </a:cubicBezTo>
                  <a:cubicBezTo>
                    <a:pt x="310" y="273"/>
                    <a:pt x="313" y="267"/>
                    <a:pt x="314" y="265"/>
                  </a:cubicBezTo>
                  <a:lnTo>
                    <a:pt x="34" y="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1" name="Google Shape;1631;p30"/>
            <p:cNvSpPr/>
            <p:nvPr/>
          </p:nvSpPr>
          <p:spPr>
            <a:xfrm>
              <a:off x="7151425" y="5216513"/>
              <a:ext cx="101600" cy="503238"/>
            </a:xfrm>
            <a:custGeom>
              <a:avLst/>
              <a:gdLst/>
              <a:ahLst/>
              <a:cxnLst/>
              <a:rect l="l" t="t" r="r" b="b"/>
              <a:pathLst>
                <a:path w="72" h="361" extrusionOk="0">
                  <a:moveTo>
                    <a:pt x="37" y="361"/>
                  </a:moveTo>
                  <a:cubicBezTo>
                    <a:pt x="37" y="360"/>
                    <a:pt x="37" y="360"/>
                    <a:pt x="37" y="360"/>
                  </a:cubicBezTo>
                  <a:cubicBezTo>
                    <a:pt x="0" y="0"/>
                    <a:pt x="0" y="0"/>
                    <a:pt x="0" y="0"/>
                  </a:cubicBezTo>
                  <a:cubicBezTo>
                    <a:pt x="2" y="0"/>
                    <a:pt x="2" y="0"/>
                    <a:pt x="2" y="0"/>
                  </a:cubicBezTo>
                  <a:cubicBezTo>
                    <a:pt x="72" y="359"/>
                    <a:pt x="72" y="359"/>
                    <a:pt x="72" y="359"/>
                  </a:cubicBezTo>
                  <a:cubicBezTo>
                    <a:pt x="71" y="359"/>
                    <a:pt x="71" y="359"/>
                    <a:pt x="71" y="359"/>
                  </a:cubicBezTo>
                  <a:cubicBezTo>
                    <a:pt x="61" y="360"/>
                    <a:pt x="50" y="360"/>
                    <a:pt x="38" y="361"/>
                  </a:cubicBezTo>
                  <a:lnTo>
                    <a:pt x="37" y="361"/>
                  </a:lnTo>
                  <a:close/>
                  <a:moveTo>
                    <a:pt x="5" y="27"/>
                  </a:moveTo>
                  <a:cubicBezTo>
                    <a:pt x="39" y="358"/>
                    <a:pt x="39" y="358"/>
                    <a:pt x="39" y="358"/>
                  </a:cubicBezTo>
                  <a:cubicBezTo>
                    <a:pt x="50" y="358"/>
                    <a:pt x="60" y="357"/>
                    <a:pt x="69" y="357"/>
                  </a:cubicBezTo>
                  <a:lnTo>
                    <a:pt x="5" y="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2" name="Google Shape;1632;p30"/>
            <p:cNvSpPr/>
            <p:nvPr/>
          </p:nvSpPr>
          <p:spPr>
            <a:xfrm>
              <a:off x="7151425" y="5216513"/>
              <a:ext cx="246063" cy="490538"/>
            </a:xfrm>
            <a:custGeom>
              <a:avLst/>
              <a:gdLst/>
              <a:ahLst/>
              <a:cxnLst/>
              <a:rect l="l" t="t" r="r" b="b"/>
              <a:pathLst>
                <a:path w="177" h="353" extrusionOk="0">
                  <a:moveTo>
                    <a:pt x="139" y="353"/>
                  </a:moveTo>
                  <a:cubicBezTo>
                    <a:pt x="139" y="352"/>
                    <a:pt x="139" y="352"/>
                    <a:pt x="139" y="352"/>
                  </a:cubicBezTo>
                  <a:cubicBezTo>
                    <a:pt x="0" y="1"/>
                    <a:pt x="0" y="1"/>
                    <a:pt x="0" y="1"/>
                  </a:cubicBezTo>
                  <a:cubicBezTo>
                    <a:pt x="2" y="0"/>
                    <a:pt x="2" y="0"/>
                    <a:pt x="2" y="0"/>
                  </a:cubicBezTo>
                  <a:cubicBezTo>
                    <a:pt x="177" y="346"/>
                    <a:pt x="177" y="346"/>
                    <a:pt x="177" y="346"/>
                  </a:cubicBezTo>
                  <a:cubicBezTo>
                    <a:pt x="176" y="346"/>
                    <a:pt x="176" y="346"/>
                    <a:pt x="176" y="346"/>
                  </a:cubicBezTo>
                  <a:cubicBezTo>
                    <a:pt x="164" y="348"/>
                    <a:pt x="153" y="351"/>
                    <a:pt x="140" y="353"/>
                  </a:cubicBezTo>
                  <a:lnTo>
                    <a:pt x="139" y="353"/>
                  </a:lnTo>
                  <a:close/>
                  <a:moveTo>
                    <a:pt x="12" y="25"/>
                  </a:moveTo>
                  <a:cubicBezTo>
                    <a:pt x="141" y="350"/>
                    <a:pt x="141" y="350"/>
                    <a:pt x="141" y="350"/>
                  </a:cubicBezTo>
                  <a:cubicBezTo>
                    <a:pt x="152" y="348"/>
                    <a:pt x="163" y="346"/>
                    <a:pt x="174" y="344"/>
                  </a:cubicBezTo>
                  <a:lnTo>
                    <a:pt x="12" y="2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3" name="Google Shape;1633;p30"/>
            <p:cNvSpPr/>
            <p:nvPr/>
          </p:nvSpPr>
          <p:spPr>
            <a:xfrm>
              <a:off x="7151425" y="5216513"/>
              <a:ext cx="55563" cy="503238"/>
            </a:xfrm>
            <a:custGeom>
              <a:avLst/>
              <a:gdLst/>
              <a:ahLst/>
              <a:cxnLst/>
              <a:rect l="l" t="t" r="r" b="b"/>
              <a:pathLst>
                <a:path w="39" h="361" extrusionOk="0">
                  <a:moveTo>
                    <a:pt x="1" y="361"/>
                  </a:moveTo>
                  <a:cubicBezTo>
                    <a:pt x="0" y="361"/>
                    <a:pt x="0" y="361"/>
                    <a:pt x="0" y="361"/>
                  </a:cubicBezTo>
                  <a:cubicBezTo>
                    <a:pt x="0" y="0"/>
                    <a:pt x="0" y="0"/>
                    <a:pt x="0" y="0"/>
                  </a:cubicBezTo>
                  <a:cubicBezTo>
                    <a:pt x="2" y="0"/>
                    <a:pt x="2" y="0"/>
                    <a:pt x="2" y="0"/>
                  </a:cubicBezTo>
                  <a:cubicBezTo>
                    <a:pt x="39" y="361"/>
                    <a:pt x="39" y="361"/>
                    <a:pt x="39" y="361"/>
                  </a:cubicBezTo>
                  <a:cubicBezTo>
                    <a:pt x="38" y="361"/>
                    <a:pt x="38" y="361"/>
                    <a:pt x="38" y="361"/>
                  </a:cubicBezTo>
                  <a:cubicBezTo>
                    <a:pt x="24" y="361"/>
                    <a:pt x="12" y="361"/>
                    <a:pt x="1" y="361"/>
                  </a:cubicBezTo>
                  <a:close/>
                  <a:moveTo>
                    <a:pt x="2" y="24"/>
                  </a:moveTo>
                  <a:cubicBezTo>
                    <a:pt x="2" y="359"/>
                    <a:pt x="2" y="359"/>
                    <a:pt x="2" y="359"/>
                  </a:cubicBezTo>
                  <a:cubicBezTo>
                    <a:pt x="13" y="359"/>
                    <a:pt x="24" y="359"/>
                    <a:pt x="36" y="358"/>
                  </a:cubicBezTo>
                  <a:lnTo>
                    <a:pt x="2" y="2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4" name="Google Shape;1634;p30"/>
            <p:cNvSpPr/>
            <p:nvPr/>
          </p:nvSpPr>
          <p:spPr>
            <a:xfrm>
              <a:off x="7151425" y="5216513"/>
              <a:ext cx="149225" cy="500063"/>
            </a:xfrm>
            <a:custGeom>
              <a:avLst/>
              <a:gdLst/>
              <a:ahLst/>
              <a:cxnLst/>
              <a:rect l="l" t="t" r="r" b="b"/>
              <a:pathLst>
                <a:path w="107" h="359" extrusionOk="0">
                  <a:moveTo>
                    <a:pt x="69" y="359"/>
                  </a:moveTo>
                  <a:cubicBezTo>
                    <a:pt x="69" y="358"/>
                    <a:pt x="69" y="358"/>
                    <a:pt x="69" y="358"/>
                  </a:cubicBezTo>
                  <a:cubicBezTo>
                    <a:pt x="0" y="0"/>
                    <a:pt x="0" y="0"/>
                    <a:pt x="0" y="0"/>
                  </a:cubicBezTo>
                  <a:cubicBezTo>
                    <a:pt x="2" y="0"/>
                    <a:pt x="2" y="0"/>
                    <a:pt x="2" y="0"/>
                  </a:cubicBezTo>
                  <a:cubicBezTo>
                    <a:pt x="107" y="356"/>
                    <a:pt x="107" y="356"/>
                    <a:pt x="107" y="356"/>
                  </a:cubicBezTo>
                  <a:cubicBezTo>
                    <a:pt x="106" y="356"/>
                    <a:pt x="106" y="356"/>
                    <a:pt x="106" y="356"/>
                  </a:cubicBezTo>
                  <a:cubicBezTo>
                    <a:pt x="94" y="357"/>
                    <a:pt x="82" y="358"/>
                    <a:pt x="71" y="359"/>
                  </a:cubicBezTo>
                  <a:lnTo>
                    <a:pt x="69" y="359"/>
                  </a:lnTo>
                  <a:close/>
                  <a:moveTo>
                    <a:pt x="7" y="25"/>
                  </a:moveTo>
                  <a:cubicBezTo>
                    <a:pt x="71" y="357"/>
                    <a:pt x="71" y="357"/>
                    <a:pt x="71" y="357"/>
                  </a:cubicBezTo>
                  <a:cubicBezTo>
                    <a:pt x="82" y="356"/>
                    <a:pt x="93" y="355"/>
                    <a:pt x="104" y="354"/>
                  </a:cubicBezTo>
                  <a:lnTo>
                    <a:pt x="7" y="2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5" name="Google Shape;1635;p30"/>
            <p:cNvSpPr/>
            <p:nvPr/>
          </p:nvSpPr>
          <p:spPr>
            <a:xfrm>
              <a:off x="7151425" y="5216513"/>
              <a:ext cx="198438" cy="495300"/>
            </a:xfrm>
            <a:custGeom>
              <a:avLst/>
              <a:gdLst/>
              <a:ahLst/>
              <a:cxnLst/>
              <a:rect l="l" t="t" r="r" b="b"/>
              <a:pathLst>
                <a:path w="142" h="357" extrusionOk="0">
                  <a:moveTo>
                    <a:pt x="105" y="357"/>
                  </a:moveTo>
                  <a:cubicBezTo>
                    <a:pt x="104" y="356"/>
                    <a:pt x="104" y="356"/>
                    <a:pt x="104" y="356"/>
                  </a:cubicBezTo>
                  <a:cubicBezTo>
                    <a:pt x="0" y="1"/>
                    <a:pt x="0" y="1"/>
                    <a:pt x="0" y="1"/>
                  </a:cubicBezTo>
                  <a:cubicBezTo>
                    <a:pt x="2" y="0"/>
                    <a:pt x="2" y="0"/>
                    <a:pt x="2" y="0"/>
                  </a:cubicBezTo>
                  <a:cubicBezTo>
                    <a:pt x="142" y="352"/>
                    <a:pt x="142" y="352"/>
                    <a:pt x="142" y="352"/>
                  </a:cubicBezTo>
                  <a:cubicBezTo>
                    <a:pt x="140" y="353"/>
                    <a:pt x="140" y="353"/>
                    <a:pt x="140" y="353"/>
                  </a:cubicBezTo>
                  <a:cubicBezTo>
                    <a:pt x="130" y="354"/>
                    <a:pt x="118" y="356"/>
                    <a:pt x="106" y="357"/>
                  </a:cubicBezTo>
                  <a:lnTo>
                    <a:pt x="105" y="357"/>
                  </a:lnTo>
                  <a:close/>
                  <a:moveTo>
                    <a:pt x="10" y="26"/>
                  </a:moveTo>
                  <a:cubicBezTo>
                    <a:pt x="106" y="355"/>
                    <a:pt x="106" y="355"/>
                    <a:pt x="106" y="355"/>
                  </a:cubicBezTo>
                  <a:cubicBezTo>
                    <a:pt x="118" y="353"/>
                    <a:pt x="128" y="352"/>
                    <a:pt x="138" y="350"/>
                  </a:cubicBezTo>
                  <a:lnTo>
                    <a:pt x="10" y="2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36" name="Google Shape;1636;p30"/>
          <p:cNvGrpSpPr/>
          <p:nvPr/>
        </p:nvGrpSpPr>
        <p:grpSpPr>
          <a:xfrm>
            <a:off x="231550" y="179186"/>
            <a:ext cx="8578796" cy="4762104"/>
            <a:chOff x="231550" y="179186"/>
            <a:chExt cx="8578796" cy="4762104"/>
          </a:xfrm>
        </p:grpSpPr>
        <p:sp>
          <p:nvSpPr>
            <p:cNvPr id="1637" name="Google Shape;1637;p30"/>
            <p:cNvSpPr/>
            <p:nvPr/>
          </p:nvSpPr>
          <p:spPr>
            <a:xfrm>
              <a:off x="231550" y="179186"/>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8" name="Google Shape;1638;p30"/>
            <p:cNvSpPr/>
            <p:nvPr/>
          </p:nvSpPr>
          <p:spPr>
            <a:xfrm>
              <a:off x="8664647" y="320040"/>
              <a:ext cx="145699" cy="14587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9" name="Google Shape;1639;p30"/>
            <p:cNvSpPr/>
            <p:nvPr/>
          </p:nvSpPr>
          <p:spPr>
            <a:xfrm>
              <a:off x="8357922" y="4795415"/>
              <a:ext cx="145699" cy="14587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40" name="Google Shape;1640;p3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41" name="Google Shape;1641;p30"/>
          <p:cNvSpPr txBox="1">
            <a:spLocks noGrp="1"/>
          </p:cNvSpPr>
          <p:nvPr>
            <p:ph type="subTitle" idx="1"/>
          </p:nvPr>
        </p:nvSpPr>
        <p:spPr>
          <a:xfrm>
            <a:off x="1112600" y="2264273"/>
            <a:ext cx="1975200" cy="63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2" name="Google Shape;1642;p30"/>
          <p:cNvSpPr txBox="1">
            <a:spLocks noGrp="1"/>
          </p:cNvSpPr>
          <p:nvPr>
            <p:ph type="subTitle" idx="2"/>
          </p:nvPr>
        </p:nvSpPr>
        <p:spPr>
          <a:xfrm>
            <a:off x="3582448" y="2264273"/>
            <a:ext cx="1975200" cy="63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3" name="Google Shape;1643;p30"/>
          <p:cNvSpPr txBox="1">
            <a:spLocks noGrp="1"/>
          </p:cNvSpPr>
          <p:nvPr>
            <p:ph type="subTitle" idx="3"/>
          </p:nvPr>
        </p:nvSpPr>
        <p:spPr>
          <a:xfrm>
            <a:off x="1112600" y="3931248"/>
            <a:ext cx="1975200" cy="63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4" name="Google Shape;1644;p30"/>
          <p:cNvSpPr txBox="1">
            <a:spLocks noGrp="1"/>
          </p:cNvSpPr>
          <p:nvPr>
            <p:ph type="subTitle" idx="4"/>
          </p:nvPr>
        </p:nvSpPr>
        <p:spPr>
          <a:xfrm>
            <a:off x="3582448" y="3931248"/>
            <a:ext cx="1975200" cy="63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5" name="Google Shape;1645;p30"/>
          <p:cNvSpPr txBox="1">
            <a:spLocks noGrp="1"/>
          </p:cNvSpPr>
          <p:nvPr>
            <p:ph type="subTitle" idx="5"/>
          </p:nvPr>
        </p:nvSpPr>
        <p:spPr>
          <a:xfrm>
            <a:off x="6052297" y="2264273"/>
            <a:ext cx="1975200" cy="63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6" name="Google Shape;1646;p30"/>
          <p:cNvSpPr txBox="1">
            <a:spLocks noGrp="1"/>
          </p:cNvSpPr>
          <p:nvPr>
            <p:ph type="subTitle" idx="6"/>
          </p:nvPr>
        </p:nvSpPr>
        <p:spPr>
          <a:xfrm>
            <a:off x="6052297" y="3931248"/>
            <a:ext cx="1975200" cy="63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7" name="Google Shape;1647;p30"/>
          <p:cNvSpPr txBox="1">
            <a:spLocks noGrp="1"/>
          </p:cNvSpPr>
          <p:nvPr>
            <p:ph type="subTitle" idx="7"/>
          </p:nvPr>
        </p:nvSpPr>
        <p:spPr>
          <a:xfrm>
            <a:off x="1111100" y="1941402"/>
            <a:ext cx="1978200" cy="445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2400">
                <a:solidFill>
                  <a:schemeClr val="dk1"/>
                </a:solidFill>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9pPr>
          </a:lstStyle>
          <a:p>
            <a:endParaRPr/>
          </a:p>
        </p:txBody>
      </p:sp>
      <p:sp>
        <p:nvSpPr>
          <p:cNvPr id="1648" name="Google Shape;1648;p30"/>
          <p:cNvSpPr txBox="1">
            <a:spLocks noGrp="1"/>
          </p:cNvSpPr>
          <p:nvPr>
            <p:ph type="subTitle" idx="8"/>
          </p:nvPr>
        </p:nvSpPr>
        <p:spPr>
          <a:xfrm>
            <a:off x="3580948" y="1941402"/>
            <a:ext cx="1978200" cy="445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2400">
                <a:solidFill>
                  <a:schemeClr val="dk1"/>
                </a:solidFill>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9pPr>
          </a:lstStyle>
          <a:p>
            <a:endParaRPr/>
          </a:p>
        </p:txBody>
      </p:sp>
      <p:sp>
        <p:nvSpPr>
          <p:cNvPr id="1649" name="Google Shape;1649;p30"/>
          <p:cNvSpPr txBox="1">
            <a:spLocks noGrp="1"/>
          </p:cNvSpPr>
          <p:nvPr>
            <p:ph type="subTitle" idx="9"/>
          </p:nvPr>
        </p:nvSpPr>
        <p:spPr>
          <a:xfrm>
            <a:off x="6050797" y="1941402"/>
            <a:ext cx="1978200" cy="445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2400">
                <a:solidFill>
                  <a:schemeClr val="dk1"/>
                </a:solidFill>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9pPr>
          </a:lstStyle>
          <a:p>
            <a:endParaRPr/>
          </a:p>
        </p:txBody>
      </p:sp>
      <p:sp>
        <p:nvSpPr>
          <p:cNvPr id="1650" name="Google Shape;1650;p30"/>
          <p:cNvSpPr txBox="1">
            <a:spLocks noGrp="1"/>
          </p:cNvSpPr>
          <p:nvPr>
            <p:ph type="subTitle" idx="13"/>
          </p:nvPr>
        </p:nvSpPr>
        <p:spPr>
          <a:xfrm>
            <a:off x="1111100" y="3617850"/>
            <a:ext cx="1978200" cy="445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2400">
                <a:solidFill>
                  <a:schemeClr val="dk1"/>
                </a:solidFill>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9pPr>
          </a:lstStyle>
          <a:p>
            <a:endParaRPr/>
          </a:p>
        </p:txBody>
      </p:sp>
      <p:sp>
        <p:nvSpPr>
          <p:cNvPr id="1651" name="Google Shape;1651;p30"/>
          <p:cNvSpPr txBox="1">
            <a:spLocks noGrp="1"/>
          </p:cNvSpPr>
          <p:nvPr>
            <p:ph type="subTitle" idx="14"/>
          </p:nvPr>
        </p:nvSpPr>
        <p:spPr>
          <a:xfrm>
            <a:off x="3580948" y="3617850"/>
            <a:ext cx="1978200" cy="445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2400">
                <a:solidFill>
                  <a:schemeClr val="dk1"/>
                </a:solidFill>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9pPr>
          </a:lstStyle>
          <a:p>
            <a:endParaRPr/>
          </a:p>
        </p:txBody>
      </p:sp>
      <p:sp>
        <p:nvSpPr>
          <p:cNvPr id="1652" name="Google Shape;1652;p30"/>
          <p:cNvSpPr txBox="1">
            <a:spLocks noGrp="1"/>
          </p:cNvSpPr>
          <p:nvPr>
            <p:ph type="subTitle" idx="15"/>
          </p:nvPr>
        </p:nvSpPr>
        <p:spPr>
          <a:xfrm>
            <a:off x="6050797" y="3617850"/>
            <a:ext cx="1978200" cy="445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2400">
                <a:solidFill>
                  <a:schemeClr val="dk1"/>
                </a:solidFill>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Numbers and text">
  <p:cSld name="CUSTOM_8">
    <p:spTree>
      <p:nvGrpSpPr>
        <p:cNvPr id="1" name="Shape 1653"/>
        <p:cNvGrpSpPr/>
        <p:nvPr/>
      </p:nvGrpSpPr>
      <p:grpSpPr>
        <a:xfrm>
          <a:off x="0" y="0"/>
          <a:ext cx="0" cy="0"/>
          <a:chOff x="0" y="0"/>
          <a:chExt cx="0" cy="0"/>
        </a:xfrm>
      </p:grpSpPr>
      <p:pic>
        <p:nvPicPr>
          <p:cNvPr id="1654" name="Google Shape;1654;p31"/>
          <p:cNvPicPr preferRelativeResize="0"/>
          <p:nvPr/>
        </p:nvPicPr>
        <p:blipFill>
          <a:blip r:embed="rId2">
            <a:alphaModFix amt="12000"/>
          </a:blip>
          <a:stretch>
            <a:fillRect/>
          </a:stretch>
        </p:blipFill>
        <p:spPr>
          <a:xfrm>
            <a:off x="0" y="12441"/>
            <a:ext cx="9144000" cy="5143460"/>
          </a:xfrm>
          <a:prstGeom prst="rect">
            <a:avLst/>
          </a:prstGeom>
          <a:noFill/>
          <a:ln>
            <a:noFill/>
          </a:ln>
        </p:spPr>
      </p:pic>
      <p:sp>
        <p:nvSpPr>
          <p:cNvPr id="1655" name="Google Shape;1655;p31"/>
          <p:cNvSpPr/>
          <p:nvPr/>
        </p:nvSpPr>
        <p:spPr>
          <a:xfrm>
            <a:off x="8357922" y="259840"/>
            <a:ext cx="145699" cy="14587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56" name="Google Shape;1656;p31"/>
          <p:cNvGrpSpPr/>
          <p:nvPr/>
        </p:nvGrpSpPr>
        <p:grpSpPr>
          <a:xfrm>
            <a:off x="-188168" y="-1115034"/>
            <a:ext cx="908230" cy="3309154"/>
            <a:chOff x="-188168" y="-1115034"/>
            <a:chExt cx="908230" cy="3309154"/>
          </a:xfrm>
        </p:grpSpPr>
        <p:grpSp>
          <p:nvGrpSpPr>
            <p:cNvPr id="1657" name="Google Shape;1657;p31"/>
            <p:cNvGrpSpPr/>
            <p:nvPr/>
          </p:nvGrpSpPr>
          <p:grpSpPr>
            <a:xfrm>
              <a:off x="-188168" y="868866"/>
              <a:ext cx="908230" cy="1325254"/>
              <a:chOff x="2712001" y="2082563"/>
              <a:chExt cx="252412" cy="368300"/>
            </a:xfrm>
          </p:grpSpPr>
          <p:sp>
            <p:nvSpPr>
              <p:cNvPr id="1658" name="Google Shape;1658;p31"/>
              <p:cNvSpPr/>
              <p:nvPr/>
            </p:nvSpPr>
            <p:spPr>
              <a:xfrm>
                <a:off x="2832651" y="2349263"/>
                <a:ext cx="9600" cy="237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9" name="Google Shape;1659;p31"/>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0" name="Google Shape;1660;p31"/>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1" name="Google Shape;1661;p31"/>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2" name="Google Shape;1662;p31"/>
              <p:cNvSpPr/>
              <p:nvPr/>
            </p:nvSpPr>
            <p:spPr>
              <a:xfrm>
                <a:off x="2831063" y="2082563"/>
                <a:ext cx="12600" cy="318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3" name="Google Shape;1663;p31"/>
              <p:cNvSpPr/>
              <p:nvPr/>
            </p:nvSpPr>
            <p:spPr>
              <a:xfrm>
                <a:off x="2829476" y="2363551"/>
                <a:ext cx="17400" cy="192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4" name="Google Shape;1664;p31"/>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5" name="Google Shape;1665;p31"/>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6" name="Google Shape;1666;p31"/>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7" name="Google Shape;1667;p31"/>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8" name="Google Shape;1668;p31"/>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9" name="Google Shape;1669;p31"/>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0" name="Google Shape;1670;p31"/>
              <p:cNvSpPr/>
              <p:nvPr/>
            </p:nvSpPr>
            <p:spPr>
              <a:xfrm>
                <a:off x="2799313" y="2336563"/>
                <a:ext cx="762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1" name="Google Shape;1671;p31"/>
              <p:cNvSpPr/>
              <p:nvPr/>
            </p:nvSpPr>
            <p:spPr>
              <a:xfrm>
                <a:off x="2791376" y="2111138"/>
                <a:ext cx="936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1672" name="Google Shape;1672;p31"/>
            <p:cNvCxnSpPr>
              <a:stCxn id="1662" idx="0"/>
            </p:cNvCxnSpPr>
            <p:nvPr/>
          </p:nvCxnSpPr>
          <p:spPr>
            <a:xfrm rot="10800000">
              <a:off x="262911" y="-1115034"/>
              <a:ext cx="0" cy="1983900"/>
            </a:xfrm>
            <a:prstGeom prst="straightConnector1">
              <a:avLst/>
            </a:prstGeom>
            <a:noFill/>
            <a:ln w="19050" cap="flat" cmpd="sng">
              <a:solidFill>
                <a:schemeClr val="accent2"/>
              </a:solidFill>
              <a:prstDash val="solid"/>
              <a:round/>
              <a:headEnd type="none" w="med" len="med"/>
              <a:tailEnd type="none" w="med" len="med"/>
            </a:ln>
          </p:spPr>
        </p:cxnSp>
      </p:grpSp>
      <p:sp>
        <p:nvSpPr>
          <p:cNvPr id="1673" name="Google Shape;1673;p31"/>
          <p:cNvSpPr/>
          <p:nvPr/>
        </p:nvSpPr>
        <p:spPr>
          <a:xfrm>
            <a:off x="262847" y="4771465"/>
            <a:ext cx="145699" cy="14587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74" name="Google Shape;1674;p31"/>
          <p:cNvGrpSpPr/>
          <p:nvPr/>
        </p:nvGrpSpPr>
        <p:grpSpPr>
          <a:xfrm>
            <a:off x="8522409" y="-74581"/>
            <a:ext cx="720318" cy="5053179"/>
            <a:chOff x="8522409" y="-74581"/>
            <a:chExt cx="720318" cy="5053179"/>
          </a:xfrm>
        </p:grpSpPr>
        <p:grpSp>
          <p:nvGrpSpPr>
            <p:cNvPr id="1675" name="Google Shape;1675;p31"/>
            <p:cNvGrpSpPr/>
            <p:nvPr/>
          </p:nvGrpSpPr>
          <p:grpSpPr>
            <a:xfrm>
              <a:off x="8522409" y="3971219"/>
              <a:ext cx="720318" cy="1007379"/>
              <a:chOff x="2983359" y="1767508"/>
              <a:chExt cx="306375" cy="428471"/>
            </a:xfrm>
          </p:grpSpPr>
          <p:sp>
            <p:nvSpPr>
              <p:cNvPr id="1676" name="Google Shape;1676;p31"/>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7" name="Google Shape;1677;p31"/>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8" name="Google Shape;1678;p31"/>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9" name="Google Shape;1679;p31"/>
              <p:cNvSpPr/>
              <p:nvPr/>
            </p:nvSpPr>
            <p:spPr>
              <a:xfrm>
                <a:off x="3125200" y="1767508"/>
                <a:ext cx="19800" cy="741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0" name="Google Shape;1680;p31"/>
              <p:cNvSpPr/>
              <p:nvPr/>
            </p:nvSpPr>
            <p:spPr>
              <a:xfrm>
                <a:off x="3108179" y="1812899"/>
                <a:ext cx="56700" cy="540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1" name="Google Shape;1681;p31"/>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2" name="Google Shape;1682;p31"/>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3" name="Google Shape;1683;p31"/>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4" name="Google Shape;1684;p31"/>
              <p:cNvSpPr/>
              <p:nvPr/>
            </p:nvSpPr>
            <p:spPr>
              <a:xfrm>
                <a:off x="3076974" y="1846943"/>
                <a:ext cx="122100" cy="19800"/>
              </a:xfrm>
              <a:prstGeom prst="rect">
                <a:avLst/>
              </a:prstGeom>
              <a:solidFill>
                <a:srgbClr val="F046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5" name="Google Shape;1685;p31"/>
              <p:cNvSpPr/>
              <p:nvPr/>
            </p:nvSpPr>
            <p:spPr>
              <a:xfrm>
                <a:off x="3076974" y="1846943"/>
                <a:ext cx="122100" cy="1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6" name="Google Shape;1686;p31"/>
              <p:cNvSpPr/>
              <p:nvPr/>
            </p:nvSpPr>
            <p:spPr>
              <a:xfrm>
                <a:off x="3062790" y="1838432"/>
                <a:ext cx="144600" cy="171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7" name="Google Shape;1687;p31"/>
              <p:cNvSpPr/>
              <p:nvPr/>
            </p:nvSpPr>
            <p:spPr>
              <a:xfrm>
                <a:off x="3093995" y="2096595"/>
                <a:ext cx="85200" cy="138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8" name="Google Shape;1688;p31"/>
              <p:cNvSpPr/>
              <p:nvPr/>
            </p:nvSpPr>
            <p:spPr>
              <a:xfrm>
                <a:off x="3088321" y="2090921"/>
                <a:ext cx="96600" cy="114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9" name="Google Shape;1689;p31"/>
              <p:cNvSpPr/>
              <p:nvPr/>
            </p:nvSpPr>
            <p:spPr>
              <a:xfrm>
                <a:off x="309399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0" name="Google Shape;1690;p31"/>
              <p:cNvSpPr/>
              <p:nvPr/>
            </p:nvSpPr>
            <p:spPr>
              <a:xfrm>
                <a:off x="310250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1" name="Google Shape;1691;p31"/>
              <p:cNvSpPr/>
              <p:nvPr/>
            </p:nvSpPr>
            <p:spPr>
              <a:xfrm>
                <a:off x="311101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2" name="Google Shape;1692;p31"/>
              <p:cNvSpPr/>
              <p:nvPr/>
            </p:nvSpPr>
            <p:spPr>
              <a:xfrm>
                <a:off x="311952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3" name="Google Shape;1693;p31"/>
              <p:cNvSpPr/>
              <p:nvPr/>
            </p:nvSpPr>
            <p:spPr>
              <a:xfrm>
                <a:off x="312520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4" name="Google Shape;1694;p31"/>
              <p:cNvSpPr/>
              <p:nvPr/>
            </p:nvSpPr>
            <p:spPr>
              <a:xfrm>
                <a:off x="313371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5" name="Google Shape;1695;p31"/>
              <p:cNvSpPr/>
              <p:nvPr/>
            </p:nvSpPr>
            <p:spPr>
              <a:xfrm>
                <a:off x="3142220"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6" name="Google Shape;1696;p31"/>
              <p:cNvSpPr/>
              <p:nvPr/>
            </p:nvSpPr>
            <p:spPr>
              <a:xfrm>
                <a:off x="315073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7" name="Google Shape;1697;p31"/>
              <p:cNvSpPr/>
              <p:nvPr/>
            </p:nvSpPr>
            <p:spPr>
              <a:xfrm>
                <a:off x="315924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8" name="Google Shape;1698;p31"/>
              <p:cNvSpPr/>
              <p:nvPr/>
            </p:nvSpPr>
            <p:spPr>
              <a:xfrm>
                <a:off x="316491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9" name="Google Shape;1699;p31"/>
              <p:cNvSpPr/>
              <p:nvPr/>
            </p:nvSpPr>
            <p:spPr>
              <a:xfrm>
                <a:off x="317342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0" name="Google Shape;1700;p31"/>
              <p:cNvSpPr/>
              <p:nvPr/>
            </p:nvSpPr>
            <p:spPr>
              <a:xfrm>
                <a:off x="3093995" y="2110779"/>
                <a:ext cx="85200" cy="6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1701" name="Google Shape;1701;p31"/>
            <p:cNvCxnSpPr>
              <a:stCxn id="1679" idx="0"/>
            </p:cNvCxnSpPr>
            <p:nvPr/>
          </p:nvCxnSpPr>
          <p:spPr>
            <a:xfrm rot="10800000">
              <a:off x="8879165" y="-74581"/>
              <a:ext cx="0" cy="4045800"/>
            </a:xfrm>
            <a:prstGeom prst="straightConnector1">
              <a:avLst/>
            </a:prstGeom>
            <a:noFill/>
            <a:ln w="19050" cap="flat" cmpd="sng">
              <a:solidFill>
                <a:schemeClr val="accent2"/>
              </a:solidFill>
              <a:prstDash val="solid"/>
              <a:round/>
              <a:headEnd type="none" w="med" len="med"/>
              <a:tailEnd type="none" w="med" len="med"/>
            </a:ln>
          </p:spPr>
        </p:cxnSp>
      </p:grpSp>
      <p:sp>
        <p:nvSpPr>
          <p:cNvPr id="1702" name="Google Shape;1702;p31"/>
          <p:cNvSpPr txBox="1">
            <a:spLocks noGrp="1"/>
          </p:cNvSpPr>
          <p:nvPr>
            <p:ph type="title" hasCustomPrompt="1"/>
          </p:nvPr>
        </p:nvSpPr>
        <p:spPr>
          <a:xfrm>
            <a:off x="1082438" y="539500"/>
            <a:ext cx="4696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703" name="Google Shape;1703;p31"/>
          <p:cNvSpPr txBox="1">
            <a:spLocks noGrp="1"/>
          </p:cNvSpPr>
          <p:nvPr>
            <p:ph type="subTitle" idx="1"/>
          </p:nvPr>
        </p:nvSpPr>
        <p:spPr>
          <a:xfrm>
            <a:off x="1082438" y="1231326"/>
            <a:ext cx="4696800" cy="3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704" name="Google Shape;1704;p31"/>
          <p:cNvSpPr txBox="1">
            <a:spLocks noGrp="1"/>
          </p:cNvSpPr>
          <p:nvPr>
            <p:ph type="title" idx="2" hasCustomPrompt="1"/>
          </p:nvPr>
        </p:nvSpPr>
        <p:spPr>
          <a:xfrm>
            <a:off x="2223600" y="2035694"/>
            <a:ext cx="4696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705" name="Google Shape;1705;p31"/>
          <p:cNvSpPr txBox="1">
            <a:spLocks noGrp="1"/>
          </p:cNvSpPr>
          <p:nvPr>
            <p:ph type="subTitle" idx="3"/>
          </p:nvPr>
        </p:nvSpPr>
        <p:spPr>
          <a:xfrm>
            <a:off x="2223600" y="2730091"/>
            <a:ext cx="4696800" cy="3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706" name="Google Shape;1706;p31"/>
          <p:cNvSpPr txBox="1">
            <a:spLocks noGrp="1"/>
          </p:cNvSpPr>
          <p:nvPr>
            <p:ph type="title" idx="4" hasCustomPrompt="1"/>
          </p:nvPr>
        </p:nvSpPr>
        <p:spPr>
          <a:xfrm>
            <a:off x="3364763" y="3534438"/>
            <a:ext cx="4696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707" name="Google Shape;1707;p31"/>
          <p:cNvSpPr txBox="1">
            <a:spLocks noGrp="1"/>
          </p:cNvSpPr>
          <p:nvPr>
            <p:ph type="subTitle" idx="5"/>
          </p:nvPr>
        </p:nvSpPr>
        <p:spPr>
          <a:xfrm>
            <a:off x="3364763" y="4231406"/>
            <a:ext cx="4696800" cy="3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ackground">
  <p:cSld name="CUSTOM_9">
    <p:spTree>
      <p:nvGrpSpPr>
        <p:cNvPr id="1" name="Shape 1755"/>
        <p:cNvGrpSpPr/>
        <p:nvPr/>
      </p:nvGrpSpPr>
      <p:grpSpPr>
        <a:xfrm>
          <a:off x="0" y="0"/>
          <a:ext cx="0" cy="0"/>
          <a:chOff x="0" y="0"/>
          <a:chExt cx="0" cy="0"/>
        </a:xfrm>
      </p:grpSpPr>
      <p:pic>
        <p:nvPicPr>
          <p:cNvPr id="1756" name="Google Shape;1756;p33"/>
          <p:cNvPicPr preferRelativeResize="0"/>
          <p:nvPr/>
        </p:nvPicPr>
        <p:blipFill>
          <a:blip r:embed="rId2">
            <a:alphaModFix amt="12000"/>
          </a:blip>
          <a:stretch>
            <a:fillRect/>
          </a:stretch>
        </p:blipFill>
        <p:spPr>
          <a:xfrm>
            <a:off x="0" y="12441"/>
            <a:ext cx="9144000" cy="5143460"/>
          </a:xfrm>
          <a:prstGeom prst="rect">
            <a:avLst/>
          </a:prstGeom>
          <a:noFill/>
          <a:ln>
            <a:noFill/>
          </a:ln>
        </p:spPr>
      </p:pic>
      <p:grpSp>
        <p:nvGrpSpPr>
          <p:cNvPr id="1757" name="Google Shape;1757;p33"/>
          <p:cNvGrpSpPr/>
          <p:nvPr/>
        </p:nvGrpSpPr>
        <p:grpSpPr>
          <a:xfrm rot="2485519" flipH="1">
            <a:off x="-107810" y="3302485"/>
            <a:ext cx="2356218" cy="2037357"/>
            <a:chOff x="6755781" y="864379"/>
            <a:chExt cx="3068850" cy="2653550"/>
          </a:xfrm>
        </p:grpSpPr>
        <p:sp>
          <p:nvSpPr>
            <p:cNvPr id="1758" name="Google Shape;1758;p33"/>
            <p:cNvSpPr/>
            <p:nvPr/>
          </p:nvSpPr>
          <p:spPr>
            <a:xfrm>
              <a:off x="7817484" y="2094764"/>
              <a:ext cx="470604" cy="1423164"/>
            </a:xfrm>
            <a:custGeom>
              <a:avLst/>
              <a:gdLst/>
              <a:ahLst/>
              <a:cxnLst/>
              <a:rect l="l" t="t" r="r" b="b"/>
              <a:pathLst>
                <a:path w="94" h="287" extrusionOk="0">
                  <a:moveTo>
                    <a:pt x="1" y="274"/>
                  </a:moveTo>
                  <a:cubicBezTo>
                    <a:pt x="0" y="275"/>
                    <a:pt x="0" y="276"/>
                    <a:pt x="0" y="278"/>
                  </a:cubicBezTo>
                  <a:cubicBezTo>
                    <a:pt x="6" y="281"/>
                    <a:pt x="13" y="284"/>
                    <a:pt x="19" y="287"/>
                  </a:cubicBezTo>
                  <a:cubicBezTo>
                    <a:pt x="20" y="281"/>
                    <a:pt x="21" y="276"/>
                    <a:pt x="21" y="275"/>
                  </a:cubicBezTo>
                  <a:cubicBezTo>
                    <a:pt x="34" y="206"/>
                    <a:pt x="57" y="109"/>
                    <a:pt x="94" y="4"/>
                  </a:cubicBezTo>
                  <a:cubicBezTo>
                    <a:pt x="81" y="0"/>
                    <a:pt x="81" y="0"/>
                    <a:pt x="81" y="0"/>
                  </a:cubicBezTo>
                  <a:cubicBezTo>
                    <a:pt x="53" y="75"/>
                    <a:pt x="23" y="168"/>
                    <a:pt x="1" y="274"/>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9" name="Google Shape;1759;p33"/>
            <p:cNvSpPr/>
            <p:nvPr/>
          </p:nvSpPr>
          <p:spPr>
            <a:xfrm>
              <a:off x="8083968" y="2474650"/>
              <a:ext cx="85050" cy="289171"/>
            </a:xfrm>
            <a:custGeom>
              <a:avLst/>
              <a:gdLst/>
              <a:ahLst/>
              <a:cxnLst/>
              <a:rect l="l" t="t" r="r" b="b"/>
              <a:pathLst>
                <a:path w="17" h="59" extrusionOk="0">
                  <a:moveTo>
                    <a:pt x="17" y="0"/>
                  </a:moveTo>
                  <a:cubicBezTo>
                    <a:pt x="17" y="0"/>
                    <a:pt x="17" y="0"/>
                    <a:pt x="17" y="0"/>
                  </a:cubicBezTo>
                  <a:cubicBezTo>
                    <a:pt x="11" y="20"/>
                    <a:pt x="5" y="40"/>
                    <a:pt x="0" y="59"/>
                  </a:cubicBezTo>
                  <a:cubicBezTo>
                    <a:pt x="0" y="59"/>
                    <a:pt x="0" y="59"/>
                    <a:pt x="0" y="59"/>
                  </a:cubicBezTo>
                  <a:cubicBezTo>
                    <a:pt x="5" y="40"/>
                    <a:pt x="11" y="20"/>
                    <a:pt x="17" y="0"/>
                  </a:cubicBezTo>
                </a:path>
              </a:pathLst>
            </a:custGeom>
            <a:solidFill>
              <a:srgbClr val="26A0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0" name="Google Shape;1760;p33"/>
            <p:cNvSpPr/>
            <p:nvPr/>
          </p:nvSpPr>
          <p:spPr>
            <a:xfrm>
              <a:off x="7993249" y="2474650"/>
              <a:ext cx="175769" cy="300511"/>
            </a:xfrm>
            <a:custGeom>
              <a:avLst/>
              <a:gdLst/>
              <a:ahLst/>
              <a:cxnLst/>
              <a:rect l="l" t="t" r="r" b="b"/>
              <a:pathLst>
                <a:path w="35" h="61" extrusionOk="0">
                  <a:moveTo>
                    <a:pt x="35" y="0"/>
                  </a:moveTo>
                  <a:cubicBezTo>
                    <a:pt x="29" y="5"/>
                    <a:pt x="22" y="10"/>
                    <a:pt x="15" y="14"/>
                  </a:cubicBezTo>
                  <a:cubicBezTo>
                    <a:pt x="10" y="29"/>
                    <a:pt x="5" y="45"/>
                    <a:pt x="0" y="61"/>
                  </a:cubicBezTo>
                  <a:cubicBezTo>
                    <a:pt x="5" y="60"/>
                    <a:pt x="11" y="59"/>
                    <a:pt x="16" y="59"/>
                  </a:cubicBezTo>
                  <a:cubicBezTo>
                    <a:pt x="17" y="59"/>
                    <a:pt x="17" y="59"/>
                    <a:pt x="18" y="59"/>
                  </a:cubicBezTo>
                  <a:cubicBezTo>
                    <a:pt x="23" y="40"/>
                    <a:pt x="29" y="20"/>
                    <a:pt x="35" y="0"/>
                  </a:cubicBezTo>
                </a:path>
              </a:pathLst>
            </a:cu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1" name="Google Shape;1761;p33"/>
            <p:cNvSpPr/>
            <p:nvPr/>
          </p:nvSpPr>
          <p:spPr>
            <a:xfrm>
              <a:off x="8276745" y="1023138"/>
              <a:ext cx="935536" cy="941214"/>
            </a:xfrm>
            <a:custGeom>
              <a:avLst/>
              <a:gdLst/>
              <a:ahLst/>
              <a:cxnLst/>
              <a:rect l="l" t="t" r="r" b="b"/>
              <a:pathLst>
                <a:path w="189" h="190" extrusionOk="0">
                  <a:moveTo>
                    <a:pt x="134" y="23"/>
                  </a:moveTo>
                  <a:cubicBezTo>
                    <a:pt x="121" y="30"/>
                    <a:pt x="109" y="38"/>
                    <a:pt x="99" y="48"/>
                  </a:cubicBezTo>
                  <a:cubicBezTo>
                    <a:pt x="90" y="56"/>
                    <a:pt x="82" y="65"/>
                    <a:pt x="74" y="75"/>
                  </a:cubicBezTo>
                  <a:cubicBezTo>
                    <a:pt x="47" y="106"/>
                    <a:pt x="18" y="141"/>
                    <a:pt x="2" y="181"/>
                  </a:cubicBezTo>
                  <a:cubicBezTo>
                    <a:pt x="1" y="184"/>
                    <a:pt x="0" y="188"/>
                    <a:pt x="2" y="190"/>
                  </a:cubicBezTo>
                  <a:cubicBezTo>
                    <a:pt x="19" y="188"/>
                    <a:pt x="35" y="182"/>
                    <a:pt x="49" y="176"/>
                  </a:cubicBezTo>
                  <a:cubicBezTo>
                    <a:pt x="54" y="174"/>
                    <a:pt x="59" y="172"/>
                    <a:pt x="63" y="169"/>
                  </a:cubicBezTo>
                  <a:cubicBezTo>
                    <a:pt x="74" y="162"/>
                    <a:pt x="79" y="152"/>
                    <a:pt x="85" y="142"/>
                  </a:cubicBezTo>
                  <a:cubicBezTo>
                    <a:pt x="92" y="130"/>
                    <a:pt x="102" y="119"/>
                    <a:pt x="113" y="110"/>
                  </a:cubicBezTo>
                  <a:cubicBezTo>
                    <a:pt x="120" y="104"/>
                    <a:pt x="127" y="98"/>
                    <a:pt x="133" y="92"/>
                  </a:cubicBezTo>
                  <a:cubicBezTo>
                    <a:pt x="142" y="83"/>
                    <a:pt x="148" y="72"/>
                    <a:pt x="156" y="62"/>
                  </a:cubicBezTo>
                  <a:cubicBezTo>
                    <a:pt x="163" y="53"/>
                    <a:pt x="173" y="45"/>
                    <a:pt x="179" y="35"/>
                  </a:cubicBezTo>
                  <a:cubicBezTo>
                    <a:pt x="186" y="25"/>
                    <a:pt x="189" y="12"/>
                    <a:pt x="182" y="0"/>
                  </a:cubicBezTo>
                  <a:cubicBezTo>
                    <a:pt x="166" y="6"/>
                    <a:pt x="150" y="14"/>
                    <a:pt x="134" y="23"/>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2" name="Google Shape;1762;p33"/>
            <p:cNvSpPr/>
            <p:nvPr/>
          </p:nvSpPr>
          <p:spPr>
            <a:xfrm>
              <a:off x="8286656" y="1023138"/>
              <a:ext cx="924197" cy="941214"/>
            </a:xfrm>
            <a:custGeom>
              <a:avLst/>
              <a:gdLst/>
              <a:ahLst/>
              <a:cxnLst/>
              <a:rect l="l" t="t" r="r" b="b"/>
              <a:pathLst>
                <a:path w="187" h="190" extrusionOk="0">
                  <a:moveTo>
                    <a:pt x="132" y="23"/>
                  </a:moveTo>
                  <a:cubicBezTo>
                    <a:pt x="119" y="30"/>
                    <a:pt x="107" y="38"/>
                    <a:pt x="97" y="48"/>
                  </a:cubicBezTo>
                  <a:cubicBezTo>
                    <a:pt x="92" y="52"/>
                    <a:pt x="88" y="56"/>
                    <a:pt x="84" y="61"/>
                  </a:cubicBezTo>
                  <a:cubicBezTo>
                    <a:pt x="84" y="61"/>
                    <a:pt x="85" y="60"/>
                    <a:pt x="85" y="60"/>
                  </a:cubicBezTo>
                  <a:cubicBezTo>
                    <a:pt x="95" y="51"/>
                    <a:pt x="107" y="43"/>
                    <a:pt x="118" y="37"/>
                  </a:cubicBezTo>
                  <a:cubicBezTo>
                    <a:pt x="134" y="28"/>
                    <a:pt x="149" y="21"/>
                    <a:pt x="165" y="15"/>
                  </a:cubicBezTo>
                  <a:cubicBezTo>
                    <a:pt x="171" y="27"/>
                    <a:pt x="168" y="39"/>
                    <a:pt x="162" y="48"/>
                  </a:cubicBezTo>
                  <a:cubicBezTo>
                    <a:pt x="156" y="57"/>
                    <a:pt x="147" y="64"/>
                    <a:pt x="139" y="73"/>
                  </a:cubicBezTo>
                  <a:cubicBezTo>
                    <a:pt x="132" y="82"/>
                    <a:pt x="127" y="92"/>
                    <a:pt x="118" y="101"/>
                  </a:cubicBezTo>
                  <a:cubicBezTo>
                    <a:pt x="112" y="107"/>
                    <a:pt x="105" y="112"/>
                    <a:pt x="98" y="117"/>
                  </a:cubicBezTo>
                  <a:cubicBezTo>
                    <a:pt x="88" y="126"/>
                    <a:pt x="79" y="136"/>
                    <a:pt x="71" y="147"/>
                  </a:cubicBezTo>
                  <a:cubicBezTo>
                    <a:pt x="66" y="156"/>
                    <a:pt x="61" y="166"/>
                    <a:pt x="51" y="172"/>
                  </a:cubicBezTo>
                  <a:cubicBezTo>
                    <a:pt x="47" y="174"/>
                    <a:pt x="42" y="176"/>
                    <a:pt x="37" y="178"/>
                  </a:cubicBezTo>
                  <a:cubicBezTo>
                    <a:pt x="25" y="183"/>
                    <a:pt x="13" y="188"/>
                    <a:pt x="0" y="190"/>
                  </a:cubicBezTo>
                  <a:cubicBezTo>
                    <a:pt x="0" y="190"/>
                    <a:pt x="0" y="190"/>
                    <a:pt x="0" y="190"/>
                  </a:cubicBezTo>
                  <a:cubicBezTo>
                    <a:pt x="17" y="188"/>
                    <a:pt x="33" y="182"/>
                    <a:pt x="47" y="176"/>
                  </a:cubicBezTo>
                  <a:cubicBezTo>
                    <a:pt x="52" y="174"/>
                    <a:pt x="57" y="172"/>
                    <a:pt x="61" y="169"/>
                  </a:cubicBezTo>
                  <a:cubicBezTo>
                    <a:pt x="72" y="162"/>
                    <a:pt x="77" y="152"/>
                    <a:pt x="83" y="142"/>
                  </a:cubicBezTo>
                  <a:cubicBezTo>
                    <a:pt x="90" y="130"/>
                    <a:pt x="100" y="119"/>
                    <a:pt x="111" y="110"/>
                  </a:cubicBezTo>
                  <a:cubicBezTo>
                    <a:pt x="118" y="104"/>
                    <a:pt x="125" y="98"/>
                    <a:pt x="131" y="92"/>
                  </a:cubicBezTo>
                  <a:cubicBezTo>
                    <a:pt x="140" y="83"/>
                    <a:pt x="146" y="72"/>
                    <a:pt x="154" y="62"/>
                  </a:cubicBezTo>
                  <a:cubicBezTo>
                    <a:pt x="161" y="53"/>
                    <a:pt x="171" y="45"/>
                    <a:pt x="177" y="35"/>
                  </a:cubicBezTo>
                  <a:cubicBezTo>
                    <a:pt x="184" y="25"/>
                    <a:pt x="187" y="12"/>
                    <a:pt x="180" y="0"/>
                  </a:cubicBezTo>
                  <a:cubicBezTo>
                    <a:pt x="164" y="6"/>
                    <a:pt x="148" y="14"/>
                    <a:pt x="132" y="23"/>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3" name="Google Shape;1763;p33"/>
            <p:cNvSpPr/>
            <p:nvPr/>
          </p:nvSpPr>
          <p:spPr>
            <a:xfrm>
              <a:off x="8429834" y="1408696"/>
              <a:ext cx="532971" cy="311850"/>
            </a:xfrm>
            <a:custGeom>
              <a:avLst/>
              <a:gdLst/>
              <a:ahLst/>
              <a:cxnLst/>
              <a:rect l="l" t="t" r="r" b="b"/>
              <a:pathLst>
                <a:path w="107" h="63" extrusionOk="0">
                  <a:moveTo>
                    <a:pt x="107" y="0"/>
                  </a:moveTo>
                  <a:cubicBezTo>
                    <a:pt x="82" y="5"/>
                    <a:pt x="74" y="23"/>
                    <a:pt x="53" y="35"/>
                  </a:cubicBezTo>
                  <a:cubicBezTo>
                    <a:pt x="45" y="39"/>
                    <a:pt x="33" y="43"/>
                    <a:pt x="22" y="43"/>
                  </a:cubicBezTo>
                  <a:cubicBezTo>
                    <a:pt x="18" y="43"/>
                    <a:pt x="15" y="42"/>
                    <a:pt x="12" y="42"/>
                  </a:cubicBezTo>
                  <a:cubicBezTo>
                    <a:pt x="9" y="45"/>
                    <a:pt x="6" y="49"/>
                    <a:pt x="4" y="53"/>
                  </a:cubicBezTo>
                  <a:cubicBezTo>
                    <a:pt x="3" y="55"/>
                    <a:pt x="1" y="57"/>
                    <a:pt x="0" y="59"/>
                  </a:cubicBezTo>
                  <a:cubicBezTo>
                    <a:pt x="0" y="60"/>
                    <a:pt x="0" y="61"/>
                    <a:pt x="0" y="63"/>
                  </a:cubicBezTo>
                  <a:cubicBezTo>
                    <a:pt x="7" y="59"/>
                    <a:pt x="15" y="56"/>
                    <a:pt x="23" y="56"/>
                  </a:cubicBezTo>
                  <a:cubicBezTo>
                    <a:pt x="26" y="56"/>
                    <a:pt x="28" y="56"/>
                    <a:pt x="31" y="57"/>
                  </a:cubicBezTo>
                  <a:cubicBezTo>
                    <a:pt x="36" y="58"/>
                    <a:pt x="42" y="62"/>
                    <a:pt x="47" y="62"/>
                  </a:cubicBezTo>
                  <a:cubicBezTo>
                    <a:pt x="50" y="58"/>
                    <a:pt x="54" y="54"/>
                    <a:pt x="57" y="50"/>
                  </a:cubicBezTo>
                  <a:cubicBezTo>
                    <a:pt x="64" y="42"/>
                    <a:pt x="71" y="34"/>
                    <a:pt x="79" y="27"/>
                  </a:cubicBezTo>
                  <a:cubicBezTo>
                    <a:pt x="86" y="21"/>
                    <a:pt x="93" y="16"/>
                    <a:pt x="99" y="10"/>
                  </a:cubicBezTo>
                  <a:cubicBezTo>
                    <a:pt x="100" y="9"/>
                    <a:pt x="101" y="8"/>
                    <a:pt x="101" y="8"/>
                  </a:cubicBezTo>
                  <a:cubicBezTo>
                    <a:pt x="103" y="5"/>
                    <a:pt x="105" y="2"/>
                    <a:pt x="107"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4" name="Google Shape;1764;p33"/>
            <p:cNvSpPr/>
            <p:nvPr/>
          </p:nvSpPr>
          <p:spPr>
            <a:xfrm>
              <a:off x="8662298" y="1403028"/>
              <a:ext cx="306175" cy="317518"/>
            </a:xfrm>
            <a:custGeom>
              <a:avLst/>
              <a:gdLst/>
              <a:ahLst/>
              <a:cxnLst/>
              <a:rect l="l" t="t" r="r" b="b"/>
              <a:pathLst>
                <a:path w="61" h="63" extrusionOk="0">
                  <a:moveTo>
                    <a:pt x="10" y="51"/>
                  </a:moveTo>
                  <a:cubicBezTo>
                    <a:pt x="7" y="55"/>
                    <a:pt x="3" y="59"/>
                    <a:pt x="0" y="63"/>
                  </a:cubicBezTo>
                  <a:cubicBezTo>
                    <a:pt x="0" y="63"/>
                    <a:pt x="1" y="63"/>
                    <a:pt x="1" y="63"/>
                  </a:cubicBezTo>
                  <a:cubicBezTo>
                    <a:pt x="1" y="63"/>
                    <a:pt x="2" y="63"/>
                    <a:pt x="2" y="63"/>
                  </a:cubicBezTo>
                  <a:cubicBezTo>
                    <a:pt x="3" y="63"/>
                    <a:pt x="3" y="62"/>
                    <a:pt x="4" y="61"/>
                  </a:cubicBezTo>
                  <a:cubicBezTo>
                    <a:pt x="6" y="58"/>
                    <a:pt x="8" y="54"/>
                    <a:pt x="10" y="51"/>
                  </a:cubicBezTo>
                  <a:moveTo>
                    <a:pt x="61" y="0"/>
                  </a:moveTo>
                  <a:cubicBezTo>
                    <a:pt x="60" y="0"/>
                    <a:pt x="60" y="0"/>
                    <a:pt x="60" y="1"/>
                  </a:cubicBezTo>
                  <a:cubicBezTo>
                    <a:pt x="58" y="3"/>
                    <a:pt x="56" y="6"/>
                    <a:pt x="54" y="9"/>
                  </a:cubicBezTo>
                  <a:cubicBezTo>
                    <a:pt x="56" y="6"/>
                    <a:pt x="59" y="3"/>
                    <a:pt x="61"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5" name="Google Shape;1765;p33"/>
            <p:cNvSpPr/>
            <p:nvPr/>
          </p:nvSpPr>
          <p:spPr>
            <a:xfrm>
              <a:off x="8296612" y="1516427"/>
              <a:ext cx="1496856" cy="515969"/>
            </a:xfrm>
            <a:custGeom>
              <a:avLst/>
              <a:gdLst/>
              <a:ahLst/>
              <a:cxnLst/>
              <a:rect l="l" t="t" r="r" b="b"/>
              <a:pathLst>
                <a:path w="301" h="104" extrusionOk="0">
                  <a:moveTo>
                    <a:pt x="296" y="7"/>
                  </a:moveTo>
                  <a:cubicBezTo>
                    <a:pt x="260" y="1"/>
                    <a:pt x="223" y="0"/>
                    <a:pt x="187" y="7"/>
                  </a:cubicBezTo>
                  <a:cubicBezTo>
                    <a:pt x="155" y="12"/>
                    <a:pt x="126" y="24"/>
                    <a:pt x="96" y="35"/>
                  </a:cubicBezTo>
                  <a:cubicBezTo>
                    <a:pt x="64" y="47"/>
                    <a:pt x="32" y="59"/>
                    <a:pt x="7" y="83"/>
                  </a:cubicBezTo>
                  <a:cubicBezTo>
                    <a:pt x="3" y="86"/>
                    <a:pt x="0" y="91"/>
                    <a:pt x="1" y="96"/>
                  </a:cubicBezTo>
                  <a:cubicBezTo>
                    <a:pt x="16" y="100"/>
                    <a:pt x="32" y="104"/>
                    <a:pt x="48" y="103"/>
                  </a:cubicBezTo>
                  <a:cubicBezTo>
                    <a:pt x="73" y="103"/>
                    <a:pt x="97" y="92"/>
                    <a:pt x="121" y="85"/>
                  </a:cubicBezTo>
                  <a:cubicBezTo>
                    <a:pt x="160" y="74"/>
                    <a:pt x="201" y="72"/>
                    <a:pt x="237" y="56"/>
                  </a:cubicBezTo>
                  <a:cubicBezTo>
                    <a:pt x="259" y="46"/>
                    <a:pt x="278" y="31"/>
                    <a:pt x="296" y="16"/>
                  </a:cubicBezTo>
                  <a:cubicBezTo>
                    <a:pt x="299" y="14"/>
                    <a:pt x="301" y="10"/>
                    <a:pt x="299" y="8"/>
                  </a:cubicBezTo>
                  <a:cubicBezTo>
                    <a:pt x="298" y="7"/>
                    <a:pt x="297" y="7"/>
                    <a:pt x="296" y="7"/>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6" name="Google Shape;1766;p33"/>
            <p:cNvSpPr/>
            <p:nvPr/>
          </p:nvSpPr>
          <p:spPr>
            <a:xfrm>
              <a:off x="8601358" y="1516427"/>
              <a:ext cx="1190680" cy="306179"/>
            </a:xfrm>
            <a:custGeom>
              <a:avLst/>
              <a:gdLst/>
              <a:ahLst/>
              <a:cxnLst/>
              <a:rect l="l" t="t" r="r" b="b"/>
              <a:pathLst>
                <a:path w="240" h="62" extrusionOk="0">
                  <a:moveTo>
                    <a:pt x="235" y="7"/>
                  </a:moveTo>
                  <a:cubicBezTo>
                    <a:pt x="199" y="1"/>
                    <a:pt x="162" y="0"/>
                    <a:pt x="126" y="7"/>
                  </a:cubicBezTo>
                  <a:cubicBezTo>
                    <a:pt x="94" y="12"/>
                    <a:pt x="65" y="24"/>
                    <a:pt x="35" y="35"/>
                  </a:cubicBezTo>
                  <a:cubicBezTo>
                    <a:pt x="23" y="39"/>
                    <a:pt x="12" y="44"/>
                    <a:pt x="0" y="49"/>
                  </a:cubicBezTo>
                  <a:cubicBezTo>
                    <a:pt x="5" y="47"/>
                    <a:pt x="10" y="45"/>
                    <a:pt x="16" y="43"/>
                  </a:cubicBezTo>
                  <a:cubicBezTo>
                    <a:pt x="45" y="32"/>
                    <a:pt x="75" y="20"/>
                    <a:pt x="106" y="15"/>
                  </a:cubicBezTo>
                  <a:cubicBezTo>
                    <a:pt x="143" y="8"/>
                    <a:pt x="180" y="9"/>
                    <a:pt x="216" y="15"/>
                  </a:cubicBezTo>
                  <a:cubicBezTo>
                    <a:pt x="217" y="15"/>
                    <a:pt x="218" y="15"/>
                    <a:pt x="219" y="16"/>
                  </a:cubicBezTo>
                  <a:cubicBezTo>
                    <a:pt x="221" y="18"/>
                    <a:pt x="219" y="22"/>
                    <a:pt x="216" y="24"/>
                  </a:cubicBezTo>
                  <a:cubicBezTo>
                    <a:pt x="198" y="38"/>
                    <a:pt x="181" y="52"/>
                    <a:pt x="161" y="62"/>
                  </a:cubicBezTo>
                  <a:cubicBezTo>
                    <a:pt x="166" y="60"/>
                    <a:pt x="171" y="58"/>
                    <a:pt x="176" y="56"/>
                  </a:cubicBezTo>
                  <a:cubicBezTo>
                    <a:pt x="198" y="46"/>
                    <a:pt x="217" y="31"/>
                    <a:pt x="235" y="16"/>
                  </a:cubicBezTo>
                  <a:cubicBezTo>
                    <a:pt x="238" y="14"/>
                    <a:pt x="240" y="10"/>
                    <a:pt x="238" y="8"/>
                  </a:cubicBezTo>
                  <a:cubicBezTo>
                    <a:pt x="237" y="7"/>
                    <a:pt x="236" y="7"/>
                    <a:pt x="235" y="7"/>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7" name="Google Shape;1767;p33"/>
            <p:cNvSpPr/>
            <p:nvPr/>
          </p:nvSpPr>
          <p:spPr>
            <a:xfrm>
              <a:off x="8492201" y="1720546"/>
              <a:ext cx="1077283" cy="198451"/>
            </a:xfrm>
            <a:custGeom>
              <a:avLst/>
              <a:gdLst/>
              <a:ahLst/>
              <a:cxnLst/>
              <a:rect l="l" t="t" r="r" b="b"/>
              <a:pathLst>
                <a:path w="217" h="41" extrusionOk="0">
                  <a:moveTo>
                    <a:pt x="217" y="0"/>
                  </a:moveTo>
                  <a:cubicBezTo>
                    <a:pt x="202" y="3"/>
                    <a:pt x="188" y="5"/>
                    <a:pt x="175" y="6"/>
                  </a:cubicBezTo>
                  <a:cubicBezTo>
                    <a:pt x="156" y="9"/>
                    <a:pt x="137" y="14"/>
                    <a:pt x="118" y="16"/>
                  </a:cubicBezTo>
                  <a:cubicBezTo>
                    <a:pt x="108" y="17"/>
                    <a:pt x="94" y="23"/>
                    <a:pt x="83" y="23"/>
                  </a:cubicBezTo>
                  <a:cubicBezTo>
                    <a:pt x="81" y="23"/>
                    <a:pt x="80" y="23"/>
                    <a:pt x="78" y="22"/>
                  </a:cubicBezTo>
                  <a:cubicBezTo>
                    <a:pt x="71" y="21"/>
                    <a:pt x="60" y="18"/>
                    <a:pt x="59" y="10"/>
                  </a:cubicBezTo>
                  <a:cubicBezTo>
                    <a:pt x="58" y="7"/>
                    <a:pt x="57" y="6"/>
                    <a:pt x="56" y="4"/>
                  </a:cubicBezTo>
                  <a:cubicBezTo>
                    <a:pt x="57" y="5"/>
                    <a:pt x="57" y="7"/>
                    <a:pt x="57" y="8"/>
                  </a:cubicBezTo>
                  <a:cubicBezTo>
                    <a:pt x="57" y="11"/>
                    <a:pt x="55" y="14"/>
                    <a:pt x="53" y="15"/>
                  </a:cubicBezTo>
                  <a:cubicBezTo>
                    <a:pt x="53" y="15"/>
                    <a:pt x="53" y="15"/>
                    <a:pt x="53" y="15"/>
                  </a:cubicBezTo>
                  <a:cubicBezTo>
                    <a:pt x="53" y="16"/>
                    <a:pt x="53"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49" y="18"/>
                    <a:pt x="46" y="19"/>
                    <a:pt x="42" y="19"/>
                  </a:cubicBezTo>
                  <a:cubicBezTo>
                    <a:pt x="42" y="19"/>
                    <a:pt x="41" y="19"/>
                    <a:pt x="41" y="19"/>
                  </a:cubicBezTo>
                  <a:cubicBezTo>
                    <a:pt x="39" y="19"/>
                    <a:pt x="38" y="18"/>
                    <a:pt x="36" y="18"/>
                  </a:cubicBezTo>
                  <a:cubicBezTo>
                    <a:pt x="34" y="18"/>
                    <a:pt x="33" y="19"/>
                    <a:pt x="31" y="19"/>
                  </a:cubicBezTo>
                  <a:cubicBezTo>
                    <a:pt x="29" y="20"/>
                    <a:pt x="27" y="22"/>
                    <a:pt x="25" y="24"/>
                  </a:cubicBezTo>
                  <a:cubicBezTo>
                    <a:pt x="18" y="30"/>
                    <a:pt x="9" y="33"/>
                    <a:pt x="0" y="37"/>
                  </a:cubicBezTo>
                  <a:cubicBezTo>
                    <a:pt x="7" y="37"/>
                    <a:pt x="14" y="39"/>
                    <a:pt x="21" y="41"/>
                  </a:cubicBezTo>
                  <a:cubicBezTo>
                    <a:pt x="30" y="39"/>
                    <a:pt x="38" y="39"/>
                    <a:pt x="47" y="38"/>
                  </a:cubicBezTo>
                  <a:cubicBezTo>
                    <a:pt x="48" y="38"/>
                    <a:pt x="49" y="38"/>
                    <a:pt x="50" y="38"/>
                  </a:cubicBezTo>
                  <a:cubicBezTo>
                    <a:pt x="60" y="38"/>
                    <a:pt x="71" y="39"/>
                    <a:pt x="81" y="41"/>
                  </a:cubicBezTo>
                  <a:cubicBezTo>
                    <a:pt x="95" y="36"/>
                    <a:pt x="109" y="30"/>
                    <a:pt x="123" y="27"/>
                  </a:cubicBezTo>
                  <a:cubicBezTo>
                    <a:pt x="145" y="21"/>
                    <a:pt x="173" y="21"/>
                    <a:pt x="196" y="14"/>
                  </a:cubicBezTo>
                  <a:cubicBezTo>
                    <a:pt x="203" y="10"/>
                    <a:pt x="210" y="5"/>
                    <a:pt x="217"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8" name="Google Shape;1768;p33"/>
            <p:cNvSpPr/>
            <p:nvPr/>
          </p:nvSpPr>
          <p:spPr>
            <a:xfrm>
              <a:off x="8690650" y="1709206"/>
              <a:ext cx="907185" cy="79380"/>
            </a:xfrm>
            <a:custGeom>
              <a:avLst/>
              <a:gdLst/>
              <a:ahLst/>
              <a:cxnLst/>
              <a:rect l="l" t="t" r="r" b="b"/>
              <a:pathLst>
                <a:path w="182" h="16" extrusionOk="0">
                  <a:moveTo>
                    <a:pt x="1" y="2"/>
                  </a:moveTo>
                  <a:cubicBezTo>
                    <a:pt x="1" y="2"/>
                    <a:pt x="0" y="2"/>
                    <a:pt x="0" y="2"/>
                  </a:cubicBezTo>
                  <a:cubicBezTo>
                    <a:pt x="1" y="2"/>
                    <a:pt x="1" y="2"/>
                    <a:pt x="1" y="2"/>
                  </a:cubicBezTo>
                  <a:cubicBezTo>
                    <a:pt x="1" y="2"/>
                    <a:pt x="1" y="2"/>
                    <a:pt x="1" y="2"/>
                  </a:cubicBezTo>
                  <a:moveTo>
                    <a:pt x="182" y="0"/>
                  </a:moveTo>
                  <a:cubicBezTo>
                    <a:pt x="180" y="1"/>
                    <a:pt x="178" y="1"/>
                    <a:pt x="176" y="2"/>
                  </a:cubicBezTo>
                  <a:cubicBezTo>
                    <a:pt x="169" y="7"/>
                    <a:pt x="162" y="12"/>
                    <a:pt x="155" y="16"/>
                  </a:cubicBezTo>
                  <a:cubicBezTo>
                    <a:pt x="165" y="13"/>
                    <a:pt x="175" y="8"/>
                    <a:pt x="182"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9" name="Google Shape;1769;p33"/>
            <p:cNvSpPr/>
            <p:nvPr/>
          </p:nvSpPr>
          <p:spPr>
            <a:xfrm>
              <a:off x="8316436" y="1907653"/>
              <a:ext cx="1508195" cy="345870"/>
            </a:xfrm>
            <a:custGeom>
              <a:avLst/>
              <a:gdLst/>
              <a:ahLst/>
              <a:cxnLst/>
              <a:rect l="l" t="t" r="r" b="b"/>
              <a:pathLst>
                <a:path w="304" h="70" extrusionOk="0">
                  <a:moveTo>
                    <a:pt x="288" y="37"/>
                  </a:moveTo>
                  <a:cubicBezTo>
                    <a:pt x="243" y="28"/>
                    <a:pt x="198" y="19"/>
                    <a:pt x="153" y="10"/>
                  </a:cubicBezTo>
                  <a:cubicBezTo>
                    <a:pt x="129" y="5"/>
                    <a:pt x="106" y="0"/>
                    <a:pt x="82" y="0"/>
                  </a:cubicBezTo>
                  <a:cubicBezTo>
                    <a:pt x="54" y="1"/>
                    <a:pt x="26" y="9"/>
                    <a:pt x="0" y="19"/>
                  </a:cubicBezTo>
                  <a:cubicBezTo>
                    <a:pt x="12" y="19"/>
                    <a:pt x="19" y="31"/>
                    <a:pt x="27" y="39"/>
                  </a:cubicBezTo>
                  <a:cubicBezTo>
                    <a:pt x="38" y="50"/>
                    <a:pt x="55" y="53"/>
                    <a:pt x="70" y="54"/>
                  </a:cubicBezTo>
                  <a:cubicBezTo>
                    <a:pt x="76" y="54"/>
                    <a:pt x="82" y="53"/>
                    <a:pt x="88" y="53"/>
                  </a:cubicBezTo>
                  <a:cubicBezTo>
                    <a:pt x="98" y="53"/>
                    <a:pt x="107" y="52"/>
                    <a:pt x="116" y="53"/>
                  </a:cubicBezTo>
                  <a:cubicBezTo>
                    <a:pt x="124" y="54"/>
                    <a:pt x="131" y="56"/>
                    <a:pt x="139" y="57"/>
                  </a:cubicBezTo>
                  <a:cubicBezTo>
                    <a:pt x="167" y="63"/>
                    <a:pt x="195" y="67"/>
                    <a:pt x="224" y="69"/>
                  </a:cubicBezTo>
                  <a:cubicBezTo>
                    <a:pt x="234" y="70"/>
                    <a:pt x="244" y="70"/>
                    <a:pt x="255" y="69"/>
                  </a:cubicBezTo>
                  <a:cubicBezTo>
                    <a:pt x="272" y="66"/>
                    <a:pt x="288" y="58"/>
                    <a:pt x="304" y="50"/>
                  </a:cubicBezTo>
                  <a:cubicBezTo>
                    <a:pt x="304" y="42"/>
                    <a:pt x="295" y="39"/>
                    <a:pt x="288" y="37"/>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0" name="Google Shape;1770;p33"/>
            <p:cNvSpPr/>
            <p:nvPr/>
          </p:nvSpPr>
          <p:spPr>
            <a:xfrm>
              <a:off x="9043611" y="1947345"/>
              <a:ext cx="776779" cy="277831"/>
            </a:xfrm>
            <a:custGeom>
              <a:avLst/>
              <a:gdLst/>
              <a:ahLst/>
              <a:cxnLst/>
              <a:rect l="l" t="t" r="r" b="b"/>
              <a:pathLst>
                <a:path w="157" h="56" extrusionOk="0">
                  <a:moveTo>
                    <a:pt x="141" y="29"/>
                  </a:moveTo>
                  <a:cubicBezTo>
                    <a:pt x="96" y="20"/>
                    <a:pt x="51" y="11"/>
                    <a:pt x="6" y="2"/>
                  </a:cubicBezTo>
                  <a:cubicBezTo>
                    <a:pt x="4" y="1"/>
                    <a:pt x="2" y="1"/>
                    <a:pt x="0" y="0"/>
                  </a:cubicBezTo>
                  <a:cubicBezTo>
                    <a:pt x="0" y="1"/>
                    <a:pt x="0" y="1"/>
                    <a:pt x="0" y="1"/>
                  </a:cubicBezTo>
                  <a:cubicBezTo>
                    <a:pt x="42" y="11"/>
                    <a:pt x="85" y="21"/>
                    <a:pt x="127" y="31"/>
                  </a:cubicBezTo>
                  <a:cubicBezTo>
                    <a:pt x="134" y="32"/>
                    <a:pt x="144" y="36"/>
                    <a:pt x="143" y="44"/>
                  </a:cubicBezTo>
                  <a:cubicBezTo>
                    <a:pt x="136" y="47"/>
                    <a:pt x="124" y="55"/>
                    <a:pt x="125" y="56"/>
                  </a:cubicBezTo>
                  <a:cubicBezTo>
                    <a:pt x="136" y="53"/>
                    <a:pt x="147" y="47"/>
                    <a:pt x="157" y="42"/>
                  </a:cubicBezTo>
                  <a:cubicBezTo>
                    <a:pt x="157" y="34"/>
                    <a:pt x="148" y="31"/>
                    <a:pt x="141" y="29"/>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1" name="Google Shape;1771;p33"/>
            <p:cNvSpPr/>
            <p:nvPr/>
          </p:nvSpPr>
          <p:spPr>
            <a:xfrm>
              <a:off x="8684978" y="1947345"/>
              <a:ext cx="680389" cy="130411"/>
            </a:xfrm>
            <a:custGeom>
              <a:avLst/>
              <a:gdLst/>
              <a:ahLst/>
              <a:cxnLst/>
              <a:rect l="l" t="t" r="r" b="b"/>
              <a:pathLst>
                <a:path w="138" h="27" extrusionOk="0">
                  <a:moveTo>
                    <a:pt x="0" y="0"/>
                  </a:moveTo>
                  <a:cubicBezTo>
                    <a:pt x="9" y="3"/>
                    <a:pt x="18" y="5"/>
                    <a:pt x="25" y="10"/>
                  </a:cubicBezTo>
                  <a:cubicBezTo>
                    <a:pt x="40" y="19"/>
                    <a:pt x="72" y="27"/>
                    <a:pt x="85" y="27"/>
                  </a:cubicBezTo>
                  <a:cubicBezTo>
                    <a:pt x="87" y="27"/>
                    <a:pt x="89" y="27"/>
                    <a:pt x="90" y="27"/>
                  </a:cubicBezTo>
                  <a:cubicBezTo>
                    <a:pt x="106" y="23"/>
                    <a:pt x="122" y="21"/>
                    <a:pt x="138" y="20"/>
                  </a:cubicBezTo>
                  <a:cubicBezTo>
                    <a:pt x="122" y="17"/>
                    <a:pt x="106" y="13"/>
                    <a:pt x="91" y="10"/>
                  </a:cubicBezTo>
                  <a:cubicBezTo>
                    <a:pt x="68" y="6"/>
                    <a:pt x="46" y="1"/>
                    <a:pt x="23" y="1"/>
                  </a:cubicBezTo>
                  <a:cubicBezTo>
                    <a:pt x="22" y="1"/>
                    <a:pt x="21" y="1"/>
                    <a:pt x="20" y="1"/>
                  </a:cubicBezTo>
                  <a:cubicBezTo>
                    <a:pt x="20" y="1"/>
                    <a:pt x="20" y="1"/>
                    <a:pt x="20" y="1"/>
                  </a:cubicBezTo>
                  <a:cubicBezTo>
                    <a:pt x="17" y="1"/>
                    <a:pt x="8" y="0"/>
                    <a:pt x="0"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2" name="Google Shape;1772;p33"/>
            <p:cNvSpPr/>
            <p:nvPr/>
          </p:nvSpPr>
          <p:spPr>
            <a:xfrm>
              <a:off x="8594259" y="1981365"/>
              <a:ext cx="1150993" cy="272159"/>
            </a:xfrm>
            <a:custGeom>
              <a:avLst/>
              <a:gdLst/>
              <a:ahLst/>
              <a:cxnLst/>
              <a:rect l="l" t="t" r="r" b="b"/>
              <a:pathLst>
                <a:path w="232" h="55" extrusionOk="0">
                  <a:moveTo>
                    <a:pt x="0" y="23"/>
                  </a:moveTo>
                  <a:cubicBezTo>
                    <a:pt x="3" y="26"/>
                    <a:pt x="6" y="28"/>
                    <a:pt x="8" y="30"/>
                  </a:cubicBezTo>
                  <a:cubicBezTo>
                    <a:pt x="9" y="30"/>
                    <a:pt x="9" y="30"/>
                    <a:pt x="9" y="30"/>
                  </a:cubicBezTo>
                  <a:cubicBezTo>
                    <a:pt x="10" y="31"/>
                    <a:pt x="11" y="32"/>
                    <a:pt x="12" y="32"/>
                  </a:cubicBezTo>
                  <a:cubicBezTo>
                    <a:pt x="10" y="31"/>
                    <a:pt x="9" y="29"/>
                    <a:pt x="8" y="28"/>
                  </a:cubicBezTo>
                  <a:cubicBezTo>
                    <a:pt x="7" y="27"/>
                    <a:pt x="6" y="27"/>
                    <a:pt x="6" y="26"/>
                  </a:cubicBezTo>
                  <a:cubicBezTo>
                    <a:pt x="6" y="26"/>
                    <a:pt x="6" y="26"/>
                    <a:pt x="6" y="26"/>
                  </a:cubicBezTo>
                  <a:cubicBezTo>
                    <a:pt x="4" y="25"/>
                    <a:pt x="2" y="24"/>
                    <a:pt x="0" y="23"/>
                  </a:cubicBezTo>
                  <a:moveTo>
                    <a:pt x="22" y="0"/>
                  </a:moveTo>
                  <a:cubicBezTo>
                    <a:pt x="28" y="5"/>
                    <a:pt x="32" y="11"/>
                    <a:pt x="35" y="18"/>
                  </a:cubicBezTo>
                  <a:cubicBezTo>
                    <a:pt x="37" y="21"/>
                    <a:pt x="38" y="24"/>
                    <a:pt x="41" y="27"/>
                  </a:cubicBezTo>
                  <a:cubicBezTo>
                    <a:pt x="43" y="29"/>
                    <a:pt x="46" y="30"/>
                    <a:pt x="48" y="32"/>
                  </a:cubicBezTo>
                  <a:cubicBezTo>
                    <a:pt x="48" y="32"/>
                    <a:pt x="49" y="32"/>
                    <a:pt x="49" y="32"/>
                  </a:cubicBezTo>
                  <a:cubicBezTo>
                    <a:pt x="50" y="33"/>
                    <a:pt x="52" y="36"/>
                    <a:pt x="52" y="38"/>
                  </a:cubicBezTo>
                  <a:cubicBezTo>
                    <a:pt x="55" y="38"/>
                    <a:pt x="58" y="38"/>
                    <a:pt x="60" y="38"/>
                  </a:cubicBezTo>
                  <a:cubicBezTo>
                    <a:pt x="68" y="39"/>
                    <a:pt x="75" y="41"/>
                    <a:pt x="83" y="42"/>
                  </a:cubicBezTo>
                  <a:cubicBezTo>
                    <a:pt x="111" y="48"/>
                    <a:pt x="139" y="52"/>
                    <a:pt x="168" y="54"/>
                  </a:cubicBezTo>
                  <a:cubicBezTo>
                    <a:pt x="173" y="55"/>
                    <a:pt x="178" y="55"/>
                    <a:pt x="183" y="55"/>
                  </a:cubicBezTo>
                  <a:cubicBezTo>
                    <a:pt x="188" y="55"/>
                    <a:pt x="193" y="55"/>
                    <a:pt x="199" y="54"/>
                  </a:cubicBezTo>
                  <a:cubicBezTo>
                    <a:pt x="199" y="54"/>
                    <a:pt x="199" y="54"/>
                    <a:pt x="199" y="54"/>
                  </a:cubicBezTo>
                  <a:cubicBezTo>
                    <a:pt x="199" y="54"/>
                    <a:pt x="199" y="54"/>
                    <a:pt x="199" y="54"/>
                  </a:cubicBezTo>
                  <a:cubicBezTo>
                    <a:pt x="211" y="52"/>
                    <a:pt x="221" y="48"/>
                    <a:pt x="232" y="43"/>
                  </a:cubicBezTo>
                  <a:cubicBezTo>
                    <a:pt x="227" y="45"/>
                    <a:pt x="221" y="48"/>
                    <a:pt x="216" y="49"/>
                  </a:cubicBezTo>
                  <a:cubicBezTo>
                    <a:pt x="215" y="49"/>
                    <a:pt x="223" y="43"/>
                    <a:pt x="229" y="40"/>
                  </a:cubicBezTo>
                  <a:cubicBezTo>
                    <a:pt x="227" y="39"/>
                    <a:pt x="225" y="38"/>
                    <a:pt x="223" y="38"/>
                  </a:cubicBezTo>
                  <a:cubicBezTo>
                    <a:pt x="215" y="38"/>
                    <a:pt x="206" y="43"/>
                    <a:pt x="197" y="44"/>
                  </a:cubicBezTo>
                  <a:cubicBezTo>
                    <a:pt x="191" y="44"/>
                    <a:pt x="185" y="44"/>
                    <a:pt x="178" y="44"/>
                  </a:cubicBezTo>
                  <a:cubicBezTo>
                    <a:pt x="157" y="44"/>
                    <a:pt x="135" y="42"/>
                    <a:pt x="115" y="37"/>
                  </a:cubicBezTo>
                  <a:cubicBezTo>
                    <a:pt x="91" y="31"/>
                    <a:pt x="62" y="30"/>
                    <a:pt x="43" y="12"/>
                  </a:cubicBezTo>
                  <a:cubicBezTo>
                    <a:pt x="36" y="7"/>
                    <a:pt x="29" y="3"/>
                    <a:pt x="22"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3" name="Google Shape;1773;p33"/>
            <p:cNvSpPr/>
            <p:nvPr/>
          </p:nvSpPr>
          <p:spPr>
            <a:xfrm>
              <a:off x="7970570" y="864379"/>
              <a:ext cx="470604" cy="1128326"/>
            </a:xfrm>
            <a:custGeom>
              <a:avLst/>
              <a:gdLst/>
              <a:ahLst/>
              <a:cxnLst/>
              <a:rect l="l" t="t" r="r" b="b"/>
              <a:pathLst>
                <a:path w="94" h="227" extrusionOk="0">
                  <a:moveTo>
                    <a:pt x="70" y="81"/>
                  </a:moveTo>
                  <a:cubicBezTo>
                    <a:pt x="67" y="73"/>
                    <a:pt x="63" y="64"/>
                    <a:pt x="60" y="56"/>
                  </a:cubicBezTo>
                  <a:cubicBezTo>
                    <a:pt x="53" y="39"/>
                    <a:pt x="47" y="24"/>
                    <a:pt x="41" y="9"/>
                  </a:cubicBezTo>
                  <a:cubicBezTo>
                    <a:pt x="37" y="5"/>
                    <a:pt x="32" y="5"/>
                    <a:pt x="31" y="7"/>
                  </a:cubicBezTo>
                  <a:cubicBezTo>
                    <a:pt x="30" y="9"/>
                    <a:pt x="28" y="12"/>
                    <a:pt x="22" y="9"/>
                  </a:cubicBezTo>
                  <a:cubicBezTo>
                    <a:pt x="18" y="6"/>
                    <a:pt x="16" y="3"/>
                    <a:pt x="14" y="0"/>
                  </a:cubicBezTo>
                  <a:cubicBezTo>
                    <a:pt x="8" y="0"/>
                    <a:pt x="6" y="4"/>
                    <a:pt x="4" y="9"/>
                  </a:cubicBezTo>
                  <a:cubicBezTo>
                    <a:pt x="0" y="28"/>
                    <a:pt x="5" y="54"/>
                    <a:pt x="12" y="84"/>
                  </a:cubicBezTo>
                  <a:cubicBezTo>
                    <a:pt x="15" y="102"/>
                    <a:pt x="20" y="121"/>
                    <a:pt x="30" y="142"/>
                  </a:cubicBezTo>
                  <a:cubicBezTo>
                    <a:pt x="37" y="157"/>
                    <a:pt x="47" y="172"/>
                    <a:pt x="57" y="187"/>
                  </a:cubicBezTo>
                  <a:cubicBezTo>
                    <a:pt x="65" y="200"/>
                    <a:pt x="74" y="214"/>
                    <a:pt x="83" y="227"/>
                  </a:cubicBezTo>
                  <a:cubicBezTo>
                    <a:pt x="83" y="200"/>
                    <a:pt x="94" y="180"/>
                    <a:pt x="93" y="159"/>
                  </a:cubicBezTo>
                  <a:cubicBezTo>
                    <a:pt x="92" y="146"/>
                    <a:pt x="88" y="133"/>
                    <a:pt x="84" y="121"/>
                  </a:cubicBezTo>
                  <a:cubicBezTo>
                    <a:pt x="79" y="107"/>
                    <a:pt x="75" y="94"/>
                    <a:pt x="70" y="81"/>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4" name="Google Shape;1774;p33"/>
            <p:cNvSpPr/>
            <p:nvPr/>
          </p:nvSpPr>
          <p:spPr>
            <a:xfrm>
              <a:off x="7970570" y="864379"/>
              <a:ext cx="323186" cy="986575"/>
            </a:xfrm>
            <a:custGeom>
              <a:avLst/>
              <a:gdLst/>
              <a:ahLst/>
              <a:cxnLst/>
              <a:rect l="l" t="t" r="r" b="b"/>
              <a:pathLst>
                <a:path w="65" h="199" extrusionOk="0">
                  <a:moveTo>
                    <a:pt x="32" y="142"/>
                  </a:moveTo>
                  <a:cubicBezTo>
                    <a:pt x="23" y="123"/>
                    <a:pt x="19" y="106"/>
                    <a:pt x="16" y="89"/>
                  </a:cubicBezTo>
                  <a:cubicBezTo>
                    <a:pt x="10" y="63"/>
                    <a:pt x="5" y="39"/>
                    <a:pt x="9" y="23"/>
                  </a:cubicBezTo>
                  <a:cubicBezTo>
                    <a:pt x="10" y="18"/>
                    <a:pt x="12" y="15"/>
                    <a:pt x="18" y="15"/>
                  </a:cubicBezTo>
                  <a:cubicBezTo>
                    <a:pt x="20" y="17"/>
                    <a:pt x="22" y="20"/>
                    <a:pt x="25" y="22"/>
                  </a:cubicBezTo>
                  <a:cubicBezTo>
                    <a:pt x="30" y="25"/>
                    <a:pt x="32" y="23"/>
                    <a:pt x="33" y="21"/>
                  </a:cubicBezTo>
                  <a:cubicBezTo>
                    <a:pt x="34" y="20"/>
                    <a:pt x="52" y="39"/>
                    <a:pt x="54" y="40"/>
                  </a:cubicBezTo>
                  <a:cubicBezTo>
                    <a:pt x="49" y="29"/>
                    <a:pt x="45" y="19"/>
                    <a:pt x="41" y="9"/>
                  </a:cubicBezTo>
                  <a:cubicBezTo>
                    <a:pt x="37" y="5"/>
                    <a:pt x="32" y="5"/>
                    <a:pt x="31" y="7"/>
                  </a:cubicBezTo>
                  <a:cubicBezTo>
                    <a:pt x="30" y="9"/>
                    <a:pt x="28" y="12"/>
                    <a:pt x="22" y="9"/>
                  </a:cubicBezTo>
                  <a:cubicBezTo>
                    <a:pt x="18" y="6"/>
                    <a:pt x="16" y="3"/>
                    <a:pt x="14" y="0"/>
                  </a:cubicBezTo>
                  <a:cubicBezTo>
                    <a:pt x="8" y="0"/>
                    <a:pt x="6" y="4"/>
                    <a:pt x="4" y="9"/>
                  </a:cubicBezTo>
                  <a:cubicBezTo>
                    <a:pt x="0" y="28"/>
                    <a:pt x="5" y="54"/>
                    <a:pt x="12" y="84"/>
                  </a:cubicBezTo>
                  <a:cubicBezTo>
                    <a:pt x="15" y="102"/>
                    <a:pt x="20" y="121"/>
                    <a:pt x="30" y="142"/>
                  </a:cubicBezTo>
                  <a:cubicBezTo>
                    <a:pt x="37" y="157"/>
                    <a:pt x="47" y="172"/>
                    <a:pt x="57" y="187"/>
                  </a:cubicBezTo>
                  <a:cubicBezTo>
                    <a:pt x="59" y="191"/>
                    <a:pt x="62" y="195"/>
                    <a:pt x="65" y="199"/>
                  </a:cubicBezTo>
                  <a:cubicBezTo>
                    <a:pt x="65" y="195"/>
                    <a:pt x="65" y="195"/>
                    <a:pt x="65" y="195"/>
                  </a:cubicBezTo>
                  <a:cubicBezTo>
                    <a:pt x="62" y="191"/>
                    <a:pt x="59" y="186"/>
                    <a:pt x="56" y="182"/>
                  </a:cubicBezTo>
                  <a:cubicBezTo>
                    <a:pt x="47" y="169"/>
                    <a:pt x="38" y="155"/>
                    <a:pt x="32" y="142"/>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5" name="Google Shape;1775;p33"/>
            <p:cNvSpPr/>
            <p:nvPr/>
          </p:nvSpPr>
          <p:spPr>
            <a:xfrm>
              <a:off x="8010261" y="949430"/>
              <a:ext cx="181437" cy="663389"/>
            </a:xfrm>
            <a:custGeom>
              <a:avLst/>
              <a:gdLst/>
              <a:ahLst/>
              <a:cxnLst/>
              <a:rect l="l" t="t" r="r" b="b"/>
              <a:pathLst>
                <a:path w="36" h="134" extrusionOk="0">
                  <a:moveTo>
                    <a:pt x="4" y="0"/>
                  </a:moveTo>
                  <a:cubicBezTo>
                    <a:pt x="3" y="2"/>
                    <a:pt x="2" y="4"/>
                    <a:pt x="1" y="6"/>
                  </a:cubicBezTo>
                  <a:cubicBezTo>
                    <a:pt x="1" y="8"/>
                    <a:pt x="0" y="11"/>
                    <a:pt x="0" y="15"/>
                  </a:cubicBezTo>
                  <a:cubicBezTo>
                    <a:pt x="1" y="30"/>
                    <a:pt x="5" y="48"/>
                    <a:pt x="9" y="67"/>
                  </a:cubicBezTo>
                  <a:cubicBezTo>
                    <a:pt x="13" y="85"/>
                    <a:pt x="17" y="104"/>
                    <a:pt x="27" y="125"/>
                  </a:cubicBezTo>
                  <a:cubicBezTo>
                    <a:pt x="28" y="128"/>
                    <a:pt x="30" y="131"/>
                    <a:pt x="31" y="134"/>
                  </a:cubicBezTo>
                  <a:cubicBezTo>
                    <a:pt x="33" y="129"/>
                    <a:pt x="35" y="124"/>
                    <a:pt x="36" y="119"/>
                  </a:cubicBezTo>
                  <a:cubicBezTo>
                    <a:pt x="31" y="109"/>
                    <a:pt x="26" y="99"/>
                    <a:pt x="23" y="88"/>
                  </a:cubicBezTo>
                  <a:cubicBezTo>
                    <a:pt x="15" y="61"/>
                    <a:pt x="8" y="30"/>
                    <a:pt x="4"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6" name="Google Shape;1776;p33"/>
            <p:cNvSpPr/>
            <p:nvPr/>
          </p:nvSpPr>
          <p:spPr>
            <a:xfrm>
              <a:off x="8010261" y="898398"/>
              <a:ext cx="22680" cy="124739"/>
            </a:xfrm>
            <a:custGeom>
              <a:avLst/>
              <a:gdLst/>
              <a:ahLst/>
              <a:cxnLst/>
              <a:rect l="l" t="t" r="r" b="b"/>
              <a:pathLst>
                <a:path w="5" h="25" extrusionOk="0">
                  <a:moveTo>
                    <a:pt x="3" y="0"/>
                  </a:moveTo>
                  <a:cubicBezTo>
                    <a:pt x="3" y="0"/>
                    <a:pt x="3" y="1"/>
                    <a:pt x="3" y="2"/>
                  </a:cubicBezTo>
                  <a:cubicBezTo>
                    <a:pt x="1" y="8"/>
                    <a:pt x="0" y="16"/>
                    <a:pt x="1" y="25"/>
                  </a:cubicBezTo>
                  <a:cubicBezTo>
                    <a:pt x="1" y="21"/>
                    <a:pt x="2" y="18"/>
                    <a:pt x="2" y="16"/>
                  </a:cubicBezTo>
                  <a:cubicBezTo>
                    <a:pt x="3" y="14"/>
                    <a:pt x="4" y="12"/>
                    <a:pt x="5" y="10"/>
                  </a:cubicBezTo>
                  <a:cubicBezTo>
                    <a:pt x="4" y="7"/>
                    <a:pt x="4" y="3"/>
                    <a:pt x="3"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7" name="Google Shape;1777;p33"/>
            <p:cNvSpPr/>
            <p:nvPr/>
          </p:nvSpPr>
          <p:spPr>
            <a:xfrm>
              <a:off x="7307192" y="1000458"/>
              <a:ext cx="963884" cy="958227"/>
            </a:xfrm>
            <a:custGeom>
              <a:avLst/>
              <a:gdLst/>
              <a:ahLst/>
              <a:cxnLst/>
              <a:rect l="l" t="t" r="r" b="b"/>
              <a:pathLst>
                <a:path w="194" h="193" extrusionOk="0">
                  <a:moveTo>
                    <a:pt x="164" y="120"/>
                  </a:moveTo>
                  <a:cubicBezTo>
                    <a:pt x="143" y="81"/>
                    <a:pt x="108" y="53"/>
                    <a:pt x="73" y="25"/>
                  </a:cubicBezTo>
                  <a:cubicBezTo>
                    <a:pt x="57" y="13"/>
                    <a:pt x="41" y="1"/>
                    <a:pt x="21" y="0"/>
                  </a:cubicBezTo>
                  <a:cubicBezTo>
                    <a:pt x="18" y="2"/>
                    <a:pt x="21" y="7"/>
                    <a:pt x="23" y="9"/>
                  </a:cubicBezTo>
                  <a:cubicBezTo>
                    <a:pt x="26" y="11"/>
                    <a:pt x="30" y="14"/>
                    <a:pt x="28" y="18"/>
                  </a:cubicBezTo>
                  <a:cubicBezTo>
                    <a:pt x="19" y="14"/>
                    <a:pt x="7" y="17"/>
                    <a:pt x="0" y="25"/>
                  </a:cubicBezTo>
                  <a:cubicBezTo>
                    <a:pt x="21" y="38"/>
                    <a:pt x="38" y="56"/>
                    <a:pt x="55" y="74"/>
                  </a:cubicBezTo>
                  <a:cubicBezTo>
                    <a:pt x="67" y="86"/>
                    <a:pt x="79" y="99"/>
                    <a:pt x="84" y="116"/>
                  </a:cubicBezTo>
                  <a:cubicBezTo>
                    <a:pt x="85" y="120"/>
                    <a:pt x="86" y="124"/>
                    <a:pt x="88" y="128"/>
                  </a:cubicBezTo>
                  <a:cubicBezTo>
                    <a:pt x="91" y="131"/>
                    <a:pt x="95" y="133"/>
                    <a:pt x="98" y="136"/>
                  </a:cubicBezTo>
                  <a:cubicBezTo>
                    <a:pt x="111" y="143"/>
                    <a:pt x="125" y="151"/>
                    <a:pt x="138" y="158"/>
                  </a:cubicBezTo>
                  <a:cubicBezTo>
                    <a:pt x="147" y="164"/>
                    <a:pt x="156" y="169"/>
                    <a:pt x="163" y="176"/>
                  </a:cubicBezTo>
                  <a:cubicBezTo>
                    <a:pt x="168" y="180"/>
                    <a:pt x="172" y="185"/>
                    <a:pt x="177" y="188"/>
                  </a:cubicBezTo>
                  <a:cubicBezTo>
                    <a:pt x="182" y="192"/>
                    <a:pt x="188" y="193"/>
                    <a:pt x="194" y="191"/>
                  </a:cubicBezTo>
                  <a:cubicBezTo>
                    <a:pt x="189" y="179"/>
                    <a:pt x="185" y="168"/>
                    <a:pt x="181" y="157"/>
                  </a:cubicBezTo>
                  <a:cubicBezTo>
                    <a:pt x="176" y="144"/>
                    <a:pt x="171" y="132"/>
                    <a:pt x="164" y="120"/>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8" name="Google Shape;1778;p33"/>
            <p:cNvSpPr/>
            <p:nvPr/>
          </p:nvSpPr>
          <p:spPr>
            <a:xfrm>
              <a:off x="7307192" y="1000458"/>
              <a:ext cx="618022" cy="334530"/>
            </a:xfrm>
            <a:custGeom>
              <a:avLst/>
              <a:gdLst/>
              <a:ahLst/>
              <a:cxnLst/>
              <a:rect l="l" t="t" r="r" b="b"/>
              <a:pathLst>
                <a:path w="124" h="68" extrusionOk="0">
                  <a:moveTo>
                    <a:pt x="21" y="0"/>
                  </a:moveTo>
                  <a:cubicBezTo>
                    <a:pt x="18" y="2"/>
                    <a:pt x="21" y="7"/>
                    <a:pt x="23" y="9"/>
                  </a:cubicBezTo>
                  <a:cubicBezTo>
                    <a:pt x="26" y="11"/>
                    <a:pt x="30" y="14"/>
                    <a:pt x="28" y="18"/>
                  </a:cubicBezTo>
                  <a:cubicBezTo>
                    <a:pt x="19" y="14"/>
                    <a:pt x="7" y="17"/>
                    <a:pt x="0" y="25"/>
                  </a:cubicBezTo>
                  <a:cubicBezTo>
                    <a:pt x="2" y="26"/>
                    <a:pt x="4" y="28"/>
                    <a:pt x="6" y="29"/>
                  </a:cubicBezTo>
                  <a:cubicBezTo>
                    <a:pt x="5" y="24"/>
                    <a:pt x="34" y="24"/>
                    <a:pt x="42" y="27"/>
                  </a:cubicBezTo>
                  <a:cubicBezTo>
                    <a:pt x="43" y="24"/>
                    <a:pt x="41" y="18"/>
                    <a:pt x="39" y="16"/>
                  </a:cubicBezTo>
                  <a:cubicBezTo>
                    <a:pt x="36" y="14"/>
                    <a:pt x="34" y="14"/>
                    <a:pt x="36" y="12"/>
                  </a:cubicBezTo>
                  <a:cubicBezTo>
                    <a:pt x="53" y="12"/>
                    <a:pt x="59" y="19"/>
                    <a:pt x="72" y="29"/>
                  </a:cubicBezTo>
                  <a:cubicBezTo>
                    <a:pt x="87" y="41"/>
                    <a:pt x="121" y="67"/>
                    <a:pt x="124" y="68"/>
                  </a:cubicBezTo>
                  <a:cubicBezTo>
                    <a:pt x="108" y="53"/>
                    <a:pt x="90" y="39"/>
                    <a:pt x="73" y="25"/>
                  </a:cubicBezTo>
                  <a:cubicBezTo>
                    <a:pt x="57" y="13"/>
                    <a:pt x="41" y="1"/>
                    <a:pt x="21" y="0"/>
                  </a:cubicBezTo>
                  <a:close/>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9" name="Google Shape;1779;p33"/>
            <p:cNvSpPr/>
            <p:nvPr/>
          </p:nvSpPr>
          <p:spPr>
            <a:xfrm>
              <a:off x="7346880" y="1147877"/>
              <a:ext cx="232468" cy="215459"/>
            </a:xfrm>
            <a:custGeom>
              <a:avLst/>
              <a:gdLst/>
              <a:ahLst/>
              <a:cxnLst/>
              <a:rect l="l" t="t" r="r" b="b"/>
              <a:pathLst>
                <a:path w="47" h="44" extrusionOk="0">
                  <a:moveTo>
                    <a:pt x="0" y="0"/>
                  </a:moveTo>
                  <a:cubicBezTo>
                    <a:pt x="18" y="13"/>
                    <a:pt x="33" y="28"/>
                    <a:pt x="47" y="44"/>
                  </a:cubicBezTo>
                  <a:cubicBezTo>
                    <a:pt x="33" y="28"/>
                    <a:pt x="18" y="13"/>
                    <a:pt x="0" y="0"/>
                  </a:cubicBezTo>
                  <a:cubicBezTo>
                    <a:pt x="0" y="0"/>
                    <a:pt x="0" y="0"/>
                    <a:pt x="0" y="0"/>
                  </a:cubicBezTo>
                </a:path>
              </a:pathLst>
            </a:custGeom>
            <a:solidFill>
              <a:srgbClr val="E8A5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0" name="Google Shape;1780;p33"/>
            <p:cNvSpPr/>
            <p:nvPr/>
          </p:nvSpPr>
          <p:spPr>
            <a:xfrm>
              <a:off x="7346880" y="1147877"/>
              <a:ext cx="799458" cy="561329"/>
            </a:xfrm>
            <a:custGeom>
              <a:avLst/>
              <a:gdLst/>
              <a:ahLst/>
              <a:cxnLst/>
              <a:rect l="l" t="t" r="r" b="b"/>
              <a:pathLst>
                <a:path w="161" h="113" extrusionOk="0">
                  <a:moveTo>
                    <a:pt x="0" y="0"/>
                  </a:moveTo>
                  <a:cubicBezTo>
                    <a:pt x="18" y="13"/>
                    <a:pt x="33" y="28"/>
                    <a:pt x="47" y="44"/>
                  </a:cubicBezTo>
                  <a:cubicBezTo>
                    <a:pt x="47" y="44"/>
                    <a:pt x="47" y="44"/>
                    <a:pt x="47" y="44"/>
                  </a:cubicBezTo>
                  <a:cubicBezTo>
                    <a:pt x="59" y="56"/>
                    <a:pt x="71" y="69"/>
                    <a:pt x="76" y="86"/>
                  </a:cubicBezTo>
                  <a:cubicBezTo>
                    <a:pt x="77" y="90"/>
                    <a:pt x="78" y="94"/>
                    <a:pt x="80" y="98"/>
                  </a:cubicBezTo>
                  <a:cubicBezTo>
                    <a:pt x="80" y="98"/>
                    <a:pt x="81" y="98"/>
                    <a:pt x="81" y="98"/>
                  </a:cubicBezTo>
                  <a:cubicBezTo>
                    <a:pt x="86" y="100"/>
                    <a:pt x="92" y="102"/>
                    <a:pt x="98" y="104"/>
                  </a:cubicBezTo>
                  <a:cubicBezTo>
                    <a:pt x="104" y="107"/>
                    <a:pt x="110" y="109"/>
                    <a:pt x="116" y="113"/>
                  </a:cubicBezTo>
                  <a:cubicBezTo>
                    <a:pt x="116" y="109"/>
                    <a:pt x="117" y="106"/>
                    <a:pt x="117" y="103"/>
                  </a:cubicBezTo>
                  <a:cubicBezTo>
                    <a:pt x="117" y="103"/>
                    <a:pt x="117" y="103"/>
                    <a:pt x="117" y="103"/>
                  </a:cubicBezTo>
                  <a:cubicBezTo>
                    <a:pt x="118" y="103"/>
                    <a:pt x="118" y="102"/>
                    <a:pt x="118" y="102"/>
                  </a:cubicBezTo>
                  <a:cubicBezTo>
                    <a:pt x="118" y="101"/>
                    <a:pt x="117" y="99"/>
                    <a:pt x="117" y="98"/>
                  </a:cubicBezTo>
                  <a:cubicBezTo>
                    <a:pt x="117" y="98"/>
                    <a:pt x="117" y="98"/>
                    <a:pt x="117" y="98"/>
                  </a:cubicBezTo>
                  <a:cubicBezTo>
                    <a:pt x="117" y="98"/>
                    <a:pt x="117" y="98"/>
                    <a:pt x="117" y="98"/>
                  </a:cubicBezTo>
                  <a:cubicBezTo>
                    <a:pt x="125" y="97"/>
                    <a:pt x="133" y="97"/>
                    <a:pt x="141" y="96"/>
                  </a:cubicBezTo>
                  <a:cubicBezTo>
                    <a:pt x="143" y="96"/>
                    <a:pt x="145" y="96"/>
                    <a:pt x="147" y="96"/>
                  </a:cubicBezTo>
                  <a:cubicBezTo>
                    <a:pt x="152" y="96"/>
                    <a:pt x="156" y="97"/>
                    <a:pt x="160" y="99"/>
                  </a:cubicBezTo>
                  <a:cubicBezTo>
                    <a:pt x="160" y="99"/>
                    <a:pt x="161" y="99"/>
                    <a:pt x="161" y="100"/>
                  </a:cubicBezTo>
                  <a:cubicBezTo>
                    <a:pt x="161" y="100"/>
                    <a:pt x="161" y="100"/>
                    <a:pt x="161" y="100"/>
                  </a:cubicBezTo>
                  <a:cubicBezTo>
                    <a:pt x="160" y="97"/>
                    <a:pt x="158" y="93"/>
                    <a:pt x="156" y="90"/>
                  </a:cubicBezTo>
                  <a:cubicBezTo>
                    <a:pt x="156" y="90"/>
                    <a:pt x="156" y="90"/>
                    <a:pt x="156" y="90"/>
                  </a:cubicBezTo>
                  <a:cubicBezTo>
                    <a:pt x="155" y="87"/>
                    <a:pt x="154" y="85"/>
                    <a:pt x="152" y="83"/>
                  </a:cubicBezTo>
                  <a:cubicBezTo>
                    <a:pt x="147" y="90"/>
                    <a:pt x="134" y="92"/>
                    <a:pt x="123" y="92"/>
                  </a:cubicBezTo>
                  <a:cubicBezTo>
                    <a:pt x="119" y="92"/>
                    <a:pt x="115" y="91"/>
                    <a:pt x="112" y="91"/>
                  </a:cubicBezTo>
                  <a:cubicBezTo>
                    <a:pt x="84" y="89"/>
                    <a:pt x="81" y="61"/>
                    <a:pt x="62" y="44"/>
                  </a:cubicBezTo>
                  <a:cubicBezTo>
                    <a:pt x="47" y="29"/>
                    <a:pt x="28" y="6"/>
                    <a:pt x="7" y="2"/>
                  </a:cubicBezTo>
                  <a:cubicBezTo>
                    <a:pt x="4" y="2"/>
                    <a:pt x="2" y="1"/>
                    <a:pt x="0"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1" name="Google Shape;1781;p33"/>
            <p:cNvSpPr/>
            <p:nvPr/>
          </p:nvSpPr>
          <p:spPr>
            <a:xfrm>
              <a:off x="7057716" y="1266948"/>
              <a:ext cx="1230371" cy="725756"/>
            </a:xfrm>
            <a:custGeom>
              <a:avLst/>
              <a:gdLst/>
              <a:ahLst/>
              <a:cxnLst/>
              <a:rect l="l" t="t" r="r" b="b"/>
              <a:pathLst>
                <a:path w="247" h="146" extrusionOk="0">
                  <a:moveTo>
                    <a:pt x="234" y="129"/>
                  </a:moveTo>
                  <a:cubicBezTo>
                    <a:pt x="210" y="110"/>
                    <a:pt x="185" y="91"/>
                    <a:pt x="156" y="80"/>
                  </a:cubicBezTo>
                  <a:cubicBezTo>
                    <a:pt x="142" y="75"/>
                    <a:pt x="127" y="72"/>
                    <a:pt x="116" y="62"/>
                  </a:cubicBezTo>
                  <a:cubicBezTo>
                    <a:pt x="110" y="58"/>
                    <a:pt x="106" y="52"/>
                    <a:pt x="100" y="47"/>
                  </a:cubicBezTo>
                  <a:cubicBezTo>
                    <a:pt x="89" y="39"/>
                    <a:pt x="75" y="36"/>
                    <a:pt x="63" y="29"/>
                  </a:cubicBezTo>
                  <a:cubicBezTo>
                    <a:pt x="48" y="20"/>
                    <a:pt x="35" y="4"/>
                    <a:pt x="17" y="1"/>
                  </a:cubicBezTo>
                  <a:cubicBezTo>
                    <a:pt x="10" y="0"/>
                    <a:pt x="2" y="2"/>
                    <a:pt x="1" y="8"/>
                  </a:cubicBezTo>
                  <a:cubicBezTo>
                    <a:pt x="0" y="13"/>
                    <a:pt x="3" y="17"/>
                    <a:pt x="6" y="19"/>
                  </a:cubicBezTo>
                  <a:cubicBezTo>
                    <a:pt x="10" y="22"/>
                    <a:pt x="14" y="23"/>
                    <a:pt x="18" y="25"/>
                  </a:cubicBezTo>
                  <a:cubicBezTo>
                    <a:pt x="24" y="27"/>
                    <a:pt x="30" y="32"/>
                    <a:pt x="35" y="36"/>
                  </a:cubicBezTo>
                  <a:cubicBezTo>
                    <a:pt x="50" y="48"/>
                    <a:pt x="65" y="62"/>
                    <a:pt x="79" y="76"/>
                  </a:cubicBezTo>
                  <a:cubicBezTo>
                    <a:pt x="85" y="83"/>
                    <a:pt x="91" y="90"/>
                    <a:pt x="98" y="95"/>
                  </a:cubicBezTo>
                  <a:cubicBezTo>
                    <a:pt x="115" y="108"/>
                    <a:pt x="137" y="111"/>
                    <a:pt x="158" y="114"/>
                  </a:cubicBezTo>
                  <a:cubicBezTo>
                    <a:pt x="166" y="114"/>
                    <a:pt x="175" y="115"/>
                    <a:pt x="183" y="118"/>
                  </a:cubicBezTo>
                  <a:cubicBezTo>
                    <a:pt x="190" y="120"/>
                    <a:pt x="196" y="124"/>
                    <a:pt x="202" y="128"/>
                  </a:cubicBezTo>
                  <a:cubicBezTo>
                    <a:pt x="216" y="136"/>
                    <a:pt x="232" y="142"/>
                    <a:pt x="247" y="146"/>
                  </a:cubicBezTo>
                  <a:cubicBezTo>
                    <a:pt x="247" y="139"/>
                    <a:pt x="240" y="133"/>
                    <a:pt x="234" y="129"/>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2" name="Google Shape;1782;p33"/>
            <p:cNvSpPr/>
            <p:nvPr/>
          </p:nvSpPr>
          <p:spPr>
            <a:xfrm>
              <a:off x="7057716" y="1266948"/>
              <a:ext cx="198449" cy="119071"/>
            </a:xfrm>
            <a:custGeom>
              <a:avLst/>
              <a:gdLst/>
              <a:ahLst/>
              <a:cxnLst/>
              <a:rect l="l" t="t" r="r" b="b"/>
              <a:pathLst>
                <a:path w="40" h="24" extrusionOk="0">
                  <a:moveTo>
                    <a:pt x="1" y="8"/>
                  </a:moveTo>
                  <a:cubicBezTo>
                    <a:pt x="0" y="13"/>
                    <a:pt x="3" y="17"/>
                    <a:pt x="6" y="19"/>
                  </a:cubicBezTo>
                  <a:cubicBezTo>
                    <a:pt x="9" y="21"/>
                    <a:pt x="12" y="22"/>
                    <a:pt x="15" y="24"/>
                  </a:cubicBezTo>
                  <a:cubicBezTo>
                    <a:pt x="14" y="21"/>
                    <a:pt x="13" y="19"/>
                    <a:pt x="13" y="16"/>
                  </a:cubicBezTo>
                  <a:cubicBezTo>
                    <a:pt x="15" y="10"/>
                    <a:pt x="23" y="8"/>
                    <a:pt x="29" y="9"/>
                  </a:cubicBezTo>
                  <a:cubicBezTo>
                    <a:pt x="33" y="10"/>
                    <a:pt x="37" y="11"/>
                    <a:pt x="40" y="13"/>
                  </a:cubicBezTo>
                  <a:cubicBezTo>
                    <a:pt x="33" y="7"/>
                    <a:pt x="25" y="3"/>
                    <a:pt x="17" y="1"/>
                  </a:cubicBezTo>
                  <a:cubicBezTo>
                    <a:pt x="10" y="0"/>
                    <a:pt x="2" y="2"/>
                    <a:pt x="1" y="8"/>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3" name="Google Shape;1783;p33"/>
            <p:cNvSpPr/>
            <p:nvPr/>
          </p:nvSpPr>
          <p:spPr>
            <a:xfrm>
              <a:off x="7086064" y="1357668"/>
              <a:ext cx="459264" cy="379890"/>
            </a:xfrm>
            <a:custGeom>
              <a:avLst/>
              <a:gdLst/>
              <a:ahLst/>
              <a:cxnLst/>
              <a:rect l="l" t="t" r="r" b="b"/>
              <a:pathLst>
                <a:path w="93" h="77" extrusionOk="0">
                  <a:moveTo>
                    <a:pt x="74" y="59"/>
                  </a:moveTo>
                  <a:cubicBezTo>
                    <a:pt x="80" y="65"/>
                    <a:pt x="86" y="72"/>
                    <a:pt x="93" y="77"/>
                  </a:cubicBezTo>
                  <a:cubicBezTo>
                    <a:pt x="86" y="72"/>
                    <a:pt x="80" y="65"/>
                    <a:pt x="74" y="59"/>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0" y="1"/>
                  </a:moveTo>
                  <a:cubicBezTo>
                    <a:pt x="0" y="1"/>
                    <a:pt x="1" y="1"/>
                    <a:pt x="1" y="1"/>
                  </a:cubicBezTo>
                  <a:cubicBezTo>
                    <a:pt x="1"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8A5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4" name="Google Shape;1784;p33"/>
            <p:cNvSpPr/>
            <p:nvPr/>
          </p:nvSpPr>
          <p:spPr>
            <a:xfrm>
              <a:off x="7091736" y="1346328"/>
              <a:ext cx="980895" cy="493289"/>
            </a:xfrm>
            <a:custGeom>
              <a:avLst/>
              <a:gdLst/>
              <a:ahLst/>
              <a:cxnLst/>
              <a:rect l="l" t="t" r="r" b="b"/>
              <a:pathLst>
                <a:path w="198" h="99" extrusionOk="0">
                  <a:moveTo>
                    <a:pt x="3" y="5"/>
                  </a:moveTo>
                  <a:cubicBezTo>
                    <a:pt x="3" y="5"/>
                    <a:pt x="3" y="5"/>
                    <a:pt x="3" y="5"/>
                  </a:cubicBezTo>
                  <a:cubicBezTo>
                    <a:pt x="3" y="5"/>
                    <a:pt x="3" y="5"/>
                    <a:pt x="3" y="5"/>
                  </a:cubicBezTo>
                  <a:moveTo>
                    <a:pt x="2" y="5"/>
                  </a:moveTo>
                  <a:cubicBezTo>
                    <a:pt x="2" y="5"/>
                    <a:pt x="3" y="5"/>
                    <a:pt x="3" y="5"/>
                  </a:cubicBezTo>
                  <a:cubicBezTo>
                    <a:pt x="3" y="5"/>
                    <a:pt x="2" y="5"/>
                    <a:pt x="2" y="5"/>
                  </a:cubicBezTo>
                  <a:moveTo>
                    <a:pt x="1" y="4"/>
                  </a:moveTo>
                  <a:cubicBezTo>
                    <a:pt x="1" y="4"/>
                    <a:pt x="2" y="4"/>
                    <a:pt x="2" y="5"/>
                  </a:cubicBezTo>
                  <a:cubicBezTo>
                    <a:pt x="2" y="4"/>
                    <a:pt x="1" y="4"/>
                    <a:pt x="1" y="4"/>
                  </a:cubicBezTo>
                  <a:moveTo>
                    <a:pt x="0" y="3"/>
                  </a:moveTo>
                  <a:cubicBezTo>
                    <a:pt x="0" y="3"/>
                    <a:pt x="0" y="4"/>
                    <a:pt x="0" y="4"/>
                  </a:cubicBezTo>
                  <a:cubicBezTo>
                    <a:pt x="0" y="4"/>
                    <a:pt x="0" y="3"/>
                    <a:pt x="0" y="3"/>
                  </a:cubicBezTo>
                  <a:moveTo>
                    <a:pt x="7" y="0"/>
                  </a:moveTo>
                  <a:cubicBezTo>
                    <a:pt x="7" y="3"/>
                    <a:pt x="8" y="5"/>
                    <a:pt x="9" y="8"/>
                  </a:cubicBezTo>
                  <a:cubicBezTo>
                    <a:pt x="10" y="8"/>
                    <a:pt x="11" y="8"/>
                    <a:pt x="12" y="9"/>
                  </a:cubicBezTo>
                  <a:cubicBezTo>
                    <a:pt x="18" y="11"/>
                    <a:pt x="24" y="16"/>
                    <a:pt x="29" y="20"/>
                  </a:cubicBezTo>
                  <a:cubicBezTo>
                    <a:pt x="44" y="32"/>
                    <a:pt x="59" y="46"/>
                    <a:pt x="73" y="60"/>
                  </a:cubicBezTo>
                  <a:cubicBezTo>
                    <a:pt x="73" y="61"/>
                    <a:pt x="73" y="61"/>
                    <a:pt x="73" y="61"/>
                  </a:cubicBezTo>
                  <a:cubicBezTo>
                    <a:pt x="79" y="67"/>
                    <a:pt x="85" y="74"/>
                    <a:pt x="92" y="79"/>
                  </a:cubicBezTo>
                  <a:cubicBezTo>
                    <a:pt x="92" y="79"/>
                    <a:pt x="92" y="79"/>
                    <a:pt x="92" y="79"/>
                  </a:cubicBezTo>
                  <a:cubicBezTo>
                    <a:pt x="103" y="88"/>
                    <a:pt x="117" y="92"/>
                    <a:pt x="131" y="95"/>
                  </a:cubicBezTo>
                  <a:cubicBezTo>
                    <a:pt x="132" y="94"/>
                    <a:pt x="134" y="94"/>
                    <a:pt x="135" y="94"/>
                  </a:cubicBezTo>
                  <a:cubicBezTo>
                    <a:pt x="135" y="94"/>
                    <a:pt x="135" y="94"/>
                    <a:pt x="135" y="94"/>
                  </a:cubicBezTo>
                  <a:cubicBezTo>
                    <a:pt x="141" y="93"/>
                    <a:pt x="148" y="93"/>
                    <a:pt x="155" y="93"/>
                  </a:cubicBezTo>
                  <a:cubicBezTo>
                    <a:pt x="169" y="93"/>
                    <a:pt x="184" y="95"/>
                    <a:pt x="198" y="99"/>
                  </a:cubicBezTo>
                  <a:cubicBezTo>
                    <a:pt x="198" y="98"/>
                    <a:pt x="198" y="97"/>
                    <a:pt x="198" y="95"/>
                  </a:cubicBezTo>
                  <a:cubicBezTo>
                    <a:pt x="188" y="92"/>
                    <a:pt x="177" y="89"/>
                    <a:pt x="166" y="88"/>
                  </a:cubicBezTo>
                  <a:cubicBezTo>
                    <a:pt x="149" y="86"/>
                    <a:pt x="132" y="82"/>
                    <a:pt x="119" y="77"/>
                  </a:cubicBezTo>
                  <a:cubicBezTo>
                    <a:pt x="94" y="67"/>
                    <a:pt x="72" y="44"/>
                    <a:pt x="53" y="25"/>
                  </a:cubicBezTo>
                  <a:cubicBezTo>
                    <a:pt x="40" y="13"/>
                    <a:pt x="23" y="7"/>
                    <a:pt x="7"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5" name="Google Shape;1785;p33"/>
            <p:cNvSpPr/>
            <p:nvPr/>
          </p:nvSpPr>
          <p:spPr>
            <a:xfrm>
              <a:off x="7063384" y="1317976"/>
              <a:ext cx="68039" cy="68040"/>
            </a:xfrm>
            <a:custGeom>
              <a:avLst/>
              <a:gdLst/>
              <a:ahLst/>
              <a:cxnLst/>
              <a:rect l="l" t="t" r="r" b="b"/>
              <a:pathLst>
                <a:path w="14" h="14" extrusionOk="0">
                  <a:moveTo>
                    <a:pt x="0" y="0"/>
                  </a:moveTo>
                  <a:cubicBezTo>
                    <a:pt x="0" y="3"/>
                    <a:pt x="1" y="6"/>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9"/>
                    <a:pt x="4" y="9"/>
                  </a:cubicBezTo>
                  <a:cubicBezTo>
                    <a:pt x="4" y="9"/>
                    <a:pt x="4" y="9"/>
                    <a:pt x="4" y="9"/>
                  </a:cubicBezTo>
                  <a:cubicBezTo>
                    <a:pt x="4" y="9"/>
                    <a:pt x="4" y="9"/>
                    <a:pt x="4" y="9"/>
                  </a:cubicBezTo>
                  <a:cubicBezTo>
                    <a:pt x="4" y="9"/>
                    <a:pt x="4" y="9"/>
                    <a:pt x="4" y="9"/>
                  </a:cubicBezTo>
                  <a:cubicBezTo>
                    <a:pt x="4" y="9"/>
                    <a:pt x="4" y="9"/>
                    <a:pt x="4" y="9"/>
                  </a:cubicBezTo>
                  <a:cubicBezTo>
                    <a:pt x="4"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10"/>
                    <a:pt x="5" y="10"/>
                  </a:cubicBezTo>
                  <a:cubicBezTo>
                    <a:pt x="5" y="10"/>
                    <a:pt x="5" y="10"/>
                    <a:pt x="6" y="10"/>
                  </a:cubicBezTo>
                  <a:cubicBezTo>
                    <a:pt x="6" y="10"/>
                    <a:pt x="7" y="10"/>
                    <a:pt x="7" y="11"/>
                  </a:cubicBezTo>
                  <a:cubicBezTo>
                    <a:pt x="7" y="11"/>
                    <a:pt x="7" y="11"/>
                    <a:pt x="7" y="11"/>
                  </a:cubicBezTo>
                  <a:cubicBezTo>
                    <a:pt x="7" y="11"/>
                    <a:pt x="8" y="11"/>
                    <a:pt x="8" y="11"/>
                  </a:cubicBezTo>
                  <a:cubicBezTo>
                    <a:pt x="8" y="11"/>
                    <a:pt x="8" y="11"/>
                    <a:pt x="8" y="11"/>
                  </a:cubicBezTo>
                  <a:cubicBezTo>
                    <a:pt x="8" y="11"/>
                    <a:pt x="8" y="11"/>
                    <a:pt x="8" y="11"/>
                  </a:cubicBezTo>
                  <a:cubicBezTo>
                    <a:pt x="10" y="12"/>
                    <a:pt x="12" y="13"/>
                    <a:pt x="14" y="14"/>
                  </a:cubicBezTo>
                  <a:cubicBezTo>
                    <a:pt x="13" y="11"/>
                    <a:pt x="12" y="9"/>
                    <a:pt x="12" y="6"/>
                  </a:cubicBezTo>
                  <a:cubicBezTo>
                    <a:pt x="8" y="4"/>
                    <a:pt x="4" y="2"/>
                    <a:pt x="0"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6" name="Google Shape;1786;p33"/>
            <p:cNvSpPr/>
            <p:nvPr/>
          </p:nvSpPr>
          <p:spPr>
            <a:xfrm>
              <a:off x="6757209" y="1822606"/>
              <a:ext cx="1508195" cy="266491"/>
            </a:xfrm>
            <a:custGeom>
              <a:avLst/>
              <a:gdLst/>
              <a:ahLst/>
              <a:cxnLst/>
              <a:rect l="l" t="t" r="r" b="b"/>
              <a:pathLst>
                <a:path w="304" h="54" extrusionOk="0">
                  <a:moveTo>
                    <a:pt x="296" y="17"/>
                  </a:moveTo>
                  <a:cubicBezTo>
                    <a:pt x="292" y="16"/>
                    <a:pt x="288" y="16"/>
                    <a:pt x="283" y="16"/>
                  </a:cubicBezTo>
                  <a:cubicBezTo>
                    <a:pt x="264" y="15"/>
                    <a:pt x="246" y="8"/>
                    <a:pt x="227" y="9"/>
                  </a:cubicBezTo>
                  <a:cubicBezTo>
                    <a:pt x="218" y="10"/>
                    <a:pt x="210" y="12"/>
                    <a:pt x="202" y="13"/>
                  </a:cubicBezTo>
                  <a:cubicBezTo>
                    <a:pt x="168" y="19"/>
                    <a:pt x="134" y="9"/>
                    <a:pt x="100" y="4"/>
                  </a:cubicBezTo>
                  <a:cubicBezTo>
                    <a:pt x="65" y="0"/>
                    <a:pt x="27" y="3"/>
                    <a:pt x="3" y="28"/>
                  </a:cubicBezTo>
                  <a:cubicBezTo>
                    <a:pt x="2" y="29"/>
                    <a:pt x="1" y="29"/>
                    <a:pt x="1" y="30"/>
                  </a:cubicBezTo>
                  <a:cubicBezTo>
                    <a:pt x="0" y="33"/>
                    <a:pt x="4" y="36"/>
                    <a:pt x="7" y="36"/>
                  </a:cubicBezTo>
                  <a:cubicBezTo>
                    <a:pt x="23" y="41"/>
                    <a:pt x="39" y="40"/>
                    <a:pt x="56" y="40"/>
                  </a:cubicBezTo>
                  <a:cubicBezTo>
                    <a:pt x="67" y="40"/>
                    <a:pt x="78" y="40"/>
                    <a:pt x="89" y="41"/>
                  </a:cubicBezTo>
                  <a:cubicBezTo>
                    <a:pt x="115" y="43"/>
                    <a:pt x="141" y="54"/>
                    <a:pt x="167" y="53"/>
                  </a:cubicBezTo>
                  <a:cubicBezTo>
                    <a:pt x="191" y="52"/>
                    <a:pt x="214" y="42"/>
                    <a:pt x="237" y="38"/>
                  </a:cubicBezTo>
                  <a:cubicBezTo>
                    <a:pt x="254" y="36"/>
                    <a:pt x="271" y="36"/>
                    <a:pt x="288" y="36"/>
                  </a:cubicBezTo>
                  <a:cubicBezTo>
                    <a:pt x="294" y="36"/>
                    <a:pt x="302" y="34"/>
                    <a:pt x="303" y="28"/>
                  </a:cubicBezTo>
                  <a:cubicBezTo>
                    <a:pt x="304" y="24"/>
                    <a:pt x="301" y="19"/>
                    <a:pt x="296" y="17"/>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7" name="Google Shape;1787;p33"/>
            <p:cNvSpPr/>
            <p:nvPr/>
          </p:nvSpPr>
          <p:spPr>
            <a:xfrm>
              <a:off x="6755781" y="1822606"/>
              <a:ext cx="538643" cy="192779"/>
            </a:xfrm>
            <a:custGeom>
              <a:avLst/>
              <a:gdLst/>
              <a:ahLst/>
              <a:cxnLst/>
              <a:rect l="l" t="t" r="r" b="b"/>
              <a:pathLst>
                <a:path w="109" h="39" extrusionOk="0">
                  <a:moveTo>
                    <a:pt x="3" y="28"/>
                  </a:moveTo>
                  <a:cubicBezTo>
                    <a:pt x="2" y="29"/>
                    <a:pt x="1" y="29"/>
                    <a:pt x="1" y="30"/>
                  </a:cubicBezTo>
                  <a:cubicBezTo>
                    <a:pt x="0" y="33"/>
                    <a:pt x="4" y="36"/>
                    <a:pt x="7" y="36"/>
                  </a:cubicBezTo>
                  <a:cubicBezTo>
                    <a:pt x="11" y="38"/>
                    <a:pt x="16" y="38"/>
                    <a:pt x="21" y="39"/>
                  </a:cubicBezTo>
                  <a:cubicBezTo>
                    <a:pt x="18" y="38"/>
                    <a:pt x="15" y="36"/>
                    <a:pt x="16" y="33"/>
                  </a:cubicBezTo>
                  <a:cubicBezTo>
                    <a:pt x="16" y="32"/>
                    <a:pt x="17" y="32"/>
                    <a:pt x="18" y="31"/>
                  </a:cubicBezTo>
                  <a:cubicBezTo>
                    <a:pt x="29" y="2"/>
                    <a:pt x="109" y="6"/>
                    <a:pt x="109" y="6"/>
                  </a:cubicBezTo>
                  <a:cubicBezTo>
                    <a:pt x="106" y="5"/>
                    <a:pt x="103" y="5"/>
                    <a:pt x="100" y="4"/>
                  </a:cubicBezTo>
                  <a:cubicBezTo>
                    <a:pt x="65" y="0"/>
                    <a:pt x="27" y="3"/>
                    <a:pt x="3" y="28"/>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8" name="Google Shape;1788;p33"/>
            <p:cNvSpPr/>
            <p:nvPr/>
          </p:nvSpPr>
          <p:spPr>
            <a:xfrm>
              <a:off x="7647387" y="1896313"/>
              <a:ext cx="45359" cy="0"/>
            </a:xfrm>
            <a:custGeom>
              <a:avLst/>
              <a:gdLst/>
              <a:ahLst/>
              <a:cxnLst/>
              <a:rect l="l" t="t" r="r" b="b"/>
              <a:pathLst>
                <a:path w="10" h="120000" extrusionOk="0">
                  <a:moveTo>
                    <a:pt x="10" y="0"/>
                  </a:moveTo>
                  <a:cubicBezTo>
                    <a:pt x="7" y="0"/>
                    <a:pt x="5" y="0"/>
                    <a:pt x="3" y="0"/>
                  </a:cubicBezTo>
                  <a:cubicBezTo>
                    <a:pt x="2" y="0"/>
                    <a:pt x="1" y="0"/>
                    <a:pt x="0" y="0"/>
                  </a:cubicBezTo>
                  <a:cubicBezTo>
                    <a:pt x="0" y="0"/>
                    <a:pt x="0" y="0"/>
                    <a:pt x="0" y="0"/>
                  </a:cubicBezTo>
                  <a:cubicBezTo>
                    <a:pt x="1" y="0"/>
                    <a:pt x="1" y="0"/>
                    <a:pt x="2" y="0"/>
                  </a:cubicBezTo>
                  <a:cubicBezTo>
                    <a:pt x="5" y="0"/>
                    <a:pt x="7" y="0"/>
                    <a:pt x="10" y="0"/>
                  </a:cubicBezTo>
                  <a:cubicBezTo>
                    <a:pt x="10" y="0"/>
                    <a:pt x="10" y="0"/>
                    <a:pt x="10" y="0"/>
                  </a:cubicBezTo>
                </a:path>
              </a:pathLst>
            </a:custGeom>
            <a:solidFill>
              <a:srgbClr val="E8A5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9" name="Google Shape;1789;p33"/>
            <p:cNvSpPr/>
            <p:nvPr/>
          </p:nvSpPr>
          <p:spPr>
            <a:xfrm>
              <a:off x="6847928" y="1896313"/>
              <a:ext cx="997904" cy="187111"/>
            </a:xfrm>
            <a:custGeom>
              <a:avLst/>
              <a:gdLst/>
              <a:ahLst/>
              <a:cxnLst/>
              <a:rect l="l" t="t" r="r" b="b"/>
              <a:pathLst>
                <a:path w="201" h="38" extrusionOk="0">
                  <a:moveTo>
                    <a:pt x="171" y="0"/>
                  </a:moveTo>
                  <a:cubicBezTo>
                    <a:pt x="168" y="0"/>
                    <a:pt x="166" y="0"/>
                    <a:pt x="163" y="0"/>
                  </a:cubicBezTo>
                  <a:cubicBezTo>
                    <a:pt x="162" y="0"/>
                    <a:pt x="162" y="0"/>
                    <a:pt x="161" y="0"/>
                  </a:cubicBezTo>
                  <a:cubicBezTo>
                    <a:pt x="163" y="5"/>
                    <a:pt x="166" y="10"/>
                    <a:pt x="166" y="12"/>
                  </a:cubicBezTo>
                  <a:cubicBezTo>
                    <a:pt x="165" y="17"/>
                    <a:pt x="164" y="22"/>
                    <a:pt x="161" y="25"/>
                  </a:cubicBezTo>
                  <a:cubicBezTo>
                    <a:pt x="132" y="21"/>
                    <a:pt x="104" y="9"/>
                    <a:pt x="74" y="7"/>
                  </a:cubicBezTo>
                  <a:cubicBezTo>
                    <a:pt x="73" y="7"/>
                    <a:pt x="72" y="7"/>
                    <a:pt x="71" y="7"/>
                  </a:cubicBezTo>
                  <a:cubicBezTo>
                    <a:pt x="64" y="7"/>
                    <a:pt x="57" y="8"/>
                    <a:pt x="49" y="8"/>
                  </a:cubicBezTo>
                  <a:cubicBezTo>
                    <a:pt x="42" y="9"/>
                    <a:pt x="34" y="10"/>
                    <a:pt x="26" y="10"/>
                  </a:cubicBezTo>
                  <a:cubicBezTo>
                    <a:pt x="19" y="10"/>
                    <a:pt x="12" y="9"/>
                    <a:pt x="5" y="8"/>
                  </a:cubicBezTo>
                  <a:cubicBezTo>
                    <a:pt x="3" y="10"/>
                    <a:pt x="1" y="12"/>
                    <a:pt x="0" y="14"/>
                  </a:cubicBezTo>
                  <a:cubicBezTo>
                    <a:pt x="31" y="22"/>
                    <a:pt x="69" y="16"/>
                    <a:pt x="98" y="25"/>
                  </a:cubicBezTo>
                  <a:cubicBezTo>
                    <a:pt x="117" y="31"/>
                    <a:pt x="134" y="37"/>
                    <a:pt x="154" y="38"/>
                  </a:cubicBezTo>
                  <a:cubicBezTo>
                    <a:pt x="155" y="38"/>
                    <a:pt x="156" y="37"/>
                    <a:pt x="157" y="37"/>
                  </a:cubicBezTo>
                  <a:cubicBezTo>
                    <a:pt x="158" y="37"/>
                    <a:pt x="159" y="36"/>
                    <a:pt x="160" y="35"/>
                  </a:cubicBezTo>
                  <a:cubicBezTo>
                    <a:pt x="172" y="27"/>
                    <a:pt x="186" y="20"/>
                    <a:pt x="201" y="17"/>
                  </a:cubicBezTo>
                  <a:cubicBezTo>
                    <a:pt x="199" y="15"/>
                    <a:pt x="197" y="13"/>
                    <a:pt x="195" y="11"/>
                  </a:cubicBezTo>
                  <a:cubicBezTo>
                    <a:pt x="195" y="11"/>
                    <a:pt x="195" y="11"/>
                    <a:pt x="195" y="11"/>
                  </a:cubicBezTo>
                  <a:cubicBezTo>
                    <a:pt x="194" y="10"/>
                    <a:pt x="193" y="10"/>
                    <a:pt x="192" y="9"/>
                  </a:cubicBezTo>
                  <a:cubicBezTo>
                    <a:pt x="192" y="9"/>
                    <a:pt x="193" y="9"/>
                    <a:pt x="193" y="10"/>
                  </a:cubicBezTo>
                  <a:cubicBezTo>
                    <a:pt x="188" y="6"/>
                    <a:pt x="182" y="5"/>
                    <a:pt x="176" y="3"/>
                  </a:cubicBezTo>
                  <a:cubicBezTo>
                    <a:pt x="174" y="2"/>
                    <a:pt x="172" y="1"/>
                    <a:pt x="171"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0" name="Google Shape;1790;p33"/>
            <p:cNvSpPr/>
            <p:nvPr/>
          </p:nvSpPr>
          <p:spPr>
            <a:xfrm>
              <a:off x="7066244" y="1964353"/>
              <a:ext cx="1179341" cy="510297"/>
            </a:xfrm>
            <a:custGeom>
              <a:avLst/>
              <a:gdLst/>
              <a:ahLst/>
              <a:cxnLst/>
              <a:rect l="l" t="t" r="r" b="b"/>
              <a:pathLst>
                <a:path w="238" h="102" extrusionOk="0">
                  <a:moveTo>
                    <a:pt x="175" y="0"/>
                  </a:moveTo>
                  <a:cubicBezTo>
                    <a:pt x="153" y="0"/>
                    <a:pt x="133" y="10"/>
                    <a:pt x="115" y="21"/>
                  </a:cubicBezTo>
                  <a:cubicBezTo>
                    <a:pt x="96" y="33"/>
                    <a:pt x="79" y="47"/>
                    <a:pt x="60" y="56"/>
                  </a:cubicBezTo>
                  <a:cubicBezTo>
                    <a:pt x="41" y="64"/>
                    <a:pt x="19" y="69"/>
                    <a:pt x="5" y="85"/>
                  </a:cubicBezTo>
                  <a:cubicBezTo>
                    <a:pt x="3" y="88"/>
                    <a:pt x="0" y="92"/>
                    <a:pt x="2" y="96"/>
                  </a:cubicBezTo>
                  <a:cubicBezTo>
                    <a:pt x="4" y="102"/>
                    <a:pt x="13" y="102"/>
                    <a:pt x="20" y="100"/>
                  </a:cubicBezTo>
                  <a:cubicBezTo>
                    <a:pt x="39" y="95"/>
                    <a:pt x="57" y="90"/>
                    <a:pt x="76" y="85"/>
                  </a:cubicBezTo>
                  <a:cubicBezTo>
                    <a:pt x="88" y="81"/>
                    <a:pt x="100" y="78"/>
                    <a:pt x="112" y="74"/>
                  </a:cubicBezTo>
                  <a:cubicBezTo>
                    <a:pt x="153" y="63"/>
                    <a:pt x="194" y="51"/>
                    <a:pt x="227" y="26"/>
                  </a:cubicBezTo>
                  <a:cubicBezTo>
                    <a:pt x="232" y="21"/>
                    <a:pt x="238" y="13"/>
                    <a:pt x="234" y="8"/>
                  </a:cubicBezTo>
                  <a:cubicBezTo>
                    <a:pt x="214" y="9"/>
                    <a:pt x="195" y="1"/>
                    <a:pt x="175" y="0"/>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1" name="Google Shape;1791;p33"/>
            <p:cNvSpPr/>
            <p:nvPr/>
          </p:nvSpPr>
          <p:spPr>
            <a:xfrm>
              <a:off x="7064815" y="2276203"/>
              <a:ext cx="209789" cy="192779"/>
            </a:xfrm>
            <a:custGeom>
              <a:avLst/>
              <a:gdLst/>
              <a:ahLst/>
              <a:cxnLst/>
              <a:rect l="l" t="t" r="r" b="b"/>
              <a:pathLst>
                <a:path w="42" h="38" extrusionOk="0">
                  <a:moveTo>
                    <a:pt x="42" y="0"/>
                  </a:moveTo>
                  <a:cubicBezTo>
                    <a:pt x="28" y="5"/>
                    <a:pt x="15" y="11"/>
                    <a:pt x="5" y="22"/>
                  </a:cubicBezTo>
                  <a:cubicBezTo>
                    <a:pt x="3" y="25"/>
                    <a:pt x="0" y="29"/>
                    <a:pt x="2" y="33"/>
                  </a:cubicBezTo>
                  <a:cubicBezTo>
                    <a:pt x="3" y="37"/>
                    <a:pt x="8" y="38"/>
                    <a:pt x="13" y="38"/>
                  </a:cubicBezTo>
                  <a:cubicBezTo>
                    <a:pt x="11" y="37"/>
                    <a:pt x="10" y="36"/>
                    <a:pt x="9" y="34"/>
                  </a:cubicBezTo>
                  <a:cubicBezTo>
                    <a:pt x="8" y="30"/>
                    <a:pt x="10" y="26"/>
                    <a:pt x="13" y="23"/>
                  </a:cubicBezTo>
                  <a:cubicBezTo>
                    <a:pt x="19" y="15"/>
                    <a:pt x="30" y="7"/>
                    <a:pt x="42" y="0"/>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2" name="Google Shape;1792;p33"/>
            <p:cNvSpPr/>
            <p:nvPr/>
          </p:nvSpPr>
          <p:spPr>
            <a:xfrm>
              <a:off x="7114415" y="2009713"/>
              <a:ext cx="827807" cy="430918"/>
            </a:xfrm>
            <a:custGeom>
              <a:avLst/>
              <a:gdLst/>
              <a:ahLst/>
              <a:cxnLst/>
              <a:rect l="l" t="t" r="r" b="b"/>
              <a:pathLst>
                <a:path w="167" h="86" extrusionOk="0">
                  <a:moveTo>
                    <a:pt x="154" y="0"/>
                  </a:moveTo>
                  <a:cubicBezTo>
                    <a:pt x="151" y="1"/>
                    <a:pt x="149" y="1"/>
                    <a:pt x="146" y="2"/>
                  </a:cubicBezTo>
                  <a:cubicBezTo>
                    <a:pt x="148" y="6"/>
                    <a:pt x="149" y="9"/>
                    <a:pt x="149" y="13"/>
                  </a:cubicBezTo>
                  <a:cubicBezTo>
                    <a:pt x="149" y="28"/>
                    <a:pt x="131" y="26"/>
                    <a:pt x="118" y="32"/>
                  </a:cubicBezTo>
                  <a:cubicBezTo>
                    <a:pt x="95" y="43"/>
                    <a:pt x="79" y="58"/>
                    <a:pt x="56" y="65"/>
                  </a:cubicBezTo>
                  <a:cubicBezTo>
                    <a:pt x="39" y="70"/>
                    <a:pt x="20" y="78"/>
                    <a:pt x="2" y="79"/>
                  </a:cubicBezTo>
                  <a:cubicBezTo>
                    <a:pt x="1" y="81"/>
                    <a:pt x="0" y="82"/>
                    <a:pt x="0" y="84"/>
                  </a:cubicBezTo>
                  <a:cubicBezTo>
                    <a:pt x="2" y="86"/>
                    <a:pt x="4" y="86"/>
                    <a:pt x="8" y="86"/>
                  </a:cubicBezTo>
                  <a:cubicBezTo>
                    <a:pt x="10" y="86"/>
                    <a:pt x="13" y="86"/>
                    <a:pt x="16" y="85"/>
                  </a:cubicBezTo>
                  <a:cubicBezTo>
                    <a:pt x="34" y="80"/>
                    <a:pt x="53" y="75"/>
                    <a:pt x="71" y="70"/>
                  </a:cubicBezTo>
                  <a:cubicBezTo>
                    <a:pt x="84" y="66"/>
                    <a:pt x="96" y="63"/>
                    <a:pt x="108" y="59"/>
                  </a:cubicBezTo>
                  <a:cubicBezTo>
                    <a:pt x="119" y="56"/>
                    <a:pt x="130" y="53"/>
                    <a:pt x="140" y="50"/>
                  </a:cubicBezTo>
                  <a:cubicBezTo>
                    <a:pt x="141" y="47"/>
                    <a:pt x="142" y="44"/>
                    <a:pt x="143" y="41"/>
                  </a:cubicBezTo>
                  <a:cubicBezTo>
                    <a:pt x="144" y="35"/>
                    <a:pt x="146" y="30"/>
                    <a:pt x="149" y="24"/>
                  </a:cubicBezTo>
                  <a:cubicBezTo>
                    <a:pt x="149" y="24"/>
                    <a:pt x="149" y="24"/>
                    <a:pt x="149" y="24"/>
                  </a:cubicBezTo>
                  <a:cubicBezTo>
                    <a:pt x="149" y="24"/>
                    <a:pt x="149" y="24"/>
                    <a:pt x="149" y="24"/>
                  </a:cubicBezTo>
                  <a:cubicBezTo>
                    <a:pt x="149" y="24"/>
                    <a:pt x="149" y="24"/>
                    <a:pt x="149" y="24"/>
                  </a:cubicBezTo>
                  <a:cubicBezTo>
                    <a:pt x="153" y="16"/>
                    <a:pt x="160" y="10"/>
                    <a:pt x="167" y="5"/>
                  </a:cubicBezTo>
                  <a:cubicBezTo>
                    <a:pt x="162" y="4"/>
                    <a:pt x="158" y="3"/>
                    <a:pt x="154" y="0"/>
                  </a:cubicBezTo>
                  <a:cubicBezTo>
                    <a:pt x="154" y="0"/>
                    <a:pt x="154" y="0"/>
                    <a:pt x="154"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3" name="Google Shape;1793;p33"/>
            <p:cNvSpPr/>
            <p:nvPr/>
          </p:nvSpPr>
          <p:spPr>
            <a:xfrm>
              <a:off x="7097404" y="2400943"/>
              <a:ext cx="28351" cy="28352"/>
            </a:xfrm>
            <a:custGeom>
              <a:avLst/>
              <a:gdLst/>
              <a:ahLst/>
              <a:cxnLst/>
              <a:rect l="l" t="t" r="r" b="b"/>
              <a:pathLst>
                <a:path w="5" h="5" extrusionOk="0">
                  <a:moveTo>
                    <a:pt x="5" y="0"/>
                  </a:moveTo>
                  <a:cubicBezTo>
                    <a:pt x="3" y="1"/>
                    <a:pt x="2" y="1"/>
                    <a:pt x="0" y="1"/>
                  </a:cubicBezTo>
                  <a:cubicBezTo>
                    <a:pt x="0" y="2"/>
                    <a:pt x="0" y="2"/>
                    <a:pt x="0" y="2"/>
                  </a:cubicBezTo>
                  <a:cubicBezTo>
                    <a:pt x="1" y="3"/>
                    <a:pt x="2" y="4"/>
                    <a:pt x="3" y="5"/>
                  </a:cubicBezTo>
                  <a:cubicBezTo>
                    <a:pt x="3" y="3"/>
                    <a:pt x="4" y="2"/>
                    <a:pt x="5"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4" name="Google Shape;1794;p33"/>
            <p:cNvSpPr/>
            <p:nvPr/>
          </p:nvSpPr>
          <p:spPr>
            <a:xfrm>
              <a:off x="7681406" y="2004045"/>
              <a:ext cx="652041" cy="782456"/>
            </a:xfrm>
            <a:custGeom>
              <a:avLst/>
              <a:gdLst/>
              <a:ahLst/>
              <a:cxnLst/>
              <a:rect l="l" t="t" r="r" b="b"/>
              <a:pathLst>
                <a:path w="132" h="157" extrusionOk="0">
                  <a:moveTo>
                    <a:pt x="125" y="2"/>
                  </a:moveTo>
                  <a:cubicBezTo>
                    <a:pt x="121" y="0"/>
                    <a:pt x="116" y="1"/>
                    <a:pt x="112" y="4"/>
                  </a:cubicBezTo>
                  <a:cubicBezTo>
                    <a:pt x="108" y="6"/>
                    <a:pt x="106" y="9"/>
                    <a:pt x="103" y="12"/>
                  </a:cubicBezTo>
                  <a:cubicBezTo>
                    <a:pt x="91" y="25"/>
                    <a:pt x="74" y="35"/>
                    <a:pt x="60" y="47"/>
                  </a:cubicBezTo>
                  <a:cubicBezTo>
                    <a:pt x="47" y="58"/>
                    <a:pt x="37" y="71"/>
                    <a:pt x="31" y="86"/>
                  </a:cubicBezTo>
                  <a:cubicBezTo>
                    <a:pt x="26" y="96"/>
                    <a:pt x="23" y="106"/>
                    <a:pt x="16" y="115"/>
                  </a:cubicBezTo>
                  <a:cubicBezTo>
                    <a:pt x="13" y="119"/>
                    <a:pt x="8" y="122"/>
                    <a:pt x="6" y="127"/>
                  </a:cubicBezTo>
                  <a:cubicBezTo>
                    <a:pt x="2" y="132"/>
                    <a:pt x="2" y="138"/>
                    <a:pt x="1" y="144"/>
                  </a:cubicBezTo>
                  <a:cubicBezTo>
                    <a:pt x="1" y="146"/>
                    <a:pt x="0" y="149"/>
                    <a:pt x="1" y="152"/>
                  </a:cubicBezTo>
                  <a:cubicBezTo>
                    <a:pt x="3" y="155"/>
                    <a:pt x="6" y="157"/>
                    <a:pt x="9" y="157"/>
                  </a:cubicBezTo>
                  <a:cubicBezTo>
                    <a:pt x="14" y="156"/>
                    <a:pt x="16" y="152"/>
                    <a:pt x="18" y="149"/>
                  </a:cubicBezTo>
                  <a:cubicBezTo>
                    <a:pt x="35" y="124"/>
                    <a:pt x="76" y="115"/>
                    <a:pt x="100" y="93"/>
                  </a:cubicBezTo>
                  <a:cubicBezTo>
                    <a:pt x="122" y="73"/>
                    <a:pt x="127" y="44"/>
                    <a:pt x="131" y="18"/>
                  </a:cubicBezTo>
                  <a:cubicBezTo>
                    <a:pt x="132" y="12"/>
                    <a:pt x="132" y="4"/>
                    <a:pt x="125" y="2"/>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5" name="Google Shape;1795;p33"/>
            <p:cNvSpPr/>
            <p:nvPr/>
          </p:nvSpPr>
          <p:spPr>
            <a:xfrm>
              <a:off x="7677165" y="2412283"/>
              <a:ext cx="164429" cy="374218"/>
            </a:xfrm>
            <a:custGeom>
              <a:avLst/>
              <a:gdLst/>
              <a:ahLst/>
              <a:cxnLst/>
              <a:rect l="l" t="t" r="r" b="b"/>
              <a:pathLst>
                <a:path w="33" h="75" extrusionOk="0">
                  <a:moveTo>
                    <a:pt x="16" y="33"/>
                  </a:moveTo>
                  <a:cubicBezTo>
                    <a:pt x="13" y="37"/>
                    <a:pt x="8" y="40"/>
                    <a:pt x="6" y="45"/>
                  </a:cubicBezTo>
                  <a:cubicBezTo>
                    <a:pt x="2" y="50"/>
                    <a:pt x="2" y="56"/>
                    <a:pt x="1" y="62"/>
                  </a:cubicBezTo>
                  <a:cubicBezTo>
                    <a:pt x="1" y="64"/>
                    <a:pt x="0" y="67"/>
                    <a:pt x="1" y="70"/>
                  </a:cubicBezTo>
                  <a:cubicBezTo>
                    <a:pt x="3" y="73"/>
                    <a:pt x="6" y="75"/>
                    <a:pt x="9" y="75"/>
                  </a:cubicBezTo>
                  <a:cubicBezTo>
                    <a:pt x="12" y="74"/>
                    <a:pt x="13" y="73"/>
                    <a:pt x="15" y="71"/>
                  </a:cubicBezTo>
                  <a:cubicBezTo>
                    <a:pt x="12" y="72"/>
                    <a:pt x="8" y="69"/>
                    <a:pt x="7" y="67"/>
                  </a:cubicBezTo>
                  <a:cubicBezTo>
                    <a:pt x="6" y="64"/>
                    <a:pt x="6" y="61"/>
                    <a:pt x="7" y="58"/>
                  </a:cubicBezTo>
                  <a:cubicBezTo>
                    <a:pt x="7" y="53"/>
                    <a:pt x="8" y="47"/>
                    <a:pt x="11" y="42"/>
                  </a:cubicBezTo>
                  <a:cubicBezTo>
                    <a:pt x="14" y="37"/>
                    <a:pt x="18" y="34"/>
                    <a:pt x="22" y="30"/>
                  </a:cubicBezTo>
                  <a:cubicBezTo>
                    <a:pt x="26" y="25"/>
                    <a:pt x="31" y="5"/>
                    <a:pt x="33" y="0"/>
                  </a:cubicBezTo>
                  <a:cubicBezTo>
                    <a:pt x="32" y="1"/>
                    <a:pt x="31" y="2"/>
                    <a:pt x="31" y="4"/>
                  </a:cubicBezTo>
                  <a:cubicBezTo>
                    <a:pt x="26" y="14"/>
                    <a:pt x="23" y="24"/>
                    <a:pt x="16" y="33"/>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6" name="Google Shape;1796;p33"/>
            <p:cNvSpPr/>
            <p:nvPr/>
          </p:nvSpPr>
          <p:spPr>
            <a:xfrm>
              <a:off x="7726765" y="2434962"/>
              <a:ext cx="453593" cy="351538"/>
            </a:xfrm>
            <a:custGeom>
              <a:avLst/>
              <a:gdLst/>
              <a:ahLst/>
              <a:cxnLst/>
              <a:rect l="l" t="t" r="r" b="b"/>
              <a:pathLst>
                <a:path w="92" h="71" extrusionOk="0">
                  <a:moveTo>
                    <a:pt x="0" y="71"/>
                  </a:moveTo>
                  <a:cubicBezTo>
                    <a:pt x="0" y="71"/>
                    <a:pt x="0" y="71"/>
                    <a:pt x="0" y="71"/>
                  </a:cubicBezTo>
                  <a:cubicBezTo>
                    <a:pt x="0" y="71"/>
                    <a:pt x="0" y="71"/>
                    <a:pt x="0" y="71"/>
                  </a:cubicBezTo>
                  <a:moveTo>
                    <a:pt x="13" y="58"/>
                  </a:moveTo>
                  <a:cubicBezTo>
                    <a:pt x="12" y="60"/>
                    <a:pt x="10" y="61"/>
                    <a:pt x="9" y="63"/>
                  </a:cubicBezTo>
                  <a:cubicBezTo>
                    <a:pt x="10" y="61"/>
                    <a:pt x="12" y="60"/>
                    <a:pt x="13" y="58"/>
                  </a:cubicBezTo>
                  <a:moveTo>
                    <a:pt x="13" y="58"/>
                  </a:moveTo>
                  <a:cubicBezTo>
                    <a:pt x="13" y="58"/>
                    <a:pt x="13" y="58"/>
                    <a:pt x="13" y="58"/>
                  </a:cubicBezTo>
                  <a:cubicBezTo>
                    <a:pt x="13" y="58"/>
                    <a:pt x="13" y="58"/>
                    <a:pt x="13" y="58"/>
                  </a:cubicBezTo>
                  <a:moveTo>
                    <a:pt x="14" y="57"/>
                  </a:moveTo>
                  <a:cubicBezTo>
                    <a:pt x="13" y="57"/>
                    <a:pt x="13" y="57"/>
                    <a:pt x="13" y="57"/>
                  </a:cubicBezTo>
                  <a:cubicBezTo>
                    <a:pt x="13" y="57"/>
                    <a:pt x="13" y="57"/>
                    <a:pt x="14" y="57"/>
                  </a:cubicBezTo>
                  <a:moveTo>
                    <a:pt x="14" y="57"/>
                  </a:moveTo>
                  <a:cubicBezTo>
                    <a:pt x="14" y="57"/>
                    <a:pt x="14" y="57"/>
                    <a:pt x="14" y="57"/>
                  </a:cubicBezTo>
                  <a:cubicBezTo>
                    <a:pt x="14" y="57"/>
                    <a:pt x="14" y="57"/>
                    <a:pt x="14" y="57"/>
                  </a:cubicBezTo>
                  <a:moveTo>
                    <a:pt x="14" y="57"/>
                  </a:moveTo>
                  <a:cubicBezTo>
                    <a:pt x="14" y="57"/>
                    <a:pt x="14" y="57"/>
                    <a:pt x="14" y="57"/>
                  </a:cubicBezTo>
                  <a:cubicBezTo>
                    <a:pt x="14" y="57"/>
                    <a:pt x="14" y="57"/>
                    <a:pt x="14" y="57"/>
                  </a:cubicBezTo>
                  <a:moveTo>
                    <a:pt x="14" y="56"/>
                  </a:moveTo>
                  <a:cubicBezTo>
                    <a:pt x="14" y="57"/>
                    <a:pt x="14" y="57"/>
                    <a:pt x="14" y="57"/>
                  </a:cubicBezTo>
                  <a:cubicBezTo>
                    <a:pt x="14" y="57"/>
                    <a:pt x="14" y="57"/>
                    <a:pt x="14" y="56"/>
                  </a:cubicBezTo>
                  <a:moveTo>
                    <a:pt x="14" y="56"/>
                  </a:moveTo>
                  <a:cubicBezTo>
                    <a:pt x="14" y="56"/>
                    <a:pt x="14" y="56"/>
                    <a:pt x="14" y="56"/>
                  </a:cubicBezTo>
                  <a:cubicBezTo>
                    <a:pt x="14" y="56"/>
                    <a:pt x="14" y="56"/>
                    <a:pt x="14" y="56"/>
                  </a:cubicBezTo>
                  <a:moveTo>
                    <a:pt x="15" y="56"/>
                  </a:moveTo>
                  <a:cubicBezTo>
                    <a:pt x="15" y="56"/>
                    <a:pt x="15" y="56"/>
                    <a:pt x="15" y="56"/>
                  </a:cubicBezTo>
                  <a:cubicBezTo>
                    <a:pt x="15" y="56"/>
                    <a:pt x="15" y="56"/>
                    <a:pt x="15" y="56"/>
                  </a:cubicBezTo>
                  <a:moveTo>
                    <a:pt x="15" y="56"/>
                  </a:moveTo>
                  <a:cubicBezTo>
                    <a:pt x="15" y="56"/>
                    <a:pt x="15" y="56"/>
                    <a:pt x="15" y="56"/>
                  </a:cubicBezTo>
                  <a:cubicBezTo>
                    <a:pt x="15" y="56"/>
                    <a:pt x="15" y="56"/>
                    <a:pt x="15" y="56"/>
                  </a:cubicBezTo>
                  <a:moveTo>
                    <a:pt x="91" y="6"/>
                  </a:moveTo>
                  <a:cubicBezTo>
                    <a:pt x="91" y="6"/>
                    <a:pt x="91" y="6"/>
                    <a:pt x="91" y="7"/>
                  </a:cubicBezTo>
                  <a:cubicBezTo>
                    <a:pt x="91" y="6"/>
                    <a:pt x="91" y="6"/>
                    <a:pt x="91" y="6"/>
                  </a:cubicBezTo>
                  <a:moveTo>
                    <a:pt x="92" y="6"/>
                  </a:moveTo>
                  <a:cubicBezTo>
                    <a:pt x="91" y="6"/>
                    <a:pt x="91" y="6"/>
                    <a:pt x="91" y="6"/>
                  </a:cubicBezTo>
                  <a:cubicBezTo>
                    <a:pt x="91" y="6"/>
                    <a:pt x="91" y="6"/>
                    <a:pt x="92" y="6"/>
                  </a:cubicBezTo>
                  <a:moveTo>
                    <a:pt x="21" y="1"/>
                  </a:moveTo>
                  <a:cubicBezTo>
                    <a:pt x="20" y="3"/>
                    <a:pt x="19" y="5"/>
                    <a:pt x="19" y="7"/>
                  </a:cubicBezTo>
                  <a:cubicBezTo>
                    <a:pt x="19" y="7"/>
                    <a:pt x="19" y="7"/>
                    <a:pt x="19" y="7"/>
                  </a:cubicBezTo>
                  <a:cubicBezTo>
                    <a:pt x="19" y="5"/>
                    <a:pt x="20" y="3"/>
                    <a:pt x="21" y="1"/>
                  </a:cubicBezTo>
                  <a:moveTo>
                    <a:pt x="21" y="1"/>
                  </a:moveTo>
                  <a:cubicBezTo>
                    <a:pt x="21" y="1"/>
                    <a:pt x="21" y="1"/>
                    <a:pt x="21" y="1"/>
                  </a:cubicBezTo>
                  <a:cubicBezTo>
                    <a:pt x="21" y="1"/>
                    <a:pt x="21" y="1"/>
                    <a:pt x="21" y="1"/>
                  </a:cubicBezTo>
                  <a:moveTo>
                    <a:pt x="21" y="0"/>
                  </a:moveTo>
                  <a:cubicBezTo>
                    <a:pt x="21" y="1"/>
                    <a:pt x="21" y="1"/>
                    <a:pt x="21" y="1"/>
                  </a:cubicBezTo>
                  <a:cubicBezTo>
                    <a:pt x="21" y="1"/>
                    <a:pt x="21" y="1"/>
                    <a:pt x="21" y="0"/>
                  </a:cubicBezTo>
                  <a:moveTo>
                    <a:pt x="22" y="0"/>
                  </a:moveTo>
                  <a:cubicBezTo>
                    <a:pt x="21" y="0"/>
                    <a:pt x="21" y="0"/>
                    <a:pt x="21" y="0"/>
                  </a:cubicBezTo>
                  <a:cubicBezTo>
                    <a:pt x="21" y="0"/>
                    <a:pt x="21" y="0"/>
                    <a:pt x="22" y="0"/>
                  </a:cubicBezTo>
                </a:path>
              </a:pathLst>
            </a:custGeom>
            <a:solidFill>
              <a:srgbClr val="E8A5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7" name="Google Shape;1797;p33"/>
            <p:cNvSpPr/>
            <p:nvPr/>
          </p:nvSpPr>
          <p:spPr>
            <a:xfrm>
              <a:off x="7721094" y="2157132"/>
              <a:ext cx="521632" cy="629369"/>
            </a:xfrm>
            <a:custGeom>
              <a:avLst/>
              <a:gdLst/>
              <a:ahLst/>
              <a:cxnLst/>
              <a:rect l="l" t="t" r="r" b="b"/>
              <a:pathLst>
                <a:path w="105" h="127" extrusionOk="0">
                  <a:moveTo>
                    <a:pt x="1" y="127"/>
                  </a:moveTo>
                  <a:cubicBezTo>
                    <a:pt x="1" y="127"/>
                    <a:pt x="1" y="127"/>
                    <a:pt x="1" y="127"/>
                  </a:cubicBezTo>
                  <a:cubicBezTo>
                    <a:pt x="1" y="127"/>
                    <a:pt x="1" y="127"/>
                    <a:pt x="1" y="127"/>
                  </a:cubicBezTo>
                  <a:moveTo>
                    <a:pt x="2" y="126"/>
                  </a:moveTo>
                  <a:cubicBezTo>
                    <a:pt x="2" y="126"/>
                    <a:pt x="2" y="126"/>
                    <a:pt x="2" y="127"/>
                  </a:cubicBezTo>
                  <a:cubicBezTo>
                    <a:pt x="2" y="126"/>
                    <a:pt x="2" y="126"/>
                    <a:pt x="2" y="126"/>
                  </a:cubicBezTo>
                  <a:moveTo>
                    <a:pt x="84" y="0"/>
                  </a:moveTo>
                  <a:cubicBezTo>
                    <a:pt x="83" y="1"/>
                    <a:pt x="81" y="2"/>
                    <a:pt x="80" y="3"/>
                  </a:cubicBezTo>
                  <a:cubicBezTo>
                    <a:pt x="70" y="12"/>
                    <a:pt x="63" y="24"/>
                    <a:pt x="54" y="34"/>
                  </a:cubicBezTo>
                  <a:cubicBezTo>
                    <a:pt x="46" y="42"/>
                    <a:pt x="36" y="49"/>
                    <a:pt x="26" y="50"/>
                  </a:cubicBezTo>
                  <a:cubicBezTo>
                    <a:pt x="25" y="52"/>
                    <a:pt x="24" y="54"/>
                    <a:pt x="23" y="56"/>
                  </a:cubicBezTo>
                  <a:cubicBezTo>
                    <a:pt x="23" y="54"/>
                    <a:pt x="24" y="53"/>
                    <a:pt x="25" y="52"/>
                  </a:cubicBezTo>
                  <a:cubicBezTo>
                    <a:pt x="25" y="52"/>
                    <a:pt x="25" y="52"/>
                    <a:pt x="25" y="52"/>
                  </a:cubicBezTo>
                  <a:cubicBezTo>
                    <a:pt x="25" y="52"/>
                    <a:pt x="25" y="52"/>
                    <a:pt x="25" y="52"/>
                  </a:cubicBezTo>
                  <a:cubicBezTo>
                    <a:pt x="24" y="54"/>
                    <a:pt x="23" y="58"/>
                    <a:pt x="22" y="63"/>
                  </a:cubicBezTo>
                  <a:cubicBezTo>
                    <a:pt x="29" y="61"/>
                    <a:pt x="35" y="59"/>
                    <a:pt x="41" y="55"/>
                  </a:cubicBezTo>
                  <a:cubicBezTo>
                    <a:pt x="56" y="44"/>
                    <a:pt x="61" y="26"/>
                    <a:pt x="76" y="16"/>
                  </a:cubicBezTo>
                  <a:cubicBezTo>
                    <a:pt x="79" y="14"/>
                    <a:pt x="81" y="14"/>
                    <a:pt x="82" y="14"/>
                  </a:cubicBezTo>
                  <a:cubicBezTo>
                    <a:pt x="89" y="14"/>
                    <a:pt x="95" y="21"/>
                    <a:pt x="94" y="29"/>
                  </a:cubicBezTo>
                  <a:cubicBezTo>
                    <a:pt x="93" y="33"/>
                    <a:pt x="92" y="39"/>
                    <a:pt x="91" y="46"/>
                  </a:cubicBezTo>
                  <a:cubicBezTo>
                    <a:pt x="87" y="50"/>
                    <a:pt x="82" y="54"/>
                    <a:pt x="77" y="58"/>
                  </a:cubicBezTo>
                  <a:cubicBezTo>
                    <a:pt x="61" y="71"/>
                    <a:pt x="22" y="82"/>
                    <a:pt x="12" y="102"/>
                  </a:cubicBezTo>
                  <a:cubicBezTo>
                    <a:pt x="9" y="108"/>
                    <a:pt x="5" y="114"/>
                    <a:pt x="0" y="120"/>
                  </a:cubicBezTo>
                  <a:cubicBezTo>
                    <a:pt x="1" y="122"/>
                    <a:pt x="4" y="123"/>
                    <a:pt x="7" y="123"/>
                  </a:cubicBezTo>
                  <a:cubicBezTo>
                    <a:pt x="7" y="123"/>
                    <a:pt x="7" y="123"/>
                    <a:pt x="7" y="123"/>
                  </a:cubicBezTo>
                  <a:cubicBezTo>
                    <a:pt x="6" y="125"/>
                    <a:pt x="4" y="126"/>
                    <a:pt x="2" y="126"/>
                  </a:cubicBezTo>
                  <a:cubicBezTo>
                    <a:pt x="6" y="126"/>
                    <a:pt x="8" y="122"/>
                    <a:pt x="10" y="119"/>
                  </a:cubicBezTo>
                  <a:cubicBezTo>
                    <a:pt x="10" y="119"/>
                    <a:pt x="10" y="119"/>
                    <a:pt x="10" y="119"/>
                  </a:cubicBezTo>
                  <a:cubicBezTo>
                    <a:pt x="11" y="117"/>
                    <a:pt x="13" y="116"/>
                    <a:pt x="14" y="114"/>
                  </a:cubicBezTo>
                  <a:cubicBezTo>
                    <a:pt x="14" y="114"/>
                    <a:pt x="14" y="114"/>
                    <a:pt x="14" y="114"/>
                  </a:cubicBezTo>
                  <a:cubicBezTo>
                    <a:pt x="14" y="114"/>
                    <a:pt x="14" y="114"/>
                    <a:pt x="14" y="114"/>
                  </a:cubicBezTo>
                  <a:cubicBezTo>
                    <a:pt x="14" y="114"/>
                    <a:pt x="14" y="113"/>
                    <a:pt x="14" y="113"/>
                  </a:cubicBezTo>
                  <a:cubicBezTo>
                    <a:pt x="14" y="113"/>
                    <a:pt x="14" y="113"/>
                    <a:pt x="15" y="113"/>
                  </a:cubicBezTo>
                  <a:cubicBezTo>
                    <a:pt x="15" y="113"/>
                    <a:pt x="15" y="113"/>
                    <a:pt x="15" y="113"/>
                  </a:cubicBezTo>
                  <a:cubicBezTo>
                    <a:pt x="15" y="113"/>
                    <a:pt x="15" y="113"/>
                    <a:pt x="15" y="113"/>
                  </a:cubicBezTo>
                  <a:cubicBezTo>
                    <a:pt x="15" y="113"/>
                    <a:pt x="15" y="113"/>
                    <a:pt x="15" y="113"/>
                  </a:cubicBezTo>
                  <a:cubicBezTo>
                    <a:pt x="15" y="113"/>
                    <a:pt x="15" y="113"/>
                    <a:pt x="15" y="113"/>
                  </a:cubicBezTo>
                  <a:cubicBezTo>
                    <a:pt x="15" y="113"/>
                    <a:pt x="15" y="113"/>
                    <a:pt x="15" y="113"/>
                  </a:cubicBezTo>
                  <a:cubicBezTo>
                    <a:pt x="15" y="113"/>
                    <a:pt x="15" y="113"/>
                    <a:pt x="15" y="112"/>
                  </a:cubicBezTo>
                  <a:cubicBezTo>
                    <a:pt x="15" y="112"/>
                    <a:pt x="15" y="112"/>
                    <a:pt x="15" y="112"/>
                  </a:cubicBezTo>
                  <a:cubicBezTo>
                    <a:pt x="15" y="112"/>
                    <a:pt x="15" y="112"/>
                    <a:pt x="15" y="112"/>
                  </a:cubicBezTo>
                  <a:cubicBezTo>
                    <a:pt x="16" y="112"/>
                    <a:pt x="16" y="112"/>
                    <a:pt x="16" y="112"/>
                  </a:cubicBezTo>
                  <a:cubicBezTo>
                    <a:pt x="16" y="112"/>
                    <a:pt x="16" y="112"/>
                    <a:pt x="16" y="112"/>
                  </a:cubicBezTo>
                  <a:cubicBezTo>
                    <a:pt x="16" y="112"/>
                    <a:pt x="16" y="112"/>
                    <a:pt x="16" y="112"/>
                  </a:cubicBezTo>
                  <a:cubicBezTo>
                    <a:pt x="16" y="112"/>
                    <a:pt x="16" y="112"/>
                    <a:pt x="16" y="112"/>
                  </a:cubicBezTo>
                  <a:cubicBezTo>
                    <a:pt x="35" y="92"/>
                    <a:pt x="69" y="83"/>
                    <a:pt x="90" y="64"/>
                  </a:cubicBezTo>
                  <a:cubicBezTo>
                    <a:pt x="91" y="63"/>
                    <a:pt x="91" y="63"/>
                    <a:pt x="92" y="63"/>
                  </a:cubicBezTo>
                  <a:cubicBezTo>
                    <a:pt x="92" y="63"/>
                    <a:pt x="92" y="63"/>
                    <a:pt x="92" y="63"/>
                  </a:cubicBezTo>
                  <a:cubicBezTo>
                    <a:pt x="92" y="62"/>
                    <a:pt x="92" y="62"/>
                    <a:pt x="92" y="62"/>
                  </a:cubicBezTo>
                  <a:cubicBezTo>
                    <a:pt x="92" y="62"/>
                    <a:pt x="92" y="62"/>
                    <a:pt x="92" y="62"/>
                  </a:cubicBezTo>
                  <a:cubicBezTo>
                    <a:pt x="92" y="62"/>
                    <a:pt x="92" y="62"/>
                    <a:pt x="93" y="62"/>
                  </a:cubicBezTo>
                  <a:cubicBezTo>
                    <a:pt x="94" y="61"/>
                    <a:pt x="95" y="60"/>
                    <a:pt x="96" y="59"/>
                  </a:cubicBezTo>
                  <a:cubicBezTo>
                    <a:pt x="96" y="58"/>
                    <a:pt x="96" y="58"/>
                    <a:pt x="97" y="57"/>
                  </a:cubicBezTo>
                  <a:cubicBezTo>
                    <a:pt x="98" y="56"/>
                    <a:pt x="99" y="55"/>
                    <a:pt x="99" y="54"/>
                  </a:cubicBezTo>
                  <a:cubicBezTo>
                    <a:pt x="99" y="52"/>
                    <a:pt x="99" y="50"/>
                    <a:pt x="99" y="48"/>
                  </a:cubicBezTo>
                  <a:cubicBezTo>
                    <a:pt x="99" y="41"/>
                    <a:pt x="101" y="34"/>
                    <a:pt x="103" y="26"/>
                  </a:cubicBezTo>
                  <a:cubicBezTo>
                    <a:pt x="104" y="20"/>
                    <a:pt x="105" y="13"/>
                    <a:pt x="105" y="7"/>
                  </a:cubicBezTo>
                  <a:cubicBezTo>
                    <a:pt x="98" y="5"/>
                    <a:pt x="91" y="2"/>
                    <a:pt x="84"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8" name="Google Shape;1798;p33"/>
            <p:cNvSpPr/>
            <p:nvPr/>
          </p:nvSpPr>
          <p:spPr>
            <a:xfrm>
              <a:off x="7698414" y="2412283"/>
              <a:ext cx="147418" cy="374218"/>
            </a:xfrm>
            <a:custGeom>
              <a:avLst/>
              <a:gdLst/>
              <a:ahLst/>
              <a:cxnLst/>
              <a:rect l="l" t="t" r="r" b="b"/>
              <a:pathLst>
                <a:path w="29" h="75" extrusionOk="0">
                  <a:moveTo>
                    <a:pt x="4" y="68"/>
                  </a:moveTo>
                  <a:cubicBezTo>
                    <a:pt x="3" y="70"/>
                    <a:pt x="1" y="71"/>
                    <a:pt x="0" y="73"/>
                  </a:cubicBezTo>
                  <a:cubicBezTo>
                    <a:pt x="1" y="74"/>
                    <a:pt x="3" y="75"/>
                    <a:pt x="5" y="75"/>
                  </a:cubicBezTo>
                  <a:cubicBezTo>
                    <a:pt x="5" y="75"/>
                    <a:pt x="5" y="75"/>
                    <a:pt x="5" y="75"/>
                  </a:cubicBezTo>
                  <a:cubicBezTo>
                    <a:pt x="5" y="75"/>
                    <a:pt x="5" y="75"/>
                    <a:pt x="5" y="75"/>
                  </a:cubicBezTo>
                  <a:cubicBezTo>
                    <a:pt x="5" y="75"/>
                    <a:pt x="5" y="75"/>
                    <a:pt x="5" y="75"/>
                  </a:cubicBezTo>
                  <a:cubicBezTo>
                    <a:pt x="5" y="75"/>
                    <a:pt x="5" y="75"/>
                    <a:pt x="5" y="75"/>
                  </a:cubicBezTo>
                  <a:cubicBezTo>
                    <a:pt x="5" y="75"/>
                    <a:pt x="5" y="75"/>
                    <a:pt x="5" y="75"/>
                  </a:cubicBezTo>
                  <a:cubicBezTo>
                    <a:pt x="6" y="75"/>
                    <a:pt x="6" y="75"/>
                    <a:pt x="6" y="75"/>
                  </a:cubicBezTo>
                  <a:cubicBezTo>
                    <a:pt x="6" y="74"/>
                    <a:pt x="6" y="74"/>
                    <a:pt x="6" y="74"/>
                  </a:cubicBezTo>
                  <a:cubicBezTo>
                    <a:pt x="6" y="74"/>
                    <a:pt x="6" y="74"/>
                    <a:pt x="6" y="74"/>
                  </a:cubicBezTo>
                  <a:cubicBezTo>
                    <a:pt x="8" y="74"/>
                    <a:pt x="10" y="73"/>
                    <a:pt x="11" y="71"/>
                  </a:cubicBezTo>
                  <a:cubicBezTo>
                    <a:pt x="11" y="71"/>
                    <a:pt x="11" y="71"/>
                    <a:pt x="11" y="71"/>
                  </a:cubicBezTo>
                  <a:cubicBezTo>
                    <a:pt x="8" y="71"/>
                    <a:pt x="5" y="70"/>
                    <a:pt x="4" y="68"/>
                  </a:cubicBezTo>
                  <a:moveTo>
                    <a:pt x="29" y="0"/>
                  </a:moveTo>
                  <a:cubicBezTo>
                    <a:pt x="28" y="1"/>
                    <a:pt x="27" y="2"/>
                    <a:pt x="27" y="4"/>
                  </a:cubicBezTo>
                  <a:cubicBezTo>
                    <a:pt x="27" y="4"/>
                    <a:pt x="27" y="4"/>
                    <a:pt x="27" y="4"/>
                  </a:cubicBezTo>
                  <a:cubicBezTo>
                    <a:pt x="27" y="4"/>
                    <a:pt x="27" y="4"/>
                    <a:pt x="27" y="4"/>
                  </a:cubicBezTo>
                  <a:cubicBezTo>
                    <a:pt x="27" y="4"/>
                    <a:pt x="27" y="4"/>
                    <a:pt x="27" y="4"/>
                  </a:cubicBezTo>
                  <a:cubicBezTo>
                    <a:pt x="26" y="4"/>
                    <a:pt x="26" y="4"/>
                    <a:pt x="26" y="4"/>
                  </a:cubicBezTo>
                  <a:cubicBezTo>
                    <a:pt x="26" y="4"/>
                    <a:pt x="26" y="4"/>
                    <a:pt x="26" y="4"/>
                  </a:cubicBezTo>
                  <a:cubicBezTo>
                    <a:pt x="26" y="5"/>
                    <a:pt x="26" y="5"/>
                    <a:pt x="26" y="5"/>
                  </a:cubicBezTo>
                  <a:cubicBezTo>
                    <a:pt x="26" y="5"/>
                    <a:pt x="26" y="5"/>
                    <a:pt x="26" y="5"/>
                  </a:cubicBezTo>
                  <a:cubicBezTo>
                    <a:pt x="26" y="5"/>
                    <a:pt x="26" y="5"/>
                    <a:pt x="26" y="5"/>
                  </a:cubicBezTo>
                  <a:cubicBezTo>
                    <a:pt x="26" y="5"/>
                    <a:pt x="26" y="5"/>
                    <a:pt x="26" y="5"/>
                  </a:cubicBezTo>
                  <a:cubicBezTo>
                    <a:pt x="25" y="7"/>
                    <a:pt x="24" y="9"/>
                    <a:pt x="24" y="11"/>
                  </a:cubicBezTo>
                  <a:cubicBezTo>
                    <a:pt x="24" y="11"/>
                    <a:pt x="25" y="11"/>
                    <a:pt x="26" y="11"/>
                  </a:cubicBezTo>
                  <a:cubicBezTo>
                    <a:pt x="27" y="6"/>
                    <a:pt x="28" y="2"/>
                    <a:pt x="29"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9" name="Google Shape;1799;p33"/>
            <p:cNvSpPr/>
            <p:nvPr/>
          </p:nvSpPr>
          <p:spPr>
            <a:xfrm>
              <a:off x="8197366" y="1975693"/>
              <a:ext cx="493283" cy="861836"/>
            </a:xfrm>
            <a:custGeom>
              <a:avLst/>
              <a:gdLst/>
              <a:ahLst/>
              <a:cxnLst/>
              <a:rect l="l" t="t" r="r" b="b"/>
              <a:pathLst>
                <a:path w="99" h="174" extrusionOk="0">
                  <a:moveTo>
                    <a:pt x="87" y="95"/>
                  </a:moveTo>
                  <a:cubicBezTo>
                    <a:pt x="75" y="77"/>
                    <a:pt x="67" y="57"/>
                    <a:pt x="63" y="37"/>
                  </a:cubicBezTo>
                  <a:cubicBezTo>
                    <a:pt x="62" y="26"/>
                    <a:pt x="60" y="13"/>
                    <a:pt x="49" y="6"/>
                  </a:cubicBezTo>
                  <a:cubicBezTo>
                    <a:pt x="39" y="0"/>
                    <a:pt x="23" y="2"/>
                    <a:pt x="15" y="10"/>
                  </a:cubicBezTo>
                  <a:cubicBezTo>
                    <a:pt x="9" y="18"/>
                    <a:pt x="9" y="28"/>
                    <a:pt x="9" y="37"/>
                  </a:cubicBezTo>
                  <a:cubicBezTo>
                    <a:pt x="9" y="45"/>
                    <a:pt x="9" y="54"/>
                    <a:pt x="7" y="62"/>
                  </a:cubicBezTo>
                  <a:cubicBezTo>
                    <a:pt x="4" y="73"/>
                    <a:pt x="0" y="85"/>
                    <a:pt x="5" y="96"/>
                  </a:cubicBezTo>
                  <a:cubicBezTo>
                    <a:pt x="11" y="108"/>
                    <a:pt x="28" y="115"/>
                    <a:pt x="39" y="124"/>
                  </a:cubicBezTo>
                  <a:cubicBezTo>
                    <a:pt x="57" y="139"/>
                    <a:pt x="63" y="161"/>
                    <a:pt x="83" y="174"/>
                  </a:cubicBezTo>
                  <a:cubicBezTo>
                    <a:pt x="88" y="161"/>
                    <a:pt x="93" y="149"/>
                    <a:pt x="96" y="136"/>
                  </a:cubicBezTo>
                  <a:cubicBezTo>
                    <a:pt x="98" y="129"/>
                    <a:pt x="99" y="122"/>
                    <a:pt x="98" y="116"/>
                  </a:cubicBezTo>
                  <a:cubicBezTo>
                    <a:pt x="96" y="108"/>
                    <a:pt x="91" y="101"/>
                    <a:pt x="87" y="95"/>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0" name="Google Shape;1800;p33"/>
            <p:cNvSpPr/>
            <p:nvPr/>
          </p:nvSpPr>
          <p:spPr>
            <a:xfrm>
              <a:off x="8204464" y="2423623"/>
              <a:ext cx="481944" cy="413910"/>
            </a:xfrm>
            <a:custGeom>
              <a:avLst/>
              <a:gdLst/>
              <a:ahLst/>
              <a:cxnLst/>
              <a:rect l="l" t="t" r="r" b="b"/>
              <a:pathLst>
                <a:path w="96" h="84" extrusionOk="0">
                  <a:moveTo>
                    <a:pt x="93" y="19"/>
                  </a:moveTo>
                  <a:cubicBezTo>
                    <a:pt x="92" y="24"/>
                    <a:pt x="91" y="28"/>
                    <a:pt x="90" y="32"/>
                  </a:cubicBezTo>
                  <a:cubicBezTo>
                    <a:pt x="87" y="45"/>
                    <a:pt x="82" y="58"/>
                    <a:pt x="77" y="70"/>
                  </a:cubicBezTo>
                  <a:cubicBezTo>
                    <a:pt x="60" y="59"/>
                    <a:pt x="53" y="41"/>
                    <a:pt x="40" y="26"/>
                  </a:cubicBezTo>
                  <a:cubicBezTo>
                    <a:pt x="33" y="24"/>
                    <a:pt x="26" y="21"/>
                    <a:pt x="20" y="17"/>
                  </a:cubicBezTo>
                  <a:cubicBezTo>
                    <a:pt x="13" y="12"/>
                    <a:pt x="7" y="6"/>
                    <a:pt x="0" y="0"/>
                  </a:cubicBezTo>
                  <a:cubicBezTo>
                    <a:pt x="1" y="2"/>
                    <a:pt x="1" y="4"/>
                    <a:pt x="2" y="6"/>
                  </a:cubicBezTo>
                  <a:cubicBezTo>
                    <a:pt x="8" y="18"/>
                    <a:pt x="25" y="25"/>
                    <a:pt x="36" y="34"/>
                  </a:cubicBezTo>
                  <a:cubicBezTo>
                    <a:pt x="54" y="49"/>
                    <a:pt x="60" y="71"/>
                    <a:pt x="80" y="84"/>
                  </a:cubicBezTo>
                  <a:cubicBezTo>
                    <a:pt x="85" y="71"/>
                    <a:pt x="90" y="59"/>
                    <a:pt x="93" y="46"/>
                  </a:cubicBezTo>
                  <a:cubicBezTo>
                    <a:pt x="95" y="39"/>
                    <a:pt x="96" y="32"/>
                    <a:pt x="95" y="26"/>
                  </a:cubicBezTo>
                  <a:cubicBezTo>
                    <a:pt x="94" y="23"/>
                    <a:pt x="94" y="21"/>
                    <a:pt x="93" y="19"/>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1" name="Google Shape;1801;p33"/>
            <p:cNvSpPr/>
            <p:nvPr/>
          </p:nvSpPr>
          <p:spPr>
            <a:xfrm>
              <a:off x="8390143" y="2593722"/>
              <a:ext cx="79379" cy="90720"/>
            </a:xfrm>
            <a:custGeom>
              <a:avLst/>
              <a:gdLst/>
              <a:ahLst/>
              <a:cxnLst/>
              <a:rect l="l" t="t" r="r" b="b"/>
              <a:pathLst>
                <a:path w="16" h="19" extrusionOk="0">
                  <a:moveTo>
                    <a:pt x="0" y="0"/>
                  </a:moveTo>
                  <a:cubicBezTo>
                    <a:pt x="3" y="2"/>
                    <a:pt x="5" y="4"/>
                    <a:pt x="6" y="6"/>
                  </a:cubicBezTo>
                  <a:cubicBezTo>
                    <a:pt x="7" y="7"/>
                    <a:pt x="7" y="7"/>
                    <a:pt x="7" y="7"/>
                  </a:cubicBezTo>
                  <a:cubicBezTo>
                    <a:pt x="11" y="11"/>
                    <a:pt x="14" y="15"/>
                    <a:pt x="16" y="19"/>
                  </a:cubicBezTo>
                  <a:cubicBezTo>
                    <a:pt x="12" y="12"/>
                    <a:pt x="7" y="6"/>
                    <a:pt x="0" y="0"/>
                  </a:cubicBezTo>
                </a:path>
              </a:pathLst>
            </a:custGeom>
            <a:solidFill>
              <a:srgbClr val="E8A5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2" name="Google Shape;1802;p33"/>
            <p:cNvSpPr/>
            <p:nvPr/>
          </p:nvSpPr>
          <p:spPr>
            <a:xfrm>
              <a:off x="8208706" y="2191152"/>
              <a:ext cx="289167" cy="487618"/>
            </a:xfrm>
            <a:custGeom>
              <a:avLst/>
              <a:gdLst/>
              <a:ahLst/>
              <a:cxnLst/>
              <a:rect l="l" t="t" r="r" b="b"/>
              <a:pathLst>
                <a:path w="58" h="98" extrusionOk="0">
                  <a:moveTo>
                    <a:pt x="6" y="0"/>
                  </a:moveTo>
                  <a:cubicBezTo>
                    <a:pt x="6" y="6"/>
                    <a:pt x="5" y="13"/>
                    <a:pt x="4" y="19"/>
                  </a:cubicBezTo>
                  <a:cubicBezTo>
                    <a:pt x="2" y="27"/>
                    <a:pt x="0" y="34"/>
                    <a:pt x="0" y="41"/>
                  </a:cubicBezTo>
                  <a:cubicBezTo>
                    <a:pt x="0" y="45"/>
                    <a:pt x="0" y="49"/>
                    <a:pt x="2" y="52"/>
                  </a:cubicBezTo>
                  <a:cubicBezTo>
                    <a:pt x="1" y="51"/>
                    <a:pt x="1" y="49"/>
                    <a:pt x="0" y="47"/>
                  </a:cubicBezTo>
                  <a:cubicBezTo>
                    <a:pt x="7" y="53"/>
                    <a:pt x="13" y="59"/>
                    <a:pt x="20" y="64"/>
                  </a:cubicBezTo>
                  <a:cubicBezTo>
                    <a:pt x="26" y="68"/>
                    <a:pt x="33" y="71"/>
                    <a:pt x="40" y="73"/>
                  </a:cubicBezTo>
                  <a:cubicBezTo>
                    <a:pt x="47" y="81"/>
                    <a:pt x="52" y="90"/>
                    <a:pt x="58" y="98"/>
                  </a:cubicBezTo>
                  <a:cubicBezTo>
                    <a:pt x="58" y="97"/>
                    <a:pt x="58" y="96"/>
                    <a:pt x="57" y="95"/>
                  </a:cubicBezTo>
                  <a:cubicBezTo>
                    <a:pt x="52" y="66"/>
                    <a:pt x="42" y="51"/>
                    <a:pt x="20" y="32"/>
                  </a:cubicBezTo>
                  <a:cubicBezTo>
                    <a:pt x="16" y="30"/>
                    <a:pt x="13" y="16"/>
                    <a:pt x="11" y="4"/>
                  </a:cubicBezTo>
                  <a:cubicBezTo>
                    <a:pt x="10" y="3"/>
                    <a:pt x="9" y="2"/>
                    <a:pt x="8" y="1"/>
                  </a:cubicBezTo>
                  <a:cubicBezTo>
                    <a:pt x="7" y="0"/>
                    <a:pt x="7" y="0"/>
                    <a:pt x="6"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3" name="Google Shape;1803;p33"/>
            <p:cNvSpPr/>
            <p:nvPr/>
          </p:nvSpPr>
          <p:spPr>
            <a:xfrm>
              <a:off x="8208706" y="2423623"/>
              <a:ext cx="391225" cy="413909"/>
            </a:xfrm>
            <a:custGeom>
              <a:avLst/>
              <a:gdLst/>
              <a:ahLst/>
              <a:cxnLst/>
              <a:rect l="l" t="t" r="r" b="b"/>
              <a:pathLst>
                <a:path w="78" h="83" extrusionOk="0">
                  <a:moveTo>
                    <a:pt x="0" y="0"/>
                  </a:moveTo>
                  <a:cubicBezTo>
                    <a:pt x="1" y="2"/>
                    <a:pt x="1" y="4"/>
                    <a:pt x="2" y="5"/>
                  </a:cubicBezTo>
                  <a:cubicBezTo>
                    <a:pt x="2" y="6"/>
                    <a:pt x="2" y="6"/>
                    <a:pt x="2" y="6"/>
                  </a:cubicBezTo>
                  <a:cubicBezTo>
                    <a:pt x="8" y="18"/>
                    <a:pt x="25" y="25"/>
                    <a:pt x="36" y="34"/>
                  </a:cubicBezTo>
                  <a:cubicBezTo>
                    <a:pt x="36" y="34"/>
                    <a:pt x="36" y="34"/>
                    <a:pt x="36" y="34"/>
                  </a:cubicBezTo>
                  <a:cubicBezTo>
                    <a:pt x="43" y="40"/>
                    <a:pt x="48" y="46"/>
                    <a:pt x="52" y="53"/>
                  </a:cubicBezTo>
                  <a:cubicBezTo>
                    <a:pt x="60" y="64"/>
                    <a:pt x="67" y="75"/>
                    <a:pt x="78" y="83"/>
                  </a:cubicBezTo>
                  <a:cubicBezTo>
                    <a:pt x="69" y="74"/>
                    <a:pt x="61" y="64"/>
                    <a:pt x="58" y="51"/>
                  </a:cubicBezTo>
                  <a:cubicBezTo>
                    <a:pt x="52" y="43"/>
                    <a:pt x="47" y="34"/>
                    <a:pt x="40" y="26"/>
                  </a:cubicBezTo>
                  <a:cubicBezTo>
                    <a:pt x="33" y="24"/>
                    <a:pt x="26" y="21"/>
                    <a:pt x="20" y="17"/>
                  </a:cubicBezTo>
                  <a:cubicBezTo>
                    <a:pt x="13" y="12"/>
                    <a:pt x="7" y="6"/>
                    <a:pt x="0"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4" name="Google Shape;1804;p33"/>
            <p:cNvSpPr/>
            <p:nvPr/>
          </p:nvSpPr>
          <p:spPr>
            <a:xfrm>
              <a:off x="8237057" y="1913325"/>
              <a:ext cx="39691" cy="45360"/>
            </a:xfrm>
            <a:custGeom>
              <a:avLst/>
              <a:gdLst/>
              <a:ahLst/>
              <a:cxnLst/>
              <a:rect l="l" t="t" r="r" b="b"/>
              <a:pathLst>
                <a:path w="8" h="9" extrusionOk="0">
                  <a:moveTo>
                    <a:pt x="8" y="0"/>
                  </a:moveTo>
                  <a:cubicBezTo>
                    <a:pt x="0" y="9"/>
                    <a:pt x="0" y="9"/>
                    <a:pt x="0" y="9"/>
                  </a:cubicBezTo>
                  <a:cubicBezTo>
                    <a:pt x="3" y="6"/>
                    <a:pt x="6" y="4"/>
                    <a:pt x="8" y="0"/>
                  </a:cubicBezTo>
                </a:path>
              </a:pathLst>
            </a:custGeom>
            <a:solidFill>
              <a:srgbClr val="FF80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5" name="Google Shape;1805;p33"/>
            <p:cNvSpPr/>
            <p:nvPr/>
          </p:nvSpPr>
          <p:spPr>
            <a:xfrm>
              <a:off x="8089682" y="1947434"/>
              <a:ext cx="1309751" cy="708748"/>
            </a:xfrm>
            <a:custGeom>
              <a:avLst/>
              <a:gdLst/>
              <a:ahLst/>
              <a:cxnLst/>
              <a:rect l="l" t="t" r="r" b="b"/>
              <a:pathLst>
                <a:path w="264" h="143" extrusionOk="0">
                  <a:moveTo>
                    <a:pt x="256" y="126"/>
                  </a:moveTo>
                  <a:cubicBezTo>
                    <a:pt x="241" y="115"/>
                    <a:pt x="225" y="106"/>
                    <a:pt x="209" y="98"/>
                  </a:cubicBezTo>
                  <a:cubicBezTo>
                    <a:pt x="198" y="93"/>
                    <a:pt x="186" y="88"/>
                    <a:pt x="177" y="80"/>
                  </a:cubicBezTo>
                  <a:cubicBezTo>
                    <a:pt x="166" y="71"/>
                    <a:pt x="159" y="57"/>
                    <a:pt x="146" y="51"/>
                  </a:cubicBezTo>
                  <a:cubicBezTo>
                    <a:pt x="140" y="48"/>
                    <a:pt x="132" y="47"/>
                    <a:pt x="125" y="44"/>
                  </a:cubicBezTo>
                  <a:cubicBezTo>
                    <a:pt x="106" y="38"/>
                    <a:pt x="94" y="19"/>
                    <a:pt x="77" y="9"/>
                  </a:cubicBezTo>
                  <a:cubicBezTo>
                    <a:pt x="61" y="0"/>
                    <a:pt x="41" y="0"/>
                    <a:pt x="25" y="8"/>
                  </a:cubicBezTo>
                  <a:cubicBezTo>
                    <a:pt x="31" y="2"/>
                    <a:pt x="31" y="2"/>
                    <a:pt x="31" y="2"/>
                  </a:cubicBezTo>
                  <a:cubicBezTo>
                    <a:pt x="26" y="4"/>
                    <a:pt x="21" y="6"/>
                    <a:pt x="17" y="9"/>
                  </a:cubicBezTo>
                  <a:cubicBezTo>
                    <a:pt x="8" y="13"/>
                    <a:pt x="0" y="21"/>
                    <a:pt x="3" y="30"/>
                  </a:cubicBezTo>
                  <a:cubicBezTo>
                    <a:pt x="6" y="40"/>
                    <a:pt x="20" y="40"/>
                    <a:pt x="29" y="45"/>
                  </a:cubicBezTo>
                  <a:cubicBezTo>
                    <a:pt x="38" y="51"/>
                    <a:pt x="42" y="63"/>
                    <a:pt x="49" y="72"/>
                  </a:cubicBezTo>
                  <a:cubicBezTo>
                    <a:pt x="62" y="89"/>
                    <a:pt x="87" y="92"/>
                    <a:pt x="108" y="97"/>
                  </a:cubicBezTo>
                  <a:cubicBezTo>
                    <a:pt x="157" y="109"/>
                    <a:pt x="201" y="143"/>
                    <a:pt x="251" y="143"/>
                  </a:cubicBezTo>
                  <a:cubicBezTo>
                    <a:pt x="255" y="143"/>
                    <a:pt x="260" y="142"/>
                    <a:pt x="262" y="138"/>
                  </a:cubicBezTo>
                  <a:cubicBezTo>
                    <a:pt x="264" y="134"/>
                    <a:pt x="260" y="129"/>
                    <a:pt x="256" y="126"/>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6" name="Google Shape;1806;p33"/>
            <p:cNvSpPr/>
            <p:nvPr/>
          </p:nvSpPr>
          <p:spPr>
            <a:xfrm>
              <a:off x="9071962" y="2434962"/>
              <a:ext cx="317515" cy="221131"/>
            </a:xfrm>
            <a:custGeom>
              <a:avLst/>
              <a:gdLst/>
              <a:ahLst/>
              <a:cxnLst/>
              <a:rect l="l" t="t" r="r" b="b"/>
              <a:pathLst>
                <a:path w="64" h="45" extrusionOk="0">
                  <a:moveTo>
                    <a:pt x="56" y="28"/>
                  </a:moveTo>
                  <a:cubicBezTo>
                    <a:pt x="41" y="17"/>
                    <a:pt x="25" y="8"/>
                    <a:pt x="9" y="0"/>
                  </a:cubicBezTo>
                  <a:cubicBezTo>
                    <a:pt x="9" y="0"/>
                    <a:pt x="9" y="0"/>
                    <a:pt x="9" y="0"/>
                  </a:cubicBezTo>
                  <a:cubicBezTo>
                    <a:pt x="21" y="6"/>
                    <a:pt x="33" y="14"/>
                    <a:pt x="44" y="23"/>
                  </a:cubicBezTo>
                  <a:cubicBezTo>
                    <a:pt x="48" y="25"/>
                    <a:pt x="52" y="30"/>
                    <a:pt x="50" y="34"/>
                  </a:cubicBezTo>
                  <a:cubicBezTo>
                    <a:pt x="49" y="38"/>
                    <a:pt x="44" y="39"/>
                    <a:pt x="40" y="39"/>
                  </a:cubicBezTo>
                  <a:cubicBezTo>
                    <a:pt x="26" y="39"/>
                    <a:pt x="0" y="35"/>
                    <a:pt x="0" y="35"/>
                  </a:cubicBezTo>
                  <a:cubicBezTo>
                    <a:pt x="17" y="41"/>
                    <a:pt x="33" y="45"/>
                    <a:pt x="51" y="45"/>
                  </a:cubicBezTo>
                  <a:cubicBezTo>
                    <a:pt x="55" y="45"/>
                    <a:pt x="60" y="44"/>
                    <a:pt x="62" y="40"/>
                  </a:cubicBezTo>
                  <a:cubicBezTo>
                    <a:pt x="64" y="36"/>
                    <a:pt x="60" y="31"/>
                    <a:pt x="56" y="28"/>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7" name="Google Shape;1807;p33"/>
            <p:cNvSpPr/>
            <p:nvPr/>
          </p:nvSpPr>
          <p:spPr>
            <a:xfrm>
              <a:off x="8594259" y="2094764"/>
              <a:ext cx="56699" cy="45360"/>
            </a:xfrm>
            <a:custGeom>
              <a:avLst/>
              <a:gdLst/>
              <a:ahLst/>
              <a:cxnLst/>
              <a:rect l="l" t="t" r="r" b="b"/>
              <a:pathLst>
                <a:path w="12" h="9" extrusionOk="0">
                  <a:moveTo>
                    <a:pt x="0" y="0"/>
                  </a:moveTo>
                  <a:cubicBezTo>
                    <a:pt x="4" y="4"/>
                    <a:pt x="8" y="7"/>
                    <a:pt x="12" y="9"/>
                  </a:cubicBezTo>
                  <a:cubicBezTo>
                    <a:pt x="12" y="9"/>
                    <a:pt x="12" y="9"/>
                    <a:pt x="12" y="9"/>
                  </a:cubicBezTo>
                  <a:cubicBezTo>
                    <a:pt x="11" y="9"/>
                    <a:pt x="10" y="8"/>
                    <a:pt x="9" y="7"/>
                  </a:cubicBezTo>
                  <a:cubicBezTo>
                    <a:pt x="8" y="7"/>
                    <a:pt x="8" y="7"/>
                    <a:pt x="8" y="7"/>
                  </a:cubicBezTo>
                  <a:cubicBezTo>
                    <a:pt x="6" y="5"/>
                    <a:pt x="3" y="3"/>
                    <a:pt x="0" y="0"/>
                  </a:cubicBezTo>
                  <a:cubicBezTo>
                    <a:pt x="0" y="0"/>
                    <a:pt x="0" y="0"/>
                    <a:pt x="0" y="0"/>
                  </a:cubicBezTo>
                </a:path>
              </a:pathLst>
            </a:custGeom>
            <a:solidFill>
              <a:srgbClr val="D336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8" name="Google Shape;1808;p33"/>
            <p:cNvSpPr/>
            <p:nvPr/>
          </p:nvSpPr>
          <p:spPr>
            <a:xfrm>
              <a:off x="8327775" y="2304551"/>
              <a:ext cx="0" cy="0"/>
            </a:xfrm>
            <a:custGeom>
              <a:avLst/>
              <a:gdLst/>
              <a:ahLst/>
              <a:cxnLst/>
              <a:rect l="l" t="t" r="r" b="b"/>
              <a:pathLst>
                <a:path w="120000" h="120000" extrusionOk="0">
                  <a:moveTo>
                    <a:pt x="0" y="0"/>
                  </a:moveTo>
                  <a:cubicBezTo>
                    <a:pt x="0" y="0"/>
                    <a:pt x="0" y="0"/>
                    <a:pt x="0" y="0"/>
                  </a:cubicBezTo>
                  <a:cubicBezTo>
                    <a:pt x="0" y="0"/>
                    <a:pt x="0" y="0"/>
                    <a:pt x="0" y="0"/>
                  </a:cubicBezTo>
                </a:path>
              </a:pathLst>
            </a:custGeom>
            <a:solidFill>
              <a:srgbClr val="E85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9" name="Google Shape;1809;p33"/>
            <p:cNvSpPr/>
            <p:nvPr/>
          </p:nvSpPr>
          <p:spPr>
            <a:xfrm>
              <a:off x="8945794" y="2332903"/>
              <a:ext cx="215457" cy="119071"/>
            </a:xfrm>
            <a:custGeom>
              <a:avLst/>
              <a:gdLst/>
              <a:ahLst/>
              <a:cxnLst/>
              <a:rect l="l" t="t" r="r" b="b"/>
              <a:pathLst>
                <a:path w="43" h="24" extrusionOk="0">
                  <a:moveTo>
                    <a:pt x="2" y="2"/>
                  </a:moveTo>
                  <a:cubicBezTo>
                    <a:pt x="2" y="2"/>
                    <a:pt x="3" y="2"/>
                    <a:pt x="3" y="2"/>
                  </a:cubicBezTo>
                  <a:cubicBezTo>
                    <a:pt x="12" y="10"/>
                    <a:pt x="24" y="15"/>
                    <a:pt x="35" y="20"/>
                  </a:cubicBezTo>
                  <a:cubicBezTo>
                    <a:pt x="35" y="20"/>
                    <a:pt x="35" y="20"/>
                    <a:pt x="35" y="20"/>
                  </a:cubicBezTo>
                  <a:cubicBezTo>
                    <a:pt x="35" y="20"/>
                    <a:pt x="35" y="20"/>
                    <a:pt x="35" y="20"/>
                  </a:cubicBezTo>
                  <a:cubicBezTo>
                    <a:pt x="38" y="21"/>
                    <a:pt x="40" y="23"/>
                    <a:pt x="43" y="24"/>
                  </a:cubicBezTo>
                  <a:cubicBezTo>
                    <a:pt x="40" y="23"/>
                    <a:pt x="38" y="21"/>
                    <a:pt x="35" y="20"/>
                  </a:cubicBezTo>
                  <a:cubicBezTo>
                    <a:pt x="24" y="15"/>
                    <a:pt x="12" y="10"/>
                    <a:pt x="3" y="2"/>
                  </a:cubicBezTo>
                  <a:cubicBezTo>
                    <a:pt x="3" y="2"/>
                    <a:pt x="2" y="2"/>
                    <a:pt x="2" y="2"/>
                  </a:cubicBezTo>
                  <a:moveTo>
                    <a:pt x="1" y="1"/>
                  </a:moveTo>
                  <a:cubicBezTo>
                    <a:pt x="1" y="1"/>
                    <a:pt x="2" y="1"/>
                    <a:pt x="2" y="2"/>
                  </a:cubicBezTo>
                  <a:cubicBezTo>
                    <a:pt x="2" y="1"/>
                    <a:pt x="1" y="1"/>
                    <a:pt x="1" y="1"/>
                  </a:cubicBezTo>
                  <a:moveTo>
                    <a:pt x="0" y="0"/>
                  </a:moveTo>
                  <a:cubicBezTo>
                    <a:pt x="1" y="0"/>
                    <a:pt x="1" y="0"/>
                    <a:pt x="1" y="1"/>
                  </a:cubicBezTo>
                  <a:cubicBezTo>
                    <a:pt x="1" y="0"/>
                    <a:pt x="1" y="0"/>
                    <a:pt x="0" y="0"/>
                  </a:cubicBezTo>
                </a:path>
              </a:pathLst>
            </a:custGeom>
            <a:solidFill>
              <a:srgbClr val="E8A5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0" name="Google Shape;1810;p33"/>
            <p:cNvSpPr/>
            <p:nvPr/>
          </p:nvSpPr>
          <p:spPr>
            <a:xfrm>
              <a:off x="8571580" y="2417951"/>
              <a:ext cx="39691" cy="5672"/>
            </a:xfrm>
            <a:custGeom>
              <a:avLst/>
              <a:gdLst/>
              <a:ahLst/>
              <a:cxnLst/>
              <a:rect l="l" t="t" r="r" b="b"/>
              <a:pathLst>
                <a:path w="8" h="1" extrusionOk="0">
                  <a:moveTo>
                    <a:pt x="0" y="0"/>
                  </a:moveTo>
                  <a:cubicBezTo>
                    <a:pt x="2" y="0"/>
                    <a:pt x="3" y="0"/>
                    <a:pt x="5" y="1"/>
                  </a:cubicBezTo>
                  <a:cubicBezTo>
                    <a:pt x="6" y="1"/>
                    <a:pt x="7" y="1"/>
                    <a:pt x="8" y="1"/>
                  </a:cubicBezTo>
                  <a:cubicBezTo>
                    <a:pt x="5" y="1"/>
                    <a:pt x="3" y="0"/>
                    <a:pt x="0" y="0"/>
                  </a:cubicBezTo>
                </a:path>
              </a:pathLst>
            </a:custGeom>
            <a:solidFill>
              <a:srgbClr val="E85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1" name="Google Shape;1811;p33"/>
            <p:cNvSpPr/>
            <p:nvPr/>
          </p:nvSpPr>
          <p:spPr>
            <a:xfrm>
              <a:off x="8248397" y="2066413"/>
              <a:ext cx="1077283" cy="589677"/>
            </a:xfrm>
            <a:custGeom>
              <a:avLst/>
              <a:gdLst/>
              <a:ahLst/>
              <a:cxnLst/>
              <a:rect l="l" t="t" r="r" b="b"/>
              <a:pathLst>
                <a:path w="216" h="119" extrusionOk="0">
                  <a:moveTo>
                    <a:pt x="51" y="0"/>
                  </a:moveTo>
                  <a:cubicBezTo>
                    <a:pt x="51" y="0"/>
                    <a:pt x="51" y="0"/>
                    <a:pt x="51" y="0"/>
                  </a:cubicBezTo>
                  <a:cubicBezTo>
                    <a:pt x="51" y="0"/>
                    <a:pt x="51" y="0"/>
                    <a:pt x="51" y="0"/>
                  </a:cubicBezTo>
                  <a:cubicBezTo>
                    <a:pt x="51" y="0"/>
                    <a:pt x="51" y="0"/>
                    <a:pt x="51" y="0"/>
                  </a:cubicBezTo>
                  <a:cubicBezTo>
                    <a:pt x="52" y="1"/>
                    <a:pt x="52" y="3"/>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4" y="14"/>
                    <a:pt x="50" y="24"/>
                    <a:pt x="53" y="32"/>
                  </a:cubicBezTo>
                  <a:cubicBezTo>
                    <a:pt x="53" y="32"/>
                    <a:pt x="52" y="32"/>
                    <a:pt x="52" y="32"/>
                  </a:cubicBezTo>
                  <a:cubicBezTo>
                    <a:pt x="53" y="33"/>
                    <a:pt x="53" y="34"/>
                    <a:pt x="53" y="35"/>
                  </a:cubicBezTo>
                  <a:cubicBezTo>
                    <a:pt x="56" y="40"/>
                    <a:pt x="61" y="43"/>
                    <a:pt x="65" y="47"/>
                  </a:cubicBezTo>
                  <a:cubicBezTo>
                    <a:pt x="69" y="51"/>
                    <a:pt x="72" y="57"/>
                    <a:pt x="72" y="62"/>
                  </a:cubicBezTo>
                  <a:cubicBezTo>
                    <a:pt x="72" y="62"/>
                    <a:pt x="72" y="62"/>
                    <a:pt x="72" y="62"/>
                  </a:cubicBezTo>
                  <a:cubicBezTo>
                    <a:pt x="72" y="62"/>
                    <a:pt x="72" y="62"/>
                    <a:pt x="72" y="62"/>
                  </a:cubicBezTo>
                  <a:cubicBezTo>
                    <a:pt x="72" y="62"/>
                    <a:pt x="72" y="62"/>
                    <a:pt x="72" y="62"/>
                  </a:cubicBezTo>
                  <a:cubicBezTo>
                    <a:pt x="72" y="62"/>
                    <a:pt x="72" y="62"/>
                    <a:pt x="72" y="63"/>
                  </a:cubicBezTo>
                  <a:cubicBezTo>
                    <a:pt x="71" y="64"/>
                    <a:pt x="71" y="66"/>
                    <a:pt x="69" y="67"/>
                  </a:cubicBezTo>
                  <a:cubicBezTo>
                    <a:pt x="69" y="67"/>
                    <a:pt x="69" y="67"/>
                    <a:pt x="69" y="67"/>
                  </a:cubicBezTo>
                  <a:cubicBezTo>
                    <a:pt x="69" y="67"/>
                    <a:pt x="69" y="67"/>
                    <a:pt x="69" y="67"/>
                  </a:cubicBezTo>
                  <a:cubicBezTo>
                    <a:pt x="68" y="67"/>
                    <a:pt x="68" y="67"/>
                    <a:pt x="68" y="67"/>
                  </a:cubicBezTo>
                  <a:cubicBezTo>
                    <a:pt x="66" y="67"/>
                    <a:pt x="65" y="66"/>
                    <a:pt x="64" y="66"/>
                  </a:cubicBezTo>
                  <a:cubicBezTo>
                    <a:pt x="64" y="66"/>
                    <a:pt x="64" y="66"/>
                    <a:pt x="64" y="66"/>
                  </a:cubicBezTo>
                  <a:cubicBezTo>
                    <a:pt x="64" y="66"/>
                    <a:pt x="64" y="66"/>
                    <a:pt x="63" y="66"/>
                  </a:cubicBezTo>
                  <a:cubicBezTo>
                    <a:pt x="52" y="61"/>
                    <a:pt x="41" y="56"/>
                    <a:pt x="32" y="48"/>
                  </a:cubicBezTo>
                  <a:cubicBezTo>
                    <a:pt x="28" y="44"/>
                    <a:pt x="25" y="39"/>
                    <a:pt x="21" y="35"/>
                  </a:cubicBezTo>
                  <a:cubicBezTo>
                    <a:pt x="15" y="30"/>
                    <a:pt x="8" y="28"/>
                    <a:pt x="0" y="26"/>
                  </a:cubicBezTo>
                  <a:cubicBezTo>
                    <a:pt x="0" y="26"/>
                    <a:pt x="0" y="26"/>
                    <a:pt x="0" y="26"/>
                  </a:cubicBezTo>
                  <a:cubicBezTo>
                    <a:pt x="6" y="32"/>
                    <a:pt x="9" y="41"/>
                    <a:pt x="15" y="48"/>
                  </a:cubicBezTo>
                  <a:cubicBezTo>
                    <a:pt x="15" y="48"/>
                    <a:pt x="15" y="48"/>
                    <a:pt x="15" y="48"/>
                  </a:cubicBezTo>
                  <a:cubicBezTo>
                    <a:pt x="15" y="48"/>
                    <a:pt x="15" y="48"/>
                    <a:pt x="15" y="48"/>
                  </a:cubicBezTo>
                  <a:cubicBezTo>
                    <a:pt x="16" y="50"/>
                    <a:pt x="18" y="52"/>
                    <a:pt x="20" y="53"/>
                  </a:cubicBezTo>
                  <a:cubicBezTo>
                    <a:pt x="20" y="54"/>
                    <a:pt x="20" y="54"/>
                    <a:pt x="20" y="54"/>
                  </a:cubicBezTo>
                  <a:cubicBezTo>
                    <a:pt x="22" y="55"/>
                    <a:pt x="23" y="56"/>
                    <a:pt x="25" y="57"/>
                  </a:cubicBezTo>
                  <a:cubicBezTo>
                    <a:pt x="26" y="58"/>
                    <a:pt x="26" y="58"/>
                    <a:pt x="26" y="58"/>
                  </a:cubicBezTo>
                  <a:cubicBezTo>
                    <a:pt x="28" y="59"/>
                    <a:pt x="30" y="60"/>
                    <a:pt x="32" y="61"/>
                  </a:cubicBezTo>
                  <a:cubicBezTo>
                    <a:pt x="33" y="62"/>
                    <a:pt x="33" y="62"/>
                    <a:pt x="33" y="62"/>
                  </a:cubicBezTo>
                  <a:cubicBezTo>
                    <a:pt x="35" y="62"/>
                    <a:pt x="37" y="63"/>
                    <a:pt x="39" y="64"/>
                  </a:cubicBezTo>
                  <a:cubicBezTo>
                    <a:pt x="39" y="64"/>
                    <a:pt x="39" y="64"/>
                    <a:pt x="40" y="64"/>
                  </a:cubicBezTo>
                  <a:cubicBezTo>
                    <a:pt x="42" y="65"/>
                    <a:pt x="44" y="66"/>
                    <a:pt x="46" y="66"/>
                  </a:cubicBezTo>
                  <a:cubicBezTo>
                    <a:pt x="47" y="67"/>
                    <a:pt x="47" y="67"/>
                    <a:pt x="47" y="67"/>
                  </a:cubicBezTo>
                  <a:cubicBezTo>
                    <a:pt x="49" y="67"/>
                    <a:pt x="51" y="68"/>
                    <a:pt x="53" y="68"/>
                  </a:cubicBezTo>
                  <a:cubicBezTo>
                    <a:pt x="54" y="68"/>
                    <a:pt x="54" y="68"/>
                    <a:pt x="55" y="69"/>
                  </a:cubicBezTo>
                  <a:cubicBezTo>
                    <a:pt x="56" y="69"/>
                    <a:pt x="58" y="69"/>
                    <a:pt x="60" y="70"/>
                  </a:cubicBezTo>
                  <a:cubicBezTo>
                    <a:pt x="61" y="70"/>
                    <a:pt x="63" y="70"/>
                    <a:pt x="64" y="71"/>
                  </a:cubicBezTo>
                  <a:cubicBezTo>
                    <a:pt x="67" y="71"/>
                    <a:pt x="69" y="72"/>
                    <a:pt x="72" y="72"/>
                  </a:cubicBezTo>
                  <a:cubicBezTo>
                    <a:pt x="73" y="73"/>
                    <a:pt x="73" y="73"/>
                    <a:pt x="74" y="73"/>
                  </a:cubicBezTo>
                  <a:cubicBezTo>
                    <a:pt x="122" y="85"/>
                    <a:pt x="166" y="118"/>
                    <a:pt x="216" y="119"/>
                  </a:cubicBezTo>
                  <a:cubicBezTo>
                    <a:pt x="199" y="118"/>
                    <a:pt x="182" y="114"/>
                    <a:pt x="166" y="109"/>
                  </a:cubicBezTo>
                  <a:cubicBezTo>
                    <a:pt x="166" y="109"/>
                    <a:pt x="191" y="113"/>
                    <a:pt x="205" y="113"/>
                  </a:cubicBezTo>
                  <a:cubicBezTo>
                    <a:pt x="205" y="113"/>
                    <a:pt x="205" y="113"/>
                    <a:pt x="206" y="113"/>
                  </a:cubicBezTo>
                  <a:cubicBezTo>
                    <a:pt x="209" y="113"/>
                    <a:pt x="213" y="112"/>
                    <a:pt x="215" y="109"/>
                  </a:cubicBezTo>
                  <a:cubicBezTo>
                    <a:pt x="205" y="107"/>
                    <a:pt x="195" y="105"/>
                    <a:pt x="184" y="104"/>
                  </a:cubicBezTo>
                  <a:cubicBezTo>
                    <a:pt x="171" y="103"/>
                    <a:pt x="162" y="96"/>
                    <a:pt x="149" y="93"/>
                  </a:cubicBezTo>
                  <a:cubicBezTo>
                    <a:pt x="133" y="89"/>
                    <a:pt x="123" y="77"/>
                    <a:pt x="108" y="73"/>
                  </a:cubicBezTo>
                  <a:cubicBezTo>
                    <a:pt x="96" y="70"/>
                    <a:pt x="85" y="64"/>
                    <a:pt x="76" y="55"/>
                  </a:cubicBezTo>
                  <a:cubicBezTo>
                    <a:pt x="69" y="49"/>
                    <a:pt x="63" y="43"/>
                    <a:pt x="57" y="36"/>
                  </a:cubicBezTo>
                  <a:cubicBezTo>
                    <a:pt x="59" y="31"/>
                    <a:pt x="62" y="27"/>
                    <a:pt x="67" y="26"/>
                  </a:cubicBezTo>
                  <a:cubicBezTo>
                    <a:pt x="69" y="26"/>
                    <a:pt x="70" y="25"/>
                    <a:pt x="72" y="25"/>
                  </a:cubicBezTo>
                  <a:cubicBezTo>
                    <a:pt x="75" y="25"/>
                    <a:pt x="78" y="26"/>
                    <a:pt x="81" y="28"/>
                  </a:cubicBezTo>
                  <a:cubicBezTo>
                    <a:pt x="88" y="35"/>
                    <a:pt x="95" y="43"/>
                    <a:pt x="103" y="47"/>
                  </a:cubicBezTo>
                  <a:cubicBezTo>
                    <a:pt x="112" y="51"/>
                    <a:pt x="122" y="53"/>
                    <a:pt x="131" y="57"/>
                  </a:cubicBezTo>
                  <a:cubicBezTo>
                    <a:pt x="141" y="61"/>
                    <a:pt x="154" y="69"/>
                    <a:pt x="164" y="74"/>
                  </a:cubicBezTo>
                  <a:cubicBezTo>
                    <a:pt x="172" y="78"/>
                    <a:pt x="178" y="79"/>
                    <a:pt x="185" y="80"/>
                  </a:cubicBezTo>
                  <a:cubicBezTo>
                    <a:pt x="182" y="78"/>
                    <a:pt x="178" y="76"/>
                    <a:pt x="175" y="74"/>
                  </a:cubicBezTo>
                  <a:cubicBezTo>
                    <a:pt x="164" y="69"/>
                    <a:pt x="152" y="64"/>
                    <a:pt x="143" y="56"/>
                  </a:cubicBezTo>
                  <a:cubicBezTo>
                    <a:pt x="143" y="56"/>
                    <a:pt x="142" y="56"/>
                    <a:pt x="142" y="56"/>
                  </a:cubicBezTo>
                  <a:cubicBezTo>
                    <a:pt x="142" y="56"/>
                    <a:pt x="142" y="56"/>
                    <a:pt x="142" y="56"/>
                  </a:cubicBezTo>
                  <a:cubicBezTo>
                    <a:pt x="142" y="55"/>
                    <a:pt x="141" y="55"/>
                    <a:pt x="141" y="55"/>
                  </a:cubicBezTo>
                  <a:cubicBezTo>
                    <a:pt x="141" y="55"/>
                    <a:pt x="141" y="55"/>
                    <a:pt x="141" y="55"/>
                  </a:cubicBezTo>
                  <a:cubicBezTo>
                    <a:pt x="141" y="54"/>
                    <a:pt x="141" y="54"/>
                    <a:pt x="140" y="54"/>
                  </a:cubicBezTo>
                  <a:cubicBezTo>
                    <a:pt x="134" y="48"/>
                    <a:pt x="129" y="41"/>
                    <a:pt x="124" y="35"/>
                  </a:cubicBezTo>
                  <a:cubicBezTo>
                    <a:pt x="123" y="35"/>
                    <a:pt x="123" y="34"/>
                    <a:pt x="122" y="34"/>
                  </a:cubicBezTo>
                  <a:cubicBezTo>
                    <a:pt x="122" y="33"/>
                    <a:pt x="121" y="33"/>
                    <a:pt x="120" y="32"/>
                  </a:cubicBezTo>
                  <a:cubicBezTo>
                    <a:pt x="120" y="32"/>
                    <a:pt x="119" y="31"/>
                    <a:pt x="118" y="30"/>
                  </a:cubicBezTo>
                  <a:cubicBezTo>
                    <a:pt x="118" y="30"/>
                    <a:pt x="117" y="30"/>
                    <a:pt x="117" y="29"/>
                  </a:cubicBezTo>
                  <a:cubicBezTo>
                    <a:pt x="116" y="29"/>
                    <a:pt x="116" y="29"/>
                    <a:pt x="116" y="29"/>
                  </a:cubicBezTo>
                  <a:cubicBezTo>
                    <a:pt x="112" y="31"/>
                    <a:pt x="108" y="32"/>
                    <a:pt x="104" y="32"/>
                  </a:cubicBezTo>
                  <a:cubicBezTo>
                    <a:pt x="98" y="32"/>
                    <a:pt x="92" y="30"/>
                    <a:pt x="88" y="26"/>
                  </a:cubicBezTo>
                  <a:cubicBezTo>
                    <a:pt x="85" y="23"/>
                    <a:pt x="83" y="19"/>
                    <a:pt x="81" y="15"/>
                  </a:cubicBezTo>
                  <a:cubicBezTo>
                    <a:pt x="77" y="13"/>
                    <a:pt x="73" y="10"/>
                    <a:pt x="69" y="6"/>
                  </a:cubicBezTo>
                  <a:cubicBezTo>
                    <a:pt x="68" y="6"/>
                    <a:pt x="66" y="5"/>
                    <a:pt x="64" y="5"/>
                  </a:cubicBezTo>
                  <a:cubicBezTo>
                    <a:pt x="64" y="5"/>
                    <a:pt x="64" y="5"/>
                    <a:pt x="64" y="5"/>
                  </a:cubicBezTo>
                  <a:cubicBezTo>
                    <a:pt x="60" y="3"/>
                    <a:pt x="56" y="1"/>
                    <a:pt x="51"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2" name="Google Shape;1812;p33"/>
            <p:cNvSpPr/>
            <p:nvPr/>
          </p:nvSpPr>
          <p:spPr>
            <a:xfrm>
              <a:off x="9382378" y="2633410"/>
              <a:ext cx="0" cy="0"/>
            </a:xfrm>
            <a:custGeom>
              <a:avLst/>
              <a:gdLst/>
              <a:ahLst/>
              <a:cxnLst/>
              <a:rect l="l" t="t" r="r" b="b"/>
              <a:pathLst>
                <a:path w="120000" h="120000" extrusionOk="0">
                  <a:moveTo>
                    <a:pt x="0" y="0"/>
                  </a:moveTo>
                  <a:cubicBezTo>
                    <a:pt x="0" y="0"/>
                    <a:pt x="0" y="0"/>
                    <a:pt x="0" y="0"/>
                  </a:cubicBezTo>
                  <a:cubicBezTo>
                    <a:pt x="0" y="0"/>
                    <a:pt x="0" y="0"/>
                    <a:pt x="0" y="0"/>
                  </a:cubicBezTo>
                </a:path>
              </a:pathLst>
            </a:custGeom>
            <a:solidFill>
              <a:srgbClr val="E8A5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3" name="Google Shape;1813;p33"/>
            <p:cNvSpPr/>
            <p:nvPr/>
          </p:nvSpPr>
          <p:spPr>
            <a:xfrm>
              <a:off x="9325679" y="2656090"/>
              <a:ext cx="5400" cy="5400"/>
            </a:xfrm>
            <a:prstGeom prst="ellipse">
              <a:avLst/>
            </a:prstGeom>
            <a:solidFill>
              <a:srgbClr val="E85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4" name="Google Shape;1814;p33"/>
            <p:cNvSpPr/>
            <p:nvPr/>
          </p:nvSpPr>
          <p:spPr>
            <a:xfrm>
              <a:off x="9076203" y="2434962"/>
              <a:ext cx="306175" cy="221131"/>
            </a:xfrm>
            <a:custGeom>
              <a:avLst/>
              <a:gdLst/>
              <a:ahLst/>
              <a:cxnLst/>
              <a:rect l="l" t="t" r="r" b="b"/>
              <a:pathLst>
                <a:path w="62" h="45" extrusionOk="0">
                  <a:moveTo>
                    <a:pt x="0" y="35"/>
                  </a:moveTo>
                  <a:cubicBezTo>
                    <a:pt x="16" y="40"/>
                    <a:pt x="33" y="44"/>
                    <a:pt x="50" y="45"/>
                  </a:cubicBezTo>
                  <a:cubicBezTo>
                    <a:pt x="50" y="45"/>
                    <a:pt x="50" y="45"/>
                    <a:pt x="50" y="45"/>
                  </a:cubicBezTo>
                  <a:cubicBezTo>
                    <a:pt x="50" y="45"/>
                    <a:pt x="50" y="45"/>
                    <a:pt x="51" y="45"/>
                  </a:cubicBezTo>
                  <a:cubicBezTo>
                    <a:pt x="51" y="45"/>
                    <a:pt x="51" y="45"/>
                    <a:pt x="51" y="45"/>
                  </a:cubicBezTo>
                  <a:cubicBezTo>
                    <a:pt x="51" y="45"/>
                    <a:pt x="51" y="45"/>
                    <a:pt x="51" y="45"/>
                  </a:cubicBezTo>
                  <a:cubicBezTo>
                    <a:pt x="55" y="45"/>
                    <a:pt x="60" y="44"/>
                    <a:pt x="62" y="40"/>
                  </a:cubicBezTo>
                  <a:cubicBezTo>
                    <a:pt x="62" y="40"/>
                    <a:pt x="62" y="40"/>
                    <a:pt x="62" y="40"/>
                  </a:cubicBezTo>
                  <a:cubicBezTo>
                    <a:pt x="62" y="40"/>
                    <a:pt x="62" y="40"/>
                    <a:pt x="62" y="40"/>
                  </a:cubicBezTo>
                  <a:cubicBezTo>
                    <a:pt x="62" y="39"/>
                    <a:pt x="62" y="39"/>
                    <a:pt x="62" y="38"/>
                  </a:cubicBezTo>
                  <a:cubicBezTo>
                    <a:pt x="58" y="37"/>
                    <a:pt x="54" y="36"/>
                    <a:pt x="49" y="35"/>
                  </a:cubicBezTo>
                  <a:cubicBezTo>
                    <a:pt x="47" y="38"/>
                    <a:pt x="43" y="39"/>
                    <a:pt x="40" y="39"/>
                  </a:cubicBezTo>
                  <a:cubicBezTo>
                    <a:pt x="39" y="39"/>
                    <a:pt x="39" y="39"/>
                    <a:pt x="39" y="39"/>
                  </a:cubicBezTo>
                  <a:cubicBezTo>
                    <a:pt x="25" y="39"/>
                    <a:pt x="0" y="35"/>
                    <a:pt x="0" y="35"/>
                  </a:cubicBezTo>
                  <a:moveTo>
                    <a:pt x="9" y="0"/>
                  </a:moveTo>
                  <a:cubicBezTo>
                    <a:pt x="9" y="0"/>
                    <a:pt x="9" y="0"/>
                    <a:pt x="9" y="0"/>
                  </a:cubicBezTo>
                  <a:cubicBezTo>
                    <a:pt x="12" y="2"/>
                    <a:pt x="16" y="4"/>
                    <a:pt x="19" y="6"/>
                  </a:cubicBezTo>
                  <a:cubicBezTo>
                    <a:pt x="20" y="6"/>
                    <a:pt x="20" y="6"/>
                    <a:pt x="21" y="6"/>
                  </a:cubicBezTo>
                  <a:cubicBezTo>
                    <a:pt x="20" y="5"/>
                    <a:pt x="18" y="5"/>
                    <a:pt x="17" y="4"/>
                  </a:cubicBezTo>
                  <a:cubicBezTo>
                    <a:pt x="14" y="3"/>
                    <a:pt x="12" y="1"/>
                    <a:pt x="9" y="0"/>
                  </a:cubicBezTo>
                  <a:cubicBezTo>
                    <a:pt x="9" y="0"/>
                    <a:pt x="9" y="0"/>
                    <a:pt x="9"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5" name="Google Shape;1815;p33"/>
            <p:cNvSpPr/>
            <p:nvPr/>
          </p:nvSpPr>
          <p:spPr>
            <a:xfrm>
              <a:off x="8066960" y="1947345"/>
              <a:ext cx="544311" cy="453598"/>
            </a:xfrm>
            <a:custGeom>
              <a:avLst/>
              <a:gdLst/>
              <a:ahLst/>
              <a:cxnLst/>
              <a:rect l="l" t="t" r="r" b="b"/>
              <a:pathLst>
                <a:path w="110" h="91" extrusionOk="0">
                  <a:moveTo>
                    <a:pt x="90" y="59"/>
                  </a:moveTo>
                  <a:cubicBezTo>
                    <a:pt x="86" y="49"/>
                    <a:pt x="91" y="38"/>
                    <a:pt x="89" y="28"/>
                  </a:cubicBezTo>
                  <a:cubicBezTo>
                    <a:pt x="88" y="20"/>
                    <a:pt x="81" y="13"/>
                    <a:pt x="74" y="9"/>
                  </a:cubicBezTo>
                  <a:cubicBezTo>
                    <a:pt x="67" y="5"/>
                    <a:pt x="58" y="3"/>
                    <a:pt x="50" y="2"/>
                  </a:cubicBezTo>
                  <a:cubicBezTo>
                    <a:pt x="41" y="1"/>
                    <a:pt x="31" y="0"/>
                    <a:pt x="23" y="4"/>
                  </a:cubicBezTo>
                  <a:cubicBezTo>
                    <a:pt x="19" y="6"/>
                    <a:pt x="16" y="9"/>
                    <a:pt x="13" y="11"/>
                  </a:cubicBezTo>
                  <a:cubicBezTo>
                    <a:pt x="9" y="15"/>
                    <a:pt x="5" y="18"/>
                    <a:pt x="3" y="23"/>
                  </a:cubicBezTo>
                  <a:cubicBezTo>
                    <a:pt x="0" y="28"/>
                    <a:pt x="0" y="34"/>
                    <a:pt x="4" y="38"/>
                  </a:cubicBezTo>
                  <a:cubicBezTo>
                    <a:pt x="6" y="40"/>
                    <a:pt x="9" y="41"/>
                    <a:pt x="12" y="42"/>
                  </a:cubicBezTo>
                  <a:cubicBezTo>
                    <a:pt x="20" y="44"/>
                    <a:pt x="29" y="47"/>
                    <a:pt x="37" y="50"/>
                  </a:cubicBezTo>
                  <a:cubicBezTo>
                    <a:pt x="45" y="52"/>
                    <a:pt x="52" y="54"/>
                    <a:pt x="58" y="59"/>
                  </a:cubicBezTo>
                  <a:cubicBezTo>
                    <a:pt x="62" y="63"/>
                    <a:pt x="65" y="68"/>
                    <a:pt x="69" y="72"/>
                  </a:cubicBezTo>
                  <a:cubicBezTo>
                    <a:pt x="78" y="80"/>
                    <a:pt x="90" y="85"/>
                    <a:pt x="101" y="90"/>
                  </a:cubicBezTo>
                  <a:cubicBezTo>
                    <a:pt x="103" y="91"/>
                    <a:pt x="104" y="91"/>
                    <a:pt x="106" y="91"/>
                  </a:cubicBezTo>
                  <a:cubicBezTo>
                    <a:pt x="108" y="90"/>
                    <a:pt x="108" y="88"/>
                    <a:pt x="109" y="87"/>
                  </a:cubicBezTo>
                  <a:cubicBezTo>
                    <a:pt x="110" y="81"/>
                    <a:pt x="106" y="75"/>
                    <a:pt x="102" y="71"/>
                  </a:cubicBezTo>
                  <a:cubicBezTo>
                    <a:pt x="98" y="67"/>
                    <a:pt x="93" y="64"/>
                    <a:pt x="90" y="5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6" name="Google Shape;1816;p33"/>
            <p:cNvSpPr/>
            <p:nvPr/>
          </p:nvSpPr>
          <p:spPr>
            <a:xfrm>
              <a:off x="8469521" y="2026725"/>
              <a:ext cx="51031" cy="198451"/>
            </a:xfrm>
            <a:custGeom>
              <a:avLst/>
              <a:gdLst/>
              <a:ahLst/>
              <a:cxnLst/>
              <a:rect l="l" t="t" r="r" b="b"/>
              <a:pathLst>
                <a:path w="10" h="40" extrusionOk="0">
                  <a:moveTo>
                    <a:pt x="8" y="12"/>
                  </a:moveTo>
                  <a:cubicBezTo>
                    <a:pt x="8" y="8"/>
                    <a:pt x="5" y="4"/>
                    <a:pt x="3" y="0"/>
                  </a:cubicBezTo>
                  <a:cubicBezTo>
                    <a:pt x="3" y="1"/>
                    <a:pt x="3" y="3"/>
                    <a:pt x="3" y="4"/>
                  </a:cubicBezTo>
                  <a:cubicBezTo>
                    <a:pt x="5" y="14"/>
                    <a:pt x="0" y="25"/>
                    <a:pt x="4" y="34"/>
                  </a:cubicBezTo>
                  <a:cubicBezTo>
                    <a:pt x="5" y="37"/>
                    <a:pt x="7" y="38"/>
                    <a:pt x="9" y="40"/>
                  </a:cubicBezTo>
                  <a:cubicBezTo>
                    <a:pt x="6" y="31"/>
                    <a:pt x="10" y="21"/>
                    <a:pt x="8" y="12"/>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7" name="Google Shape;1817;p33"/>
            <p:cNvSpPr/>
            <p:nvPr/>
          </p:nvSpPr>
          <p:spPr>
            <a:xfrm>
              <a:off x="8072628" y="2100432"/>
              <a:ext cx="538643" cy="300510"/>
            </a:xfrm>
            <a:custGeom>
              <a:avLst/>
              <a:gdLst/>
              <a:ahLst/>
              <a:cxnLst/>
              <a:rect l="l" t="t" r="r" b="b"/>
              <a:pathLst>
                <a:path w="108" h="60" extrusionOk="0">
                  <a:moveTo>
                    <a:pt x="103" y="47"/>
                  </a:moveTo>
                  <a:cubicBezTo>
                    <a:pt x="103" y="49"/>
                    <a:pt x="102" y="51"/>
                    <a:pt x="100" y="52"/>
                  </a:cubicBezTo>
                  <a:cubicBezTo>
                    <a:pt x="98" y="52"/>
                    <a:pt x="97" y="51"/>
                    <a:pt x="95" y="51"/>
                  </a:cubicBezTo>
                  <a:cubicBezTo>
                    <a:pt x="84" y="46"/>
                    <a:pt x="72" y="41"/>
                    <a:pt x="63" y="32"/>
                  </a:cubicBezTo>
                  <a:cubicBezTo>
                    <a:pt x="60" y="28"/>
                    <a:pt x="56" y="24"/>
                    <a:pt x="52" y="20"/>
                  </a:cubicBezTo>
                  <a:cubicBezTo>
                    <a:pt x="46" y="15"/>
                    <a:pt x="39" y="13"/>
                    <a:pt x="31" y="10"/>
                  </a:cubicBezTo>
                  <a:cubicBezTo>
                    <a:pt x="23" y="8"/>
                    <a:pt x="14" y="5"/>
                    <a:pt x="6" y="2"/>
                  </a:cubicBezTo>
                  <a:cubicBezTo>
                    <a:pt x="4" y="2"/>
                    <a:pt x="2" y="1"/>
                    <a:pt x="0" y="0"/>
                  </a:cubicBezTo>
                  <a:cubicBezTo>
                    <a:pt x="0" y="2"/>
                    <a:pt x="1" y="5"/>
                    <a:pt x="3" y="7"/>
                  </a:cubicBezTo>
                  <a:cubicBezTo>
                    <a:pt x="5" y="9"/>
                    <a:pt x="8" y="10"/>
                    <a:pt x="11" y="11"/>
                  </a:cubicBezTo>
                  <a:cubicBezTo>
                    <a:pt x="19" y="13"/>
                    <a:pt x="28" y="16"/>
                    <a:pt x="36" y="19"/>
                  </a:cubicBezTo>
                  <a:cubicBezTo>
                    <a:pt x="44" y="21"/>
                    <a:pt x="51" y="23"/>
                    <a:pt x="57" y="28"/>
                  </a:cubicBezTo>
                  <a:cubicBezTo>
                    <a:pt x="61" y="32"/>
                    <a:pt x="64" y="37"/>
                    <a:pt x="68" y="41"/>
                  </a:cubicBezTo>
                  <a:cubicBezTo>
                    <a:pt x="77" y="49"/>
                    <a:pt x="89" y="54"/>
                    <a:pt x="100" y="59"/>
                  </a:cubicBezTo>
                  <a:cubicBezTo>
                    <a:pt x="102" y="60"/>
                    <a:pt x="103" y="60"/>
                    <a:pt x="105" y="60"/>
                  </a:cubicBezTo>
                  <a:cubicBezTo>
                    <a:pt x="107" y="59"/>
                    <a:pt x="107" y="57"/>
                    <a:pt x="108" y="56"/>
                  </a:cubicBezTo>
                  <a:cubicBezTo>
                    <a:pt x="108" y="51"/>
                    <a:pt x="106" y="46"/>
                    <a:pt x="102" y="42"/>
                  </a:cubicBezTo>
                  <a:cubicBezTo>
                    <a:pt x="103" y="44"/>
                    <a:pt x="103" y="46"/>
                    <a:pt x="103" y="47"/>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8" name="Google Shape;1818;p33"/>
            <p:cNvSpPr/>
            <p:nvPr/>
          </p:nvSpPr>
          <p:spPr>
            <a:xfrm>
              <a:off x="8509212" y="2083424"/>
              <a:ext cx="0" cy="0"/>
            </a:xfrm>
            <a:custGeom>
              <a:avLst/>
              <a:gdLst/>
              <a:ahLst/>
              <a:cxnLst/>
              <a:rect l="l" t="t" r="r" b="b"/>
              <a:pathLst>
                <a:path w="120000" h="120000" extrusionOk="0">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D336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9" name="Google Shape;1819;p33"/>
            <p:cNvSpPr/>
            <p:nvPr/>
          </p:nvSpPr>
          <p:spPr>
            <a:xfrm>
              <a:off x="8169018" y="2032393"/>
              <a:ext cx="334526" cy="300511"/>
            </a:xfrm>
            <a:custGeom>
              <a:avLst/>
              <a:gdLst/>
              <a:ahLst/>
              <a:cxnLst/>
              <a:rect l="l" t="t" r="r" b="b"/>
              <a:pathLst>
                <a:path w="68" h="61" extrusionOk="0">
                  <a:moveTo>
                    <a:pt x="68" y="7"/>
                  </a:moveTo>
                  <a:cubicBezTo>
                    <a:pt x="68" y="7"/>
                    <a:pt x="68" y="7"/>
                    <a:pt x="68" y="7"/>
                  </a:cubicBezTo>
                  <a:cubicBezTo>
                    <a:pt x="68" y="7"/>
                    <a:pt x="68" y="7"/>
                    <a:pt x="68" y="7"/>
                  </a:cubicBezTo>
                  <a:moveTo>
                    <a:pt x="68" y="7"/>
                  </a:moveTo>
                  <a:cubicBezTo>
                    <a:pt x="68" y="7"/>
                    <a:pt x="68" y="7"/>
                    <a:pt x="68" y="7"/>
                  </a:cubicBezTo>
                  <a:cubicBezTo>
                    <a:pt x="68" y="7"/>
                    <a:pt x="68" y="7"/>
                    <a:pt x="68" y="7"/>
                  </a:cubicBezTo>
                  <a:cubicBezTo>
                    <a:pt x="68" y="7"/>
                    <a:pt x="68" y="7"/>
                    <a:pt x="68" y="7"/>
                  </a:cubicBezTo>
                  <a:moveTo>
                    <a:pt x="26" y="0"/>
                  </a:moveTo>
                  <a:cubicBezTo>
                    <a:pt x="22" y="2"/>
                    <a:pt x="17" y="3"/>
                    <a:pt x="12" y="3"/>
                  </a:cubicBezTo>
                  <a:cubicBezTo>
                    <a:pt x="11" y="8"/>
                    <a:pt x="9" y="12"/>
                    <a:pt x="6" y="15"/>
                  </a:cubicBezTo>
                  <a:cubicBezTo>
                    <a:pt x="4" y="17"/>
                    <a:pt x="2" y="19"/>
                    <a:pt x="0" y="21"/>
                  </a:cubicBezTo>
                  <a:cubicBezTo>
                    <a:pt x="4" y="22"/>
                    <a:pt x="8" y="23"/>
                    <a:pt x="12" y="24"/>
                  </a:cubicBezTo>
                  <a:cubicBezTo>
                    <a:pt x="20" y="27"/>
                    <a:pt x="27" y="29"/>
                    <a:pt x="33" y="34"/>
                  </a:cubicBezTo>
                  <a:cubicBezTo>
                    <a:pt x="35" y="36"/>
                    <a:pt x="36" y="37"/>
                    <a:pt x="38" y="39"/>
                  </a:cubicBezTo>
                  <a:cubicBezTo>
                    <a:pt x="43" y="43"/>
                    <a:pt x="48" y="49"/>
                    <a:pt x="53" y="54"/>
                  </a:cubicBezTo>
                  <a:cubicBezTo>
                    <a:pt x="58" y="57"/>
                    <a:pt x="62" y="59"/>
                    <a:pt x="67" y="61"/>
                  </a:cubicBezTo>
                  <a:cubicBezTo>
                    <a:pt x="63" y="57"/>
                    <a:pt x="59" y="53"/>
                    <a:pt x="57" y="50"/>
                  </a:cubicBezTo>
                  <a:cubicBezTo>
                    <a:pt x="38" y="19"/>
                    <a:pt x="21" y="29"/>
                    <a:pt x="11" y="16"/>
                  </a:cubicBezTo>
                  <a:cubicBezTo>
                    <a:pt x="10" y="15"/>
                    <a:pt x="15" y="12"/>
                    <a:pt x="18" y="11"/>
                  </a:cubicBezTo>
                  <a:cubicBezTo>
                    <a:pt x="22" y="9"/>
                    <a:pt x="27" y="8"/>
                    <a:pt x="32" y="8"/>
                  </a:cubicBezTo>
                  <a:cubicBezTo>
                    <a:pt x="42" y="8"/>
                    <a:pt x="54" y="13"/>
                    <a:pt x="64" y="20"/>
                  </a:cubicBezTo>
                  <a:cubicBezTo>
                    <a:pt x="64" y="15"/>
                    <a:pt x="65" y="11"/>
                    <a:pt x="65" y="6"/>
                  </a:cubicBezTo>
                  <a:cubicBezTo>
                    <a:pt x="58" y="4"/>
                    <a:pt x="51" y="2"/>
                    <a:pt x="43" y="2"/>
                  </a:cubicBezTo>
                  <a:cubicBezTo>
                    <a:pt x="38" y="2"/>
                    <a:pt x="32" y="2"/>
                    <a:pt x="27" y="0"/>
                  </a:cubicBezTo>
                  <a:cubicBezTo>
                    <a:pt x="27" y="0"/>
                    <a:pt x="26" y="0"/>
                    <a:pt x="26" y="0"/>
                  </a:cubicBezTo>
                </a:path>
              </a:pathLst>
            </a:custGeom>
            <a:solidFill>
              <a:srgbClr val="730302">
                <a:alpha val="59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0" name="Google Shape;1820;p33"/>
            <p:cNvSpPr/>
            <p:nvPr/>
          </p:nvSpPr>
          <p:spPr>
            <a:xfrm>
              <a:off x="8565912" y="2395271"/>
              <a:ext cx="5672" cy="0"/>
            </a:xfrm>
            <a:custGeom>
              <a:avLst/>
              <a:gdLst/>
              <a:ahLst/>
              <a:cxnLst/>
              <a:rect l="l" t="t" r="r" b="b"/>
              <a:pathLst>
                <a:path w="1" h="120000" extrusionOk="0">
                  <a:moveTo>
                    <a:pt x="0" y="0"/>
                  </a:moveTo>
                  <a:cubicBezTo>
                    <a:pt x="1" y="0"/>
                    <a:pt x="1" y="0"/>
                    <a:pt x="1" y="0"/>
                  </a:cubicBezTo>
                  <a:cubicBezTo>
                    <a:pt x="1" y="0"/>
                    <a:pt x="1" y="0"/>
                    <a:pt x="0" y="0"/>
                  </a:cubicBezTo>
                </a:path>
              </a:pathLst>
            </a:custGeom>
            <a:solidFill>
              <a:srgbClr val="D336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1" name="Google Shape;1821;p33"/>
            <p:cNvSpPr/>
            <p:nvPr/>
          </p:nvSpPr>
          <p:spPr>
            <a:xfrm>
              <a:off x="8163346" y="2134452"/>
              <a:ext cx="436585" cy="266490"/>
            </a:xfrm>
            <a:custGeom>
              <a:avLst/>
              <a:gdLst/>
              <a:ahLst/>
              <a:cxnLst/>
              <a:rect l="l" t="t" r="r" b="b"/>
              <a:pathLst>
                <a:path w="88" h="53" extrusionOk="0">
                  <a:moveTo>
                    <a:pt x="54" y="33"/>
                  </a:moveTo>
                  <a:cubicBezTo>
                    <a:pt x="59" y="37"/>
                    <a:pt x="63" y="42"/>
                    <a:pt x="67" y="45"/>
                  </a:cubicBezTo>
                  <a:cubicBezTo>
                    <a:pt x="72" y="48"/>
                    <a:pt x="77" y="50"/>
                    <a:pt x="81" y="52"/>
                  </a:cubicBezTo>
                  <a:cubicBezTo>
                    <a:pt x="82" y="52"/>
                    <a:pt x="82" y="52"/>
                    <a:pt x="82" y="52"/>
                  </a:cubicBezTo>
                  <a:cubicBezTo>
                    <a:pt x="82" y="52"/>
                    <a:pt x="82" y="52"/>
                    <a:pt x="82" y="52"/>
                  </a:cubicBezTo>
                  <a:cubicBezTo>
                    <a:pt x="83" y="52"/>
                    <a:pt x="84" y="53"/>
                    <a:pt x="86" y="53"/>
                  </a:cubicBezTo>
                  <a:cubicBezTo>
                    <a:pt x="86" y="53"/>
                    <a:pt x="86" y="53"/>
                    <a:pt x="87" y="53"/>
                  </a:cubicBezTo>
                  <a:cubicBezTo>
                    <a:pt x="87" y="53"/>
                    <a:pt x="87" y="53"/>
                    <a:pt x="87" y="53"/>
                  </a:cubicBezTo>
                  <a:cubicBezTo>
                    <a:pt x="87" y="53"/>
                    <a:pt x="87" y="53"/>
                    <a:pt x="87" y="53"/>
                  </a:cubicBezTo>
                  <a:cubicBezTo>
                    <a:pt x="88" y="52"/>
                    <a:pt x="88" y="52"/>
                    <a:pt x="88" y="51"/>
                  </a:cubicBezTo>
                  <a:cubicBezTo>
                    <a:pt x="82" y="50"/>
                    <a:pt x="74" y="45"/>
                    <a:pt x="68" y="40"/>
                  </a:cubicBezTo>
                  <a:cubicBezTo>
                    <a:pt x="63" y="38"/>
                    <a:pt x="59" y="36"/>
                    <a:pt x="54" y="33"/>
                  </a:cubicBezTo>
                  <a:moveTo>
                    <a:pt x="1" y="0"/>
                  </a:moveTo>
                  <a:cubicBezTo>
                    <a:pt x="1" y="0"/>
                    <a:pt x="0" y="0"/>
                    <a:pt x="0" y="1"/>
                  </a:cubicBezTo>
                  <a:cubicBezTo>
                    <a:pt x="1" y="1"/>
                    <a:pt x="1" y="1"/>
                    <a:pt x="2" y="2"/>
                  </a:cubicBezTo>
                  <a:cubicBezTo>
                    <a:pt x="11" y="5"/>
                    <a:pt x="21" y="7"/>
                    <a:pt x="29" y="11"/>
                  </a:cubicBezTo>
                  <a:cubicBezTo>
                    <a:pt x="33" y="13"/>
                    <a:pt x="36" y="16"/>
                    <a:pt x="39" y="18"/>
                  </a:cubicBezTo>
                  <a:cubicBezTo>
                    <a:pt x="37" y="16"/>
                    <a:pt x="36" y="15"/>
                    <a:pt x="34" y="13"/>
                  </a:cubicBezTo>
                  <a:cubicBezTo>
                    <a:pt x="28" y="8"/>
                    <a:pt x="21" y="6"/>
                    <a:pt x="13" y="3"/>
                  </a:cubicBezTo>
                  <a:cubicBezTo>
                    <a:pt x="9" y="2"/>
                    <a:pt x="5" y="1"/>
                    <a:pt x="1" y="0"/>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2" name="Google Shape;1822;p33"/>
            <p:cNvSpPr/>
            <p:nvPr/>
          </p:nvSpPr>
          <p:spPr>
            <a:xfrm>
              <a:off x="8049948" y="1958685"/>
              <a:ext cx="158757" cy="17012"/>
            </a:xfrm>
            <a:custGeom>
              <a:avLst/>
              <a:gdLst/>
              <a:ahLst/>
              <a:cxnLst/>
              <a:rect l="l" t="t" r="r" b="b"/>
              <a:pathLst>
                <a:path w="32" h="4" extrusionOk="0">
                  <a:moveTo>
                    <a:pt x="25" y="0"/>
                  </a:moveTo>
                  <a:cubicBezTo>
                    <a:pt x="17" y="1"/>
                    <a:pt x="8" y="1"/>
                    <a:pt x="0" y="1"/>
                  </a:cubicBezTo>
                  <a:cubicBezTo>
                    <a:pt x="32" y="4"/>
                    <a:pt x="32" y="4"/>
                    <a:pt x="32" y="4"/>
                  </a:cubicBezTo>
                  <a:cubicBezTo>
                    <a:pt x="32" y="3"/>
                    <a:pt x="32" y="2"/>
                    <a:pt x="31" y="1"/>
                  </a:cubicBezTo>
                  <a:cubicBezTo>
                    <a:pt x="29" y="0"/>
                    <a:pt x="27" y="0"/>
                    <a:pt x="25" y="0"/>
                  </a:cubicBezTo>
                </a:path>
              </a:pathLst>
            </a:custGeom>
            <a:solidFill>
              <a:srgbClr val="FF80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3" name="Google Shape;1823;p33"/>
            <p:cNvSpPr/>
            <p:nvPr/>
          </p:nvSpPr>
          <p:spPr>
            <a:xfrm>
              <a:off x="7777793" y="1947345"/>
              <a:ext cx="561322" cy="470610"/>
            </a:xfrm>
            <a:custGeom>
              <a:avLst/>
              <a:gdLst/>
              <a:ahLst/>
              <a:cxnLst/>
              <a:rect l="l" t="t" r="r" b="b"/>
              <a:pathLst>
                <a:path w="113" h="95" extrusionOk="0">
                  <a:moveTo>
                    <a:pt x="74" y="0"/>
                  </a:moveTo>
                  <a:cubicBezTo>
                    <a:pt x="68" y="0"/>
                    <a:pt x="63" y="0"/>
                    <a:pt x="58" y="2"/>
                  </a:cubicBezTo>
                  <a:cubicBezTo>
                    <a:pt x="50" y="4"/>
                    <a:pt x="44" y="9"/>
                    <a:pt x="38" y="14"/>
                  </a:cubicBezTo>
                  <a:cubicBezTo>
                    <a:pt x="29" y="21"/>
                    <a:pt x="20" y="28"/>
                    <a:pt x="15" y="37"/>
                  </a:cubicBezTo>
                  <a:cubicBezTo>
                    <a:pt x="12" y="43"/>
                    <a:pt x="10" y="48"/>
                    <a:pt x="9" y="54"/>
                  </a:cubicBezTo>
                  <a:cubicBezTo>
                    <a:pt x="6" y="63"/>
                    <a:pt x="4" y="72"/>
                    <a:pt x="1" y="82"/>
                  </a:cubicBezTo>
                  <a:cubicBezTo>
                    <a:pt x="1" y="84"/>
                    <a:pt x="0" y="87"/>
                    <a:pt x="2" y="89"/>
                  </a:cubicBezTo>
                  <a:cubicBezTo>
                    <a:pt x="3" y="90"/>
                    <a:pt x="4" y="91"/>
                    <a:pt x="5" y="91"/>
                  </a:cubicBezTo>
                  <a:cubicBezTo>
                    <a:pt x="19" y="95"/>
                    <a:pt x="32" y="86"/>
                    <a:pt x="42" y="76"/>
                  </a:cubicBezTo>
                  <a:cubicBezTo>
                    <a:pt x="51" y="66"/>
                    <a:pt x="58" y="54"/>
                    <a:pt x="68" y="45"/>
                  </a:cubicBezTo>
                  <a:cubicBezTo>
                    <a:pt x="74" y="41"/>
                    <a:pt x="80" y="37"/>
                    <a:pt x="84" y="32"/>
                  </a:cubicBezTo>
                  <a:cubicBezTo>
                    <a:pt x="90" y="26"/>
                    <a:pt x="91" y="17"/>
                    <a:pt x="89" y="9"/>
                  </a:cubicBezTo>
                  <a:cubicBezTo>
                    <a:pt x="89" y="8"/>
                    <a:pt x="88" y="7"/>
                    <a:pt x="87" y="6"/>
                  </a:cubicBezTo>
                  <a:cubicBezTo>
                    <a:pt x="55" y="3"/>
                    <a:pt x="55" y="3"/>
                    <a:pt x="55" y="3"/>
                  </a:cubicBezTo>
                  <a:cubicBezTo>
                    <a:pt x="63" y="3"/>
                    <a:pt x="72" y="3"/>
                    <a:pt x="80" y="2"/>
                  </a:cubicBezTo>
                  <a:cubicBezTo>
                    <a:pt x="82" y="2"/>
                    <a:pt x="84" y="2"/>
                    <a:pt x="86" y="3"/>
                  </a:cubicBezTo>
                  <a:cubicBezTo>
                    <a:pt x="87" y="4"/>
                    <a:pt x="87" y="5"/>
                    <a:pt x="87" y="6"/>
                  </a:cubicBezTo>
                  <a:cubicBezTo>
                    <a:pt x="113" y="8"/>
                    <a:pt x="113" y="8"/>
                    <a:pt x="113" y="8"/>
                  </a:cubicBezTo>
                  <a:cubicBezTo>
                    <a:pt x="100" y="3"/>
                    <a:pt x="87" y="1"/>
                    <a:pt x="74"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4" name="Google Shape;1824;p33"/>
            <p:cNvSpPr/>
            <p:nvPr/>
          </p:nvSpPr>
          <p:spPr>
            <a:xfrm>
              <a:off x="7773551" y="2055073"/>
              <a:ext cx="215457" cy="362878"/>
            </a:xfrm>
            <a:custGeom>
              <a:avLst/>
              <a:gdLst/>
              <a:ahLst/>
              <a:cxnLst/>
              <a:rect l="l" t="t" r="r" b="b"/>
              <a:pathLst>
                <a:path w="43" h="73" extrusionOk="0">
                  <a:moveTo>
                    <a:pt x="12" y="63"/>
                  </a:moveTo>
                  <a:cubicBezTo>
                    <a:pt x="10" y="62"/>
                    <a:pt x="9" y="62"/>
                    <a:pt x="8" y="60"/>
                  </a:cubicBezTo>
                  <a:cubicBezTo>
                    <a:pt x="7" y="58"/>
                    <a:pt x="7" y="56"/>
                    <a:pt x="8" y="53"/>
                  </a:cubicBezTo>
                  <a:cubicBezTo>
                    <a:pt x="10" y="44"/>
                    <a:pt x="13" y="35"/>
                    <a:pt x="15" y="26"/>
                  </a:cubicBezTo>
                  <a:cubicBezTo>
                    <a:pt x="17" y="20"/>
                    <a:pt x="18" y="14"/>
                    <a:pt x="21" y="9"/>
                  </a:cubicBezTo>
                  <a:cubicBezTo>
                    <a:pt x="23" y="6"/>
                    <a:pt x="25" y="3"/>
                    <a:pt x="28" y="0"/>
                  </a:cubicBezTo>
                  <a:cubicBezTo>
                    <a:pt x="23" y="4"/>
                    <a:pt x="18" y="9"/>
                    <a:pt x="15" y="15"/>
                  </a:cubicBezTo>
                  <a:cubicBezTo>
                    <a:pt x="12" y="21"/>
                    <a:pt x="10" y="26"/>
                    <a:pt x="9" y="32"/>
                  </a:cubicBezTo>
                  <a:cubicBezTo>
                    <a:pt x="6" y="41"/>
                    <a:pt x="4" y="50"/>
                    <a:pt x="1" y="60"/>
                  </a:cubicBezTo>
                  <a:cubicBezTo>
                    <a:pt x="1" y="62"/>
                    <a:pt x="0" y="65"/>
                    <a:pt x="2" y="67"/>
                  </a:cubicBezTo>
                  <a:cubicBezTo>
                    <a:pt x="3" y="68"/>
                    <a:pt x="4" y="69"/>
                    <a:pt x="5" y="69"/>
                  </a:cubicBezTo>
                  <a:cubicBezTo>
                    <a:pt x="19" y="73"/>
                    <a:pt x="32" y="64"/>
                    <a:pt x="42" y="54"/>
                  </a:cubicBezTo>
                  <a:cubicBezTo>
                    <a:pt x="42" y="54"/>
                    <a:pt x="42" y="53"/>
                    <a:pt x="43" y="53"/>
                  </a:cubicBezTo>
                  <a:cubicBezTo>
                    <a:pt x="34" y="61"/>
                    <a:pt x="23" y="66"/>
                    <a:pt x="12" y="63"/>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5" name="Google Shape;1825;p33"/>
            <p:cNvSpPr/>
            <p:nvPr/>
          </p:nvSpPr>
          <p:spPr>
            <a:xfrm>
              <a:off x="7857171" y="2038064"/>
              <a:ext cx="368546" cy="328858"/>
            </a:xfrm>
            <a:custGeom>
              <a:avLst/>
              <a:gdLst/>
              <a:ahLst/>
              <a:cxnLst/>
              <a:rect l="l" t="t" r="r" b="b"/>
              <a:pathLst>
                <a:path w="74" h="67" extrusionOk="0">
                  <a:moveTo>
                    <a:pt x="17" y="0"/>
                  </a:moveTo>
                  <a:cubicBezTo>
                    <a:pt x="14" y="2"/>
                    <a:pt x="11" y="5"/>
                    <a:pt x="8" y="8"/>
                  </a:cubicBezTo>
                  <a:cubicBezTo>
                    <a:pt x="8" y="8"/>
                    <a:pt x="8" y="8"/>
                    <a:pt x="8" y="8"/>
                  </a:cubicBezTo>
                  <a:cubicBezTo>
                    <a:pt x="9" y="6"/>
                    <a:pt x="10" y="5"/>
                    <a:pt x="12" y="4"/>
                  </a:cubicBezTo>
                  <a:cubicBezTo>
                    <a:pt x="11" y="5"/>
                    <a:pt x="10" y="6"/>
                    <a:pt x="9" y="8"/>
                  </a:cubicBezTo>
                  <a:cubicBezTo>
                    <a:pt x="16" y="9"/>
                    <a:pt x="23" y="9"/>
                    <a:pt x="30" y="9"/>
                  </a:cubicBezTo>
                  <a:cubicBezTo>
                    <a:pt x="37" y="9"/>
                    <a:pt x="44" y="9"/>
                    <a:pt x="52" y="8"/>
                  </a:cubicBezTo>
                  <a:cubicBezTo>
                    <a:pt x="54" y="8"/>
                    <a:pt x="56" y="8"/>
                    <a:pt x="57" y="8"/>
                  </a:cubicBezTo>
                  <a:cubicBezTo>
                    <a:pt x="58" y="8"/>
                    <a:pt x="59" y="8"/>
                    <a:pt x="60" y="8"/>
                  </a:cubicBezTo>
                  <a:cubicBezTo>
                    <a:pt x="50" y="19"/>
                    <a:pt x="35" y="29"/>
                    <a:pt x="28" y="37"/>
                  </a:cubicBezTo>
                  <a:cubicBezTo>
                    <a:pt x="18" y="46"/>
                    <a:pt x="10" y="58"/>
                    <a:pt x="0" y="67"/>
                  </a:cubicBezTo>
                  <a:cubicBezTo>
                    <a:pt x="1" y="67"/>
                    <a:pt x="2" y="67"/>
                    <a:pt x="3" y="67"/>
                  </a:cubicBezTo>
                  <a:cubicBezTo>
                    <a:pt x="4" y="67"/>
                    <a:pt x="6" y="67"/>
                    <a:pt x="8" y="67"/>
                  </a:cubicBezTo>
                  <a:cubicBezTo>
                    <a:pt x="16" y="63"/>
                    <a:pt x="20" y="56"/>
                    <a:pt x="27" y="47"/>
                  </a:cubicBezTo>
                  <a:cubicBezTo>
                    <a:pt x="36" y="34"/>
                    <a:pt x="68" y="20"/>
                    <a:pt x="73" y="3"/>
                  </a:cubicBezTo>
                  <a:cubicBezTo>
                    <a:pt x="73" y="3"/>
                    <a:pt x="74" y="2"/>
                    <a:pt x="74" y="2"/>
                  </a:cubicBezTo>
                  <a:cubicBezTo>
                    <a:pt x="73" y="2"/>
                    <a:pt x="73" y="2"/>
                    <a:pt x="72" y="2"/>
                  </a:cubicBezTo>
                  <a:cubicBezTo>
                    <a:pt x="70" y="2"/>
                    <a:pt x="68" y="2"/>
                    <a:pt x="66" y="2"/>
                  </a:cubicBezTo>
                  <a:cubicBezTo>
                    <a:pt x="66" y="2"/>
                    <a:pt x="66" y="2"/>
                    <a:pt x="66" y="2"/>
                  </a:cubicBezTo>
                  <a:cubicBezTo>
                    <a:pt x="66" y="2"/>
                    <a:pt x="65" y="2"/>
                    <a:pt x="65" y="2"/>
                  </a:cubicBezTo>
                  <a:cubicBezTo>
                    <a:pt x="65" y="2"/>
                    <a:pt x="65" y="2"/>
                    <a:pt x="65" y="2"/>
                  </a:cubicBezTo>
                  <a:cubicBezTo>
                    <a:pt x="63" y="1"/>
                    <a:pt x="62" y="0"/>
                    <a:pt x="61" y="0"/>
                  </a:cubicBezTo>
                  <a:cubicBezTo>
                    <a:pt x="59" y="0"/>
                    <a:pt x="56" y="0"/>
                    <a:pt x="54" y="0"/>
                  </a:cubicBezTo>
                  <a:cubicBezTo>
                    <a:pt x="45" y="0"/>
                    <a:pt x="37" y="0"/>
                    <a:pt x="29" y="0"/>
                  </a:cubicBezTo>
                  <a:cubicBezTo>
                    <a:pt x="28" y="0"/>
                    <a:pt x="28" y="0"/>
                    <a:pt x="28" y="0"/>
                  </a:cubicBezTo>
                  <a:cubicBezTo>
                    <a:pt x="24" y="0"/>
                    <a:pt x="20" y="0"/>
                    <a:pt x="17" y="0"/>
                  </a:cubicBezTo>
                </a:path>
              </a:pathLst>
            </a:custGeom>
            <a:solidFill>
              <a:srgbClr val="730302">
                <a:alpha val="59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6" name="Google Shape;1826;p33"/>
            <p:cNvSpPr/>
            <p:nvPr/>
          </p:nvSpPr>
          <p:spPr>
            <a:xfrm>
              <a:off x="7851503" y="2055073"/>
              <a:ext cx="68039" cy="328858"/>
            </a:xfrm>
            <a:custGeom>
              <a:avLst/>
              <a:gdLst/>
              <a:ahLst/>
              <a:cxnLst/>
              <a:rect l="l" t="t" r="r" b="b"/>
              <a:pathLst>
                <a:path w="14" h="66" extrusionOk="0">
                  <a:moveTo>
                    <a:pt x="10" y="63"/>
                  </a:moveTo>
                  <a:cubicBezTo>
                    <a:pt x="8" y="63"/>
                    <a:pt x="6" y="63"/>
                    <a:pt x="5" y="63"/>
                  </a:cubicBezTo>
                  <a:cubicBezTo>
                    <a:pt x="4" y="63"/>
                    <a:pt x="3" y="63"/>
                    <a:pt x="2" y="63"/>
                  </a:cubicBezTo>
                  <a:cubicBezTo>
                    <a:pt x="1" y="64"/>
                    <a:pt x="0" y="65"/>
                    <a:pt x="0" y="66"/>
                  </a:cubicBezTo>
                  <a:cubicBezTo>
                    <a:pt x="4" y="65"/>
                    <a:pt x="7" y="64"/>
                    <a:pt x="10" y="63"/>
                  </a:cubicBezTo>
                  <a:moveTo>
                    <a:pt x="14" y="0"/>
                  </a:moveTo>
                  <a:cubicBezTo>
                    <a:pt x="12" y="1"/>
                    <a:pt x="11" y="2"/>
                    <a:pt x="10" y="4"/>
                  </a:cubicBezTo>
                  <a:cubicBezTo>
                    <a:pt x="10" y="4"/>
                    <a:pt x="10" y="4"/>
                    <a:pt x="11" y="4"/>
                  </a:cubicBezTo>
                  <a:cubicBezTo>
                    <a:pt x="12" y="2"/>
                    <a:pt x="13" y="1"/>
                    <a:pt x="14"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7" name="Google Shape;1827;p33"/>
            <p:cNvSpPr/>
            <p:nvPr/>
          </p:nvSpPr>
          <p:spPr>
            <a:xfrm>
              <a:off x="7675734" y="1788586"/>
              <a:ext cx="595343" cy="249479"/>
            </a:xfrm>
            <a:custGeom>
              <a:avLst/>
              <a:gdLst/>
              <a:ahLst/>
              <a:cxnLst/>
              <a:rect l="l" t="t" r="r" b="b"/>
              <a:pathLst>
                <a:path w="120" h="50" extrusionOk="0">
                  <a:moveTo>
                    <a:pt x="17" y="5"/>
                  </a:moveTo>
                  <a:cubicBezTo>
                    <a:pt x="13" y="6"/>
                    <a:pt x="8" y="6"/>
                    <a:pt x="5" y="9"/>
                  </a:cubicBezTo>
                  <a:cubicBezTo>
                    <a:pt x="2" y="12"/>
                    <a:pt x="0" y="16"/>
                    <a:pt x="2" y="20"/>
                  </a:cubicBezTo>
                  <a:cubicBezTo>
                    <a:pt x="4" y="23"/>
                    <a:pt x="6" y="24"/>
                    <a:pt x="9" y="25"/>
                  </a:cubicBezTo>
                  <a:cubicBezTo>
                    <a:pt x="16" y="27"/>
                    <a:pt x="23" y="29"/>
                    <a:pt x="28" y="33"/>
                  </a:cubicBezTo>
                  <a:cubicBezTo>
                    <a:pt x="33" y="37"/>
                    <a:pt x="36" y="42"/>
                    <a:pt x="40" y="45"/>
                  </a:cubicBezTo>
                  <a:cubicBezTo>
                    <a:pt x="47" y="50"/>
                    <a:pt x="57" y="50"/>
                    <a:pt x="66" y="50"/>
                  </a:cubicBezTo>
                  <a:cubicBezTo>
                    <a:pt x="74" y="50"/>
                    <a:pt x="82" y="50"/>
                    <a:pt x="91" y="50"/>
                  </a:cubicBezTo>
                  <a:cubicBezTo>
                    <a:pt x="97" y="50"/>
                    <a:pt x="103" y="50"/>
                    <a:pt x="108" y="46"/>
                  </a:cubicBezTo>
                  <a:cubicBezTo>
                    <a:pt x="113" y="42"/>
                    <a:pt x="114" y="34"/>
                    <a:pt x="120" y="30"/>
                  </a:cubicBezTo>
                  <a:cubicBezTo>
                    <a:pt x="90" y="9"/>
                    <a:pt x="53" y="0"/>
                    <a:pt x="17" y="5"/>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8" name="Google Shape;1828;p33"/>
            <p:cNvSpPr/>
            <p:nvPr/>
          </p:nvSpPr>
          <p:spPr>
            <a:xfrm>
              <a:off x="7675734" y="1794254"/>
              <a:ext cx="493284" cy="124739"/>
            </a:xfrm>
            <a:custGeom>
              <a:avLst/>
              <a:gdLst/>
              <a:ahLst/>
              <a:cxnLst/>
              <a:rect l="l" t="t" r="r" b="b"/>
              <a:pathLst>
                <a:path w="100" h="25" extrusionOk="0">
                  <a:moveTo>
                    <a:pt x="17" y="4"/>
                  </a:moveTo>
                  <a:cubicBezTo>
                    <a:pt x="13" y="5"/>
                    <a:pt x="8" y="5"/>
                    <a:pt x="5" y="8"/>
                  </a:cubicBezTo>
                  <a:cubicBezTo>
                    <a:pt x="2" y="11"/>
                    <a:pt x="0" y="15"/>
                    <a:pt x="2" y="19"/>
                  </a:cubicBezTo>
                  <a:cubicBezTo>
                    <a:pt x="4" y="22"/>
                    <a:pt x="6" y="23"/>
                    <a:pt x="9" y="24"/>
                  </a:cubicBezTo>
                  <a:cubicBezTo>
                    <a:pt x="10" y="24"/>
                    <a:pt x="11" y="25"/>
                    <a:pt x="12" y="25"/>
                  </a:cubicBezTo>
                  <a:cubicBezTo>
                    <a:pt x="11" y="24"/>
                    <a:pt x="11" y="24"/>
                    <a:pt x="10" y="23"/>
                  </a:cubicBezTo>
                  <a:cubicBezTo>
                    <a:pt x="8" y="19"/>
                    <a:pt x="10" y="14"/>
                    <a:pt x="13" y="12"/>
                  </a:cubicBezTo>
                  <a:cubicBezTo>
                    <a:pt x="16" y="9"/>
                    <a:pt x="21" y="8"/>
                    <a:pt x="25" y="8"/>
                  </a:cubicBezTo>
                  <a:cubicBezTo>
                    <a:pt x="50" y="4"/>
                    <a:pt x="77" y="8"/>
                    <a:pt x="100" y="18"/>
                  </a:cubicBezTo>
                  <a:cubicBezTo>
                    <a:pt x="75" y="5"/>
                    <a:pt x="45" y="0"/>
                    <a:pt x="17" y="4"/>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9" name="Google Shape;1829;p33"/>
            <p:cNvSpPr/>
            <p:nvPr/>
          </p:nvSpPr>
          <p:spPr>
            <a:xfrm>
              <a:off x="7800472" y="1941673"/>
              <a:ext cx="113398" cy="85051"/>
            </a:xfrm>
            <a:custGeom>
              <a:avLst/>
              <a:gdLst/>
              <a:ahLst/>
              <a:cxnLst/>
              <a:rect l="l" t="t" r="r" b="b"/>
              <a:pathLst>
                <a:path w="23" h="17" extrusionOk="0">
                  <a:moveTo>
                    <a:pt x="0" y="0"/>
                  </a:moveTo>
                  <a:cubicBezTo>
                    <a:pt x="1" y="1"/>
                    <a:pt x="2" y="1"/>
                    <a:pt x="3" y="2"/>
                  </a:cubicBezTo>
                  <a:cubicBezTo>
                    <a:pt x="8" y="6"/>
                    <a:pt x="11" y="11"/>
                    <a:pt x="15" y="14"/>
                  </a:cubicBezTo>
                  <a:cubicBezTo>
                    <a:pt x="18" y="16"/>
                    <a:pt x="20" y="17"/>
                    <a:pt x="23" y="17"/>
                  </a:cubicBezTo>
                  <a:cubicBezTo>
                    <a:pt x="19" y="14"/>
                    <a:pt x="15" y="9"/>
                    <a:pt x="11" y="6"/>
                  </a:cubicBezTo>
                  <a:cubicBezTo>
                    <a:pt x="8" y="3"/>
                    <a:pt x="4" y="2"/>
                    <a:pt x="0" y="0"/>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0" name="Google Shape;1830;p33"/>
            <p:cNvSpPr/>
            <p:nvPr/>
          </p:nvSpPr>
          <p:spPr>
            <a:xfrm>
              <a:off x="7721094" y="1856625"/>
              <a:ext cx="425244" cy="164431"/>
            </a:xfrm>
            <a:custGeom>
              <a:avLst/>
              <a:gdLst/>
              <a:ahLst/>
              <a:cxnLst/>
              <a:rect l="l" t="t" r="r" b="b"/>
              <a:pathLst>
                <a:path w="86" h="33" extrusionOk="0">
                  <a:moveTo>
                    <a:pt x="3" y="0"/>
                  </a:moveTo>
                  <a:cubicBezTo>
                    <a:pt x="1" y="2"/>
                    <a:pt x="0" y="4"/>
                    <a:pt x="0" y="7"/>
                  </a:cubicBezTo>
                  <a:cubicBezTo>
                    <a:pt x="1" y="7"/>
                    <a:pt x="2" y="8"/>
                    <a:pt x="3" y="8"/>
                  </a:cubicBezTo>
                  <a:cubicBezTo>
                    <a:pt x="10" y="11"/>
                    <a:pt x="17" y="12"/>
                    <a:pt x="22" y="16"/>
                  </a:cubicBezTo>
                  <a:cubicBezTo>
                    <a:pt x="27" y="20"/>
                    <a:pt x="30" y="25"/>
                    <a:pt x="35" y="28"/>
                  </a:cubicBezTo>
                  <a:cubicBezTo>
                    <a:pt x="41" y="33"/>
                    <a:pt x="50" y="33"/>
                    <a:pt x="59" y="33"/>
                  </a:cubicBezTo>
                  <a:cubicBezTo>
                    <a:pt x="59" y="33"/>
                    <a:pt x="60" y="33"/>
                    <a:pt x="60" y="33"/>
                  </a:cubicBezTo>
                  <a:cubicBezTo>
                    <a:pt x="68" y="33"/>
                    <a:pt x="77" y="33"/>
                    <a:pt x="85" y="33"/>
                  </a:cubicBezTo>
                  <a:cubicBezTo>
                    <a:pt x="85" y="33"/>
                    <a:pt x="85" y="33"/>
                    <a:pt x="86" y="33"/>
                  </a:cubicBezTo>
                  <a:cubicBezTo>
                    <a:pt x="85" y="33"/>
                    <a:pt x="84" y="32"/>
                    <a:pt x="84" y="32"/>
                  </a:cubicBezTo>
                  <a:cubicBezTo>
                    <a:pt x="84" y="32"/>
                    <a:pt x="84" y="32"/>
                    <a:pt x="84" y="32"/>
                  </a:cubicBezTo>
                  <a:cubicBezTo>
                    <a:pt x="82" y="31"/>
                    <a:pt x="81" y="29"/>
                    <a:pt x="80" y="28"/>
                  </a:cubicBezTo>
                  <a:cubicBezTo>
                    <a:pt x="78" y="28"/>
                    <a:pt x="77" y="28"/>
                    <a:pt x="75" y="28"/>
                  </a:cubicBezTo>
                  <a:cubicBezTo>
                    <a:pt x="63" y="28"/>
                    <a:pt x="52" y="26"/>
                    <a:pt x="40" y="19"/>
                  </a:cubicBezTo>
                  <a:cubicBezTo>
                    <a:pt x="27" y="11"/>
                    <a:pt x="17" y="4"/>
                    <a:pt x="3" y="0"/>
                  </a:cubicBezTo>
                </a:path>
              </a:pathLst>
            </a:custGeom>
            <a:solidFill>
              <a:srgbClr val="730302">
                <a:alpha val="59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1" name="Google Shape;1831;p33"/>
            <p:cNvSpPr/>
            <p:nvPr/>
          </p:nvSpPr>
          <p:spPr>
            <a:xfrm>
              <a:off x="7913870" y="1618487"/>
              <a:ext cx="425244" cy="391230"/>
            </a:xfrm>
            <a:custGeom>
              <a:avLst/>
              <a:gdLst/>
              <a:ahLst/>
              <a:cxnLst/>
              <a:rect l="l" t="t" r="r" b="b"/>
              <a:pathLst>
                <a:path w="86" h="79" extrusionOk="0">
                  <a:moveTo>
                    <a:pt x="54" y="12"/>
                  </a:moveTo>
                  <a:cubicBezTo>
                    <a:pt x="51" y="9"/>
                    <a:pt x="49" y="6"/>
                    <a:pt x="46" y="4"/>
                  </a:cubicBezTo>
                  <a:cubicBezTo>
                    <a:pt x="41" y="0"/>
                    <a:pt x="34" y="1"/>
                    <a:pt x="27" y="1"/>
                  </a:cubicBezTo>
                  <a:cubicBezTo>
                    <a:pt x="19" y="2"/>
                    <a:pt x="11" y="2"/>
                    <a:pt x="3" y="3"/>
                  </a:cubicBezTo>
                  <a:cubicBezTo>
                    <a:pt x="5" y="10"/>
                    <a:pt x="0" y="19"/>
                    <a:pt x="3" y="26"/>
                  </a:cubicBezTo>
                  <a:cubicBezTo>
                    <a:pt x="6" y="32"/>
                    <a:pt x="14" y="32"/>
                    <a:pt x="21" y="34"/>
                  </a:cubicBezTo>
                  <a:cubicBezTo>
                    <a:pt x="31" y="36"/>
                    <a:pt x="40" y="42"/>
                    <a:pt x="46" y="51"/>
                  </a:cubicBezTo>
                  <a:cubicBezTo>
                    <a:pt x="49" y="55"/>
                    <a:pt x="51" y="59"/>
                    <a:pt x="55" y="62"/>
                  </a:cubicBezTo>
                  <a:cubicBezTo>
                    <a:pt x="57" y="64"/>
                    <a:pt x="59" y="65"/>
                    <a:pt x="61" y="66"/>
                  </a:cubicBezTo>
                  <a:cubicBezTo>
                    <a:pt x="68" y="70"/>
                    <a:pt x="76" y="74"/>
                    <a:pt x="83" y="78"/>
                  </a:cubicBezTo>
                  <a:cubicBezTo>
                    <a:pt x="84" y="78"/>
                    <a:pt x="85" y="79"/>
                    <a:pt x="85" y="78"/>
                  </a:cubicBezTo>
                  <a:cubicBezTo>
                    <a:pt x="86" y="78"/>
                    <a:pt x="84" y="65"/>
                    <a:pt x="83" y="65"/>
                  </a:cubicBezTo>
                  <a:cubicBezTo>
                    <a:pt x="75" y="46"/>
                    <a:pt x="65" y="29"/>
                    <a:pt x="54" y="12"/>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2" name="Google Shape;1832;p33"/>
            <p:cNvSpPr/>
            <p:nvPr/>
          </p:nvSpPr>
          <p:spPr>
            <a:xfrm>
              <a:off x="7913870" y="1618487"/>
              <a:ext cx="249476" cy="147419"/>
            </a:xfrm>
            <a:custGeom>
              <a:avLst/>
              <a:gdLst/>
              <a:ahLst/>
              <a:cxnLst/>
              <a:rect l="l" t="t" r="r" b="b"/>
              <a:pathLst>
                <a:path w="50" h="30" extrusionOk="0">
                  <a:moveTo>
                    <a:pt x="27" y="1"/>
                  </a:moveTo>
                  <a:cubicBezTo>
                    <a:pt x="19" y="2"/>
                    <a:pt x="11" y="2"/>
                    <a:pt x="3" y="3"/>
                  </a:cubicBezTo>
                  <a:cubicBezTo>
                    <a:pt x="5" y="10"/>
                    <a:pt x="0" y="19"/>
                    <a:pt x="3" y="26"/>
                  </a:cubicBezTo>
                  <a:cubicBezTo>
                    <a:pt x="4" y="28"/>
                    <a:pt x="6" y="29"/>
                    <a:pt x="8" y="30"/>
                  </a:cubicBezTo>
                  <a:cubicBezTo>
                    <a:pt x="8" y="30"/>
                    <a:pt x="7" y="30"/>
                    <a:pt x="7" y="29"/>
                  </a:cubicBezTo>
                  <a:cubicBezTo>
                    <a:pt x="4" y="22"/>
                    <a:pt x="10" y="14"/>
                    <a:pt x="7" y="6"/>
                  </a:cubicBezTo>
                  <a:cubicBezTo>
                    <a:pt x="15" y="6"/>
                    <a:pt x="23" y="5"/>
                    <a:pt x="32" y="5"/>
                  </a:cubicBezTo>
                  <a:cubicBezTo>
                    <a:pt x="38" y="4"/>
                    <a:pt x="45" y="4"/>
                    <a:pt x="50" y="8"/>
                  </a:cubicBezTo>
                  <a:cubicBezTo>
                    <a:pt x="49" y="6"/>
                    <a:pt x="47" y="5"/>
                    <a:pt x="46" y="4"/>
                  </a:cubicBezTo>
                  <a:cubicBezTo>
                    <a:pt x="41" y="0"/>
                    <a:pt x="34" y="1"/>
                    <a:pt x="27" y="1"/>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3" name="Google Shape;1833;p33"/>
            <p:cNvSpPr/>
            <p:nvPr/>
          </p:nvSpPr>
          <p:spPr>
            <a:xfrm>
              <a:off x="7925210" y="1658175"/>
              <a:ext cx="5672" cy="51032"/>
            </a:xfrm>
            <a:custGeom>
              <a:avLst/>
              <a:gdLst/>
              <a:ahLst/>
              <a:cxnLst/>
              <a:rect l="l" t="t" r="r" b="b"/>
              <a:pathLst>
                <a:path w="1" h="10" extrusionOk="0">
                  <a:moveTo>
                    <a:pt x="1" y="0"/>
                  </a:moveTo>
                  <a:cubicBezTo>
                    <a:pt x="1" y="3"/>
                    <a:pt x="0" y="6"/>
                    <a:pt x="0" y="10"/>
                  </a:cubicBezTo>
                  <a:cubicBezTo>
                    <a:pt x="0" y="10"/>
                    <a:pt x="0" y="10"/>
                    <a:pt x="0" y="10"/>
                  </a:cubicBezTo>
                  <a:cubicBezTo>
                    <a:pt x="0" y="6"/>
                    <a:pt x="1" y="3"/>
                    <a:pt x="1" y="0"/>
                  </a:cubicBezTo>
                  <a:cubicBezTo>
                    <a:pt x="1" y="0"/>
                    <a:pt x="1" y="0"/>
                    <a:pt x="1" y="0"/>
                  </a:cubicBezTo>
                </a:path>
              </a:pathLst>
            </a:custGeom>
            <a:solidFill>
              <a:srgbClr val="D336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4" name="Google Shape;1834;p33"/>
            <p:cNvSpPr/>
            <p:nvPr/>
          </p:nvSpPr>
          <p:spPr>
            <a:xfrm>
              <a:off x="7925210" y="1709206"/>
              <a:ext cx="5672" cy="39692"/>
            </a:xfrm>
            <a:custGeom>
              <a:avLst/>
              <a:gdLst/>
              <a:ahLst/>
              <a:cxnLst/>
              <a:rect l="l" t="t" r="r" b="b"/>
              <a:pathLst>
                <a:path w="1" h="8" extrusionOk="0">
                  <a:moveTo>
                    <a:pt x="1" y="7"/>
                  </a:moveTo>
                  <a:cubicBezTo>
                    <a:pt x="1" y="7"/>
                    <a:pt x="1" y="7"/>
                    <a:pt x="1" y="8"/>
                  </a:cubicBezTo>
                  <a:cubicBezTo>
                    <a:pt x="1" y="7"/>
                    <a:pt x="1" y="7"/>
                    <a:pt x="1" y="7"/>
                  </a:cubicBezTo>
                  <a:moveTo>
                    <a:pt x="0" y="0"/>
                  </a:moveTo>
                  <a:cubicBezTo>
                    <a:pt x="0" y="2"/>
                    <a:pt x="0" y="5"/>
                    <a:pt x="1" y="7"/>
                  </a:cubicBezTo>
                  <a:cubicBezTo>
                    <a:pt x="0" y="6"/>
                    <a:pt x="0" y="4"/>
                    <a:pt x="0" y="2"/>
                  </a:cubicBezTo>
                  <a:cubicBezTo>
                    <a:pt x="0" y="1"/>
                    <a:pt x="0" y="0"/>
                    <a:pt x="0" y="0"/>
                  </a:cubicBezTo>
                  <a:cubicBezTo>
                    <a:pt x="0" y="0"/>
                    <a:pt x="0" y="0"/>
                    <a:pt x="0" y="0"/>
                  </a:cubicBezTo>
                </a:path>
              </a:pathLst>
            </a:custGeom>
            <a:solidFill>
              <a:srgbClr val="E85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5" name="Google Shape;1835;p33"/>
            <p:cNvSpPr/>
            <p:nvPr/>
          </p:nvSpPr>
          <p:spPr>
            <a:xfrm>
              <a:off x="7930882" y="1692194"/>
              <a:ext cx="164429" cy="113399"/>
            </a:xfrm>
            <a:custGeom>
              <a:avLst/>
              <a:gdLst/>
              <a:ahLst/>
              <a:cxnLst/>
              <a:rect l="l" t="t" r="r" b="b"/>
              <a:pathLst>
                <a:path w="34" h="23" extrusionOk="0">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4" y="0"/>
                  </a:moveTo>
                  <a:cubicBezTo>
                    <a:pt x="4" y="5"/>
                    <a:pt x="2" y="10"/>
                    <a:pt x="4" y="14"/>
                  </a:cubicBezTo>
                  <a:cubicBezTo>
                    <a:pt x="4" y="15"/>
                    <a:pt x="5" y="15"/>
                    <a:pt x="5" y="15"/>
                  </a:cubicBezTo>
                  <a:cubicBezTo>
                    <a:pt x="3" y="14"/>
                    <a:pt x="1" y="13"/>
                    <a:pt x="0" y="11"/>
                  </a:cubicBezTo>
                  <a:cubicBezTo>
                    <a:pt x="4" y="17"/>
                    <a:pt x="12" y="17"/>
                    <a:pt x="18" y="19"/>
                  </a:cubicBezTo>
                  <a:cubicBezTo>
                    <a:pt x="22" y="20"/>
                    <a:pt x="26" y="21"/>
                    <a:pt x="29" y="23"/>
                  </a:cubicBezTo>
                  <a:cubicBezTo>
                    <a:pt x="29" y="23"/>
                    <a:pt x="29" y="22"/>
                    <a:pt x="29" y="22"/>
                  </a:cubicBezTo>
                  <a:cubicBezTo>
                    <a:pt x="29" y="22"/>
                    <a:pt x="29" y="22"/>
                    <a:pt x="29" y="22"/>
                  </a:cubicBezTo>
                  <a:cubicBezTo>
                    <a:pt x="29" y="22"/>
                    <a:pt x="29" y="21"/>
                    <a:pt x="29" y="21"/>
                  </a:cubicBezTo>
                  <a:cubicBezTo>
                    <a:pt x="29" y="21"/>
                    <a:pt x="29" y="21"/>
                    <a:pt x="29" y="21"/>
                  </a:cubicBezTo>
                  <a:cubicBezTo>
                    <a:pt x="30" y="20"/>
                    <a:pt x="31" y="18"/>
                    <a:pt x="31" y="17"/>
                  </a:cubicBezTo>
                  <a:cubicBezTo>
                    <a:pt x="31" y="17"/>
                    <a:pt x="31" y="17"/>
                    <a:pt x="31" y="17"/>
                  </a:cubicBezTo>
                  <a:cubicBezTo>
                    <a:pt x="32" y="15"/>
                    <a:pt x="33" y="13"/>
                    <a:pt x="34" y="11"/>
                  </a:cubicBezTo>
                  <a:cubicBezTo>
                    <a:pt x="32" y="12"/>
                    <a:pt x="29" y="12"/>
                    <a:pt x="27" y="12"/>
                  </a:cubicBezTo>
                  <a:cubicBezTo>
                    <a:pt x="23" y="12"/>
                    <a:pt x="18" y="11"/>
                    <a:pt x="14" y="9"/>
                  </a:cubicBezTo>
                  <a:cubicBezTo>
                    <a:pt x="10" y="8"/>
                    <a:pt x="7" y="5"/>
                    <a:pt x="5" y="1"/>
                  </a:cubicBezTo>
                  <a:cubicBezTo>
                    <a:pt x="5" y="1"/>
                    <a:pt x="4" y="0"/>
                    <a:pt x="4" y="0"/>
                  </a:cubicBezTo>
                </a:path>
              </a:pathLst>
            </a:custGeom>
            <a:solidFill>
              <a:srgbClr val="730302">
                <a:alpha val="59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6" name="Google Shape;1836;p33"/>
            <p:cNvSpPr/>
            <p:nvPr/>
          </p:nvSpPr>
          <p:spPr>
            <a:xfrm>
              <a:off x="8220045" y="1675186"/>
              <a:ext cx="555651" cy="328858"/>
            </a:xfrm>
            <a:custGeom>
              <a:avLst/>
              <a:gdLst/>
              <a:ahLst/>
              <a:cxnLst/>
              <a:rect l="l" t="t" r="r" b="b"/>
              <a:pathLst>
                <a:path w="112" h="67" extrusionOk="0">
                  <a:moveTo>
                    <a:pt x="90" y="9"/>
                  </a:moveTo>
                  <a:cubicBezTo>
                    <a:pt x="84" y="9"/>
                    <a:pt x="79" y="5"/>
                    <a:pt x="73" y="4"/>
                  </a:cubicBezTo>
                  <a:cubicBezTo>
                    <a:pt x="59" y="0"/>
                    <a:pt x="45" y="8"/>
                    <a:pt x="32" y="15"/>
                  </a:cubicBezTo>
                  <a:cubicBezTo>
                    <a:pt x="24" y="20"/>
                    <a:pt x="15" y="25"/>
                    <a:pt x="10" y="34"/>
                  </a:cubicBezTo>
                  <a:cubicBezTo>
                    <a:pt x="7" y="38"/>
                    <a:pt x="5" y="43"/>
                    <a:pt x="4" y="48"/>
                  </a:cubicBezTo>
                  <a:cubicBezTo>
                    <a:pt x="2" y="54"/>
                    <a:pt x="0" y="63"/>
                    <a:pt x="6" y="66"/>
                  </a:cubicBezTo>
                  <a:cubicBezTo>
                    <a:pt x="8" y="67"/>
                    <a:pt x="11" y="67"/>
                    <a:pt x="13" y="67"/>
                  </a:cubicBezTo>
                  <a:cubicBezTo>
                    <a:pt x="26" y="65"/>
                    <a:pt x="36" y="54"/>
                    <a:pt x="48" y="48"/>
                  </a:cubicBezTo>
                  <a:cubicBezTo>
                    <a:pt x="58" y="43"/>
                    <a:pt x="70" y="41"/>
                    <a:pt x="79" y="33"/>
                  </a:cubicBezTo>
                  <a:cubicBezTo>
                    <a:pt x="81" y="31"/>
                    <a:pt x="83" y="29"/>
                    <a:pt x="85" y="28"/>
                  </a:cubicBezTo>
                  <a:cubicBezTo>
                    <a:pt x="88" y="27"/>
                    <a:pt x="92" y="28"/>
                    <a:pt x="95" y="28"/>
                  </a:cubicBezTo>
                  <a:cubicBezTo>
                    <a:pt x="99" y="28"/>
                    <a:pt x="104" y="27"/>
                    <a:pt x="107" y="24"/>
                  </a:cubicBezTo>
                  <a:cubicBezTo>
                    <a:pt x="111" y="22"/>
                    <a:pt x="112" y="16"/>
                    <a:pt x="110" y="13"/>
                  </a:cubicBezTo>
                  <a:cubicBezTo>
                    <a:pt x="107" y="9"/>
                    <a:pt x="101" y="9"/>
                    <a:pt x="96" y="9"/>
                  </a:cubicBezTo>
                  <a:cubicBezTo>
                    <a:pt x="94" y="9"/>
                    <a:pt x="92" y="9"/>
                    <a:pt x="90" y="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7" name="Google Shape;1837;p33"/>
            <p:cNvSpPr/>
            <p:nvPr/>
          </p:nvSpPr>
          <p:spPr>
            <a:xfrm>
              <a:off x="8316436" y="1675186"/>
              <a:ext cx="459264" cy="124739"/>
            </a:xfrm>
            <a:custGeom>
              <a:avLst/>
              <a:gdLst/>
              <a:ahLst/>
              <a:cxnLst/>
              <a:rect l="l" t="t" r="r" b="b"/>
              <a:pathLst>
                <a:path w="93" h="26" extrusionOk="0">
                  <a:moveTo>
                    <a:pt x="71" y="9"/>
                  </a:moveTo>
                  <a:cubicBezTo>
                    <a:pt x="65" y="9"/>
                    <a:pt x="60" y="5"/>
                    <a:pt x="54" y="4"/>
                  </a:cubicBezTo>
                  <a:cubicBezTo>
                    <a:pt x="40" y="0"/>
                    <a:pt x="26" y="8"/>
                    <a:pt x="13" y="15"/>
                  </a:cubicBezTo>
                  <a:cubicBezTo>
                    <a:pt x="9" y="18"/>
                    <a:pt x="4" y="21"/>
                    <a:pt x="0" y="24"/>
                  </a:cubicBezTo>
                  <a:cubicBezTo>
                    <a:pt x="3" y="22"/>
                    <a:pt x="6" y="20"/>
                    <a:pt x="9" y="18"/>
                  </a:cubicBezTo>
                  <a:cubicBezTo>
                    <a:pt x="22" y="11"/>
                    <a:pt x="36" y="3"/>
                    <a:pt x="50" y="7"/>
                  </a:cubicBezTo>
                  <a:cubicBezTo>
                    <a:pt x="56" y="8"/>
                    <a:pt x="61" y="12"/>
                    <a:pt x="67" y="12"/>
                  </a:cubicBezTo>
                  <a:cubicBezTo>
                    <a:pt x="69" y="12"/>
                    <a:pt x="71" y="12"/>
                    <a:pt x="73" y="12"/>
                  </a:cubicBezTo>
                  <a:cubicBezTo>
                    <a:pt x="79" y="12"/>
                    <a:pt x="84" y="11"/>
                    <a:pt x="87" y="16"/>
                  </a:cubicBezTo>
                  <a:cubicBezTo>
                    <a:pt x="89" y="19"/>
                    <a:pt x="88" y="23"/>
                    <a:pt x="85" y="26"/>
                  </a:cubicBezTo>
                  <a:cubicBezTo>
                    <a:pt x="86" y="26"/>
                    <a:pt x="87" y="25"/>
                    <a:pt x="88" y="24"/>
                  </a:cubicBezTo>
                  <a:cubicBezTo>
                    <a:pt x="92" y="22"/>
                    <a:pt x="93" y="16"/>
                    <a:pt x="91" y="13"/>
                  </a:cubicBezTo>
                  <a:cubicBezTo>
                    <a:pt x="88" y="9"/>
                    <a:pt x="82" y="9"/>
                    <a:pt x="77" y="9"/>
                  </a:cubicBezTo>
                  <a:cubicBezTo>
                    <a:pt x="75" y="9"/>
                    <a:pt x="73" y="9"/>
                    <a:pt x="71" y="9"/>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8" name="Google Shape;1838;p33"/>
            <p:cNvSpPr/>
            <p:nvPr/>
          </p:nvSpPr>
          <p:spPr>
            <a:xfrm>
              <a:off x="8401482" y="1771574"/>
              <a:ext cx="351534" cy="124739"/>
            </a:xfrm>
            <a:custGeom>
              <a:avLst/>
              <a:gdLst/>
              <a:ahLst/>
              <a:cxnLst/>
              <a:rect l="l" t="t" r="r" b="b"/>
              <a:pathLst>
                <a:path w="71" h="25" extrusionOk="0">
                  <a:moveTo>
                    <a:pt x="71" y="0"/>
                  </a:moveTo>
                  <a:cubicBezTo>
                    <a:pt x="66" y="3"/>
                    <a:pt x="60" y="3"/>
                    <a:pt x="54" y="3"/>
                  </a:cubicBezTo>
                  <a:cubicBezTo>
                    <a:pt x="42" y="4"/>
                    <a:pt x="33" y="13"/>
                    <a:pt x="21" y="14"/>
                  </a:cubicBezTo>
                  <a:cubicBezTo>
                    <a:pt x="15" y="14"/>
                    <a:pt x="8" y="16"/>
                    <a:pt x="1" y="18"/>
                  </a:cubicBezTo>
                  <a:cubicBezTo>
                    <a:pt x="1" y="18"/>
                    <a:pt x="1" y="18"/>
                    <a:pt x="1" y="18"/>
                  </a:cubicBezTo>
                  <a:cubicBezTo>
                    <a:pt x="1" y="19"/>
                    <a:pt x="1" y="19"/>
                    <a:pt x="1" y="20"/>
                  </a:cubicBezTo>
                  <a:cubicBezTo>
                    <a:pt x="1" y="20"/>
                    <a:pt x="1" y="20"/>
                    <a:pt x="1" y="20"/>
                  </a:cubicBezTo>
                  <a:cubicBezTo>
                    <a:pt x="1" y="20"/>
                    <a:pt x="1" y="20"/>
                    <a:pt x="1" y="20"/>
                  </a:cubicBezTo>
                  <a:cubicBezTo>
                    <a:pt x="1" y="20"/>
                    <a:pt x="1" y="20"/>
                    <a:pt x="1" y="20"/>
                  </a:cubicBezTo>
                  <a:cubicBezTo>
                    <a:pt x="1" y="20"/>
                    <a:pt x="1" y="20"/>
                    <a:pt x="1" y="20"/>
                  </a:cubicBezTo>
                  <a:cubicBezTo>
                    <a:pt x="1" y="20"/>
                    <a:pt x="1" y="20"/>
                    <a:pt x="1" y="20"/>
                  </a:cubicBezTo>
                  <a:cubicBezTo>
                    <a:pt x="1" y="22"/>
                    <a:pt x="0" y="23"/>
                    <a:pt x="0" y="25"/>
                  </a:cubicBezTo>
                  <a:cubicBezTo>
                    <a:pt x="1" y="25"/>
                    <a:pt x="3" y="25"/>
                    <a:pt x="4" y="25"/>
                  </a:cubicBezTo>
                  <a:cubicBezTo>
                    <a:pt x="4" y="25"/>
                    <a:pt x="5" y="25"/>
                    <a:pt x="5" y="25"/>
                  </a:cubicBezTo>
                  <a:cubicBezTo>
                    <a:pt x="7" y="25"/>
                    <a:pt x="9" y="25"/>
                    <a:pt x="11" y="25"/>
                  </a:cubicBezTo>
                  <a:cubicBezTo>
                    <a:pt x="22" y="20"/>
                    <a:pt x="34" y="18"/>
                    <a:pt x="42" y="10"/>
                  </a:cubicBezTo>
                  <a:cubicBezTo>
                    <a:pt x="44" y="8"/>
                    <a:pt x="46" y="6"/>
                    <a:pt x="49" y="5"/>
                  </a:cubicBezTo>
                  <a:cubicBezTo>
                    <a:pt x="50" y="4"/>
                    <a:pt x="52" y="4"/>
                    <a:pt x="53" y="4"/>
                  </a:cubicBezTo>
                  <a:cubicBezTo>
                    <a:pt x="55" y="4"/>
                    <a:pt x="56" y="4"/>
                    <a:pt x="58" y="5"/>
                  </a:cubicBezTo>
                  <a:cubicBezTo>
                    <a:pt x="58" y="5"/>
                    <a:pt x="59" y="5"/>
                    <a:pt x="59" y="5"/>
                  </a:cubicBezTo>
                  <a:cubicBezTo>
                    <a:pt x="63" y="5"/>
                    <a:pt x="67" y="4"/>
                    <a:pt x="70" y="1"/>
                  </a:cubicBezTo>
                  <a:cubicBezTo>
                    <a:pt x="71" y="1"/>
                    <a:pt x="71" y="1"/>
                    <a:pt x="71" y="1"/>
                  </a:cubicBezTo>
                  <a:cubicBezTo>
                    <a:pt x="71" y="1"/>
                    <a:pt x="71" y="0"/>
                    <a:pt x="71" y="0"/>
                  </a:cubicBezTo>
                </a:path>
              </a:pathLst>
            </a:custGeom>
            <a:solidFill>
              <a:srgbClr val="730302">
                <a:alpha val="59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9" name="Google Shape;1839;p33"/>
            <p:cNvSpPr/>
            <p:nvPr/>
          </p:nvSpPr>
          <p:spPr>
            <a:xfrm>
              <a:off x="8753017" y="1771574"/>
              <a:ext cx="5672" cy="5672"/>
            </a:xfrm>
            <a:custGeom>
              <a:avLst/>
              <a:gdLst/>
              <a:ahLst/>
              <a:cxnLst/>
              <a:rect l="l" t="t" r="r" b="b"/>
              <a:pathLst>
                <a:path w="1" h="1" extrusionOk="0">
                  <a:moveTo>
                    <a:pt x="1" y="0"/>
                  </a:moveTo>
                  <a:cubicBezTo>
                    <a:pt x="1" y="0"/>
                    <a:pt x="0" y="0"/>
                    <a:pt x="0" y="0"/>
                  </a:cubicBezTo>
                  <a:cubicBezTo>
                    <a:pt x="0" y="0"/>
                    <a:pt x="0" y="1"/>
                    <a:pt x="0" y="1"/>
                  </a:cubicBezTo>
                  <a:cubicBezTo>
                    <a:pt x="0" y="0"/>
                    <a:pt x="1" y="0"/>
                    <a:pt x="1"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0" name="Google Shape;1840;p33"/>
            <p:cNvSpPr/>
            <p:nvPr/>
          </p:nvSpPr>
          <p:spPr>
            <a:xfrm>
              <a:off x="8248397" y="1896313"/>
              <a:ext cx="606682" cy="340198"/>
            </a:xfrm>
            <a:custGeom>
              <a:avLst/>
              <a:gdLst/>
              <a:ahLst/>
              <a:cxnLst/>
              <a:rect l="l" t="t" r="r" b="b"/>
              <a:pathLst>
                <a:path w="122" h="68" extrusionOk="0">
                  <a:moveTo>
                    <a:pt x="110" y="44"/>
                  </a:moveTo>
                  <a:cubicBezTo>
                    <a:pt x="107" y="41"/>
                    <a:pt x="106" y="38"/>
                    <a:pt x="104" y="35"/>
                  </a:cubicBezTo>
                  <a:cubicBezTo>
                    <a:pt x="99" y="22"/>
                    <a:pt x="88" y="13"/>
                    <a:pt x="75" y="7"/>
                  </a:cubicBezTo>
                  <a:cubicBezTo>
                    <a:pt x="63" y="2"/>
                    <a:pt x="49" y="0"/>
                    <a:pt x="35" y="0"/>
                  </a:cubicBezTo>
                  <a:cubicBezTo>
                    <a:pt x="26" y="0"/>
                    <a:pt x="16" y="1"/>
                    <a:pt x="8" y="5"/>
                  </a:cubicBezTo>
                  <a:cubicBezTo>
                    <a:pt x="4" y="8"/>
                    <a:pt x="1" y="11"/>
                    <a:pt x="0" y="15"/>
                  </a:cubicBezTo>
                  <a:cubicBezTo>
                    <a:pt x="0" y="21"/>
                    <a:pt x="4" y="25"/>
                    <a:pt x="10" y="27"/>
                  </a:cubicBezTo>
                  <a:cubicBezTo>
                    <a:pt x="15" y="29"/>
                    <a:pt x="21" y="29"/>
                    <a:pt x="26" y="29"/>
                  </a:cubicBezTo>
                  <a:cubicBezTo>
                    <a:pt x="39" y="30"/>
                    <a:pt x="52" y="34"/>
                    <a:pt x="64" y="39"/>
                  </a:cubicBezTo>
                  <a:cubicBezTo>
                    <a:pt x="69" y="40"/>
                    <a:pt x="73" y="42"/>
                    <a:pt x="77" y="45"/>
                  </a:cubicBezTo>
                  <a:cubicBezTo>
                    <a:pt x="81" y="49"/>
                    <a:pt x="84" y="55"/>
                    <a:pt x="88" y="60"/>
                  </a:cubicBezTo>
                  <a:cubicBezTo>
                    <a:pt x="96" y="68"/>
                    <a:pt x="111" y="68"/>
                    <a:pt x="119" y="60"/>
                  </a:cubicBezTo>
                  <a:cubicBezTo>
                    <a:pt x="120" y="59"/>
                    <a:pt x="121" y="58"/>
                    <a:pt x="121" y="57"/>
                  </a:cubicBezTo>
                  <a:cubicBezTo>
                    <a:pt x="122" y="54"/>
                    <a:pt x="120" y="51"/>
                    <a:pt x="118" y="49"/>
                  </a:cubicBezTo>
                  <a:cubicBezTo>
                    <a:pt x="115" y="47"/>
                    <a:pt x="112" y="46"/>
                    <a:pt x="110" y="44"/>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1" name="Google Shape;1841;p33"/>
            <p:cNvSpPr/>
            <p:nvPr/>
          </p:nvSpPr>
          <p:spPr>
            <a:xfrm>
              <a:off x="8701989" y="1981365"/>
              <a:ext cx="85050" cy="119071"/>
            </a:xfrm>
            <a:custGeom>
              <a:avLst/>
              <a:gdLst/>
              <a:ahLst/>
              <a:cxnLst/>
              <a:rect l="l" t="t" r="r" b="b"/>
              <a:pathLst>
                <a:path w="17" h="24" extrusionOk="0">
                  <a:moveTo>
                    <a:pt x="0" y="0"/>
                  </a:moveTo>
                  <a:cubicBezTo>
                    <a:pt x="3" y="4"/>
                    <a:pt x="6" y="8"/>
                    <a:pt x="8" y="13"/>
                  </a:cubicBezTo>
                  <a:cubicBezTo>
                    <a:pt x="10" y="16"/>
                    <a:pt x="11" y="20"/>
                    <a:pt x="14" y="22"/>
                  </a:cubicBezTo>
                  <a:cubicBezTo>
                    <a:pt x="14" y="23"/>
                    <a:pt x="15" y="24"/>
                    <a:pt x="17" y="24"/>
                  </a:cubicBezTo>
                  <a:cubicBezTo>
                    <a:pt x="15" y="22"/>
                    <a:pt x="14" y="20"/>
                    <a:pt x="13" y="18"/>
                  </a:cubicBezTo>
                  <a:cubicBezTo>
                    <a:pt x="10" y="11"/>
                    <a:pt x="6" y="5"/>
                    <a:pt x="0" y="0"/>
                  </a:cubicBezTo>
                  <a:close/>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2" name="Google Shape;1842;p33"/>
            <p:cNvSpPr/>
            <p:nvPr/>
          </p:nvSpPr>
          <p:spPr>
            <a:xfrm>
              <a:off x="8259737" y="1998373"/>
              <a:ext cx="362874" cy="113399"/>
            </a:xfrm>
            <a:custGeom>
              <a:avLst/>
              <a:gdLst/>
              <a:ahLst/>
              <a:cxnLst/>
              <a:rect l="l" t="t" r="r" b="b"/>
              <a:pathLst>
                <a:path w="73" h="22" extrusionOk="0">
                  <a:moveTo>
                    <a:pt x="57" y="13"/>
                  </a:moveTo>
                  <a:cubicBezTo>
                    <a:pt x="45" y="8"/>
                    <a:pt x="32" y="4"/>
                    <a:pt x="19" y="3"/>
                  </a:cubicBezTo>
                  <a:cubicBezTo>
                    <a:pt x="14" y="3"/>
                    <a:pt x="8" y="3"/>
                    <a:pt x="3" y="1"/>
                  </a:cubicBezTo>
                  <a:cubicBezTo>
                    <a:pt x="2" y="1"/>
                    <a:pt x="1" y="1"/>
                    <a:pt x="0" y="0"/>
                  </a:cubicBezTo>
                  <a:cubicBezTo>
                    <a:pt x="2" y="3"/>
                    <a:pt x="5" y="5"/>
                    <a:pt x="8" y="6"/>
                  </a:cubicBezTo>
                  <a:cubicBezTo>
                    <a:pt x="13" y="8"/>
                    <a:pt x="19" y="8"/>
                    <a:pt x="24" y="8"/>
                  </a:cubicBezTo>
                  <a:cubicBezTo>
                    <a:pt x="37" y="9"/>
                    <a:pt x="50" y="13"/>
                    <a:pt x="62" y="18"/>
                  </a:cubicBezTo>
                  <a:cubicBezTo>
                    <a:pt x="66" y="19"/>
                    <a:pt x="70" y="20"/>
                    <a:pt x="73" y="22"/>
                  </a:cubicBezTo>
                  <a:cubicBezTo>
                    <a:pt x="72" y="21"/>
                    <a:pt x="71" y="20"/>
                    <a:pt x="70" y="19"/>
                  </a:cubicBezTo>
                  <a:cubicBezTo>
                    <a:pt x="66" y="16"/>
                    <a:pt x="62" y="14"/>
                    <a:pt x="57" y="13"/>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3" name="Google Shape;1843;p33"/>
            <p:cNvSpPr/>
            <p:nvPr/>
          </p:nvSpPr>
          <p:spPr>
            <a:xfrm>
              <a:off x="8679310" y="2134452"/>
              <a:ext cx="175769" cy="102060"/>
            </a:xfrm>
            <a:custGeom>
              <a:avLst/>
              <a:gdLst/>
              <a:ahLst/>
              <a:cxnLst/>
              <a:rect l="l" t="t" r="r" b="b"/>
              <a:pathLst>
                <a:path w="36" h="20" extrusionOk="0">
                  <a:moveTo>
                    <a:pt x="30" y="0"/>
                  </a:moveTo>
                  <a:cubicBezTo>
                    <a:pt x="30" y="1"/>
                    <a:pt x="31" y="3"/>
                    <a:pt x="30" y="4"/>
                  </a:cubicBezTo>
                  <a:cubicBezTo>
                    <a:pt x="30" y="5"/>
                    <a:pt x="29" y="6"/>
                    <a:pt x="28" y="7"/>
                  </a:cubicBezTo>
                  <a:cubicBezTo>
                    <a:pt x="21" y="14"/>
                    <a:pt x="9" y="15"/>
                    <a:pt x="0" y="10"/>
                  </a:cubicBezTo>
                  <a:cubicBezTo>
                    <a:pt x="1" y="10"/>
                    <a:pt x="2" y="11"/>
                    <a:pt x="2" y="12"/>
                  </a:cubicBezTo>
                  <a:cubicBezTo>
                    <a:pt x="10" y="20"/>
                    <a:pt x="25" y="20"/>
                    <a:pt x="33" y="12"/>
                  </a:cubicBezTo>
                  <a:cubicBezTo>
                    <a:pt x="34" y="11"/>
                    <a:pt x="35" y="10"/>
                    <a:pt x="35" y="9"/>
                  </a:cubicBezTo>
                  <a:cubicBezTo>
                    <a:pt x="36" y="6"/>
                    <a:pt x="34" y="3"/>
                    <a:pt x="32" y="1"/>
                  </a:cubicBezTo>
                  <a:cubicBezTo>
                    <a:pt x="31" y="1"/>
                    <a:pt x="30" y="0"/>
                    <a:pt x="30" y="0"/>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4" name="Google Shape;1844;p33"/>
            <p:cNvSpPr/>
            <p:nvPr/>
          </p:nvSpPr>
          <p:spPr>
            <a:xfrm>
              <a:off x="8344783" y="1964353"/>
              <a:ext cx="408233" cy="232470"/>
            </a:xfrm>
            <a:custGeom>
              <a:avLst/>
              <a:gdLst/>
              <a:ahLst/>
              <a:cxnLst/>
              <a:rect l="l" t="t" r="r" b="b"/>
              <a:pathLst>
                <a:path w="82" h="47" extrusionOk="0">
                  <a:moveTo>
                    <a:pt x="4" y="0"/>
                  </a:moveTo>
                  <a:cubicBezTo>
                    <a:pt x="3" y="2"/>
                    <a:pt x="1" y="4"/>
                    <a:pt x="0" y="6"/>
                  </a:cubicBezTo>
                  <a:cubicBezTo>
                    <a:pt x="12" y="9"/>
                    <a:pt x="25" y="10"/>
                    <a:pt x="36" y="16"/>
                  </a:cubicBezTo>
                  <a:cubicBezTo>
                    <a:pt x="53" y="23"/>
                    <a:pt x="65" y="37"/>
                    <a:pt x="80" y="47"/>
                  </a:cubicBezTo>
                  <a:cubicBezTo>
                    <a:pt x="81" y="47"/>
                    <a:pt x="81" y="47"/>
                    <a:pt x="82" y="47"/>
                  </a:cubicBezTo>
                  <a:cubicBezTo>
                    <a:pt x="78" y="44"/>
                    <a:pt x="75" y="40"/>
                    <a:pt x="71" y="36"/>
                  </a:cubicBezTo>
                  <a:cubicBezTo>
                    <a:pt x="64" y="27"/>
                    <a:pt x="53" y="9"/>
                    <a:pt x="41" y="7"/>
                  </a:cubicBezTo>
                  <a:cubicBezTo>
                    <a:pt x="29" y="4"/>
                    <a:pt x="15" y="5"/>
                    <a:pt x="4" y="0"/>
                  </a:cubicBezTo>
                </a:path>
              </a:pathLst>
            </a:custGeom>
            <a:solidFill>
              <a:srgbClr val="730302">
                <a:alpha val="59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5" name="Google Shape;1845;p33"/>
            <p:cNvSpPr/>
            <p:nvPr/>
          </p:nvSpPr>
          <p:spPr>
            <a:xfrm>
              <a:off x="8061288" y="1329316"/>
              <a:ext cx="385553" cy="720088"/>
            </a:xfrm>
            <a:custGeom>
              <a:avLst/>
              <a:gdLst/>
              <a:ahLst/>
              <a:cxnLst/>
              <a:rect l="l" t="t" r="r" b="b"/>
              <a:pathLst>
                <a:path w="77" h="145" extrusionOk="0">
                  <a:moveTo>
                    <a:pt x="70" y="46"/>
                  </a:moveTo>
                  <a:cubicBezTo>
                    <a:pt x="68" y="41"/>
                    <a:pt x="64" y="38"/>
                    <a:pt x="61" y="34"/>
                  </a:cubicBezTo>
                  <a:cubicBezTo>
                    <a:pt x="55" y="26"/>
                    <a:pt x="53" y="17"/>
                    <a:pt x="49" y="8"/>
                  </a:cubicBezTo>
                  <a:cubicBezTo>
                    <a:pt x="48" y="6"/>
                    <a:pt x="47" y="3"/>
                    <a:pt x="45" y="2"/>
                  </a:cubicBezTo>
                  <a:cubicBezTo>
                    <a:pt x="42" y="0"/>
                    <a:pt x="37" y="3"/>
                    <a:pt x="35" y="6"/>
                  </a:cubicBezTo>
                  <a:cubicBezTo>
                    <a:pt x="33" y="9"/>
                    <a:pt x="33" y="13"/>
                    <a:pt x="32" y="17"/>
                  </a:cubicBezTo>
                  <a:cubicBezTo>
                    <a:pt x="29" y="39"/>
                    <a:pt x="21" y="59"/>
                    <a:pt x="11" y="78"/>
                  </a:cubicBezTo>
                  <a:cubicBezTo>
                    <a:pt x="8" y="83"/>
                    <a:pt x="5" y="89"/>
                    <a:pt x="2" y="94"/>
                  </a:cubicBezTo>
                  <a:cubicBezTo>
                    <a:pt x="0" y="110"/>
                    <a:pt x="3" y="128"/>
                    <a:pt x="15" y="138"/>
                  </a:cubicBezTo>
                  <a:cubicBezTo>
                    <a:pt x="17" y="140"/>
                    <a:pt x="20" y="142"/>
                    <a:pt x="24" y="144"/>
                  </a:cubicBezTo>
                  <a:cubicBezTo>
                    <a:pt x="36" y="145"/>
                    <a:pt x="47" y="144"/>
                    <a:pt x="56" y="135"/>
                  </a:cubicBezTo>
                  <a:cubicBezTo>
                    <a:pt x="63" y="128"/>
                    <a:pt x="67" y="119"/>
                    <a:pt x="69" y="109"/>
                  </a:cubicBezTo>
                  <a:cubicBezTo>
                    <a:pt x="68" y="103"/>
                    <a:pt x="67" y="96"/>
                    <a:pt x="67" y="90"/>
                  </a:cubicBezTo>
                  <a:cubicBezTo>
                    <a:pt x="68" y="75"/>
                    <a:pt x="77" y="59"/>
                    <a:pt x="70" y="46"/>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6" name="Google Shape;1846;p33"/>
            <p:cNvSpPr/>
            <p:nvPr/>
          </p:nvSpPr>
          <p:spPr>
            <a:xfrm>
              <a:off x="8180358" y="2043733"/>
              <a:ext cx="5672" cy="0"/>
            </a:xfrm>
            <a:custGeom>
              <a:avLst/>
              <a:gdLst/>
              <a:ahLst/>
              <a:cxnLst/>
              <a:rect l="l" t="t" r="r" b="b"/>
              <a:pathLst>
                <a:path w="1" h="120000" extrusionOk="0">
                  <a:moveTo>
                    <a:pt x="0" y="0"/>
                  </a:moveTo>
                  <a:cubicBezTo>
                    <a:pt x="0" y="0"/>
                    <a:pt x="1" y="0"/>
                    <a:pt x="1" y="0"/>
                  </a:cubicBezTo>
                  <a:cubicBezTo>
                    <a:pt x="1" y="0"/>
                    <a:pt x="1" y="0"/>
                    <a:pt x="1" y="0"/>
                  </a:cubicBezTo>
                  <a:cubicBezTo>
                    <a:pt x="1" y="0"/>
                    <a:pt x="0" y="0"/>
                    <a:pt x="0" y="0"/>
                  </a:cubicBezTo>
                </a:path>
              </a:pathLst>
            </a:custGeom>
            <a:solidFill>
              <a:srgbClr val="D93B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7" name="Google Shape;1847;p33"/>
            <p:cNvSpPr/>
            <p:nvPr/>
          </p:nvSpPr>
          <p:spPr>
            <a:xfrm>
              <a:off x="8072628" y="1777246"/>
              <a:ext cx="11340" cy="22680"/>
            </a:xfrm>
            <a:custGeom>
              <a:avLst/>
              <a:gdLst/>
              <a:ahLst/>
              <a:cxnLst/>
              <a:rect l="l" t="t" r="r" b="b"/>
              <a:pathLst>
                <a:path w="2" h="4" extrusionOk="0">
                  <a:moveTo>
                    <a:pt x="2" y="0"/>
                  </a:moveTo>
                  <a:cubicBezTo>
                    <a:pt x="2" y="1"/>
                    <a:pt x="1" y="3"/>
                    <a:pt x="0" y="4"/>
                  </a:cubicBezTo>
                  <a:cubicBezTo>
                    <a:pt x="0" y="4"/>
                    <a:pt x="0" y="4"/>
                    <a:pt x="0" y="4"/>
                  </a:cubicBezTo>
                  <a:cubicBezTo>
                    <a:pt x="0" y="4"/>
                    <a:pt x="0" y="4"/>
                    <a:pt x="0" y="4"/>
                  </a:cubicBezTo>
                  <a:cubicBezTo>
                    <a:pt x="1" y="3"/>
                    <a:pt x="2" y="1"/>
                    <a:pt x="2" y="0"/>
                  </a:cubicBezTo>
                  <a:cubicBezTo>
                    <a:pt x="2" y="0"/>
                    <a:pt x="2" y="0"/>
                    <a:pt x="2" y="0"/>
                  </a:cubicBezTo>
                </a:path>
              </a:pathLst>
            </a:custGeom>
            <a:solidFill>
              <a:srgbClr val="D91D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8" name="Google Shape;1848;p33"/>
            <p:cNvSpPr/>
            <p:nvPr/>
          </p:nvSpPr>
          <p:spPr>
            <a:xfrm>
              <a:off x="8395814" y="1799926"/>
              <a:ext cx="5672" cy="39692"/>
            </a:xfrm>
            <a:custGeom>
              <a:avLst/>
              <a:gdLst/>
              <a:ahLst/>
              <a:cxnLst/>
              <a:rect l="l" t="t" r="r" b="b"/>
              <a:pathLst>
                <a:path w="1" h="8" extrusionOk="0">
                  <a:moveTo>
                    <a:pt x="0" y="0"/>
                  </a:moveTo>
                  <a:cubicBezTo>
                    <a:pt x="0" y="0"/>
                    <a:pt x="0" y="0"/>
                    <a:pt x="0" y="0"/>
                  </a:cubicBezTo>
                  <a:cubicBezTo>
                    <a:pt x="0" y="0"/>
                    <a:pt x="0" y="0"/>
                    <a:pt x="0" y="0"/>
                  </a:cubicBezTo>
                  <a:cubicBezTo>
                    <a:pt x="0" y="2"/>
                    <a:pt x="1" y="5"/>
                    <a:pt x="1" y="8"/>
                  </a:cubicBezTo>
                  <a:cubicBezTo>
                    <a:pt x="1" y="5"/>
                    <a:pt x="0" y="2"/>
                    <a:pt x="0" y="0"/>
                  </a:cubicBezTo>
                </a:path>
              </a:pathLst>
            </a:custGeom>
            <a:solidFill>
              <a:srgbClr val="EE2D1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9" name="Google Shape;1849;p33"/>
            <p:cNvSpPr/>
            <p:nvPr/>
          </p:nvSpPr>
          <p:spPr>
            <a:xfrm>
              <a:off x="8407154" y="1873633"/>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D91D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0" name="Google Shape;1850;p33"/>
            <p:cNvSpPr/>
            <p:nvPr/>
          </p:nvSpPr>
          <p:spPr>
            <a:xfrm>
              <a:off x="8072628" y="1896313"/>
              <a:ext cx="45359" cy="102060"/>
            </a:xfrm>
            <a:custGeom>
              <a:avLst/>
              <a:gdLst/>
              <a:ahLst/>
              <a:cxnLst/>
              <a:rect l="l" t="t" r="r" b="b"/>
              <a:pathLst>
                <a:path w="9" h="20" extrusionOk="0">
                  <a:moveTo>
                    <a:pt x="1" y="1"/>
                  </a:moveTo>
                  <a:cubicBezTo>
                    <a:pt x="2" y="8"/>
                    <a:pt x="5" y="15"/>
                    <a:pt x="9" y="20"/>
                  </a:cubicBezTo>
                  <a:cubicBezTo>
                    <a:pt x="9" y="20"/>
                    <a:pt x="9" y="20"/>
                    <a:pt x="9" y="20"/>
                  </a:cubicBezTo>
                  <a:cubicBezTo>
                    <a:pt x="6" y="17"/>
                    <a:pt x="4" y="13"/>
                    <a:pt x="2" y="8"/>
                  </a:cubicBezTo>
                  <a:cubicBezTo>
                    <a:pt x="2" y="8"/>
                    <a:pt x="2" y="8"/>
                    <a:pt x="2" y="8"/>
                  </a:cubicBezTo>
                  <a:cubicBezTo>
                    <a:pt x="2" y="8"/>
                    <a:pt x="2" y="8"/>
                    <a:pt x="2" y="8"/>
                  </a:cubicBezTo>
                  <a:cubicBezTo>
                    <a:pt x="2" y="8"/>
                    <a:pt x="2" y="8"/>
                    <a:pt x="2" y="8"/>
                  </a:cubicBezTo>
                  <a:cubicBezTo>
                    <a:pt x="2" y="8"/>
                    <a:pt x="2" y="7"/>
                    <a:pt x="2" y="7"/>
                  </a:cubicBezTo>
                  <a:cubicBezTo>
                    <a:pt x="2" y="7"/>
                    <a:pt x="2" y="7"/>
                    <a:pt x="2" y="7"/>
                  </a:cubicBezTo>
                  <a:cubicBezTo>
                    <a:pt x="2" y="7"/>
                    <a:pt x="2" y="7"/>
                    <a:pt x="2" y="7"/>
                  </a:cubicBezTo>
                  <a:cubicBezTo>
                    <a:pt x="2" y="7"/>
                    <a:pt x="2" y="7"/>
                    <a:pt x="2" y="7"/>
                  </a:cubicBezTo>
                  <a:cubicBezTo>
                    <a:pt x="2" y="7"/>
                    <a:pt x="2" y="7"/>
                    <a:pt x="2" y="7"/>
                  </a:cubicBezTo>
                  <a:cubicBezTo>
                    <a:pt x="2" y="7"/>
                    <a:pt x="2" y="7"/>
                    <a:pt x="2" y="7"/>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1" y="4"/>
                    <a:pt x="1" y="3"/>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0" y="0"/>
                  </a:moveTo>
                  <a:cubicBezTo>
                    <a:pt x="0" y="0"/>
                    <a:pt x="0" y="0"/>
                    <a:pt x="0" y="0"/>
                  </a:cubicBezTo>
                  <a:cubicBezTo>
                    <a:pt x="0" y="0"/>
                    <a:pt x="0" y="0"/>
                    <a:pt x="0" y="0"/>
                  </a:cubicBezTo>
                </a:path>
              </a:pathLst>
            </a:custGeom>
            <a:solidFill>
              <a:srgbClr val="EE2D1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1" name="Google Shape;1851;p33"/>
            <p:cNvSpPr/>
            <p:nvPr/>
          </p:nvSpPr>
          <p:spPr>
            <a:xfrm>
              <a:off x="8117987" y="1998373"/>
              <a:ext cx="17012" cy="17012"/>
            </a:xfrm>
            <a:custGeom>
              <a:avLst/>
              <a:gdLst/>
              <a:ahLst/>
              <a:cxnLst/>
              <a:rect l="l" t="t" r="r" b="b"/>
              <a:pathLst>
                <a:path w="4" h="4" extrusionOk="0">
                  <a:moveTo>
                    <a:pt x="0" y="0"/>
                  </a:moveTo>
                  <a:cubicBezTo>
                    <a:pt x="0" y="0"/>
                    <a:pt x="0" y="0"/>
                    <a:pt x="0" y="0"/>
                  </a:cubicBezTo>
                  <a:cubicBezTo>
                    <a:pt x="1" y="1"/>
                    <a:pt x="2" y="3"/>
                    <a:pt x="4" y="4"/>
                  </a:cubicBezTo>
                  <a:cubicBezTo>
                    <a:pt x="2" y="3"/>
                    <a:pt x="1" y="1"/>
                    <a:pt x="0" y="0"/>
                  </a:cubicBezTo>
                </a:path>
              </a:pathLst>
            </a:custGeom>
            <a:solidFill>
              <a:srgbClr val="D91D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2" name="Google Shape;1852;p33"/>
            <p:cNvSpPr/>
            <p:nvPr/>
          </p:nvSpPr>
          <p:spPr>
            <a:xfrm>
              <a:off x="8083968" y="1924665"/>
              <a:ext cx="96390" cy="119071"/>
            </a:xfrm>
            <a:custGeom>
              <a:avLst/>
              <a:gdLst/>
              <a:ahLst/>
              <a:cxnLst/>
              <a:rect l="l" t="t" r="r" b="b"/>
              <a:pathLst>
                <a:path w="20" h="24" extrusionOk="0">
                  <a:moveTo>
                    <a:pt x="0" y="2"/>
                  </a:moveTo>
                  <a:cubicBezTo>
                    <a:pt x="2" y="7"/>
                    <a:pt x="4" y="11"/>
                    <a:pt x="7" y="14"/>
                  </a:cubicBezTo>
                  <a:cubicBezTo>
                    <a:pt x="8" y="15"/>
                    <a:pt x="9" y="17"/>
                    <a:pt x="11" y="18"/>
                  </a:cubicBezTo>
                  <a:cubicBezTo>
                    <a:pt x="11" y="18"/>
                    <a:pt x="11" y="18"/>
                    <a:pt x="11" y="18"/>
                  </a:cubicBezTo>
                  <a:cubicBezTo>
                    <a:pt x="13" y="20"/>
                    <a:pt x="16" y="22"/>
                    <a:pt x="20" y="24"/>
                  </a:cubicBezTo>
                  <a:cubicBezTo>
                    <a:pt x="20" y="24"/>
                    <a:pt x="20" y="24"/>
                    <a:pt x="20" y="24"/>
                  </a:cubicBezTo>
                  <a:cubicBezTo>
                    <a:pt x="20" y="24"/>
                    <a:pt x="20" y="24"/>
                    <a:pt x="20" y="24"/>
                  </a:cubicBezTo>
                  <a:cubicBezTo>
                    <a:pt x="20" y="24"/>
                    <a:pt x="20" y="24"/>
                    <a:pt x="20" y="24"/>
                  </a:cubicBezTo>
                  <a:cubicBezTo>
                    <a:pt x="16" y="22"/>
                    <a:pt x="13" y="20"/>
                    <a:pt x="11" y="18"/>
                  </a:cubicBezTo>
                  <a:cubicBezTo>
                    <a:pt x="6" y="14"/>
                    <a:pt x="2" y="8"/>
                    <a:pt x="0" y="2"/>
                  </a:cubicBezTo>
                  <a:moveTo>
                    <a:pt x="0" y="2"/>
                  </a:moveTo>
                  <a:cubicBezTo>
                    <a:pt x="0" y="2"/>
                    <a:pt x="0" y="2"/>
                    <a:pt x="0" y="2"/>
                  </a:cubicBezTo>
                  <a:cubicBezTo>
                    <a:pt x="0" y="2"/>
                    <a:pt x="0" y="2"/>
                    <a:pt x="0" y="2"/>
                  </a:cubicBezTo>
                  <a:moveTo>
                    <a:pt x="0" y="1"/>
                  </a:moveTo>
                  <a:cubicBezTo>
                    <a:pt x="0" y="1"/>
                    <a:pt x="0" y="2"/>
                    <a:pt x="0" y="2"/>
                  </a:cubicBezTo>
                  <a:cubicBezTo>
                    <a:pt x="0" y="2"/>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E401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3" name="Google Shape;1853;p33"/>
            <p:cNvSpPr/>
            <p:nvPr/>
          </p:nvSpPr>
          <p:spPr>
            <a:xfrm>
              <a:off x="8129327" y="1323602"/>
              <a:ext cx="317515" cy="703077"/>
            </a:xfrm>
            <a:custGeom>
              <a:avLst/>
              <a:gdLst/>
              <a:ahLst/>
              <a:cxnLst/>
              <a:rect l="l" t="t" r="r" b="b"/>
              <a:pathLst>
                <a:path w="64" h="141" extrusionOk="0">
                  <a:moveTo>
                    <a:pt x="48" y="34"/>
                  </a:moveTo>
                  <a:cubicBezTo>
                    <a:pt x="42" y="26"/>
                    <a:pt x="40" y="17"/>
                    <a:pt x="36" y="8"/>
                  </a:cubicBezTo>
                  <a:cubicBezTo>
                    <a:pt x="35" y="6"/>
                    <a:pt x="34" y="3"/>
                    <a:pt x="32" y="2"/>
                  </a:cubicBezTo>
                  <a:cubicBezTo>
                    <a:pt x="29" y="0"/>
                    <a:pt x="24" y="3"/>
                    <a:pt x="22" y="6"/>
                  </a:cubicBezTo>
                  <a:cubicBezTo>
                    <a:pt x="20" y="9"/>
                    <a:pt x="20" y="13"/>
                    <a:pt x="19" y="17"/>
                  </a:cubicBezTo>
                  <a:cubicBezTo>
                    <a:pt x="17" y="37"/>
                    <a:pt x="9" y="56"/>
                    <a:pt x="0" y="74"/>
                  </a:cubicBezTo>
                  <a:cubicBezTo>
                    <a:pt x="0" y="86"/>
                    <a:pt x="1" y="99"/>
                    <a:pt x="2" y="111"/>
                  </a:cubicBezTo>
                  <a:cubicBezTo>
                    <a:pt x="13" y="101"/>
                    <a:pt x="6" y="81"/>
                    <a:pt x="15" y="71"/>
                  </a:cubicBezTo>
                  <a:cubicBezTo>
                    <a:pt x="16" y="91"/>
                    <a:pt x="17" y="112"/>
                    <a:pt x="18" y="132"/>
                  </a:cubicBezTo>
                  <a:cubicBezTo>
                    <a:pt x="18" y="136"/>
                    <a:pt x="18" y="140"/>
                    <a:pt x="21" y="141"/>
                  </a:cubicBezTo>
                  <a:cubicBezTo>
                    <a:pt x="26" y="120"/>
                    <a:pt x="30" y="97"/>
                    <a:pt x="32" y="75"/>
                  </a:cubicBezTo>
                  <a:cubicBezTo>
                    <a:pt x="36" y="74"/>
                    <a:pt x="39" y="80"/>
                    <a:pt x="39" y="84"/>
                  </a:cubicBezTo>
                  <a:cubicBezTo>
                    <a:pt x="40" y="97"/>
                    <a:pt x="36" y="111"/>
                    <a:pt x="45" y="120"/>
                  </a:cubicBezTo>
                  <a:cubicBezTo>
                    <a:pt x="48" y="111"/>
                    <a:pt x="51" y="102"/>
                    <a:pt x="54" y="94"/>
                  </a:cubicBezTo>
                  <a:cubicBezTo>
                    <a:pt x="54" y="92"/>
                    <a:pt x="54" y="91"/>
                    <a:pt x="54" y="90"/>
                  </a:cubicBezTo>
                  <a:cubicBezTo>
                    <a:pt x="55" y="75"/>
                    <a:pt x="64" y="59"/>
                    <a:pt x="57" y="46"/>
                  </a:cubicBezTo>
                  <a:cubicBezTo>
                    <a:pt x="55" y="41"/>
                    <a:pt x="51" y="38"/>
                    <a:pt x="48" y="34"/>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4" name="Google Shape;1854;p33"/>
            <p:cNvSpPr/>
            <p:nvPr/>
          </p:nvSpPr>
          <p:spPr>
            <a:xfrm>
              <a:off x="8072628" y="1805594"/>
              <a:ext cx="0" cy="11340"/>
            </a:xfrm>
            <a:custGeom>
              <a:avLst/>
              <a:gdLst/>
              <a:ahLst/>
              <a:cxnLst/>
              <a:rect l="l" t="t" r="r" b="b"/>
              <a:pathLst>
                <a:path w="120000" h="2" extrusionOk="0">
                  <a:moveTo>
                    <a:pt x="0" y="0"/>
                  </a:moveTo>
                  <a:cubicBezTo>
                    <a:pt x="0" y="1"/>
                    <a:pt x="0" y="2"/>
                    <a:pt x="0" y="2"/>
                  </a:cubicBezTo>
                  <a:cubicBezTo>
                    <a:pt x="0" y="2"/>
                    <a:pt x="0" y="2"/>
                    <a:pt x="0" y="2"/>
                  </a:cubicBezTo>
                  <a:cubicBezTo>
                    <a:pt x="0" y="2"/>
                    <a:pt x="0" y="1"/>
                    <a:pt x="0" y="0"/>
                  </a:cubicBezTo>
                  <a:cubicBezTo>
                    <a:pt x="0" y="0"/>
                    <a:pt x="0" y="0"/>
                    <a:pt x="0" y="0"/>
                  </a:cubicBezTo>
                </a:path>
              </a:pathLst>
            </a:custGeom>
            <a:solidFill>
              <a:srgbClr val="EE5B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5" name="Google Shape;1855;p33"/>
            <p:cNvSpPr/>
            <p:nvPr/>
          </p:nvSpPr>
          <p:spPr>
            <a:xfrm>
              <a:off x="8072628" y="1816934"/>
              <a:ext cx="0" cy="22680"/>
            </a:xfrm>
            <a:custGeom>
              <a:avLst/>
              <a:gdLst/>
              <a:ahLst/>
              <a:cxnLst/>
              <a:rect l="l" t="t" r="r" b="b"/>
              <a:pathLst>
                <a:path w="120000" h="4" extrusionOk="0">
                  <a:moveTo>
                    <a:pt x="0" y="0"/>
                  </a:moveTo>
                  <a:cubicBezTo>
                    <a:pt x="0" y="2"/>
                    <a:pt x="0" y="3"/>
                    <a:pt x="0" y="4"/>
                  </a:cubicBezTo>
                  <a:cubicBezTo>
                    <a:pt x="0" y="4"/>
                    <a:pt x="0" y="4"/>
                    <a:pt x="0" y="4"/>
                  </a:cubicBezTo>
                  <a:cubicBezTo>
                    <a:pt x="0" y="3"/>
                    <a:pt x="0" y="2"/>
                    <a:pt x="0" y="0"/>
                  </a:cubicBezTo>
                  <a:cubicBezTo>
                    <a:pt x="0" y="0"/>
                    <a:pt x="0" y="0"/>
                    <a:pt x="0" y="0"/>
                  </a:cubicBezTo>
                </a:path>
              </a:pathLst>
            </a:custGeom>
            <a:solidFill>
              <a:srgbClr val="D93B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6" name="Google Shape;1856;p33"/>
            <p:cNvSpPr/>
            <p:nvPr/>
          </p:nvSpPr>
          <p:spPr>
            <a:xfrm>
              <a:off x="8072628" y="1839614"/>
              <a:ext cx="0" cy="56700"/>
            </a:xfrm>
            <a:custGeom>
              <a:avLst/>
              <a:gdLst/>
              <a:ahLst/>
              <a:cxnLst/>
              <a:rect l="l" t="t" r="r" b="b"/>
              <a:pathLst>
                <a:path w="120000" h="12" extrusionOk="0">
                  <a:moveTo>
                    <a:pt x="0" y="2"/>
                  </a:moveTo>
                  <a:cubicBezTo>
                    <a:pt x="0" y="5"/>
                    <a:pt x="0" y="9"/>
                    <a:pt x="0" y="12"/>
                  </a:cubicBezTo>
                  <a:cubicBezTo>
                    <a:pt x="0" y="9"/>
                    <a:pt x="0" y="5"/>
                    <a:pt x="0" y="2"/>
                  </a:cubicBezTo>
                  <a:cubicBezTo>
                    <a:pt x="0" y="2"/>
                    <a:pt x="0" y="2"/>
                    <a:pt x="0" y="2"/>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EE5B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7" name="Google Shape;1857;p33"/>
            <p:cNvSpPr/>
            <p:nvPr/>
          </p:nvSpPr>
          <p:spPr>
            <a:xfrm>
              <a:off x="8072628" y="1839614"/>
              <a:ext cx="0" cy="5672"/>
            </a:xfrm>
            <a:custGeom>
              <a:avLst/>
              <a:gdLst/>
              <a:ahLst/>
              <a:cxnLst/>
              <a:rect l="l" t="t" r="r" b="b"/>
              <a:pathLst>
                <a:path w="120000" h="2" extrusionOk="0">
                  <a:moveTo>
                    <a:pt x="0" y="0"/>
                  </a:moveTo>
                  <a:cubicBezTo>
                    <a:pt x="0" y="1"/>
                    <a:pt x="0" y="1"/>
                    <a:pt x="0" y="2"/>
                  </a:cubicBezTo>
                  <a:cubicBezTo>
                    <a:pt x="0" y="2"/>
                    <a:pt x="0" y="2"/>
                    <a:pt x="0" y="2"/>
                  </a:cubicBezTo>
                  <a:cubicBezTo>
                    <a:pt x="0" y="1"/>
                    <a:pt x="0" y="1"/>
                    <a:pt x="0" y="1"/>
                  </a:cubicBezTo>
                  <a:cubicBezTo>
                    <a:pt x="0" y="1"/>
                    <a:pt x="0" y="0"/>
                    <a:pt x="0" y="0"/>
                  </a:cubicBezTo>
                  <a:cubicBezTo>
                    <a:pt x="0" y="0"/>
                    <a:pt x="0" y="0"/>
                    <a:pt x="0" y="0"/>
                  </a:cubicBezTo>
                </a:path>
              </a:pathLst>
            </a:custGeom>
            <a:solidFill>
              <a:srgbClr val="E196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8" name="Google Shape;1858;p33"/>
            <p:cNvSpPr/>
            <p:nvPr/>
          </p:nvSpPr>
          <p:spPr>
            <a:xfrm>
              <a:off x="8072628" y="1799926"/>
              <a:ext cx="0" cy="5672"/>
            </a:xfrm>
            <a:custGeom>
              <a:avLst/>
              <a:gdLst/>
              <a:ahLst/>
              <a:cxnLst/>
              <a:rect l="l" t="t" r="r" b="b"/>
              <a:pathLst>
                <a:path w="120000" h="1" extrusionOk="0">
                  <a:moveTo>
                    <a:pt x="0" y="0"/>
                  </a:moveTo>
                  <a:cubicBezTo>
                    <a:pt x="0" y="0"/>
                    <a:pt x="0" y="0"/>
                    <a:pt x="0" y="0"/>
                  </a:cubicBezTo>
                  <a:cubicBezTo>
                    <a:pt x="0" y="0"/>
                    <a:pt x="0" y="1"/>
                    <a:pt x="0" y="1"/>
                  </a:cubicBezTo>
                  <a:cubicBezTo>
                    <a:pt x="0" y="1"/>
                    <a:pt x="0" y="1"/>
                    <a:pt x="0" y="1"/>
                  </a:cubicBezTo>
                  <a:cubicBezTo>
                    <a:pt x="0" y="1"/>
                    <a:pt x="0" y="0"/>
                    <a:pt x="0" y="0"/>
                  </a:cubicBezTo>
                </a:path>
              </a:pathLst>
            </a:custGeom>
            <a:solidFill>
              <a:srgbClr val="D93B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9" name="Google Shape;1859;p33"/>
            <p:cNvSpPr/>
            <p:nvPr/>
          </p:nvSpPr>
          <p:spPr>
            <a:xfrm>
              <a:off x="8072628" y="1799926"/>
              <a:ext cx="0" cy="39692"/>
            </a:xfrm>
            <a:custGeom>
              <a:avLst/>
              <a:gdLst/>
              <a:ahLst/>
              <a:cxnLst/>
              <a:rect l="l" t="t" r="r" b="b"/>
              <a:pathLst>
                <a:path w="120000" h="8" extrusionOk="0">
                  <a:moveTo>
                    <a:pt x="0" y="0"/>
                  </a:moveTo>
                  <a:cubicBezTo>
                    <a:pt x="0" y="0"/>
                    <a:pt x="0" y="0"/>
                    <a:pt x="0" y="0"/>
                  </a:cubicBezTo>
                  <a:cubicBezTo>
                    <a:pt x="0" y="0"/>
                    <a:pt x="0" y="1"/>
                    <a:pt x="0" y="1"/>
                  </a:cubicBezTo>
                  <a:cubicBezTo>
                    <a:pt x="0" y="1"/>
                    <a:pt x="0" y="1"/>
                    <a:pt x="0" y="1"/>
                  </a:cubicBezTo>
                  <a:cubicBezTo>
                    <a:pt x="0" y="2"/>
                    <a:pt x="0" y="3"/>
                    <a:pt x="0" y="3"/>
                  </a:cubicBezTo>
                  <a:cubicBezTo>
                    <a:pt x="0" y="5"/>
                    <a:pt x="0" y="6"/>
                    <a:pt x="0" y="7"/>
                  </a:cubicBezTo>
                  <a:cubicBezTo>
                    <a:pt x="0" y="7"/>
                    <a:pt x="0" y="7"/>
                    <a:pt x="0" y="7"/>
                  </a:cubicBezTo>
                  <a:cubicBezTo>
                    <a:pt x="0" y="7"/>
                    <a:pt x="0" y="8"/>
                    <a:pt x="0" y="8"/>
                  </a:cubicBezTo>
                  <a:cubicBezTo>
                    <a:pt x="0" y="5"/>
                    <a:pt x="0" y="2"/>
                    <a:pt x="0" y="0"/>
                  </a:cubicBezTo>
                </a:path>
              </a:pathLst>
            </a:custGeom>
            <a:solidFill>
              <a:srgbClr val="DE82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0" name="Google Shape;1860;p33"/>
            <p:cNvSpPr/>
            <p:nvPr/>
          </p:nvSpPr>
          <p:spPr>
            <a:xfrm>
              <a:off x="8401482" y="1839614"/>
              <a:ext cx="5672" cy="22680"/>
            </a:xfrm>
            <a:custGeom>
              <a:avLst/>
              <a:gdLst/>
              <a:ahLst/>
              <a:cxnLst/>
              <a:rect l="l" t="t" r="r" b="b"/>
              <a:pathLst>
                <a:path w="1" h="4" extrusionOk="0">
                  <a:moveTo>
                    <a:pt x="0" y="0"/>
                  </a:moveTo>
                  <a:cubicBezTo>
                    <a:pt x="0" y="0"/>
                    <a:pt x="0" y="0"/>
                    <a:pt x="0" y="0"/>
                  </a:cubicBezTo>
                  <a:cubicBezTo>
                    <a:pt x="1" y="1"/>
                    <a:pt x="1" y="3"/>
                    <a:pt x="1" y="4"/>
                  </a:cubicBezTo>
                  <a:cubicBezTo>
                    <a:pt x="1" y="4"/>
                    <a:pt x="1" y="4"/>
                    <a:pt x="1" y="4"/>
                  </a:cubicBezTo>
                  <a:cubicBezTo>
                    <a:pt x="1" y="3"/>
                    <a:pt x="1" y="1"/>
                    <a:pt x="0" y="0"/>
                  </a:cubicBezTo>
                </a:path>
              </a:pathLst>
            </a:custGeom>
            <a:solidFill>
              <a:srgbClr val="EE5B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1" name="Google Shape;1861;p33"/>
            <p:cNvSpPr/>
            <p:nvPr/>
          </p:nvSpPr>
          <p:spPr>
            <a:xfrm>
              <a:off x="8407154" y="1862294"/>
              <a:ext cx="0" cy="11340"/>
            </a:xfrm>
            <a:custGeom>
              <a:avLst/>
              <a:gdLst/>
              <a:ahLst/>
              <a:cxnLst/>
              <a:rect l="l" t="t" r="r" b="b"/>
              <a:pathLst>
                <a:path w="120000" h="2" extrusionOk="0">
                  <a:moveTo>
                    <a:pt x="0" y="2"/>
                  </a:moveTo>
                  <a:cubicBezTo>
                    <a:pt x="0" y="2"/>
                    <a:pt x="0" y="2"/>
                    <a:pt x="0" y="2"/>
                  </a:cubicBezTo>
                  <a:cubicBezTo>
                    <a:pt x="0" y="2"/>
                    <a:pt x="0" y="2"/>
                    <a:pt x="0" y="2"/>
                  </a:cubicBezTo>
                  <a:cubicBezTo>
                    <a:pt x="0" y="2"/>
                    <a:pt x="0" y="2"/>
                    <a:pt x="0" y="2"/>
                  </a:cubicBezTo>
                  <a:cubicBezTo>
                    <a:pt x="0" y="2"/>
                    <a:pt x="0" y="2"/>
                    <a:pt x="0" y="2"/>
                  </a:cubicBezTo>
                  <a:moveTo>
                    <a:pt x="0" y="0"/>
                  </a:moveTo>
                  <a:cubicBezTo>
                    <a:pt x="0" y="0"/>
                    <a:pt x="0" y="0"/>
                    <a:pt x="0" y="0"/>
                  </a:cubicBezTo>
                  <a:cubicBezTo>
                    <a:pt x="0" y="0"/>
                    <a:pt x="0" y="0"/>
                    <a:pt x="0" y="0"/>
                  </a:cubicBezTo>
                  <a:cubicBezTo>
                    <a:pt x="0" y="0"/>
                    <a:pt x="0" y="0"/>
                    <a:pt x="0" y="0"/>
                  </a:cubicBezTo>
                </a:path>
              </a:pathLst>
            </a:custGeom>
            <a:solidFill>
              <a:srgbClr val="D93B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2" name="Google Shape;1862;p33"/>
            <p:cNvSpPr/>
            <p:nvPr/>
          </p:nvSpPr>
          <p:spPr>
            <a:xfrm>
              <a:off x="8401482" y="1839614"/>
              <a:ext cx="5672" cy="34020"/>
            </a:xfrm>
            <a:custGeom>
              <a:avLst/>
              <a:gdLst/>
              <a:ahLst/>
              <a:cxnLst/>
              <a:rect l="l" t="t" r="r" b="b"/>
              <a:pathLst>
                <a:path w="1" h="6" extrusionOk="0">
                  <a:moveTo>
                    <a:pt x="0" y="0"/>
                  </a:moveTo>
                  <a:cubicBezTo>
                    <a:pt x="0" y="0"/>
                    <a:pt x="0" y="0"/>
                    <a:pt x="0" y="0"/>
                  </a:cubicBezTo>
                  <a:cubicBezTo>
                    <a:pt x="1" y="2"/>
                    <a:pt x="1" y="4"/>
                    <a:pt x="1" y="6"/>
                  </a:cubicBezTo>
                  <a:cubicBezTo>
                    <a:pt x="1" y="6"/>
                    <a:pt x="1" y="6"/>
                    <a:pt x="1" y="6"/>
                  </a:cubicBezTo>
                  <a:cubicBezTo>
                    <a:pt x="1" y="5"/>
                    <a:pt x="1" y="5"/>
                    <a:pt x="1" y="4"/>
                  </a:cubicBezTo>
                  <a:cubicBezTo>
                    <a:pt x="1" y="4"/>
                    <a:pt x="1" y="4"/>
                    <a:pt x="1" y="4"/>
                  </a:cubicBezTo>
                  <a:cubicBezTo>
                    <a:pt x="1" y="3"/>
                    <a:pt x="1" y="1"/>
                    <a:pt x="0" y="0"/>
                  </a:cubicBezTo>
                </a:path>
              </a:pathLst>
            </a:custGeom>
            <a:solidFill>
              <a:srgbClr val="DE82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3" name="Google Shape;1863;p33"/>
            <p:cNvSpPr/>
            <p:nvPr/>
          </p:nvSpPr>
          <p:spPr>
            <a:xfrm>
              <a:off x="8401482" y="1873633"/>
              <a:ext cx="5672" cy="22680"/>
            </a:xfrm>
            <a:custGeom>
              <a:avLst/>
              <a:gdLst/>
              <a:ahLst/>
              <a:cxnLst/>
              <a:rect l="l" t="t" r="r" b="b"/>
              <a:pathLst>
                <a:path w="1" h="5" extrusionOk="0">
                  <a:moveTo>
                    <a:pt x="1" y="0"/>
                  </a:moveTo>
                  <a:cubicBezTo>
                    <a:pt x="1" y="1"/>
                    <a:pt x="1" y="2"/>
                    <a:pt x="1" y="2"/>
                  </a:cubicBezTo>
                  <a:cubicBezTo>
                    <a:pt x="0" y="3"/>
                    <a:pt x="0" y="4"/>
                    <a:pt x="0" y="5"/>
                  </a:cubicBezTo>
                  <a:cubicBezTo>
                    <a:pt x="0" y="5"/>
                    <a:pt x="0" y="5"/>
                    <a:pt x="0" y="5"/>
                  </a:cubicBezTo>
                  <a:cubicBezTo>
                    <a:pt x="0" y="3"/>
                    <a:pt x="1" y="2"/>
                    <a:pt x="1" y="0"/>
                  </a:cubicBezTo>
                </a:path>
              </a:pathLst>
            </a:custGeom>
            <a:solidFill>
              <a:srgbClr val="D93B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4" name="Google Shape;1864;p33"/>
            <p:cNvSpPr/>
            <p:nvPr/>
          </p:nvSpPr>
          <p:spPr>
            <a:xfrm>
              <a:off x="8373135" y="1896313"/>
              <a:ext cx="28351" cy="62371"/>
            </a:xfrm>
            <a:custGeom>
              <a:avLst/>
              <a:gdLst/>
              <a:ahLst/>
              <a:cxnLst/>
              <a:rect l="l" t="t" r="r" b="b"/>
              <a:pathLst>
                <a:path w="5" h="12" extrusionOk="0">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5" y="0"/>
                  </a:moveTo>
                  <a:cubicBezTo>
                    <a:pt x="5" y="0"/>
                    <a:pt x="5" y="0"/>
                    <a:pt x="5" y="0"/>
                  </a:cubicBezTo>
                  <a:cubicBezTo>
                    <a:pt x="3" y="4"/>
                    <a:pt x="2" y="8"/>
                    <a:pt x="0" y="12"/>
                  </a:cubicBezTo>
                  <a:cubicBezTo>
                    <a:pt x="2" y="8"/>
                    <a:pt x="3" y="4"/>
                    <a:pt x="5" y="0"/>
                  </a:cubicBezTo>
                </a:path>
              </a:pathLst>
            </a:custGeom>
            <a:solidFill>
              <a:srgbClr val="EE5B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5" name="Google Shape;1865;p33"/>
            <p:cNvSpPr/>
            <p:nvPr/>
          </p:nvSpPr>
          <p:spPr>
            <a:xfrm>
              <a:off x="8339115" y="1879305"/>
              <a:ext cx="68039" cy="119071"/>
            </a:xfrm>
            <a:custGeom>
              <a:avLst/>
              <a:gdLst/>
              <a:ahLst/>
              <a:cxnLst/>
              <a:rect l="l" t="t" r="r" b="b"/>
              <a:pathLst>
                <a:path w="13" h="24" extrusionOk="0">
                  <a:moveTo>
                    <a:pt x="13" y="0"/>
                  </a:moveTo>
                  <a:cubicBezTo>
                    <a:pt x="10" y="9"/>
                    <a:pt x="6" y="17"/>
                    <a:pt x="0" y="24"/>
                  </a:cubicBezTo>
                  <a:cubicBezTo>
                    <a:pt x="3" y="21"/>
                    <a:pt x="5" y="18"/>
                    <a:pt x="7" y="15"/>
                  </a:cubicBezTo>
                  <a:cubicBezTo>
                    <a:pt x="7" y="15"/>
                    <a:pt x="7" y="15"/>
                    <a:pt x="7" y="15"/>
                  </a:cubicBezTo>
                  <a:cubicBezTo>
                    <a:pt x="7" y="15"/>
                    <a:pt x="7" y="15"/>
                    <a:pt x="7" y="15"/>
                  </a:cubicBezTo>
                  <a:cubicBezTo>
                    <a:pt x="7" y="15"/>
                    <a:pt x="7" y="15"/>
                    <a:pt x="7" y="15"/>
                  </a:cubicBezTo>
                  <a:cubicBezTo>
                    <a:pt x="7" y="15"/>
                    <a:pt x="7" y="15"/>
                    <a:pt x="7" y="15"/>
                  </a:cubicBezTo>
                  <a:cubicBezTo>
                    <a:pt x="9" y="11"/>
                    <a:pt x="10" y="7"/>
                    <a:pt x="12" y="3"/>
                  </a:cubicBezTo>
                  <a:cubicBezTo>
                    <a:pt x="12" y="2"/>
                    <a:pt x="12" y="1"/>
                    <a:pt x="13" y="0"/>
                  </a:cubicBezTo>
                </a:path>
              </a:pathLst>
            </a:custGeom>
            <a:solidFill>
              <a:srgbClr val="DE82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6" name="Google Shape;1866;p33"/>
            <p:cNvSpPr/>
            <p:nvPr/>
          </p:nvSpPr>
          <p:spPr>
            <a:xfrm>
              <a:off x="8072628" y="1896313"/>
              <a:ext cx="5672" cy="5672"/>
            </a:xfrm>
            <a:custGeom>
              <a:avLst/>
              <a:gdLst/>
              <a:ahLst/>
              <a:cxnLst/>
              <a:rect l="l" t="t" r="r" b="b"/>
              <a:pathLst>
                <a:path w="1" h="1" extrusionOk="0">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0" y="0"/>
                  </a:moveTo>
                  <a:cubicBezTo>
                    <a:pt x="1" y="0"/>
                    <a:pt x="1" y="0"/>
                    <a:pt x="1" y="1"/>
                  </a:cubicBezTo>
                  <a:cubicBezTo>
                    <a:pt x="1" y="0"/>
                    <a:pt x="1" y="0"/>
                    <a:pt x="0" y="0"/>
                  </a:cubicBezTo>
                </a:path>
              </a:pathLst>
            </a:custGeom>
            <a:solidFill>
              <a:srgbClr val="EE5B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7" name="Google Shape;1867;p33"/>
            <p:cNvSpPr/>
            <p:nvPr/>
          </p:nvSpPr>
          <p:spPr>
            <a:xfrm>
              <a:off x="8072628" y="1845285"/>
              <a:ext cx="11340" cy="79380"/>
            </a:xfrm>
            <a:custGeom>
              <a:avLst/>
              <a:gdLst/>
              <a:ahLst/>
              <a:cxnLst/>
              <a:rect l="l" t="t" r="r" b="b"/>
              <a:pathLst>
                <a:path w="2" h="16" extrusionOk="0">
                  <a:moveTo>
                    <a:pt x="0" y="0"/>
                  </a:moveTo>
                  <a:cubicBezTo>
                    <a:pt x="0" y="3"/>
                    <a:pt x="0" y="7"/>
                    <a:pt x="0" y="10"/>
                  </a:cubicBezTo>
                  <a:cubicBezTo>
                    <a:pt x="0" y="10"/>
                    <a:pt x="0" y="10"/>
                    <a:pt x="0" y="10"/>
                  </a:cubicBezTo>
                  <a:cubicBezTo>
                    <a:pt x="1" y="10"/>
                    <a:pt x="1" y="10"/>
                    <a:pt x="1" y="11"/>
                  </a:cubicBezTo>
                  <a:cubicBezTo>
                    <a:pt x="1" y="11"/>
                    <a:pt x="1" y="11"/>
                    <a:pt x="1" y="11"/>
                  </a:cubicBezTo>
                  <a:cubicBezTo>
                    <a:pt x="1" y="11"/>
                    <a:pt x="1" y="11"/>
                    <a:pt x="1" y="11"/>
                  </a:cubicBezTo>
                  <a:cubicBezTo>
                    <a:pt x="1" y="11"/>
                    <a:pt x="1" y="11"/>
                    <a:pt x="1" y="11"/>
                  </a:cubicBezTo>
                  <a:cubicBezTo>
                    <a:pt x="1" y="11"/>
                    <a:pt x="1" y="11"/>
                    <a:pt x="1" y="11"/>
                  </a:cubicBezTo>
                  <a:cubicBezTo>
                    <a:pt x="1" y="13"/>
                    <a:pt x="1" y="14"/>
                    <a:pt x="2" y="16"/>
                  </a:cubicBezTo>
                  <a:cubicBezTo>
                    <a:pt x="0" y="11"/>
                    <a:pt x="0" y="5"/>
                    <a:pt x="0" y="0"/>
                  </a:cubicBezTo>
                  <a:cubicBezTo>
                    <a:pt x="0" y="0"/>
                    <a:pt x="0" y="0"/>
                    <a:pt x="0" y="0"/>
                  </a:cubicBezTo>
                </a:path>
              </a:pathLst>
            </a:custGeom>
            <a:solidFill>
              <a:srgbClr val="DE200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8" name="Google Shape;1868;p33"/>
            <p:cNvSpPr/>
            <p:nvPr/>
          </p:nvSpPr>
          <p:spPr>
            <a:xfrm>
              <a:off x="8072628" y="1839614"/>
              <a:ext cx="0" cy="5672"/>
            </a:xfrm>
            <a:custGeom>
              <a:avLst/>
              <a:gdLst/>
              <a:ahLst/>
              <a:cxnLst/>
              <a:rect l="l" t="t" r="r" b="b"/>
              <a:pathLst>
                <a:path w="120000" h="1" extrusionOk="0">
                  <a:moveTo>
                    <a:pt x="0" y="0"/>
                  </a:moveTo>
                  <a:cubicBezTo>
                    <a:pt x="0" y="0"/>
                    <a:pt x="0" y="0"/>
                    <a:pt x="0" y="1"/>
                  </a:cubicBezTo>
                  <a:cubicBezTo>
                    <a:pt x="0" y="1"/>
                    <a:pt x="0" y="1"/>
                    <a:pt x="0" y="1"/>
                  </a:cubicBezTo>
                  <a:cubicBezTo>
                    <a:pt x="0" y="0"/>
                    <a:pt x="0" y="0"/>
                    <a:pt x="0" y="0"/>
                  </a:cubicBezTo>
                </a:path>
              </a:pathLst>
            </a:custGeom>
            <a:solidFill>
              <a:srgbClr val="D2351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9" name="Google Shape;1869;p33"/>
            <p:cNvSpPr/>
            <p:nvPr/>
          </p:nvSpPr>
          <p:spPr>
            <a:xfrm>
              <a:off x="8083968" y="1924665"/>
              <a:ext cx="0" cy="11340"/>
            </a:xfrm>
            <a:custGeom>
              <a:avLst/>
              <a:gdLst/>
              <a:ahLst/>
              <a:cxnLst/>
              <a:rect l="l" t="t" r="r" b="b"/>
              <a:pathLst>
                <a:path w="120000" h="2" extrusionOk="0">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E200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0" name="Google Shape;1870;p33"/>
            <p:cNvSpPr/>
            <p:nvPr/>
          </p:nvSpPr>
          <p:spPr>
            <a:xfrm>
              <a:off x="8407154" y="1873633"/>
              <a:ext cx="5400" cy="5400"/>
            </a:xfrm>
            <a:prstGeom prst="ellipse">
              <a:avLst/>
            </a:prstGeom>
            <a:solidFill>
              <a:srgbClr val="CB150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1" name="Google Shape;1871;p33"/>
            <p:cNvSpPr/>
            <p:nvPr/>
          </p:nvSpPr>
          <p:spPr>
            <a:xfrm>
              <a:off x="8214374" y="1890642"/>
              <a:ext cx="147418" cy="141751"/>
            </a:xfrm>
            <a:custGeom>
              <a:avLst/>
              <a:gdLst/>
              <a:ahLst/>
              <a:cxnLst/>
              <a:rect l="l" t="t" r="r" b="b"/>
              <a:pathLst>
                <a:path w="29" h="28" extrusionOk="0">
                  <a:moveTo>
                    <a:pt x="6" y="16"/>
                  </a:moveTo>
                  <a:cubicBezTo>
                    <a:pt x="4" y="16"/>
                    <a:pt x="2" y="16"/>
                    <a:pt x="0" y="17"/>
                  </a:cubicBezTo>
                  <a:cubicBezTo>
                    <a:pt x="0" y="18"/>
                    <a:pt x="0" y="18"/>
                    <a:pt x="0" y="19"/>
                  </a:cubicBezTo>
                  <a:cubicBezTo>
                    <a:pt x="0" y="23"/>
                    <a:pt x="0" y="27"/>
                    <a:pt x="3" y="28"/>
                  </a:cubicBezTo>
                  <a:cubicBezTo>
                    <a:pt x="4" y="24"/>
                    <a:pt x="5" y="20"/>
                    <a:pt x="6" y="16"/>
                  </a:cubicBezTo>
                  <a:moveTo>
                    <a:pt x="26" y="2"/>
                  </a:moveTo>
                  <a:cubicBezTo>
                    <a:pt x="26" y="3"/>
                    <a:pt x="25" y="4"/>
                    <a:pt x="25" y="4"/>
                  </a:cubicBezTo>
                  <a:cubicBezTo>
                    <a:pt x="25" y="5"/>
                    <a:pt x="26" y="6"/>
                    <a:pt x="27" y="7"/>
                  </a:cubicBezTo>
                  <a:cubicBezTo>
                    <a:pt x="27" y="6"/>
                    <a:pt x="27" y="6"/>
                    <a:pt x="27" y="5"/>
                  </a:cubicBezTo>
                  <a:cubicBezTo>
                    <a:pt x="27" y="4"/>
                    <a:pt x="27" y="3"/>
                    <a:pt x="26" y="2"/>
                  </a:cubicBezTo>
                  <a:moveTo>
                    <a:pt x="29" y="0"/>
                  </a:moveTo>
                  <a:cubicBezTo>
                    <a:pt x="29" y="0"/>
                    <a:pt x="29" y="0"/>
                    <a:pt x="28" y="1"/>
                  </a:cubicBezTo>
                  <a:cubicBezTo>
                    <a:pt x="28" y="1"/>
                    <a:pt x="28" y="1"/>
                    <a:pt x="29" y="2"/>
                  </a:cubicBezTo>
                  <a:cubicBezTo>
                    <a:pt x="28" y="3"/>
                    <a:pt x="28" y="3"/>
                    <a:pt x="28" y="3"/>
                  </a:cubicBezTo>
                  <a:cubicBezTo>
                    <a:pt x="28" y="2"/>
                    <a:pt x="29" y="1"/>
                    <a:pt x="29" y="0"/>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72" name="Google Shape;1872;p33"/>
          <p:cNvGrpSpPr/>
          <p:nvPr/>
        </p:nvGrpSpPr>
        <p:grpSpPr>
          <a:xfrm>
            <a:off x="123813" y="-865300"/>
            <a:ext cx="1079158" cy="3726565"/>
            <a:chOff x="8463963" y="-105775"/>
            <a:chExt cx="1079158" cy="3726565"/>
          </a:xfrm>
        </p:grpSpPr>
        <p:grpSp>
          <p:nvGrpSpPr>
            <p:cNvPr id="1873" name="Google Shape;1873;p33"/>
            <p:cNvGrpSpPr/>
            <p:nvPr/>
          </p:nvGrpSpPr>
          <p:grpSpPr>
            <a:xfrm>
              <a:off x="8511865" y="2116026"/>
              <a:ext cx="1031256" cy="1504764"/>
              <a:chOff x="2712001" y="2082563"/>
              <a:chExt cx="252412" cy="368300"/>
            </a:xfrm>
          </p:grpSpPr>
          <p:sp>
            <p:nvSpPr>
              <p:cNvPr id="1874" name="Google Shape;1874;p33"/>
              <p:cNvSpPr/>
              <p:nvPr/>
            </p:nvSpPr>
            <p:spPr>
              <a:xfrm>
                <a:off x="2832651" y="2349263"/>
                <a:ext cx="9600" cy="237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5" name="Google Shape;1875;p33"/>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6" name="Google Shape;1876;p33"/>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7" name="Google Shape;1877;p33"/>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8" name="Google Shape;1878;p33"/>
              <p:cNvSpPr/>
              <p:nvPr/>
            </p:nvSpPr>
            <p:spPr>
              <a:xfrm>
                <a:off x="2831063" y="2082563"/>
                <a:ext cx="12600" cy="318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9" name="Google Shape;1879;p33"/>
              <p:cNvSpPr/>
              <p:nvPr/>
            </p:nvSpPr>
            <p:spPr>
              <a:xfrm>
                <a:off x="2829476" y="2363551"/>
                <a:ext cx="17400" cy="192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0" name="Google Shape;1880;p33"/>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1" name="Google Shape;1881;p33"/>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2" name="Google Shape;1882;p33"/>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3" name="Google Shape;1883;p33"/>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4" name="Google Shape;1884;p33"/>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5" name="Google Shape;1885;p33"/>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6" name="Google Shape;1886;p33"/>
              <p:cNvSpPr/>
              <p:nvPr/>
            </p:nvSpPr>
            <p:spPr>
              <a:xfrm>
                <a:off x="2799313" y="2336563"/>
                <a:ext cx="762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7" name="Google Shape;1887;p33"/>
              <p:cNvSpPr/>
              <p:nvPr/>
            </p:nvSpPr>
            <p:spPr>
              <a:xfrm>
                <a:off x="2791376" y="2111138"/>
                <a:ext cx="936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1888" name="Google Shape;1888;p33"/>
            <p:cNvCxnSpPr>
              <a:stCxn id="1878" idx="0"/>
            </p:cNvCxnSpPr>
            <p:nvPr/>
          </p:nvCxnSpPr>
          <p:spPr>
            <a:xfrm rot="10800000">
              <a:off x="9024046" y="-100974"/>
              <a:ext cx="0" cy="2217000"/>
            </a:xfrm>
            <a:prstGeom prst="straightConnector1">
              <a:avLst/>
            </a:prstGeom>
            <a:noFill/>
            <a:ln w="19050" cap="flat" cmpd="sng">
              <a:solidFill>
                <a:schemeClr val="accent2"/>
              </a:solidFill>
              <a:prstDash val="solid"/>
              <a:round/>
              <a:headEnd type="none" w="med" len="med"/>
              <a:tailEnd type="none" w="med" len="med"/>
            </a:ln>
          </p:spPr>
        </p:cxnSp>
        <p:grpSp>
          <p:nvGrpSpPr>
            <p:cNvPr id="1889" name="Google Shape;1889;p33"/>
            <p:cNvGrpSpPr/>
            <p:nvPr/>
          </p:nvGrpSpPr>
          <p:grpSpPr>
            <a:xfrm>
              <a:off x="8463963" y="1017725"/>
              <a:ext cx="640937" cy="896362"/>
              <a:chOff x="2983359" y="1767508"/>
              <a:chExt cx="306375" cy="428471"/>
            </a:xfrm>
          </p:grpSpPr>
          <p:sp>
            <p:nvSpPr>
              <p:cNvPr id="1890" name="Google Shape;1890;p33"/>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1" name="Google Shape;1891;p33"/>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2" name="Google Shape;1892;p33"/>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3" name="Google Shape;1893;p33"/>
              <p:cNvSpPr/>
              <p:nvPr/>
            </p:nvSpPr>
            <p:spPr>
              <a:xfrm>
                <a:off x="3125200" y="1767508"/>
                <a:ext cx="19800" cy="741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4" name="Google Shape;1894;p33"/>
              <p:cNvSpPr/>
              <p:nvPr/>
            </p:nvSpPr>
            <p:spPr>
              <a:xfrm>
                <a:off x="3108179" y="1812899"/>
                <a:ext cx="56700" cy="540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5" name="Google Shape;1895;p33"/>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6" name="Google Shape;1896;p33"/>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7" name="Google Shape;1897;p33"/>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8" name="Google Shape;1898;p33"/>
              <p:cNvSpPr/>
              <p:nvPr/>
            </p:nvSpPr>
            <p:spPr>
              <a:xfrm>
                <a:off x="3076974" y="1846943"/>
                <a:ext cx="122100" cy="19800"/>
              </a:xfrm>
              <a:prstGeom prst="rect">
                <a:avLst/>
              </a:prstGeom>
              <a:solidFill>
                <a:srgbClr val="F046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9" name="Google Shape;1899;p33"/>
              <p:cNvSpPr/>
              <p:nvPr/>
            </p:nvSpPr>
            <p:spPr>
              <a:xfrm>
                <a:off x="3076974" y="1846943"/>
                <a:ext cx="122100" cy="1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0" name="Google Shape;1900;p33"/>
              <p:cNvSpPr/>
              <p:nvPr/>
            </p:nvSpPr>
            <p:spPr>
              <a:xfrm>
                <a:off x="3062790" y="1838432"/>
                <a:ext cx="144600" cy="171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1" name="Google Shape;1901;p33"/>
              <p:cNvSpPr/>
              <p:nvPr/>
            </p:nvSpPr>
            <p:spPr>
              <a:xfrm>
                <a:off x="3093995" y="2096595"/>
                <a:ext cx="85200" cy="138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2" name="Google Shape;1902;p33"/>
              <p:cNvSpPr/>
              <p:nvPr/>
            </p:nvSpPr>
            <p:spPr>
              <a:xfrm>
                <a:off x="3088321" y="2090921"/>
                <a:ext cx="96600" cy="114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3" name="Google Shape;1903;p33"/>
              <p:cNvSpPr/>
              <p:nvPr/>
            </p:nvSpPr>
            <p:spPr>
              <a:xfrm>
                <a:off x="309399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4" name="Google Shape;1904;p33"/>
              <p:cNvSpPr/>
              <p:nvPr/>
            </p:nvSpPr>
            <p:spPr>
              <a:xfrm>
                <a:off x="310250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5" name="Google Shape;1905;p33"/>
              <p:cNvSpPr/>
              <p:nvPr/>
            </p:nvSpPr>
            <p:spPr>
              <a:xfrm>
                <a:off x="311101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6" name="Google Shape;1906;p33"/>
              <p:cNvSpPr/>
              <p:nvPr/>
            </p:nvSpPr>
            <p:spPr>
              <a:xfrm>
                <a:off x="311952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7" name="Google Shape;1907;p33"/>
              <p:cNvSpPr/>
              <p:nvPr/>
            </p:nvSpPr>
            <p:spPr>
              <a:xfrm>
                <a:off x="312520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8" name="Google Shape;1908;p33"/>
              <p:cNvSpPr/>
              <p:nvPr/>
            </p:nvSpPr>
            <p:spPr>
              <a:xfrm>
                <a:off x="313371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9" name="Google Shape;1909;p33"/>
              <p:cNvSpPr/>
              <p:nvPr/>
            </p:nvSpPr>
            <p:spPr>
              <a:xfrm>
                <a:off x="3142220"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0" name="Google Shape;1910;p33"/>
              <p:cNvSpPr/>
              <p:nvPr/>
            </p:nvSpPr>
            <p:spPr>
              <a:xfrm>
                <a:off x="315073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1" name="Google Shape;1911;p33"/>
              <p:cNvSpPr/>
              <p:nvPr/>
            </p:nvSpPr>
            <p:spPr>
              <a:xfrm>
                <a:off x="315924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2" name="Google Shape;1912;p33"/>
              <p:cNvSpPr/>
              <p:nvPr/>
            </p:nvSpPr>
            <p:spPr>
              <a:xfrm>
                <a:off x="316491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3" name="Google Shape;1913;p33"/>
              <p:cNvSpPr/>
              <p:nvPr/>
            </p:nvSpPr>
            <p:spPr>
              <a:xfrm>
                <a:off x="317342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4" name="Google Shape;1914;p33"/>
              <p:cNvSpPr/>
              <p:nvPr/>
            </p:nvSpPr>
            <p:spPr>
              <a:xfrm>
                <a:off x="3093995" y="2110779"/>
                <a:ext cx="85200" cy="6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1915" name="Google Shape;1915;p33"/>
            <p:cNvCxnSpPr/>
            <p:nvPr/>
          </p:nvCxnSpPr>
          <p:spPr>
            <a:xfrm rot="10800000">
              <a:off x="8781403" y="-105775"/>
              <a:ext cx="0" cy="1123500"/>
            </a:xfrm>
            <a:prstGeom prst="straightConnector1">
              <a:avLst/>
            </a:prstGeom>
            <a:noFill/>
            <a:ln w="19050" cap="flat" cmpd="sng">
              <a:solidFill>
                <a:schemeClr val="accent2"/>
              </a:solidFill>
              <a:prstDash val="solid"/>
              <a:round/>
              <a:headEnd type="none" w="med" len="med"/>
              <a:tailEnd type="none" w="med" len="med"/>
            </a:ln>
          </p:spPr>
        </p:cxnSp>
      </p:grpSp>
      <p:grpSp>
        <p:nvGrpSpPr>
          <p:cNvPr id="1916" name="Google Shape;1916;p33"/>
          <p:cNvGrpSpPr/>
          <p:nvPr/>
        </p:nvGrpSpPr>
        <p:grpSpPr>
          <a:xfrm>
            <a:off x="7976657" y="-168909"/>
            <a:ext cx="908230" cy="5120554"/>
            <a:chOff x="-188168" y="-2926434"/>
            <a:chExt cx="908230" cy="5120554"/>
          </a:xfrm>
        </p:grpSpPr>
        <p:grpSp>
          <p:nvGrpSpPr>
            <p:cNvPr id="1917" name="Google Shape;1917;p33"/>
            <p:cNvGrpSpPr/>
            <p:nvPr/>
          </p:nvGrpSpPr>
          <p:grpSpPr>
            <a:xfrm>
              <a:off x="-188168" y="868866"/>
              <a:ext cx="908230" cy="1325254"/>
              <a:chOff x="2712001" y="2082563"/>
              <a:chExt cx="252412" cy="368300"/>
            </a:xfrm>
          </p:grpSpPr>
          <p:sp>
            <p:nvSpPr>
              <p:cNvPr id="1918" name="Google Shape;1918;p33"/>
              <p:cNvSpPr/>
              <p:nvPr/>
            </p:nvSpPr>
            <p:spPr>
              <a:xfrm>
                <a:off x="2832651" y="2349263"/>
                <a:ext cx="9600" cy="237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9" name="Google Shape;1919;p33"/>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0" name="Google Shape;1920;p33"/>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1" name="Google Shape;1921;p33"/>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2" name="Google Shape;1922;p33"/>
              <p:cNvSpPr/>
              <p:nvPr/>
            </p:nvSpPr>
            <p:spPr>
              <a:xfrm>
                <a:off x="2831063" y="2082563"/>
                <a:ext cx="12600" cy="318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3" name="Google Shape;1923;p33"/>
              <p:cNvSpPr/>
              <p:nvPr/>
            </p:nvSpPr>
            <p:spPr>
              <a:xfrm>
                <a:off x="2829476" y="2363551"/>
                <a:ext cx="17400" cy="192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4" name="Google Shape;1924;p33"/>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5" name="Google Shape;1925;p33"/>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6" name="Google Shape;1926;p33"/>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7" name="Google Shape;1927;p33"/>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8" name="Google Shape;1928;p33"/>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9" name="Google Shape;1929;p33"/>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0" name="Google Shape;1930;p33"/>
              <p:cNvSpPr/>
              <p:nvPr/>
            </p:nvSpPr>
            <p:spPr>
              <a:xfrm>
                <a:off x="2799313" y="2336563"/>
                <a:ext cx="762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1" name="Google Shape;1931;p33"/>
              <p:cNvSpPr/>
              <p:nvPr/>
            </p:nvSpPr>
            <p:spPr>
              <a:xfrm>
                <a:off x="2791376" y="2111138"/>
                <a:ext cx="936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1932" name="Google Shape;1932;p33"/>
            <p:cNvCxnSpPr>
              <a:stCxn id="1922" idx="0"/>
            </p:cNvCxnSpPr>
            <p:nvPr/>
          </p:nvCxnSpPr>
          <p:spPr>
            <a:xfrm rot="10800000">
              <a:off x="262911" y="-2926434"/>
              <a:ext cx="0" cy="3795300"/>
            </a:xfrm>
            <a:prstGeom prst="straightConnector1">
              <a:avLst/>
            </a:prstGeom>
            <a:noFill/>
            <a:ln w="19050" cap="flat" cmpd="sng">
              <a:solidFill>
                <a:schemeClr val="accent2"/>
              </a:solidFill>
              <a:prstDash val="solid"/>
              <a:round/>
              <a:headEnd type="none" w="med" len="med"/>
              <a:tailEnd type="none" w="med" len="med"/>
            </a:ln>
          </p:spPr>
        </p:cxnSp>
      </p:grpSp>
      <p:grpSp>
        <p:nvGrpSpPr>
          <p:cNvPr id="1933" name="Google Shape;1933;p33"/>
          <p:cNvGrpSpPr/>
          <p:nvPr/>
        </p:nvGrpSpPr>
        <p:grpSpPr>
          <a:xfrm rot="-8100057">
            <a:off x="7204181" y="407179"/>
            <a:ext cx="2346111" cy="1335590"/>
            <a:chOff x="2213401" y="1272925"/>
            <a:chExt cx="549276" cy="312737"/>
          </a:xfrm>
        </p:grpSpPr>
        <p:sp>
          <p:nvSpPr>
            <p:cNvPr id="1934" name="Google Shape;1934;p33"/>
            <p:cNvSpPr/>
            <p:nvPr/>
          </p:nvSpPr>
          <p:spPr>
            <a:xfrm>
              <a:off x="2361039" y="1461838"/>
              <a:ext cx="254000" cy="123825"/>
            </a:xfrm>
            <a:custGeom>
              <a:avLst/>
              <a:gdLst/>
              <a:ahLst/>
              <a:cxnLst/>
              <a:rect l="l" t="t" r="r" b="b"/>
              <a:pathLst>
                <a:path w="392" h="190" extrusionOk="0">
                  <a:moveTo>
                    <a:pt x="392" y="95"/>
                  </a:moveTo>
                  <a:cubicBezTo>
                    <a:pt x="384" y="84"/>
                    <a:pt x="375" y="74"/>
                    <a:pt x="366" y="65"/>
                  </a:cubicBezTo>
                  <a:cubicBezTo>
                    <a:pt x="261" y="129"/>
                    <a:pt x="261" y="129"/>
                    <a:pt x="261" y="129"/>
                  </a:cubicBezTo>
                  <a:cubicBezTo>
                    <a:pt x="259" y="130"/>
                    <a:pt x="259" y="130"/>
                    <a:pt x="259" y="130"/>
                  </a:cubicBezTo>
                  <a:cubicBezTo>
                    <a:pt x="256" y="125"/>
                    <a:pt x="252" y="120"/>
                    <a:pt x="248" y="115"/>
                  </a:cubicBezTo>
                  <a:cubicBezTo>
                    <a:pt x="248" y="115"/>
                    <a:pt x="248" y="115"/>
                    <a:pt x="248" y="115"/>
                  </a:cubicBezTo>
                  <a:cubicBezTo>
                    <a:pt x="335" y="40"/>
                    <a:pt x="335" y="40"/>
                    <a:pt x="335" y="40"/>
                  </a:cubicBezTo>
                  <a:cubicBezTo>
                    <a:pt x="325" y="34"/>
                    <a:pt x="316" y="28"/>
                    <a:pt x="305" y="23"/>
                  </a:cubicBezTo>
                  <a:cubicBezTo>
                    <a:pt x="243" y="110"/>
                    <a:pt x="243" y="110"/>
                    <a:pt x="243" y="110"/>
                  </a:cubicBezTo>
                  <a:cubicBezTo>
                    <a:pt x="243" y="110"/>
                    <a:pt x="243" y="110"/>
                    <a:pt x="243" y="110"/>
                  </a:cubicBezTo>
                  <a:cubicBezTo>
                    <a:pt x="239" y="106"/>
                    <a:pt x="234" y="103"/>
                    <a:pt x="229" y="100"/>
                  </a:cubicBezTo>
                  <a:cubicBezTo>
                    <a:pt x="274" y="12"/>
                    <a:pt x="274" y="12"/>
                    <a:pt x="274" y="12"/>
                  </a:cubicBezTo>
                  <a:cubicBezTo>
                    <a:pt x="265" y="8"/>
                    <a:pt x="255" y="6"/>
                    <a:pt x="244" y="4"/>
                  </a:cubicBezTo>
                  <a:cubicBezTo>
                    <a:pt x="221" y="96"/>
                    <a:pt x="221" y="96"/>
                    <a:pt x="221" y="96"/>
                  </a:cubicBezTo>
                  <a:cubicBezTo>
                    <a:pt x="215" y="94"/>
                    <a:pt x="209" y="92"/>
                    <a:pt x="203" y="91"/>
                  </a:cubicBezTo>
                  <a:cubicBezTo>
                    <a:pt x="201" y="91"/>
                    <a:pt x="201" y="91"/>
                    <a:pt x="201" y="91"/>
                  </a:cubicBezTo>
                  <a:cubicBezTo>
                    <a:pt x="212" y="1"/>
                    <a:pt x="212" y="1"/>
                    <a:pt x="212" y="1"/>
                  </a:cubicBezTo>
                  <a:cubicBezTo>
                    <a:pt x="206" y="0"/>
                    <a:pt x="201" y="0"/>
                    <a:pt x="196" y="0"/>
                  </a:cubicBezTo>
                  <a:cubicBezTo>
                    <a:pt x="191" y="0"/>
                    <a:pt x="186" y="0"/>
                    <a:pt x="181" y="1"/>
                  </a:cubicBezTo>
                  <a:cubicBezTo>
                    <a:pt x="191" y="90"/>
                    <a:pt x="191" y="90"/>
                    <a:pt x="191" y="90"/>
                  </a:cubicBezTo>
                  <a:cubicBezTo>
                    <a:pt x="189" y="91"/>
                    <a:pt x="189" y="91"/>
                    <a:pt x="189" y="91"/>
                  </a:cubicBezTo>
                  <a:cubicBezTo>
                    <a:pt x="183" y="92"/>
                    <a:pt x="177" y="94"/>
                    <a:pt x="172" y="96"/>
                  </a:cubicBezTo>
                  <a:cubicBezTo>
                    <a:pt x="149" y="3"/>
                    <a:pt x="149" y="3"/>
                    <a:pt x="149" y="3"/>
                  </a:cubicBezTo>
                  <a:cubicBezTo>
                    <a:pt x="138" y="5"/>
                    <a:pt x="128" y="8"/>
                    <a:pt x="118" y="11"/>
                  </a:cubicBezTo>
                  <a:cubicBezTo>
                    <a:pt x="164" y="100"/>
                    <a:pt x="164" y="100"/>
                    <a:pt x="164" y="100"/>
                  </a:cubicBezTo>
                  <a:cubicBezTo>
                    <a:pt x="159" y="102"/>
                    <a:pt x="154" y="106"/>
                    <a:pt x="149" y="110"/>
                  </a:cubicBezTo>
                  <a:cubicBezTo>
                    <a:pt x="149" y="109"/>
                    <a:pt x="149" y="109"/>
                    <a:pt x="149" y="109"/>
                  </a:cubicBezTo>
                  <a:cubicBezTo>
                    <a:pt x="87" y="22"/>
                    <a:pt x="87" y="22"/>
                    <a:pt x="87" y="22"/>
                  </a:cubicBezTo>
                  <a:cubicBezTo>
                    <a:pt x="77" y="27"/>
                    <a:pt x="67" y="33"/>
                    <a:pt x="57" y="39"/>
                  </a:cubicBezTo>
                  <a:cubicBezTo>
                    <a:pt x="144" y="115"/>
                    <a:pt x="144" y="115"/>
                    <a:pt x="144" y="115"/>
                  </a:cubicBezTo>
                  <a:cubicBezTo>
                    <a:pt x="144" y="115"/>
                    <a:pt x="144" y="115"/>
                    <a:pt x="144" y="115"/>
                  </a:cubicBezTo>
                  <a:cubicBezTo>
                    <a:pt x="140" y="119"/>
                    <a:pt x="136" y="124"/>
                    <a:pt x="134" y="130"/>
                  </a:cubicBezTo>
                  <a:cubicBezTo>
                    <a:pt x="131" y="129"/>
                    <a:pt x="131" y="129"/>
                    <a:pt x="131" y="129"/>
                  </a:cubicBezTo>
                  <a:cubicBezTo>
                    <a:pt x="26" y="65"/>
                    <a:pt x="26" y="65"/>
                    <a:pt x="26" y="65"/>
                  </a:cubicBezTo>
                  <a:cubicBezTo>
                    <a:pt x="16" y="74"/>
                    <a:pt x="7" y="84"/>
                    <a:pt x="0" y="95"/>
                  </a:cubicBezTo>
                  <a:cubicBezTo>
                    <a:pt x="186" y="161"/>
                    <a:pt x="186" y="161"/>
                    <a:pt x="186" y="161"/>
                  </a:cubicBezTo>
                  <a:cubicBezTo>
                    <a:pt x="168" y="169"/>
                    <a:pt x="168" y="169"/>
                    <a:pt x="168" y="169"/>
                  </a:cubicBezTo>
                  <a:cubicBezTo>
                    <a:pt x="168" y="169"/>
                    <a:pt x="174" y="190"/>
                    <a:pt x="196" y="190"/>
                  </a:cubicBezTo>
                  <a:cubicBezTo>
                    <a:pt x="219" y="190"/>
                    <a:pt x="225" y="170"/>
                    <a:pt x="225" y="170"/>
                  </a:cubicBezTo>
                  <a:cubicBezTo>
                    <a:pt x="206" y="161"/>
                    <a:pt x="206" y="161"/>
                    <a:pt x="206" y="161"/>
                  </a:cubicBezTo>
                  <a:lnTo>
                    <a:pt x="392" y="95"/>
                  </a:lnTo>
                  <a:close/>
                  <a:moveTo>
                    <a:pt x="205" y="164"/>
                  </a:moveTo>
                  <a:cubicBezTo>
                    <a:pt x="205" y="169"/>
                    <a:pt x="201" y="173"/>
                    <a:pt x="196" y="173"/>
                  </a:cubicBezTo>
                  <a:cubicBezTo>
                    <a:pt x="191" y="173"/>
                    <a:pt x="187" y="169"/>
                    <a:pt x="187" y="164"/>
                  </a:cubicBezTo>
                  <a:cubicBezTo>
                    <a:pt x="187" y="163"/>
                    <a:pt x="188" y="162"/>
                    <a:pt x="188" y="161"/>
                  </a:cubicBezTo>
                  <a:cubicBezTo>
                    <a:pt x="196" y="161"/>
                    <a:pt x="196" y="161"/>
                    <a:pt x="196" y="161"/>
                  </a:cubicBezTo>
                  <a:cubicBezTo>
                    <a:pt x="204" y="161"/>
                    <a:pt x="204" y="161"/>
                    <a:pt x="204" y="161"/>
                  </a:cubicBezTo>
                  <a:cubicBezTo>
                    <a:pt x="205" y="162"/>
                    <a:pt x="205" y="163"/>
                    <a:pt x="205" y="16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5" name="Google Shape;1935;p33"/>
            <p:cNvSpPr/>
            <p:nvPr/>
          </p:nvSpPr>
          <p:spPr>
            <a:xfrm>
              <a:off x="2397551" y="1476125"/>
              <a:ext cx="33338" cy="25400"/>
            </a:xfrm>
            <a:custGeom>
              <a:avLst/>
              <a:gdLst/>
              <a:ahLst/>
              <a:cxnLst/>
              <a:rect l="l" t="t" r="r" b="b"/>
              <a:pathLst>
                <a:path w="50" h="39" extrusionOk="0">
                  <a:moveTo>
                    <a:pt x="0" y="17"/>
                  </a:moveTo>
                  <a:cubicBezTo>
                    <a:pt x="26" y="39"/>
                    <a:pt x="26" y="39"/>
                    <a:pt x="26" y="39"/>
                  </a:cubicBezTo>
                  <a:cubicBezTo>
                    <a:pt x="34" y="35"/>
                    <a:pt x="42" y="32"/>
                    <a:pt x="50" y="29"/>
                  </a:cubicBezTo>
                  <a:cubicBezTo>
                    <a:pt x="30" y="0"/>
                    <a:pt x="30" y="0"/>
                    <a:pt x="30" y="0"/>
                  </a:cubicBezTo>
                  <a:cubicBezTo>
                    <a:pt x="20" y="5"/>
                    <a:pt x="10" y="11"/>
                    <a:pt x="0" y="17"/>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6" name="Google Shape;1936;p33"/>
            <p:cNvSpPr/>
            <p:nvPr/>
          </p:nvSpPr>
          <p:spPr>
            <a:xfrm>
              <a:off x="2546776" y="1477713"/>
              <a:ext cx="31750" cy="23813"/>
            </a:xfrm>
            <a:custGeom>
              <a:avLst/>
              <a:gdLst/>
              <a:ahLst/>
              <a:cxnLst/>
              <a:rect l="l" t="t" r="r" b="b"/>
              <a:pathLst>
                <a:path w="50" h="38" extrusionOk="0">
                  <a:moveTo>
                    <a:pt x="0" y="28"/>
                  </a:moveTo>
                  <a:cubicBezTo>
                    <a:pt x="9" y="31"/>
                    <a:pt x="17" y="35"/>
                    <a:pt x="25" y="38"/>
                  </a:cubicBezTo>
                  <a:cubicBezTo>
                    <a:pt x="50" y="17"/>
                    <a:pt x="50" y="17"/>
                    <a:pt x="50" y="17"/>
                  </a:cubicBezTo>
                  <a:cubicBezTo>
                    <a:pt x="40" y="11"/>
                    <a:pt x="31" y="5"/>
                    <a:pt x="20" y="0"/>
                  </a:cubicBezTo>
                  <a:lnTo>
                    <a:pt x="0" y="28"/>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7" name="Google Shape;1937;p33"/>
            <p:cNvSpPr/>
            <p:nvPr/>
          </p:nvSpPr>
          <p:spPr>
            <a:xfrm>
              <a:off x="2437239" y="1465013"/>
              <a:ext cx="25400" cy="25400"/>
            </a:xfrm>
            <a:custGeom>
              <a:avLst/>
              <a:gdLst/>
              <a:ahLst/>
              <a:cxnLst/>
              <a:rect l="l" t="t" r="r" b="b"/>
              <a:pathLst>
                <a:path w="39" h="40" extrusionOk="0">
                  <a:moveTo>
                    <a:pt x="0" y="8"/>
                  </a:moveTo>
                  <a:cubicBezTo>
                    <a:pt x="17" y="40"/>
                    <a:pt x="17" y="40"/>
                    <a:pt x="17" y="40"/>
                  </a:cubicBezTo>
                  <a:cubicBezTo>
                    <a:pt x="24" y="38"/>
                    <a:pt x="32" y="36"/>
                    <a:pt x="39" y="35"/>
                  </a:cubicBezTo>
                  <a:cubicBezTo>
                    <a:pt x="31" y="0"/>
                    <a:pt x="31" y="0"/>
                    <a:pt x="31" y="0"/>
                  </a:cubicBezTo>
                  <a:cubicBezTo>
                    <a:pt x="20" y="2"/>
                    <a:pt x="10" y="5"/>
                    <a:pt x="0" y="8"/>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8" name="Google Shape;1938;p33"/>
            <p:cNvSpPr/>
            <p:nvPr/>
          </p:nvSpPr>
          <p:spPr>
            <a:xfrm>
              <a:off x="2361039" y="1504700"/>
              <a:ext cx="31750" cy="23812"/>
            </a:xfrm>
            <a:custGeom>
              <a:avLst/>
              <a:gdLst/>
              <a:ahLst/>
              <a:cxnLst/>
              <a:rect l="l" t="t" r="r" b="b"/>
              <a:pathLst>
                <a:path w="50" h="37" extrusionOk="0">
                  <a:moveTo>
                    <a:pt x="50" y="14"/>
                  </a:moveTo>
                  <a:cubicBezTo>
                    <a:pt x="26" y="0"/>
                    <a:pt x="26" y="0"/>
                    <a:pt x="26" y="0"/>
                  </a:cubicBezTo>
                  <a:cubicBezTo>
                    <a:pt x="16" y="9"/>
                    <a:pt x="7" y="19"/>
                    <a:pt x="0" y="30"/>
                  </a:cubicBezTo>
                  <a:cubicBezTo>
                    <a:pt x="21" y="37"/>
                    <a:pt x="21" y="37"/>
                    <a:pt x="21" y="37"/>
                  </a:cubicBezTo>
                  <a:cubicBezTo>
                    <a:pt x="30" y="29"/>
                    <a:pt x="40" y="21"/>
                    <a:pt x="50" y="14"/>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9" name="Google Shape;1939;p33"/>
            <p:cNvSpPr/>
            <p:nvPr/>
          </p:nvSpPr>
          <p:spPr>
            <a:xfrm>
              <a:off x="2513439" y="1465013"/>
              <a:ext cx="25400" cy="25400"/>
            </a:xfrm>
            <a:custGeom>
              <a:avLst/>
              <a:gdLst/>
              <a:ahLst/>
              <a:cxnLst/>
              <a:rect l="l" t="t" r="r" b="b"/>
              <a:pathLst>
                <a:path w="39" h="39" extrusionOk="0">
                  <a:moveTo>
                    <a:pt x="0" y="34"/>
                  </a:moveTo>
                  <a:cubicBezTo>
                    <a:pt x="8" y="36"/>
                    <a:pt x="16" y="37"/>
                    <a:pt x="23" y="39"/>
                  </a:cubicBezTo>
                  <a:cubicBezTo>
                    <a:pt x="39" y="8"/>
                    <a:pt x="39" y="8"/>
                    <a:pt x="39" y="8"/>
                  </a:cubicBezTo>
                  <a:cubicBezTo>
                    <a:pt x="30" y="4"/>
                    <a:pt x="20" y="2"/>
                    <a:pt x="9" y="0"/>
                  </a:cubicBezTo>
                  <a:lnTo>
                    <a:pt x="0" y="34"/>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0" name="Google Shape;1940;p33"/>
            <p:cNvSpPr/>
            <p:nvPr/>
          </p:nvSpPr>
          <p:spPr>
            <a:xfrm>
              <a:off x="2583289" y="1504700"/>
              <a:ext cx="31750" cy="23812"/>
            </a:xfrm>
            <a:custGeom>
              <a:avLst/>
              <a:gdLst/>
              <a:ahLst/>
              <a:cxnLst/>
              <a:rect l="l" t="t" r="r" b="b"/>
              <a:pathLst>
                <a:path w="50" h="37" extrusionOk="0">
                  <a:moveTo>
                    <a:pt x="24" y="0"/>
                  </a:moveTo>
                  <a:cubicBezTo>
                    <a:pt x="0" y="15"/>
                    <a:pt x="0" y="15"/>
                    <a:pt x="0" y="15"/>
                  </a:cubicBezTo>
                  <a:cubicBezTo>
                    <a:pt x="10" y="22"/>
                    <a:pt x="20" y="29"/>
                    <a:pt x="29" y="37"/>
                  </a:cubicBezTo>
                  <a:cubicBezTo>
                    <a:pt x="50" y="30"/>
                    <a:pt x="50" y="30"/>
                    <a:pt x="50" y="30"/>
                  </a:cubicBezTo>
                  <a:cubicBezTo>
                    <a:pt x="42" y="19"/>
                    <a:pt x="33" y="9"/>
                    <a:pt x="24" y="0"/>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1" name="Google Shape;1941;p33"/>
            <p:cNvSpPr/>
            <p:nvPr/>
          </p:nvSpPr>
          <p:spPr>
            <a:xfrm>
              <a:off x="2478514" y="1461838"/>
              <a:ext cx="20637" cy="23812"/>
            </a:xfrm>
            <a:custGeom>
              <a:avLst/>
              <a:gdLst/>
              <a:ahLst/>
              <a:cxnLst/>
              <a:rect l="l" t="t" r="r" b="b"/>
              <a:pathLst>
                <a:path w="31" h="36" extrusionOk="0">
                  <a:moveTo>
                    <a:pt x="0" y="1"/>
                  </a:moveTo>
                  <a:cubicBezTo>
                    <a:pt x="4" y="36"/>
                    <a:pt x="4" y="36"/>
                    <a:pt x="4" y="36"/>
                  </a:cubicBezTo>
                  <a:cubicBezTo>
                    <a:pt x="8" y="36"/>
                    <a:pt x="11" y="35"/>
                    <a:pt x="15" y="35"/>
                  </a:cubicBezTo>
                  <a:cubicBezTo>
                    <a:pt x="19" y="35"/>
                    <a:pt x="23" y="36"/>
                    <a:pt x="27" y="36"/>
                  </a:cubicBezTo>
                  <a:cubicBezTo>
                    <a:pt x="31" y="1"/>
                    <a:pt x="31" y="1"/>
                    <a:pt x="31" y="1"/>
                  </a:cubicBezTo>
                  <a:cubicBezTo>
                    <a:pt x="25" y="0"/>
                    <a:pt x="20" y="0"/>
                    <a:pt x="15" y="0"/>
                  </a:cubicBezTo>
                  <a:cubicBezTo>
                    <a:pt x="10" y="0"/>
                    <a:pt x="5" y="0"/>
                    <a:pt x="0" y="1"/>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2" name="Google Shape;1942;p33"/>
            <p:cNvSpPr/>
            <p:nvPr/>
          </p:nvSpPr>
          <p:spPr>
            <a:xfrm>
              <a:off x="2213401" y="1272925"/>
              <a:ext cx="549276" cy="266700"/>
            </a:xfrm>
            <a:custGeom>
              <a:avLst/>
              <a:gdLst/>
              <a:ahLst/>
              <a:cxnLst/>
              <a:rect l="l" t="t" r="r" b="b"/>
              <a:pathLst>
                <a:path w="846" h="410" extrusionOk="0">
                  <a:moveTo>
                    <a:pt x="423" y="294"/>
                  </a:moveTo>
                  <a:cubicBezTo>
                    <a:pt x="511" y="294"/>
                    <a:pt x="588" y="340"/>
                    <a:pt x="636" y="410"/>
                  </a:cubicBezTo>
                  <a:cubicBezTo>
                    <a:pt x="846" y="344"/>
                    <a:pt x="846" y="344"/>
                    <a:pt x="846" y="344"/>
                  </a:cubicBezTo>
                  <a:cubicBezTo>
                    <a:pt x="797" y="143"/>
                    <a:pt x="617" y="4"/>
                    <a:pt x="413" y="0"/>
                  </a:cubicBezTo>
                  <a:cubicBezTo>
                    <a:pt x="209" y="4"/>
                    <a:pt x="49" y="143"/>
                    <a:pt x="0" y="344"/>
                  </a:cubicBezTo>
                  <a:cubicBezTo>
                    <a:pt x="210" y="410"/>
                    <a:pt x="210" y="410"/>
                    <a:pt x="210" y="410"/>
                  </a:cubicBezTo>
                  <a:cubicBezTo>
                    <a:pt x="258" y="340"/>
                    <a:pt x="335" y="294"/>
                    <a:pt x="423" y="2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3" name="Google Shape;1943;p33"/>
            <p:cNvSpPr/>
            <p:nvPr/>
          </p:nvSpPr>
          <p:spPr>
            <a:xfrm>
              <a:off x="2459464" y="1299913"/>
              <a:ext cx="58738" cy="144463"/>
            </a:xfrm>
            <a:custGeom>
              <a:avLst/>
              <a:gdLst/>
              <a:ahLst/>
              <a:cxnLst/>
              <a:rect l="l" t="t" r="r" b="b"/>
              <a:pathLst>
                <a:path w="91" h="223" extrusionOk="0">
                  <a:moveTo>
                    <a:pt x="66" y="223"/>
                  </a:moveTo>
                  <a:cubicBezTo>
                    <a:pt x="91" y="0"/>
                    <a:pt x="91" y="0"/>
                    <a:pt x="91" y="0"/>
                  </a:cubicBezTo>
                  <a:cubicBezTo>
                    <a:pt x="45" y="0"/>
                    <a:pt x="45" y="0"/>
                    <a:pt x="45" y="0"/>
                  </a:cubicBezTo>
                  <a:cubicBezTo>
                    <a:pt x="0" y="0"/>
                    <a:pt x="0" y="0"/>
                    <a:pt x="0" y="0"/>
                  </a:cubicBezTo>
                  <a:cubicBezTo>
                    <a:pt x="25" y="223"/>
                    <a:pt x="25" y="223"/>
                    <a:pt x="25" y="223"/>
                  </a:cubicBezTo>
                  <a:cubicBezTo>
                    <a:pt x="31" y="222"/>
                    <a:pt x="38" y="222"/>
                    <a:pt x="44" y="222"/>
                  </a:cubicBezTo>
                  <a:cubicBezTo>
                    <a:pt x="52" y="222"/>
                    <a:pt x="59" y="222"/>
                    <a:pt x="66" y="22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4" name="Google Shape;1944;p33"/>
            <p:cNvSpPr/>
            <p:nvPr/>
          </p:nvSpPr>
          <p:spPr>
            <a:xfrm>
              <a:off x="2365801" y="1304675"/>
              <a:ext cx="88900" cy="149225"/>
            </a:xfrm>
            <a:custGeom>
              <a:avLst/>
              <a:gdLst/>
              <a:ahLst/>
              <a:cxnLst/>
              <a:rect l="l" t="t" r="r" b="b"/>
              <a:pathLst>
                <a:path w="138" h="228" extrusionOk="0">
                  <a:moveTo>
                    <a:pt x="84" y="0"/>
                  </a:moveTo>
                  <a:cubicBezTo>
                    <a:pt x="42" y="18"/>
                    <a:pt x="42" y="18"/>
                    <a:pt x="42" y="18"/>
                  </a:cubicBezTo>
                  <a:cubicBezTo>
                    <a:pt x="0" y="35"/>
                    <a:pt x="0" y="35"/>
                    <a:pt x="0" y="35"/>
                  </a:cubicBezTo>
                  <a:cubicBezTo>
                    <a:pt x="97" y="228"/>
                    <a:pt x="97" y="228"/>
                    <a:pt x="97" y="228"/>
                  </a:cubicBezTo>
                  <a:cubicBezTo>
                    <a:pt x="110" y="223"/>
                    <a:pt x="124" y="220"/>
                    <a:pt x="138" y="217"/>
                  </a:cubicBezTo>
                  <a:lnTo>
                    <a:pt x="84"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5" name="Google Shape;1945;p33"/>
            <p:cNvSpPr/>
            <p:nvPr/>
          </p:nvSpPr>
          <p:spPr>
            <a:xfrm>
              <a:off x="2286426" y="1349125"/>
              <a:ext cx="120650" cy="128588"/>
            </a:xfrm>
            <a:custGeom>
              <a:avLst/>
              <a:gdLst/>
              <a:ahLst/>
              <a:cxnLst/>
              <a:rect l="l" t="t" r="r" b="b"/>
              <a:pathLst>
                <a:path w="187" h="198" extrusionOk="0">
                  <a:moveTo>
                    <a:pt x="66" y="0"/>
                  </a:moveTo>
                  <a:cubicBezTo>
                    <a:pt x="33" y="33"/>
                    <a:pt x="33" y="33"/>
                    <a:pt x="33" y="33"/>
                  </a:cubicBezTo>
                  <a:cubicBezTo>
                    <a:pt x="0" y="66"/>
                    <a:pt x="0" y="66"/>
                    <a:pt x="0" y="66"/>
                  </a:cubicBezTo>
                  <a:cubicBezTo>
                    <a:pt x="147" y="198"/>
                    <a:pt x="147" y="198"/>
                    <a:pt x="147" y="198"/>
                  </a:cubicBezTo>
                  <a:cubicBezTo>
                    <a:pt x="160" y="189"/>
                    <a:pt x="173" y="181"/>
                    <a:pt x="187" y="174"/>
                  </a:cubicBezTo>
                  <a:lnTo>
                    <a:pt x="6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6" name="Google Shape;1946;p33"/>
            <p:cNvSpPr/>
            <p:nvPr/>
          </p:nvSpPr>
          <p:spPr>
            <a:xfrm>
              <a:off x="2235626" y="1433263"/>
              <a:ext cx="125412" cy="90488"/>
            </a:xfrm>
            <a:custGeom>
              <a:avLst/>
              <a:gdLst/>
              <a:ahLst/>
              <a:cxnLst/>
              <a:rect l="l" t="t" r="r" b="b"/>
              <a:pathLst>
                <a:path w="192" h="139" extrusionOk="0">
                  <a:moveTo>
                    <a:pt x="192" y="97"/>
                  </a:moveTo>
                  <a:cubicBezTo>
                    <a:pt x="36" y="0"/>
                    <a:pt x="36" y="0"/>
                    <a:pt x="36" y="0"/>
                  </a:cubicBezTo>
                  <a:cubicBezTo>
                    <a:pt x="18" y="44"/>
                    <a:pt x="18" y="44"/>
                    <a:pt x="18" y="44"/>
                  </a:cubicBezTo>
                  <a:cubicBezTo>
                    <a:pt x="0" y="88"/>
                    <a:pt x="0" y="88"/>
                    <a:pt x="0" y="88"/>
                  </a:cubicBezTo>
                  <a:cubicBezTo>
                    <a:pt x="156" y="139"/>
                    <a:pt x="156" y="139"/>
                    <a:pt x="156" y="139"/>
                  </a:cubicBezTo>
                  <a:cubicBezTo>
                    <a:pt x="167" y="124"/>
                    <a:pt x="179" y="110"/>
                    <a:pt x="192" y="9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7" name="Google Shape;1947;p33"/>
            <p:cNvSpPr/>
            <p:nvPr/>
          </p:nvSpPr>
          <p:spPr>
            <a:xfrm>
              <a:off x="2521376" y="1304675"/>
              <a:ext cx="90488" cy="149225"/>
            </a:xfrm>
            <a:custGeom>
              <a:avLst/>
              <a:gdLst/>
              <a:ahLst/>
              <a:cxnLst/>
              <a:rect l="l" t="t" r="r" b="b"/>
              <a:pathLst>
                <a:path w="138" h="229" extrusionOk="0">
                  <a:moveTo>
                    <a:pt x="138" y="35"/>
                  </a:moveTo>
                  <a:cubicBezTo>
                    <a:pt x="96" y="18"/>
                    <a:pt x="96" y="18"/>
                    <a:pt x="96" y="18"/>
                  </a:cubicBezTo>
                  <a:cubicBezTo>
                    <a:pt x="54" y="0"/>
                    <a:pt x="54" y="0"/>
                    <a:pt x="54" y="0"/>
                  </a:cubicBezTo>
                  <a:cubicBezTo>
                    <a:pt x="0" y="218"/>
                    <a:pt x="0" y="218"/>
                    <a:pt x="0" y="218"/>
                  </a:cubicBezTo>
                  <a:cubicBezTo>
                    <a:pt x="14" y="220"/>
                    <a:pt x="28" y="224"/>
                    <a:pt x="41" y="229"/>
                  </a:cubicBezTo>
                  <a:lnTo>
                    <a:pt x="138" y="3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8" name="Google Shape;1948;p33"/>
            <p:cNvSpPr/>
            <p:nvPr/>
          </p:nvSpPr>
          <p:spPr>
            <a:xfrm>
              <a:off x="2569001" y="1349125"/>
              <a:ext cx="122238" cy="130175"/>
            </a:xfrm>
            <a:custGeom>
              <a:avLst/>
              <a:gdLst/>
              <a:ahLst/>
              <a:cxnLst/>
              <a:rect l="l" t="t" r="r" b="b"/>
              <a:pathLst>
                <a:path w="187" h="199" extrusionOk="0">
                  <a:moveTo>
                    <a:pt x="187" y="66"/>
                  </a:moveTo>
                  <a:cubicBezTo>
                    <a:pt x="154" y="33"/>
                    <a:pt x="154" y="33"/>
                    <a:pt x="154" y="33"/>
                  </a:cubicBezTo>
                  <a:cubicBezTo>
                    <a:pt x="121" y="0"/>
                    <a:pt x="121" y="0"/>
                    <a:pt x="121" y="0"/>
                  </a:cubicBezTo>
                  <a:cubicBezTo>
                    <a:pt x="0" y="175"/>
                    <a:pt x="0" y="175"/>
                    <a:pt x="0" y="175"/>
                  </a:cubicBezTo>
                  <a:cubicBezTo>
                    <a:pt x="13" y="182"/>
                    <a:pt x="26" y="190"/>
                    <a:pt x="39" y="199"/>
                  </a:cubicBezTo>
                  <a:lnTo>
                    <a:pt x="187" y="6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9" name="Google Shape;1949;p33"/>
            <p:cNvSpPr/>
            <p:nvPr/>
          </p:nvSpPr>
          <p:spPr>
            <a:xfrm>
              <a:off x="2615039" y="1433263"/>
              <a:ext cx="125412" cy="90488"/>
            </a:xfrm>
            <a:custGeom>
              <a:avLst/>
              <a:gdLst/>
              <a:ahLst/>
              <a:cxnLst/>
              <a:rect l="l" t="t" r="r" b="b"/>
              <a:pathLst>
                <a:path w="193" h="139" extrusionOk="0">
                  <a:moveTo>
                    <a:pt x="35" y="139"/>
                  </a:moveTo>
                  <a:cubicBezTo>
                    <a:pt x="193" y="88"/>
                    <a:pt x="193" y="88"/>
                    <a:pt x="193" y="88"/>
                  </a:cubicBezTo>
                  <a:cubicBezTo>
                    <a:pt x="175" y="44"/>
                    <a:pt x="175" y="44"/>
                    <a:pt x="175" y="44"/>
                  </a:cubicBezTo>
                  <a:cubicBezTo>
                    <a:pt x="156" y="0"/>
                    <a:pt x="156" y="0"/>
                    <a:pt x="156" y="0"/>
                  </a:cubicBezTo>
                  <a:cubicBezTo>
                    <a:pt x="0" y="98"/>
                    <a:pt x="0" y="98"/>
                    <a:pt x="0" y="98"/>
                  </a:cubicBezTo>
                  <a:cubicBezTo>
                    <a:pt x="13" y="111"/>
                    <a:pt x="24" y="125"/>
                    <a:pt x="35"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0" name="Google Shape;1950;p33"/>
            <p:cNvSpPr/>
            <p:nvPr/>
          </p:nvSpPr>
          <p:spPr>
            <a:xfrm>
              <a:off x="2475339" y="1307850"/>
              <a:ext cx="27000" cy="270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1" name="Google Shape;1951;p33"/>
            <p:cNvSpPr/>
            <p:nvPr/>
          </p:nvSpPr>
          <p:spPr>
            <a:xfrm>
              <a:off x="2476926" y="1358650"/>
              <a:ext cx="22200" cy="207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2" name="Google Shape;1952;p33"/>
            <p:cNvSpPr/>
            <p:nvPr/>
          </p:nvSpPr>
          <p:spPr>
            <a:xfrm>
              <a:off x="2478514" y="1406275"/>
              <a:ext cx="19200" cy="192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3" name="Google Shape;1953;p33"/>
            <p:cNvSpPr/>
            <p:nvPr/>
          </p:nvSpPr>
          <p:spPr>
            <a:xfrm>
              <a:off x="2561064" y="1323725"/>
              <a:ext cx="26988" cy="26988"/>
            </a:xfrm>
            <a:custGeom>
              <a:avLst/>
              <a:gdLst/>
              <a:ahLst/>
              <a:cxnLst/>
              <a:rect l="l" t="t" r="r" b="b"/>
              <a:pathLst>
                <a:path w="42" h="42" extrusionOk="0">
                  <a:moveTo>
                    <a:pt x="38" y="27"/>
                  </a:moveTo>
                  <a:cubicBezTo>
                    <a:pt x="35" y="37"/>
                    <a:pt x="24" y="42"/>
                    <a:pt x="14" y="39"/>
                  </a:cubicBezTo>
                  <a:cubicBezTo>
                    <a:pt x="5" y="35"/>
                    <a:pt x="0" y="25"/>
                    <a:pt x="3" y="15"/>
                  </a:cubicBezTo>
                  <a:cubicBezTo>
                    <a:pt x="6" y="5"/>
                    <a:pt x="17" y="0"/>
                    <a:pt x="27" y="3"/>
                  </a:cubicBezTo>
                  <a:cubicBezTo>
                    <a:pt x="37" y="7"/>
                    <a:pt x="42" y="18"/>
                    <a:pt x="38"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4" name="Google Shape;1954;p33"/>
            <p:cNvSpPr/>
            <p:nvPr/>
          </p:nvSpPr>
          <p:spPr>
            <a:xfrm>
              <a:off x="2546776" y="1366588"/>
              <a:ext cx="23812" cy="23812"/>
            </a:xfrm>
            <a:custGeom>
              <a:avLst/>
              <a:gdLst/>
              <a:ahLst/>
              <a:cxnLst/>
              <a:rect l="l" t="t" r="r" b="b"/>
              <a:pathLst>
                <a:path w="36" h="36" extrusionOk="0">
                  <a:moveTo>
                    <a:pt x="33" y="24"/>
                  </a:moveTo>
                  <a:cubicBezTo>
                    <a:pt x="30" y="32"/>
                    <a:pt x="21" y="36"/>
                    <a:pt x="13" y="33"/>
                  </a:cubicBezTo>
                  <a:cubicBezTo>
                    <a:pt x="4" y="30"/>
                    <a:pt x="0" y="21"/>
                    <a:pt x="3" y="13"/>
                  </a:cubicBezTo>
                  <a:cubicBezTo>
                    <a:pt x="6" y="5"/>
                    <a:pt x="15" y="0"/>
                    <a:pt x="23" y="3"/>
                  </a:cubicBezTo>
                  <a:cubicBezTo>
                    <a:pt x="32" y="6"/>
                    <a:pt x="36" y="15"/>
                    <a:pt x="3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5" name="Google Shape;1955;p33"/>
            <p:cNvSpPr/>
            <p:nvPr/>
          </p:nvSpPr>
          <p:spPr>
            <a:xfrm>
              <a:off x="2534076" y="1411038"/>
              <a:ext cx="20637" cy="19050"/>
            </a:xfrm>
            <a:custGeom>
              <a:avLst/>
              <a:gdLst/>
              <a:ahLst/>
              <a:cxnLst/>
              <a:rect l="l" t="t" r="r" b="b"/>
              <a:pathLst>
                <a:path w="31" h="30" extrusionOk="0">
                  <a:moveTo>
                    <a:pt x="28" y="19"/>
                  </a:moveTo>
                  <a:cubicBezTo>
                    <a:pt x="26" y="26"/>
                    <a:pt x="18" y="30"/>
                    <a:pt x="11" y="27"/>
                  </a:cubicBezTo>
                  <a:cubicBezTo>
                    <a:pt x="4" y="25"/>
                    <a:pt x="0" y="17"/>
                    <a:pt x="3" y="10"/>
                  </a:cubicBezTo>
                  <a:cubicBezTo>
                    <a:pt x="5" y="3"/>
                    <a:pt x="13" y="0"/>
                    <a:pt x="20" y="2"/>
                  </a:cubicBezTo>
                  <a:cubicBezTo>
                    <a:pt x="27" y="5"/>
                    <a:pt x="31" y="12"/>
                    <a:pt x="28"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6" name="Google Shape;1956;p33"/>
            <p:cNvSpPr/>
            <p:nvPr/>
          </p:nvSpPr>
          <p:spPr>
            <a:xfrm>
              <a:off x="2640439" y="1376113"/>
              <a:ext cx="26988" cy="25400"/>
            </a:xfrm>
            <a:custGeom>
              <a:avLst/>
              <a:gdLst/>
              <a:ahLst/>
              <a:cxnLst/>
              <a:rect l="l" t="t" r="r" b="b"/>
              <a:pathLst>
                <a:path w="40" h="40" extrusionOk="0">
                  <a:moveTo>
                    <a:pt x="33" y="32"/>
                  </a:moveTo>
                  <a:cubicBezTo>
                    <a:pt x="26" y="40"/>
                    <a:pt x="15" y="40"/>
                    <a:pt x="8" y="33"/>
                  </a:cubicBezTo>
                  <a:cubicBezTo>
                    <a:pt x="0" y="26"/>
                    <a:pt x="0" y="15"/>
                    <a:pt x="7" y="8"/>
                  </a:cubicBezTo>
                  <a:cubicBezTo>
                    <a:pt x="14" y="1"/>
                    <a:pt x="25" y="0"/>
                    <a:pt x="32" y="7"/>
                  </a:cubicBezTo>
                  <a:cubicBezTo>
                    <a:pt x="39" y="14"/>
                    <a:pt x="40" y="25"/>
                    <a:pt x="33"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7" name="Google Shape;1957;p33"/>
            <p:cNvSpPr/>
            <p:nvPr/>
          </p:nvSpPr>
          <p:spPr>
            <a:xfrm>
              <a:off x="2615039" y="1407863"/>
              <a:ext cx="20637" cy="22225"/>
            </a:xfrm>
            <a:custGeom>
              <a:avLst/>
              <a:gdLst/>
              <a:ahLst/>
              <a:cxnLst/>
              <a:rect l="l" t="t" r="r" b="b"/>
              <a:pathLst>
                <a:path w="34" h="34" extrusionOk="0">
                  <a:moveTo>
                    <a:pt x="28" y="28"/>
                  </a:moveTo>
                  <a:cubicBezTo>
                    <a:pt x="22" y="34"/>
                    <a:pt x="13" y="34"/>
                    <a:pt x="7" y="29"/>
                  </a:cubicBezTo>
                  <a:cubicBezTo>
                    <a:pt x="0" y="23"/>
                    <a:pt x="0" y="13"/>
                    <a:pt x="6" y="7"/>
                  </a:cubicBezTo>
                  <a:cubicBezTo>
                    <a:pt x="12" y="1"/>
                    <a:pt x="21" y="0"/>
                    <a:pt x="27" y="6"/>
                  </a:cubicBezTo>
                  <a:cubicBezTo>
                    <a:pt x="34" y="12"/>
                    <a:pt x="34" y="22"/>
                    <a:pt x="28"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8" name="Google Shape;1958;p33"/>
            <p:cNvSpPr/>
            <p:nvPr/>
          </p:nvSpPr>
          <p:spPr>
            <a:xfrm>
              <a:off x="2588051" y="1441200"/>
              <a:ext cx="17462" cy="17462"/>
            </a:xfrm>
            <a:custGeom>
              <a:avLst/>
              <a:gdLst/>
              <a:ahLst/>
              <a:cxnLst/>
              <a:rect l="l" t="t" r="r" b="b"/>
              <a:pathLst>
                <a:path w="28" h="29" extrusionOk="0">
                  <a:moveTo>
                    <a:pt x="24" y="24"/>
                  </a:moveTo>
                  <a:cubicBezTo>
                    <a:pt x="19" y="29"/>
                    <a:pt x="10" y="29"/>
                    <a:pt x="5" y="24"/>
                  </a:cubicBezTo>
                  <a:cubicBezTo>
                    <a:pt x="0" y="19"/>
                    <a:pt x="0" y="11"/>
                    <a:pt x="4" y="6"/>
                  </a:cubicBezTo>
                  <a:cubicBezTo>
                    <a:pt x="9" y="1"/>
                    <a:pt x="18" y="0"/>
                    <a:pt x="23" y="5"/>
                  </a:cubicBezTo>
                  <a:cubicBezTo>
                    <a:pt x="28" y="10"/>
                    <a:pt x="28" y="18"/>
                    <a:pt x="24"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9" name="Google Shape;1959;p33"/>
            <p:cNvSpPr/>
            <p:nvPr/>
          </p:nvSpPr>
          <p:spPr>
            <a:xfrm>
              <a:off x="2699176" y="1461838"/>
              <a:ext cx="22225" cy="22225"/>
            </a:xfrm>
            <a:custGeom>
              <a:avLst/>
              <a:gdLst/>
              <a:ahLst/>
              <a:cxnLst/>
              <a:rect l="l" t="t" r="r" b="b"/>
              <a:pathLst>
                <a:path w="34" h="34" extrusionOk="0">
                  <a:moveTo>
                    <a:pt x="23" y="31"/>
                  </a:moveTo>
                  <a:cubicBezTo>
                    <a:pt x="15" y="34"/>
                    <a:pt x="6" y="31"/>
                    <a:pt x="3" y="23"/>
                  </a:cubicBezTo>
                  <a:cubicBezTo>
                    <a:pt x="0" y="15"/>
                    <a:pt x="3" y="7"/>
                    <a:pt x="11" y="3"/>
                  </a:cubicBezTo>
                  <a:cubicBezTo>
                    <a:pt x="19" y="0"/>
                    <a:pt x="28" y="3"/>
                    <a:pt x="31" y="11"/>
                  </a:cubicBezTo>
                  <a:cubicBezTo>
                    <a:pt x="34" y="19"/>
                    <a:pt x="31" y="28"/>
                    <a:pt x="23"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0" name="Google Shape;1960;p33"/>
            <p:cNvSpPr/>
            <p:nvPr/>
          </p:nvSpPr>
          <p:spPr>
            <a:xfrm>
              <a:off x="2669014" y="1476125"/>
              <a:ext cx="19050" cy="20638"/>
            </a:xfrm>
            <a:custGeom>
              <a:avLst/>
              <a:gdLst/>
              <a:ahLst/>
              <a:cxnLst/>
              <a:rect l="l" t="t" r="r" b="b"/>
              <a:pathLst>
                <a:path w="30" h="30" extrusionOk="0">
                  <a:moveTo>
                    <a:pt x="20" y="27"/>
                  </a:moveTo>
                  <a:cubicBezTo>
                    <a:pt x="13" y="30"/>
                    <a:pt x="6" y="27"/>
                    <a:pt x="3" y="20"/>
                  </a:cubicBezTo>
                  <a:cubicBezTo>
                    <a:pt x="0" y="13"/>
                    <a:pt x="3" y="6"/>
                    <a:pt x="10" y="3"/>
                  </a:cubicBezTo>
                  <a:cubicBezTo>
                    <a:pt x="16" y="0"/>
                    <a:pt x="24" y="3"/>
                    <a:pt x="27" y="10"/>
                  </a:cubicBezTo>
                  <a:cubicBezTo>
                    <a:pt x="30" y="16"/>
                    <a:pt x="27" y="24"/>
                    <a:pt x="2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1" name="Google Shape;1961;p33"/>
            <p:cNvSpPr/>
            <p:nvPr/>
          </p:nvSpPr>
          <p:spPr>
            <a:xfrm>
              <a:off x="2637264" y="1492000"/>
              <a:ext cx="15875" cy="17463"/>
            </a:xfrm>
            <a:custGeom>
              <a:avLst/>
              <a:gdLst/>
              <a:ahLst/>
              <a:cxnLst/>
              <a:rect l="l" t="t" r="r" b="b"/>
              <a:pathLst>
                <a:path w="25" h="25" extrusionOk="0">
                  <a:moveTo>
                    <a:pt x="17" y="23"/>
                  </a:moveTo>
                  <a:cubicBezTo>
                    <a:pt x="12" y="25"/>
                    <a:pt x="5" y="23"/>
                    <a:pt x="3" y="17"/>
                  </a:cubicBezTo>
                  <a:cubicBezTo>
                    <a:pt x="0" y="11"/>
                    <a:pt x="3" y="5"/>
                    <a:pt x="8" y="3"/>
                  </a:cubicBezTo>
                  <a:cubicBezTo>
                    <a:pt x="14" y="0"/>
                    <a:pt x="20" y="3"/>
                    <a:pt x="23" y="8"/>
                  </a:cubicBezTo>
                  <a:cubicBezTo>
                    <a:pt x="25" y="14"/>
                    <a:pt x="23" y="20"/>
                    <a:pt x="17"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2" name="Google Shape;1962;p33"/>
            <p:cNvSpPr/>
            <p:nvPr/>
          </p:nvSpPr>
          <p:spPr>
            <a:xfrm>
              <a:off x="2388026" y="1323725"/>
              <a:ext cx="28575" cy="26988"/>
            </a:xfrm>
            <a:custGeom>
              <a:avLst/>
              <a:gdLst/>
              <a:ahLst/>
              <a:cxnLst/>
              <a:rect l="l" t="t" r="r" b="b"/>
              <a:pathLst>
                <a:path w="42" h="42" extrusionOk="0">
                  <a:moveTo>
                    <a:pt x="4" y="27"/>
                  </a:moveTo>
                  <a:cubicBezTo>
                    <a:pt x="7" y="37"/>
                    <a:pt x="18" y="42"/>
                    <a:pt x="27" y="39"/>
                  </a:cubicBezTo>
                  <a:cubicBezTo>
                    <a:pt x="37" y="35"/>
                    <a:pt x="42" y="25"/>
                    <a:pt x="39" y="15"/>
                  </a:cubicBezTo>
                  <a:cubicBezTo>
                    <a:pt x="35" y="5"/>
                    <a:pt x="25" y="0"/>
                    <a:pt x="15" y="3"/>
                  </a:cubicBezTo>
                  <a:cubicBezTo>
                    <a:pt x="5" y="7"/>
                    <a:pt x="0" y="18"/>
                    <a:pt x="4"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3" name="Google Shape;1963;p33"/>
            <p:cNvSpPr/>
            <p:nvPr/>
          </p:nvSpPr>
          <p:spPr>
            <a:xfrm>
              <a:off x="2405489" y="1366588"/>
              <a:ext cx="23812" cy="23812"/>
            </a:xfrm>
            <a:custGeom>
              <a:avLst/>
              <a:gdLst/>
              <a:ahLst/>
              <a:cxnLst/>
              <a:rect l="l" t="t" r="r" b="b"/>
              <a:pathLst>
                <a:path w="36" h="36" extrusionOk="0">
                  <a:moveTo>
                    <a:pt x="3" y="24"/>
                  </a:moveTo>
                  <a:cubicBezTo>
                    <a:pt x="6" y="32"/>
                    <a:pt x="15" y="36"/>
                    <a:pt x="23" y="33"/>
                  </a:cubicBezTo>
                  <a:cubicBezTo>
                    <a:pt x="31" y="30"/>
                    <a:pt x="36" y="21"/>
                    <a:pt x="33" y="13"/>
                  </a:cubicBezTo>
                  <a:cubicBezTo>
                    <a:pt x="30" y="5"/>
                    <a:pt x="21" y="0"/>
                    <a:pt x="12" y="3"/>
                  </a:cubicBezTo>
                  <a:cubicBezTo>
                    <a:pt x="4" y="6"/>
                    <a:pt x="0" y="15"/>
                    <a:pt x="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4" name="Google Shape;1964;p33"/>
            <p:cNvSpPr/>
            <p:nvPr/>
          </p:nvSpPr>
          <p:spPr>
            <a:xfrm>
              <a:off x="2421364" y="1411038"/>
              <a:ext cx="20637" cy="19050"/>
            </a:xfrm>
            <a:custGeom>
              <a:avLst/>
              <a:gdLst/>
              <a:ahLst/>
              <a:cxnLst/>
              <a:rect l="l" t="t" r="r" b="b"/>
              <a:pathLst>
                <a:path w="31" h="30" extrusionOk="0">
                  <a:moveTo>
                    <a:pt x="3" y="19"/>
                  </a:moveTo>
                  <a:cubicBezTo>
                    <a:pt x="5" y="26"/>
                    <a:pt x="13" y="30"/>
                    <a:pt x="20" y="27"/>
                  </a:cubicBezTo>
                  <a:cubicBezTo>
                    <a:pt x="27" y="25"/>
                    <a:pt x="31" y="17"/>
                    <a:pt x="28" y="10"/>
                  </a:cubicBezTo>
                  <a:cubicBezTo>
                    <a:pt x="26" y="3"/>
                    <a:pt x="18" y="0"/>
                    <a:pt x="11" y="2"/>
                  </a:cubicBezTo>
                  <a:cubicBezTo>
                    <a:pt x="4" y="5"/>
                    <a:pt x="0" y="12"/>
                    <a:pt x="3"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5" name="Google Shape;1965;p33"/>
            <p:cNvSpPr/>
            <p:nvPr/>
          </p:nvSpPr>
          <p:spPr>
            <a:xfrm>
              <a:off x="2308651" y="1376113"/>
              <a:ext cx="26988" cy="25400"/>
            </a:xfrm>
            <a:custGeom>
              <a:avLst/>
              <a:gdLst/>
              <a:ahLst/>
              <a:cxnLst/>
              <a:rect l="l" t="t" r="r" b="b"/>
              <a:pathLst>
                <a:path w="40" h="40" extrusionOk="0">
                  <a:moveTo>
                    <a:pt x="7" y="32"/>
                  </a:moveTo>
                  <a:cubicBezTo>
                    <a:pt x="13" y="40"/>
                    <a:pt x="25" y="40"/>
                    <a:pt x="32" y="33"/>
                  </a:cubicBezTo>
                  <a:cubicBezTo>
                    <a:pt x="39" y="26"/>
                    <a:pt x="40" y="15"/>
                    <a:pt x="33" y="8"/>
                  </a:cubicBezTo>
                  <a:cubicBezTo>
                    <a:pt x="26" y="1"/>
                    <a:pt x="15" y="0"/>
                    <a:pt x="8" y="7"/>
                  </a:cubicBezTo>
                  <a:cubicBezTo>
                    <a:pt x="0" y="14"/>
                    <a:pt x="0" y="25"/>
                    <a:pt x="7"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6" name="Google Shape;1966;p33"/>
            <p:cNvSpPr/>
            <p:nvPr/>
          </p:nvSpPr>
          <p:spPr>
            <a:xfrm>
              <a:off x="2340401" y="1407863"/>
              <a:ext cx="22225" cy="22225"/>
            </a:xfrm>
            <a:custGeom>
              <a:avLst/>
              <a:gdLst/>
              <a:ahLst/>
              <a:cxnLst/>
              <a:rect l="l" t="t" r="r" b="b"/>
              <a:pathLst>
                <a:path w="34" h="34" extrusionOk="0">
                  <a:moveTo>
                    <a:pt x="6" y="28"/>
                  </a:moveTo>
                  <a:cubicBezTo>
                    <a:pt x="11" y="34"/>
                    <a:pt x="21" y="34"/>
                    <a:pt x="27" y="29"/>
                  </a:cubicBezTo>
                  <a:cubicBezTo>
                    <a:pt x="33" y="23"/>
                    <a:pt x="34" y="13"/>
                    <a:pt x="28" y="7"/>
                  </a:cubicBezTo>
                  <a:cubicBezTo>
                    <a:pt x="22" y="1"/>
                    <a:pt x="13" y="0"/>
                    <a:pt x="6" y="6"/>
                  </a:cubicBezTo>
                  <a:cubicBezTo>
                    <a:pt x="0" y="12"/>
                    <a:pt x="0" y="22"/>
                    <a:pt x="6"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7" name="Google Shape;1967;p33"/>
            <p:cNvSpPr/>
            <p:nvPr/>
          </p:nvSpPr>
          <p:spPr>
            <a:xfrm>
              <a:off x="2370564" y="1441200"/>
              <a:ext cx="17462" cy="17462"/>
            </a:xfrm>
            <a:custGeom>
              <a:avLst/>
              <a:gdLst/>
              <a:ahLst/>
              <a:cxnLst/>
              <a:rect l="l" t="t" r="r" b="b"/>
              <a:pathLst>
                <a:path w="29" h="29" extrusionOk="0">
                  <a:moveTo>
                    <a:pt x="5" y="24"/>
                  </a:moveTo>
                  <a:cubicBezTo>
                    <a:pt x="10" y="29"/>
                    <a:pt x="18" y="29"/>
                    <a:pt x="24" y="24"/>
                  </a:cubicBezTo>
                  <a:cubicBezTo>
                    <a:pt x="29" y="19"/>
                    <a:pt x="29" y="11"/>
                    <a:pt x="24" y="6"/>
                  </a:cubicBezTo>
                  <a:cubicBezTo>
                    <a:pt x="19" y="1"/>
                    <a:pt x="11" y="0"/>
                    <a:pt x="6" y="5"/>
                  </a:cubicBezTo>
                  <a:cubicBezTo>
                    <a:pt x="1" y="10"/>
                    <a:pt x="0" y="18"/>
                    <a:pt x="5"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8" name="Google Shape;1968;p33"/>
            <p:cNvSpPr/>
            <p:nvPr/>
          </p:nvSpPr>
          <p:spPr>
            <a:xfrm>
              <a:off x="2254676" y="1461838"/>
              <a:ext cx="22225" cy="22225"/>
            </a:xfrm>
            <a:custGeom>
              <a:avLst/>
              <a:gdLst/>
              <a:ahLst/>
              <a:cxnLst/>
              <a:rect l="l" t="t" r="r" b="b"/>
              <a:pathLst>
                <a:path w="34" h="34" extrusionOk="0">
                  <a:moveTo>
                    <a:pt x="11" y="31"/>
                  </a:moveTo>
                  <a:cubicBezTo>
                    <a:pt x="18" y="34"/>
                    <a:pt x="27" y="31"/>
                    <a:pt x="31" y="23"/>
                  </a:cubicBezTo>
                  <a:cubicBezTo>
                    <a:pt x="34" y="15"/>
                    <a:pt x="31" y="7"/>
                    <a:pt x="23" y="3"/>
                  </a:cubicBezTo>
                  <a:cubicBezTo>
                    <a:pt x="15" y="0"/>
                    <a:pt x="6" y="3"/>
                    <a:pt x="3" y="11"/>
                  </a:cubicBezTo>
                  <a:cubicBezTo>
                    <a:pt x="0" y="19"/>
                    <a:pt x="3" y="28"/>
                    <a:pt x="1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9" name="Google Shape;1969;p33"/>
            <p:cNvSpPr/>
            <p:nvPr/>
          </p:nvSpPr>
          <p:spPr>
            <a:xfrm>
              <a:off x="2288014" y="1476125"/>
              <a:ext cx="20638" cy="20638"/>
            </a:xfrm>
            <a:custGeom>
              <a:avLst/>
              <a:gdLst/>
              <a:ahLst/>
              <a:cxnLst/>
              <a:rect l="l" t="t" r="r" b="b"/>
              <a:pathLst>
                <a:path w="30" h="30" extrusionOk="0">
                  <a:moveTo>
                    <a:pt x="10" y="27"/>
                  </a:moveTo>
                  <a:cubicBezTo>
                    <a:pt x="16" y="30"/>
                    <a:pt x="24" y="27"/>
                    <a:pt x="27" y="20"/>
                  </a:cubicBezTo>
                  <a:cubicBezTo>
                    <a:pt x="30" y="13"/>
                    <a:pt x="27" y="6"/>
                    <a:pt x="20" y="3"/>
                  </a:cubicBezTo>
                  <a:cubicBezTo>
                    <a:pt x="14" y="0"/>
                    <a:pt x="6" y="3"/>
                    <a:pt x="3" y="10"/>
                  </a:cubicBezTo>
                  <a:cubicBezTo>
                    <a:pt x="0" y="16"/>
                    <a:pt x="3" y="24"/>
                    <a:pt x="1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0" name="Google Shape;1970;p33"/>
            <p:cNvSpPr/>
            <p:nvPr/>
          </p:nvSpPr>
          <p:spPr>
            <a:xfrm>
              <a:off x="2322939" y="1492000"/>
              <a:ext cx="15875" cy="17463"/>
            </a:xfrm>
            <a:custGeom>
              <a:avLst/>
              <a:gdLst/>
              <a:ahLst/>
              <a:cxnLst/>
              <a:rect l="l" t="t" r="r" b="b"/>
              <a:pathLst>
                <a:path w="25" h="25" extrusionOk="0">
                  <a:moveTo>
                    <a:pt x="8" y="23"/>
                  </a:moveTo>
                  <a:cubicBezTo>
                    <a:pt x="13" y="25"/>
                    <a:pt x="20" y="23"/>
                    <a:pt x="22" y="17"/>
                  </a:cubicBezTo>
                  <a:cubicBezTo>
                    <a:pt x="25" y="11"/>
                    <a:pt x="22" y="5"/>
                    <a:pt x="16" y="3"/>
                  </a:cubicBezTo>
                  <a:cubicBezTo>
                    <a:pt x="11" y="0"/>
                    <a:pt x="4" y="3"/>
                    <a:pt x="2" y="8"/>
                  </a:cubicBezTo>
                  <a:cubicBezTo>
                    <a:pt x="0" y="14"/>
                    <a:pt x="2" y="20"/>
                    <a:pt x="8"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71" name="Google Shape;1971;p33"/>
          <p:cNvGrpSpPr/>
          <p:nvPr/>
        </p:nvGrpSpPr>
        <p:grpSpPr>
          <a:xfrm>
            <a:off x="247288" y="186074"/>
            <a:ext cx="8637624" cy="4765575"/>
            <a:chOff x="247288" y="186074"/>
            <a:chExt cx="8637624" cy="4765575"/>
          </a:xfrm>
        </p:grpSpPr>
        <p:sp>
          <p:nvSpPr>
            <p:cNvPr id="1972" name="Google Shape;1972;p33"/>
            <p:cNvSpPr/>
            <p:nvPr/>
          </p:nvSpPr>
          <p:spPr>
            <a:xfrm>
              <a:off x="8693213" y="186074"/>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3" name="Google Shape;1973;p33"/>
            <p:cNvSpPr/>
            <p:nvPr/>
          </p:nvSpPr>
          <p:spPr>
            <a:xfrm>
              <a:off x="247288" y="4759724"/>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ackground 1">
  <p:cSld name="CUSTOM_9_1">
    <p:spTree>
      <p:nvGrpSpPr>
        <p:cNvPr id="1" name="Shape 1974"/>
        <p:cNvGrpSpPr/>
        <p:nvPr/>
      </p:nvGrpSpPr>
      <p:grpSpPr>
        <a:xfrm>
          <a:off x="0" y="0"/>
          <a:ext cx="0" cy="0"/>
          <a:chOff x="0" y="0"/>
          <a:chExt cx="0" cy="0"/>
        </a:xfrm>
      </p:grpSpPr>
      <p:pic>
        <p:nvPicPr>
          <p:cNvPr id="1975" name="Google Shape;1975;p34"/>
          <p:cNvPicPr preferRelativeResize="0"/>
          <p:nvPr/>
        </p:nvPicPr>
        <p:blipFill>
          <a:blip r:embed="rId2">
            <a:alphaModFix amt="12000"/>
          </a:blip>
          <a:stretch>
            <a:fillRect/>
          </a:stretch>
        </p:blipFill>
        <p:spPr>
          <a:xfrm>
            <a:off x="0" y="12441"/>
            <a:ext cx="9144000" cy="5143460"/>
          </a:xfrm>
          <a:prstGeom prst="rect">
            <a:avLst/>
          </a:prstGeom>
          <a:noFill/>
          <a:ln>
            <a:noFill/>
          </a:ln>
        </p:spPr>
      </p:pic>
      <p:grpSp>
        <p:nvGrpSpPr>
          <p:cNvPr id="1976" name="Google Shape;1976;p34"/>
          <p:cNvGrpSpPr/>
          <p:nvPr/>
        </p:nvGrpSpPr>
        <p:grpSpPr>
          <a:xfrm>
            <a:off x="-234956" y="-186250"/>
            <a:ext cx="880062" cy="4176784"/>
            <a:chOff x="-234956" y="-186250"/>
            <a:chExt cx="880062" cy="4176784"/>
          </a:xfrm>
        </p:grpSpPr>
        <p:grpSp>
          <p:nvGrpSpPr>
            <p:cNvPr id="1977" name="Google Shape;1977;p34"/>
            <p:cNvGrpSpPr/>
            <p:nvPr/>
          </p:nvGrpSpPr>
          <p:grpSpPr>
            <a:xfrm>
              <a:off x="-234956" y="2759750"/>
              <a:ext cx="880062" cy="1230784"/>
              <a:chOff x="2983359" y="1767508"/>
              <a:chExt cx="306375" cy="428471"/>
            </a:xfrm>
          </p:grpSpPr>
          <p:sp>
            <p:nvSpPr>
              <p:cNvPr id="1978" name="Google Shape;1978;p34"/>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9" name="Google Shape;1979;p34"/>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0" name="Google Shape;1980;p34"/>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1" name="Google Shape;1981;p34"/>
              <p:cNvSpPr/>
              <p:nvPr/>
            </p:nvSpPr>
            <p:spPr>
              <a:xfrm>
                <a:off x="3125200" y="1767508"/>
                <a:ext cx="19800" cy="741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2" name="Google Shape;1982;p34"/>
              <p:cNvSpPr/>
              <p:nvPr/>
            </p:nvSpPr>
            <p:spPr>
              <a:xfrm>
                <a:off x="3108179" y="1812899"/>
                <a:ext cx="56700" cy="540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3" name="Google Shape;1983;p34"/>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4" name="Google Shape;1984;p34"/>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5" name="Google Shape;1985;p34"/>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6" name="Google Shape;1986;p34"/>
              <p:cNvSpPr/>
              <p:nvPr/>
            </p:nvSpPr>
            <p:spPr>
              <a:xfrm>
                <a:off x="3076974" y="1846943"/>
                <a:ext cx="122100" cy="19800"/>
              </a:xfrm>
              <a:prstGeom prst="rect">
                <a:avLst/>
              </a:prstGeom>
              <a:solidFill>
                <a:srgbClr val="F046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7" name="Google Shape;1987;p34"/>
              <p:cNvSpPr/>
              <p:nvPr/>
            </p:nvSpPr>
            <p:spPr>
              <a:xfrm>
                <a:off x="3076974" y="1846943"/>
                <a:ext cx="122100" cy="1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8" name="Google Shape;1988;p34"/>
              <p:cNvSpPr/>
              <p:nvPr/>
            </p:nvSpPr>
            <p:spPr>
              <a:xfrm>
                <a:off x="3062790" y="1838432"/>
                <a:ext cx="144600" cy="171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9" name="Google Shape;1989;p34"/>
              <p:cNvSpPr/>
              <p:nvPr/>
            </p:nvSpPr>
            <p:spPr>
              <a:xfrm>
                <a:off x="3093995" y="2096595"/>
                <a:ext cx="85200" cy="138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0" name="Google Shape;1990;p34"/>
              <p:cNvSpPr/>
              <p:nvPr/>
            </p:nvSpPr>
            <p:spPr>
              <a:xfrm>
                <a:off x="3088321" y="2090921"/>
                <a:ext cx="96600" cy="114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1" name="Google Shape;1991;p34"/>
              <p:cNvSpPr/>
              <p:nvPr/>
            </p:nvSpPr>
            <p:spPr>
              <a:xfrm>
                <a:off x="309399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2" name="Google Shape;1992;p34"/>
              <p:cNvSpPr/>
              <p:nvPr/>
            </p:nvSpPr>
            <p:spPr>
              <a:xfrm>
                <a:off x="310250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3" name="Google Shape;1993;p34"/>
              <p:cNvSpPr/>
              <p:nvPr/>
            </p:nvSpPr>
            <p:spPr>
              <a:xfrm>
                <a:off x="311101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4" name="Google Shape;1994;p34"/>
              <p:cNvSpPr/>
              <p:nvPr/>
            </p:nvSpPr>
            <p:spPr>
              <a:xfrm>
                <a:off x="311952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5" name="Google Shape;1995;p34"/>
              <p:cNvSpPr/>
              <p:nvPr/>
            </p:nvSpPr>
            <p:spPr>
              <a:xfrm>
                <a:off x="312520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6" name="Google Shape;1996;p34"/>
              <p:cNvSpPr/>
              <p:nvPr/>
            </p:nvSpPr>
            <p:spPr>
              <a:xfrm>
                <a:off x="313371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7" name="Google Shape;1997;p34"/>
              <p:cNvSpPr/>
              <p:nvPr/>
            </p:nvSpPr>
            <p:spPr>
              <a:xfrm>
                <a:off x="3142220"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8" name="Google Shape;1998;p34"/>
              <p:cNvSpPr/>
              <p:nvPr/>
            </p:nvSpPr>
            <p:spPr>
              <a:xfrm>
                <a:off x="315073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9" name="Google Shape;1999;p34"/>
              <p:cNvSpPr/>
              <p:nvPr/>
            </p:nvSpPr>
            <p:spPr>
              <a:xfrm>
                <a:off x="315924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0" name="Google Shape;2000;p34"/>
              <p:cNvSpPr/>
              <p:nvPr/>
            </p:nvSpPr>
            <p:spPr>
              <a:xfrm>
                <a:off x="316491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1" name="Google Shape;2001;p34"/>
              <p:cNvSpPr/>
              <p:nvPr/>
            </p:nvSpPr>
            <p:spPr>
              <a:xfrm>
                <a:off x="317342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2" name="Google Shape;2002;p34"/>
              <p:cNvSpPr/>
              <p:nvPr/>
            </p:nvSpPr>
            <p:spPr>
              <a:xfrm>
                <a:off x="3093995" y="2110779"/>
                <a:ext cx="85200" cy="6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2003" name="Google Shape;2003;p34"/>
            <p:cNvCxnSpPr>
              <a:stCxn id="1981" idx="0"/>
            </p:cNvCxnSpPr>
            <p:nvPr/>
          </p:nvCxnSpPr>
          <p:spPr>
            <a:xfrm rot="10800000">
              <a:off x="200917" y="-186250"/>
              <a:ext cx="0" cy="2946000"/>
            </a:xfrm>
            <a:prstGeom prst="straightConnector1">
              <a:avLst/>
            </a:prstGeom>
            <a:noFill/>
            <a:ln w="19050" cap="flat" cmpd="sng">
              <a:solidFill>
                <a:schemeClr val="accent2"/>
              </a:solidFill>
              <a:prstDash val="solid"/>
              <a:round/>
              <a:headEnd type="none" w="med" len="med"/>
              <a:tailEnd type="none" w="med" len="med"/>
            </a:ln>
          </p:spPr>
        </p:cxnSp>
      </p:grpSp>
      <p:grpSp>
        <p:nvGrpSpPr>
          <p:cNvPr id="2004" name="Google Shape;2004;p34"/>
          <p:cNvGrpSpPr/>
          <p:nvPr/>
        </p:nvGrpSpPr>
        <p:grpSpPr>
          <a:xfrm>
            <a:off x="8511865" y="-136674"/>
            <a:ext cx="1031256" cy="3757464"/>
            <a:chOff x="8511865" y="-136674"/>
            <a:chExt cx="1031256" cy="3757464"/>
          </a:xfrm>
        </p:grpSpPr>
        <p:grpSp>
          <p:nvGrpSpPr>
            <p:cNvPr id="2005" name="Google Shape;2005;p34"/>
            <p:cNvGrpSpPr/>
            <p:nvPr/>
          </p:nvGrpSpPr>
          <p:grpSpPr>
            <a:xfrm>
              <a:off x="8511865" y="2116026"/>
              <a:ext cx="1031256" cy="1504764"/>
              <a:chOff x="2712001" y="2082563"/>
              <a:chExt cx="252412" cy="368300"/>
            </a:xfrm>
          </p:grpSpPr>
          <p:sp>
            <p:nvSpPr>
              <p:cNvPr id="2006" name="Google Shape;2006;p34"/>
              <p:cNvSpPr/>
              <p:nvPr/>
            </p:nvSpPr>
            <p:spPr>
              <a:xfrm>
                <a:off x="2832651" y="2349263"/>
                <a:ext cx="9600" cy="237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7" name="Google Shape;2007;p34"/>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8" name="Google Shape;2008;p34"/>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9" name="Google Shape;2009;p34"/>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0" name="Google Shape;2010;p34"/>
              <p:cNvSpPr/>
              <p:nvPr/>
            </p:nvSpPr>
            <p:spPr>
              <a:xfrm>
                <a:off x="2831063" y="2082563"/>
                <a:ext cx="12600" cy="318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1" name="Google Shape;2011;p34"/>
              <p:cNvSpPr/>
              <p:nvPr/>
            </p:nvSpPr>
            <p:spPr>
              <a:xfrm>
                <a:off x="2829476" y="2363551"/>
                <a:ext cx="17400" cy="192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2" name="Google Shape;2012;p34"/>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3" name="Google Shape;2013;p34"/>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4" name="Google Shape;2014;p34"/>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5" name="Google Shape;2015;p34"/>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6" name="Google Shape;2016;p34"/>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7" name="Google Shape;2017;p34"/>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8" name="Google Shape;2018;p34"/>
              <p:cNvSpPr/>
              <p:nvPr/>
            </p:nvSpPr>
            <p:spPr>
              <a:xfrm>
                <a:off x="2799313" y="2336563"/>
                <a:ext cx="762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9" name="Google Shape;2019;p34"/>
              <p:cNvSpPr/>
              <p:nvPr/>
            </p:nvSpPr>
            <p:spPr>
              <a:xfrm>
                <a:off x="2791376" y="2111138"/>
                <a:ext cx="936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2020" name="Google Shape;2020;p34"/>
            <p:cNvCxnSpPr>
              <a:stCxn id="2010" idx="0"/>
            </p:cNvCxnSpPr>
            <p:nvPr/>
          </p:nvCxnSpPr>
          <p:spPr>
            <a:xfrm rot="10800000">
              <a:off x="9024046" y="-136674"/>
              <a:ext cx="0" cy="2252700"/>
            </a:xfrm>
            <a:prstGeom prst="straightConnector1">
              <a:avLst/>
            </a:prstGeom>
            <a:noFill/>
            <a:ln w="19050" cap="flat" cmpd="sng">
              <a:solidFill>
                <a:schemeClr val="accent2"/>
              </a:solidFill>
              <a:prstDash val="solid"/>
              <a:round/>
              <a:headEnd type="none" w="med" len="med"/>
              <a:tailEnd type="none" w="med" len="med"/>
            </a:ln>
          </p:spPr>
        </p:cxnSp>
      </p:grpSp>
      <p:grpSp>
        <p:nvGrpSpPr>
          <p:cNvPr id="2021" name="Google Shape;2021;p34"/>
          <p:cNvGrpSpPr/>
          <p:nvPr/>
        </p:nvGrpSpPr>
        <p:grpSpPr>
          <a:xfrm>
            <a:off x="8463963" y="-352375"/>
            <a:ext cx="640937" cy="2266462"/>
            <a:chOff x="8463963" y="-352375"/>
            <a:chExt cx="640937" cy="2266462"/>
          </a:xfrm>
        </p:grpSpPr>
        <p:grpSp>
          <p:nvGrpSpPr>
            <p:cNvPr id="2022" name="Google Shape;2022;p34"/>
            <p:cNvGrpSpPr/>
            <p:nvPr/>
          </p:nvGrpSpPr>
          <p:grpSpPr>
            <a:xfrm>
              <a:off x="8463963" y="1017725"/>
              <a:ext cx="640937" cy="896362"/>
              <a:chOff x="2983359" y="1767508"/>
              <a:chExt cx="306375" cy="428471"/>
            </a:xfrm>
          </p:grpSpPr>
          <p:sp>
            <p:nvSpPr>
              <p:cNvPr id="2023" name="Google Shape;2023;p34"/>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4" name="Google Shape;2024;p34"/>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5" name="Google Shape;2025;p34"/>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6" name="Google Shape;2026;p34"/>
              <p:cNvSpPr/>
              <p:nvPr/>
            </p:nvSpPr>
            <p:spPr>
              <a:xfrm>
                <a:off x="3125200" y="1767508"/>
                <a:ext cx="19800" cy="741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7" name="Google Shape;2027;p34"/>
              <p:cNvSpPr/>
              <p:nvPr/>
            </p:nvSpPr>
            <p:spPr>
              <a:xfrm>
                <a:off x="3108179" y="1812899"/>
                <a:ext cx="56700" cy="540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8" name="Google Shape;2028;p34"/>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9" name="Google Shape;2029;p34"/>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0" name="Google Shape;2030;p34"/>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1" name="Google Shape;2031;p34"/>
              <p:cNvSpPr/>
              <p:nvPr/>
            </p:nvSpPr>
            <p:spPr>
              <a:xfrm>
                <a:off x="3076974" y="1846943"/>
                <a:ext cx="122100" cy="19800"/>
              </a:xfrm>
              <a:prstGeom prst="rect">
                <a:avLst/>
              </a:prstGeom>
              <a:solidFill>
                <a:srgbClr val="F046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2" name="Google Shape;2032;p34"/>
              <p:cNvSpPr/>
              <p:nvPr/>
            </p:nvSpPr>
            <p:spPr>
              <a:xfrm>
                <a:off x="3076974" y="1846943"/>
                <a:ext cx="122100" cy="1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3" name="Google Shape;2033;p34"/>
              <p:cNvSpPr/>
              <p:nvPr/>
            </p:nvSpPr>
            <p:spPr>
              <a:xfrm>
                <a:off x="3062790" y="1838432"/>
                <a:ext cx="144600" cy="171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4" name="Google Shape;2034;p34"/>
              <p:cNvSpPr/>
              <p:nvPr/>
            </p:nvSpPr>
            <p:spPr>
              <a:xfrm>
                <a:off x="3093995" y="2096595"/>
                <a:ext cx="85200" cy="138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5" name="Google Shape;2035;p34"/>
              <p:cNvSpPr/>
              <p:nvPr/>
            </p:nvSpPr>
            <p:spPr>
              <a:xfrm>
                <a:off x="3088321" y="2090921"/>
                <a:ext cx="96600" cy="114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6" name="Google Shape;2036;p34"/>
              <p:cNvSpPr/>
              <p:nvPr/>
            </p:nvSpPr>
            <p:spPr>
              <a:xfrm>
                <a:off x="309399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7" name="Google Shape;2037;p34"/>
              <p:cNvSpPr/>
              <p:nvPr/>
            </p:nvSpPr>
            <p:spPr>
              <a:xfrm>
                <a:off x="310250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8" name="Google Shape;2038;p34"/>
              <p:cNvSpPr/>
              <p:nvPr/>
            </p:nvSpPr>
            <p:spPr>
              <a:xfrm>
                <a:off x="311101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9" name="Google Shape;2039;p34"/>
              <p:cNvSpPr/>
              <p:nvPr/>
            </p:nvSpPr>
            <p:spPr>
              <a:xfrm>
                <a:off x="311952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0" name="Google Shape;2040;p34"/>
              <p:cNvSpPr/>
              <p:nvPr/>
            </p:nvSpPr>
            <p:spPr>
              <a:xfrm>
                <a:off x="312520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1" name="Google Shape;2041;p34"/>
              <p:cNvSpPr/>
              <p:nvPr/>
            </p:nvSpPr>
            <p:spPr>
              <a:xfrm>
                <a:off x="313371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2" name="Google Shape;2042;p34"/>
              <p:cNvSpPr/>
              <p:nvPr/>
            </p:nvSpPr>
            <p:spPr>
              <a:xfrm>
                <a:off x="3142220"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3" name="Google Shape;2043;p34"/>
              <p:cNvSpPr/>
              <p:nvPr/>
            </p:nvSpPr>
            <p:spPr>
              <a:xfrm>
                <a:off x="315073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4" name="Google Shape;2044;p34"/>
              <p:cNvSpPr/>
              <p:nvPr/>
            </p:nvSpPr>
            <p:spPr>
              <a:xfrm>
                <a:off x="315924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5" name="Google Shape;2045;p34"/>
              <p:cNvSpPr/>
              <p:nvPr/>
            </p:nvSpPr>
            <p:spPr>
              <a:xfrm>
                <a:off x="316491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6" name="Google Shape;2046;p34"/>
              <p:cNvSpPr/>
              <p:nvPr/>
            </p:nvSpPr>
            <p:spPr>
              <a:xfrm>
                <a:off x="317342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7" name="Google Shape;2047;p34"/>
              <p:cNvSpPr/>
              <p:nvPr/>
            </p:nvSpPr>
            <p:spPr>
              <a:xfrm>
                <a:off x="3093995" y="2110779"/>
                <a:ext cx="85200" cy="6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2048" name="Google Shape;2048;p34"/>
            <p:cNvCxnSpPr>
              <a:stCxn id="2026" idx="0"/>
            </p:cNvCxnSpPr>
            <p:nvPr/>
          </p:nvCxnSpPr>
          <p:spPr>
            <a:xfrm rot="10800000">
              <a:off x="8781403" y="-352375"/>
              <a:ext cx="0" cy="1370100"/>
            </a:xfrm>
            <a:prstGeom prst="straightConnector1">
              <a:avLst/>
            </a:prstGeom>
            <a:noFill/>
            <a:ln w="19050" cap="flat" cmpd="sng">
              <a:solidFill>
                <a:schemeClr val="accent2"/>
              </a:solidFill>
              <a:prstDash val="solid"/>
              <a:round/>
              <a:headEnd type="none" w="med" len="med"/>
              <a:tailEnd type="none" w="med" len="med"/>
            </a:ln>
          </p:spPr>
        </p:cxnSp>
      </p:grpSp>
      <p:grpSp>
        <p:nvGrpSpPr>
          <p:cNvPr id="2049" name="Google Shape;2049;p34"/>
          <p:cNvGrpSpPr/>
          <p:nvPr/>
        </p:nvGrpSpPr>
        <p:grpSpPr>
          <a:xfrm>
            <a:off x="399538" y="443536"/>
            <a:ext cx="8480749" cy="4524812"/>
            <a:chOff x="399538" y="443536"/>
            <a:chExt cx="8480749" cy="4524812"/>
          </a:xfrm>
        </p:grpSpPr>
        <p:sp>
          <p:nvSpPr>
            <p:cNvPr id="2050" name="Google Shape;2050;p34"/>
            <p:cNvSpPr/>
            <p:nvPr/>
          </p:nvSpPr>
          <p:spPr>
            <a:xfrm>
              <a:off x="8688588" y="4776424"/>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1" name="Google Shape;2051;p34"/>
            <p:cNvSpPr/>
            <p:nvPr/>
          </p:nvSpPr>
          <p:spPr>
            <a:xfrm>
              <a:off x="399538" y="443536"/>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98"/>
        <p:cNvGrpSpPr/>
        <p:nvPr/>
      </p:nvGrpSpPr>
      <p:grpSpPr>
        <a:xfrm>
          <a:off x="0" y="0"/>
          <a:ext cx="0" cy="0"/>
          <a:chOff x="0" y="0"/>
          <a:chExt cx="0" cy="0"/>
        </a:xfrm>
      </p:grpSpPr>
      <p:pic>
        <p:nvPicPr>
          <p:cNvPr id="99" name="Google Shape;99;p3"/>
          <p:cNvPicPr preferRelativeResize="0"/>
          <p:nvPr/>
        </p:nvPicPr>
        <p:blipFill>
          <a:blip r:embed="rId2">
            <a:alphaModFix amt="12000"/>
          </a:blip>
          <a:stretch>
            <a:fillRect/>
          </a:stretch>
        </p:blipFill>
        <p:spPr>
          <a:xfrm>
            <a:off x="0" y="12441"/>
            <a:ext cx="9144000" cy="5143460"/>
          </a:xfrm>
          <a:prstGeom prst="rect">
            <a:avLst/>
          </a:prstGeom>
          <a:noFill/>
          <a:ln>
            <a:noFill/>
          </a:ln>
        </p:spPr>
      </p:pic>
      <p:grpSp>
        <p:nvGrpSpPr>
          <p:cNvPr id="100" name="Google Shape;100;p3"/>
          <p:cNvGrpSpPr/>
          <p:nvPr/>
        </p:nvGrpSpPr>
        <p:grpSpPr>
          <a:xfrm rot="8875085">
            <a:off x="187275" y="-134831"/>
            <a:ext cx="1464581" cy="833756"/>
            <a:chOff x="2213401" y="1272925"/>
            <a:chExt cx="549276" cy="312737"/>
          </a:xfrm>
        </p:grpSpPr>
        <p:sp>
          <p:nvSpPr>
            <p:cNvPr id="101" name="Google Shape;101;p3"/>
            <p:cNvSpPr/>
            <p:nvPr/>
          </p:nvSpPr>
          <p:spPr>
            <a:xfrm>
              <a:off x="2361039" y="1461838"/>
              <a:ext cx="254000" cy="123825"/>
            </a:xfrm>
            <a:custGeom>
              <a:avLst/>
              <a:gdLst/>
              <a:ahLst/>
              <a:cxnLst/>
              <a:rect l="l" t="t" r="r" b="b"/>
              <a:pathLst>
                <a:path w="392" h="190" extrusionOk="0">
                  <a:moveTo>
                    <a:pt x="392" y="95"/>
                  </a:moveTo>
                  <a:cubicBezTo>
                    <a:pt x="384" y="84"/>
                    <a:pt x="375" y="74"/>
                    <a:pt x="366" y="65"/>
                  </a:cubicBezTo>
                  <a:cubicBezTo>
                    <a:pt x="261" y="129"/>
                    <a:pt x="261" y="129"/>
                    <a:pt x="261" y="129"/>
                  </a:cubicBezTo>
                  <a:cubicBezTo>
                    <a:pt x="259" y="130"/>
                    <a:pt x="259" y="130"/>
                    <a:pt x="259" y="130"/>
                  </a:cubicBezTo>
                  <a:cubicBezTo>
                    <a:pt x="256" y="125"/>
                    <a:pt x="252" y="120"/>
                    <a:pt x="248" y="115"/>
                  </a:cubicBezTo>
                  <a:cubicBezTo>
                    <a:pt x="248" y="115"/>
                    <a:pt x="248" y="115"/>
                    <a:pt x="248" y="115"/>
                  </a:cubicBezTo>
                  <a:cubicBezTo>
                    <a:pt x="335" y="40"/>
                    <a:pt x="335" y="40"/>
                    <a:pt x="335" y="40"/>
                  </a:cubicBezTo>
                  <a:cubicBezTo>
                    <a:pt x="325" y="34"/>
                    <a:pt x="316" y="28"/>
                    <a:pt x="305" y="23"/>
                  </a:cubicBezTo>
                  <a:cubicBezTo>
                    <a:pt x="243" y="110"/>
                    <a:pt x="243" y="110"/>
                    <a:pt x="243" y="110"/>
                  </a:cubicBezTo>
                  <a:cubicBezTo>
                    <a:pt x="243" y="110"/>
                    <a:pt x="243" y="110"/>
                    <a:pt x="243" y="110"/>
                  </a:cubicBezTo>
                  <a:cubicBezTo>
                    <a:pt x="239" y="106"/>
                    <a:pt x="234" y="103"/>
                    <a:pt x="229" y="100"/>
                  </a:cubicBezTo>
                  <a:cubicBezTo>
                    <a:pt x="274" y="12"/>
                    <a:pt x="274" y="12"/>
                    <a:pt x="274" y="12"/>
                  </a:cubicBezTo>
                  <a:cubicBezTo>
                    <a:pt x="265" y="8"/>
                    <a:pt x="255" y="6"/>
                    <a:pt x="244" y="4"/>
                  </a:cubicBezTo>
                  <a:cubicBezTo>
                    <a:pt x="221" y="96"/>
                    <a:pt x="221" y="96"/>
                    <a:pt x="221" y="96"/>
                  </a:cubicBezTo>
                  <a:cubicBezTo>
                    <a:pt x="215" y="94"/>
                    <a:pt x="209" y="92"/>
                    <a:pt x="203" y="91"/>
                  </a:cubicBezTo>
                  <a:cubicBezTo>
                    <a:pt x="201" y="91"/>
                    <a:pt x="201" y="91"/>
                    <a:pt x="201" y="91"/>
                  </a:cubicBezTo>
                  <a:cubicBezTo>
                    <a:pt x="212" y="1"/>
                    <a:pt x="212" y="1"/>
                    <a:pt x="212" y="1"/>
                  </a:cubicBezTo>
                  <a:cubicBezTo>
                    <a:pt x="206" y="0"/>
                    <a:pt x="201" y="0"/>
                    <a:pt x="196" y="0"/>
                  </a:cubicBezTo>
                  <a:cubicBezTo>
                    <a:pt x="191" y="0"/>
                    <a:pt x="186" y="0"/>
                    <a:pt x="181" y="1"/>
                  </a:cubicBezTo>
                  <a:cubicBezTo>
                    <a:pt x="191" y="90"/>
                    <a:pt x="191" y="90"/>
                    <a:pt x="191" y="90"/>
                  </a:cubicBezTo>
                  <a:cubicBezTo>
                    <a:pt x="189" y="91"/>
                    <a:pt x="189" y="91"/>
                    <a:pt x="189" y="91"/>
                  </a:cubicBezTo>
                  <a:cubicBezTo>
                    <a:pt x="183" y="92"/>
                    <a:pt x="177" y="94"/>
                    <a:pt x="172" y="96"/>
                  </a:cubicBezTo>
                  <a:cubicBezTo>
                    <a:pt x="149" y="3"/>
                    <a:pt x="149" y="3"/>
                    <a:pt x="149" y="3"/>
                  </a:cubicBezTo>
                  <a:cubicBezTo>
                    <a:pt x="138" y="5"/>
                    <a:pt x="128" y="8"/>
                    <a:pt x="118" y="11"/>
                  </a:cubicBezTo>
                  <a:cubicBezTo>
                    <a:pt x="164" y="100"/>
                    <a:pt x="164" y="100"/>
                    <a:pt x="164" y="100"/>
                  </a:cubicBezTo>
                  <a:cubicBezTo>
                    <a:pt x="159" y="102"/>
                    <a:pt x="154" y="106"/>
                    <a:pt x="149" y="110"/>
                  </a:cubicBezTo>
                  <a:cubicBezTo>
                    <a:pt x="149" y="109"/>
                    <a:pt x="149" y="109"/>
                    <a:pt x="149" y="109"/>
                  </a:cubicBezTo>
                  <a:cubicBezTo>
                    <a:pt x="87" y="22"/>
                    <a:pt x="87" y="22"/>
                    <a:pt x="87" y="22"/>
                  </a:cubicBezTo>
                  <a:cubicBezTo>
                    <a:pt x="77" y="27"/>
                    <a:pt x="67" y="33"/>
                    <a:pt x="57" y="39"/>
                  </a:cubicBezTo>
                  <a:cubicBezTo>
                    <a:pt x="144" y="115"/>
                    <a:pt x="144" y="115"/>
                    <a:pt x="144" y="115"/>
                  </a:cubicBezTo>
                  <a:cubicBezTo>
                    <a:pt x="144" y="115"/>
                    <a:pt x="144" y="115"/>
                    <a:pt x="144" y="115"/>
                  </a:cubicBezTo>
                  <a:cubicBezTo>
                    <a:pt x="140" y="119"/>
                    <a:pt x="136" y="124"/>
                    <a:pt x="134" y="130"/>
                  </a:cubicBezTo>
                  <a:cubicBezTo>
                    <a:pt x="131" y="129"/>
                    <a:pt x="131" y="129"/>
                    <a:pt x="131" y="129"/>
                  </a:cubicBezTo>
                  <a:cubicBezTo>
                    <a:pt x="26" y="65"/>
                    <a:pt x="26" y="65"/>
                    <a:pt x="26" y="65"/>
                  </a:cubicBezTo>
                  <a:cubicBezTo>
                    <a:pt x="16" y="74"/>
                    <a:pt x="7" y="84"/>
                    <a:pt x="0" y="95"/>
                  </a:cubicBezTo>
                  <a:cubicBezTo>
                    <a:pt x="186" y="161"/>
                    <a:pt x="186" y="161"/>
                    <a:pt x="186" y="161"/>
                  </a:cubicBezTo>
                  <a:cubicBezTo>
                    <a:pt x="168" y="169"/>
                    <a:pt x="168" y="169"/>
                    <a:pt x="168" y="169"/>
                  </a:cubicBezTo>
                  <a:cubicBezTo>
                    <a:pt x="168" y="169"/>
                    <a:pt x="174" y="190"/>
                    <a:pt x="196" y="190"/>
                  </a:cubicBezTo>
                  <a:cubicBezTo>
                    <a:pt x="219" y="190"/>
                    <a:pt x="225" y="170"/>
                    <a:pt x="225" y="170"/>
                  </a:cubicBezTo>
                  <a:cubicBezTo>
                    <a:pt x="206" y="161"/>
                    <a:pt x="206" y="161"/>
                    <a:pt x="206" y="161"/>
                  </a:cubicBezTo>
                  <a:lnTo>
                    <a:pt x="392" y="95"/>
                  </a:lnTo>
                  <a:close/>
                  <a:moveTo>
                    <a:pt x="205" y="164"/>
                  </a:moveTo>
                  <a:cubicBezTo>
                    <a:pt x="205" y="169"/>
                    <a:pt x="201" y="173"/>
                    <a:pt x="196" y="173"/>
                  </a:cubicBezTo>
                  <a:cubicBezTo>
                    <a:pt x="191" y="173"/>
                    <a:pt x="187" y="169"/>
                    <a:pt x="187" y="164"/>
                  </a:cubicBezTo>
                  <a:cubicBezTo>
                    <a:pt x="187" y="163"/>
                    <a:pt x="188" y="162"/>
                    <a:pt x="188" y="161"/>
                  </a:cubicBezTo>
                  <a:cubicBezTo>
                    <a:pt x="196" y="161"/>
                    <a:pt x="196" y="161"/>
                    <a:pt x="196" y="161"/>
                  </a:cubicBezTo>
                  <a:cubicBezTo>
                    <a:pt x="204" y="161"/>
                    <a:pt x="204" y="161"/>
                    <a:pt x="204" y="161"/>
                  </a:cubicBezTo>
                  <a:cubicBezTo>
                    <a:pt x="205" y="162"/>
                    <a:pt x="205" y="163"/>
                    <a:pt x="205" y="16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3"/>
            <p:cNvSpPr/>
            <p:nvPr/>
          </p:nvSpPr>
          <p:spPr>
            <a:xfrm>
              <a:off x="2397551" y="1476125"/>
              <a:ext cx="33338" cy="25400"/>
            </a:xfrm>
            <a:custGeom>
              <a:avLst/>
              <a:gdLst/>
              <a:ahLst/>
              <a:cxnLst/>
              <a:rect l="l" t="t" r="r" b="b"/>
              <a:pathLst>
                <a:path w="50" h="39" extrusionOk="0">
                  <a:moveTo>
                    <a:pt x="0" y="17"/>
                  </a:moveTo>
                  <a:cubicBezTo>
                    <a:pt x="26" y="39"/>
                    <a:pt x="26" y="39"/>
                    <a:pt x="26" y="39"/>
                  </a:cubicBezTo>
                  <a:cubicBezTo>
                    <a:pt x="34" y="35"/>
                    <a:pt x="42" y="32"/>
                    <a:pt x="50" y="29"/>
                  </a:cubicBezTo>
                  <a:cubicBezTo>
                    <a:pt x="30" y="0"/>
                    <a:pt x="30" y="0"/>
                    <a:pt x="30" y="0"/>
                  </a:cubicBezTo>
                  <a:cubicBezTo>
                    <a:pt x="20" y="5"/>
                    <a:pt x="10" y="11"/>
                    <a:pt x="0" y="17"/>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3"/>
            <p:cNvSpPr/>
            <p:nvPr/>
          </p:nvSpPr>
          <p:spPr>
            <a:xfrm>
              <a:off x="2546776" y="1477713"/>
              <a:ext cx="31750" cy="23813"/>
            </a:xfrm>
            <a:custGeom>
              <a:avLst/>
              <a:gdLst/>
              <a:ahLst/>
              <a:cxnLst/>
              <a:rect l="l" t="t" r="r" b="b"/>
              <a:pathLst>
                <a:path w="50" h="38" extrusionOk="0">
                  <a:moveTo>
                    <a:pt x="0" y="28"/>
                  </a:moveTo>
                  <a:cubicBezTo>
                    <a:pt x="9" y="31"/>
                    <a:pt x="17" y="35"/>
                    <a:pt x="25" y="38"/>
                  </a:cubicBezTo>
                  <a:cubicBezTo>
                    <a:pt x="50" y="17"/>
                    <a:pt x="50" y="17"/>
                    <a:pt x="50" y="17"/>
                  </a:cubicBezTo>
                  <a:cubicBezTo>
                    <a:pt x="40" y="11"/>
                    <a:pt x="31" y="5"/>
                    <a:pt x="20" y="0"/>
                  </a:cubicBezTo>
                  <a:lnTo>
                    <a:pt x="0" y="28"/>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3"/>
            <p:cNvSpPr/>
            <p:nvPr/>
          </p:nvSpPr>
          <p:spPr>
            <a:xfrm>
              <a:off x="2437239" y="1465013"/>
              <a:ext cx="25400" cy="25400"/>
            </a:xfrm>
            <a:custGeom>
              <a:avLst/>
              <a:gdLst/>
              <a:ahLst/>
              <a:cxnLst/>
              <a:rect l="l" t="t" r="r" b="b"/>
              <a:pathLst>
                <a:path w="39" h="40" extrusionOk="0">
                  <a:moveTo>
                    <a:pt x="0" y="8"/>
                  </a:moveTo>
                  <a:cubicBezTo>
                    <a:pt x="17" y="40"/>
                    <a:pt x="17" y="40"/>
                    <a:pt x="17" y="40"/>
                  </a:cubicBezTo>
                  <a:cubicBezTo>
                    <a:pt x="24" y="38"/>
                    <a:pt x="32" y="36"/>
                    <a:pt x="39" y="35"/>
                  </a:cubicBezTo>
                  <a:cubicBezTo>
                    <a:pt x="31" y="0"/>
                    <a:pt x="31" y="0"/>
                    <a:pt x="31" y="0"/>
                  </a:cubicBezTo>
                  <a:cubicBezTo>
                    <a:pt x="20" y="2"/>
                    <a:pt x="10" y="5"/>
                    <a:pt x="0" y="8"/>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3"/>
            <p:cNvSpPr/>
            <p:nvPr/>
          </p:nvSpPr>
          <p:spPr>
            <a:xfrm>
              <a:off x="2361039" y="1504700"/>
              <a:ext cx="31750" cy="23812"/>
            </a:xfrm>
            <a:custGeom>
              <a:avLst/>
              <a:gdLst/>
              <a:ahLst/>
              <a:cxnLst/>
              <a:rect l="l" t="t" r="r" b="b"/>
              <a:pathLst>
                <a:path w="50" h="37" extrusionOk="0">
                  <a:moveTo>
                    <a:pt x="50" y="14"/>
                  </a:moveTo>
                  <a:cubicBezTo>
                    <a:pt x="26" y="0"/>
                    <a:pt x="26" y="0"/>
                    <a:pt x="26" y="0"/>
                  </a:cubicBezTo>
                  <a:cubicBezTo>
                    <a:pt x="16" y="9"/>
                    <a:pt x="7" y="19"/>
                    <a:pt x="0" y="30"/>
                  </a:cubicBezTo>
                  <a:cubicBezTo>
                    <a:pt x="21" y="37"/>
                    <a:pt x="21" y="37"/>
                    <a:pt x="21" y="37"/>
                  </a:cubicBezTo>
                  <a:cubicBezTo>
                    <a:pt x="30" y="29"/>
                    <a:pt x="40" y="21"/>
                    <a:pt x="50" y="14"/>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3"/>
            <p:cNvSpPr/>
            <p:nvPr/>
          </p:nvSpPr>
          <p:spPr>
            <a:xfrm>
              <a:off x="2513439" y="1465013"/>
              <a:ext cx="25400" cy="25400"/>
            </a:xfrm>
            <a:custGeom>
              <a:avLst/>
              <a:gdLst/>
              <a:ahLst/>
              <a:cxnLst/>
              <a:rect l="l" t="t" r="r" b="b"/>
              <a:pathLst>
                <a:path w="39" h="39" extrusionOk="0">
                  <a:moveTo>
                    <a:pt x="0" y="34"/>
                  </a:moveTo>
                  <a:cubicBezTo>
                    <a:pt x="8" y="36"/>
                    <a:pt x="16" y="37"/>
                    <a:pt x="23" y="39"/>
                  </a:cubicBezTo>
                  <a:cubicBezTo>
                    <a:pt x="39" y="8"/>
                    <a:pt x="39" y="8"/>
                    <a:pt x="39" y="8"/>
                  </a:cubicBezTo>
                  <a:cubicBezTo>
                    <a:pt x="30" y="4"/>
                    <a:pt x="20" y="2"/>
                    <a:pt x="9" y="0"/>
                  </a:cubicBezTo>
                  <a:lnTo>
                    <a:pt x="0" y="34"/>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3"/>
            <p:cNvSpPr/>
            <p:nvPr/>
          </p:nvSpPr>
          <p:spPr>
            <a:xfrm>
              <a:off x="2583289" y="1504700"/>
              <a:ext cx="31750" cy="23812"/>
            </a:xfrm>
            <a:custGeom>
              <a:avLst/>
              <a:gdLst/>
              <a:ahLst/>
              <a:cxnLst/>
              <a:rect l="l" t="t" r="r" b="b"/>
              <a:pathLst>
                <a:path w="50" h="37" extrusionOk="0">
                  <a:moveTo>
                    <a:pt x="24" y="0"/>
                  </a:moveTo>
                  <a:cubicBezTo>
                    <a:pt x="0" y="15"/>
                    <a:pt x="0" y="15"/>
                    <a:pt x="0" y="15"/>
                  </a:cubicBezTo>
                  <a:cubicBezTo>
                    <a:pt x="10" y="22"/>
                    <a:pt x="20" y="29"/>
                    <a:pt x="29" y="37"/>
                  </a:cubicBezTo>
                  <a:cubicBezTo>
                    <a:pt x="50" y="30"/>
                    <a:pt x="50" y="30"/>
                    <a:pt x="50" y="30"/>
                  </a:cubicBezTo>
                  <a:cubicBezTo>
                    <a:pt x="42" y="19"/>
                    <a:pt x="33" y="9"/>
                    <a:pt x="24" y="0"/>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3"/>
            <p:cNvSpPr/>
            <p:nvPr/>
          </p:nvSpPr>
          <p:spPr>
            <a:xfrm>
              <a:off x="2478514" y="1461838"/>
              <a:ext cx="20637" cy="23812"/>
            </a:xfrm>
            <a:custGeom>
              <a:avLst/>
              <a:gdLst/>
              <a:ahLst/>
              <a:cxnLst/>
              <a:rect l="l" t="t" r="r" b="b"/>
              <a:pathLst>
                <a:path w="31" h="36" extrusionOk="0">
                  <a:moveTo>
                    <a:pt x="0" y="1"/>
                  </a:moveTo>
                  <a:cubicBezTo>
                    <a:pt x="4" y="36"/>
                    <a:pt x="4" y="36"/>
                    <a:pt x="4" y="36"/>
                  </a:cubicBezTo>
                  <a:cubicBezTo>
                    <a:pt x="8" y="36"/>
                    <a:pt x="11" y="35"/>
                    <a:pt x="15" y="35"/>
                  </a:cubicBezTo>
                  <a:cubicBezTo>
                    <a:pt x="19" y="35"/>
                    <a:pt x="23" y="36"/>
                    <a:pt x="27" y="36"/>
                  </a:cubicBezTo>
                  <a:cubicBezTo>
                    <a:pt x="31" y="1"/>
                    <a:pt x="31" y="1"/>
                    <a:pt x="31" y="1"/>
                  </a:cubicBezTo>
                  <a:cubicBezTo>
                    <a:pt x="25" y="0"/>
                    <a:pt x="20" y="0"/>
                    <a:pt x="15" y="0"/>
                  </a:cubicBezTo>
                  <a:cubicBezTo>
                    <a:pt x="10" y="0"/>
                    <a:pt x="5" y="0"/>
                    <a:pt x="0" y="1"/>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3"/>
            <p:cNvSpPr/>
            <p:nvPr/>
          </p:nvSpPr>
          <p:spPr>
            <a:xfrm>
              <a:off x="2213401" y="1272925"/>
              <a:ext cx="549276" cy="266700"/>
            </a:xfrm>
            <a:custGeom>
              <a:avLst/>
              <a:gdLst/>
              <a:ahLst/>
              <a:cxnLst/>
              <a:rect l="l" t="t" r="r" b="b"/>
              <a:pathLst>
                <a:path w="846" h="410" extrusionOk="0">
                  <a:moveTo>
                    <a:pt x="423" y="294"/>
                  </a:moveTo>
                  <a:cubicBezTo>
                    <a:pt x="511" y="294"/>
                    <a:pt x="588" y="340"/>
                    <a:pt x="636" y="410"/>
                  </a:cubicBezTo>
                  <a:cubicBezTo>
                    <a:pt x="846" y="344"/>
                    <a:pt x="846" y="344"/>
                    <a:pt x="846" y="344"/>
                  </a:cubicBezTo>
                  <a:cubicBezTo>
                    <a:pt x="797" y="143"/>
                    <a:pt x="617" y="4"/>
                    <a:pt x="413" y="0"/>
                  </a:cubicBezTo>
                  <a:cubicBezTo>
                    <a:pt x="209" y="4"/>
                    <a:pt x="49" y="143"/>
                    <a:pt x="0" y="344"/>
                  </a:cubicBezTo>
                  <a:cubicBezTo>
                    <a:pt x="210" y="410"/>
                    <a:pt x="210" y="410"/>
                    <a:pt x="210" y="410"/>
                  </a:cubicBezTo>
                  <a:cubicBezTo>
                    <a:pt x="258" y="340"/>
                    <a:pt x="335" y="294"/>
                    <a:pt x="423" y="2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3"/>
            <p:cNvSpPr/>
            <p:nvPr/>
          </p:nvSpPr>
          <p:spPr>
            <a:xfrm>
              <a:off x="2459464" y="1299913"/>
              <a:ext cx="58738" cy="144463"/>
            </a:xfrm>
            <a:custGeom>
              <a:avLst/>
              <a:gdLst/>
              <a:ahLst/>
              <a:cxnLst/>
              <a:rect l="l" t="t" r="r" b="b"/>
              <a:pathLst>
                <a:path w="91" h="223" extrusionOk="0">
                  <a:moveTo>
                    <a:pt x="66" y="223"/>
                  </a:moveTo>
                  <a:cubicBezTo>
                    <a:pt x="91" y="0"/>
                    <a:pt x="91" y="0"/>
                    <a:pt x="91" y="0"/>
                  </a:cubicBezTo>
                  <a:cubicBezTo>
                    <a:pt x="45" y="0"/>
                    <a:pt x="45" y="0"/>
                    <a:pt x="45" y="0"/>
                  </a:cubicBezTo>
                  <a:cubicBezTo>
                    <a:pt x="0" y="0"/>
                    <a:pt x="0" y="0"/>
                    <a:pt x="0" y="0"/>
                  </a:cubicBezTo>
                  <a:cubicBezTo>
                    <a:pt x="25" y="223"/>
                    <a:pt x="25" y="223"/>
                    <a:pt x="25" y="223"/>
                  </a:cubicBezTo>
                  <a:cubicBezTo>
                    <a:pt x="31" y="222"/>
                    <a:pt x="38" y="222"/>
                    <a:pt x="44" y="222"/>
                  </a:cubicBezTo>
                  <a:cubicBezTo>
                    <a:pt x="52" y="222"/>
                    <a:pt x="59" y="222"/>
                    <a:pt x="66" y="22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3"/>
            <p:cNvSpPr/>
            <p:nvPr/>
          </p:nvSpPr>
          <p:spPr>
            <a:xfrm>
              <a:off x="2365801" y="1304675"/>
              <a:ext cx="88900" cy="149225"/>
            </a:xfrm>
            <a:custGeom>
              <a:avLst/>
              <a:gdLst/>
              <a:ahLst/>
              <a:cxnLst/>
              <a:rect l="l" t="t" r="r" b="b"/>
              <a:pathLst>
                <a:path w="138" h="228" extrusionOk="0">
                  <a:moveTo>
                    <a:pt x="84" y="0"/>
                  </a:moveTo>
                  <a:cubicBezTo>
                    <a:pt x="42" y="18"/>
                    <a:pt x="42" y="18"/>
                    <a:pt x="42" y="18"/>
                  </a:cubicBezTo>
                  <a:cubicBezTo>
                    <a:pt x="0" y="35"/>
                    <a:pt x="0" y="35"/>
                    <a:pt x="0" y="35"/>
                  </a:cubicBezTo>
                  <a:cubicBezTo>
                    <a:pt x="97" y="228"/>
                    <a:pt x="97" y="228"/>
                    <a:pt x="97" y="228"/>
                  </a:cubicBezTo>
                  <a:cubicBezTo>
                    <a:pt x="110" y="223"/>
                    <a:pt x="124" y="220"/>
                    <a:pt x="138" y="217"/>
                  </a:cubicBezTo>
                  <a:lnTo>
                    <a:pt x="84"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3"/>
            <p:cNvSpPr/>
            <p:nvPr/>
          </p:nvSpPr>
          <p:spPr>
            <a:xfrm>
              <a:off x="2286426" y="1349125"/>
              <a:ext cx="120650" cy="128588"/>
            </a:xfrm>
            <a:custGeom>
              <a:avLst/>
              <a:gdLst/>
              <a:ahLst/>
              <a:cxnLst/>
              <a:rect l="l" t="t" r="r" b="b"/>
              <a:pathLst>
                <a:path w="187" h="198" extrusionOk="0">
                  <a:moveTo>
                    <a:pt x="66" y="0"/>
                  </a:moveTo>
                  <a:cubicBezTo>
                    <a:pt x="33" y="33"/>
                    <a:pt x="33" y="33"/>
                    <a:pt x="33" y="33"/>
                  </a:cubicBezTo>
                  <a:cubicBezTo>
                    <a:pt x="0" y="66"/>
                    <a:pt x="0" y="66"/>
                    <a:pt x="0" y="66"/>
                  </a:cubicBezTo>
                  <a:cubicBezTo>
                    <a:pt x="147" y="198"/>
                    <a:pt x="147" y="198"/>
                    <a:pt x="147" y="198"/>
                  </a:cubicBezTo>
                  <a:cubicBezTo>
                    <a:pt x="160" y="189"/>
                    <a:pt x="173" y="181"/>
                    <a:pt x="187" y="174"/>
                  </a:cubicBezTo>
                  <a:lnTo>
                    <a:pt x="6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3"/>
            <p:cNvSpPr/>
            <p:nvPr/>
          </p:nvSpPr>
          <p:spPr>
            <a:xfrm>
              <a:off x="2235626" y="1433263"/>
              <a:ext cx="125412" cy="90488"/>
            </a:xfrm>
            <a:custGeom>
              <a:avLst/>
              <a:gdLst/>
              <a:ahLst/>
              <a:cxnLst/>
              <a:rect l="l" t="t" r="r" b="b"/>
              <a:pathLst>
                <a:path w="192" h="139" extrusionOk="0">
                  <a:moveTo>
                    <a:pt x="192" y="97"/>
                  </a:moveTo>
                  <a:cubicBezTo>
                    <a:pt x="36" y="0"/>
                    <a:pt x="36" y="0"/>
                    <a:pt x="36" y="0"/>
                  </a:cubicBezTo>
                  <a:cubicBezTo>
                    <a:pt x="18" y="44"/>
                    <a:pt x="18" y="44"/>
                    <a:pt x="18" y="44"/>
                  </a:cubicBezTo>
                  <a:cubicBezTo>
                    <a:pt x="0" y="88"/>
                    <a:pt x="0" y="88"/>
                    <a:pt x="0" y="88"/>
                  </a:cubicBezTo>
                  <a:cubicBezTo>
                    <a:pt x="156" y="139"/>
                    <a:pt x="156" y="139"/>
                    <a:pt x="156" y="139"/>
                  </a:cubicBezTo>
                  <a:cubicBezTo>
                    <a:pt x="167" y="124"/>
                    <a:pt x="179" y="110"/>
                    <a:pt x="192" y="9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3"/>
            <p:cNvSpPr/>
            <p:nvPr/>
          </p:nvSpPr>
          <p:spPr>
            <a:xfrm>
              <a:off x="2521376" y="1304675"/>
              <a:ext cx="90488" cy="149225"/>
            </a:xfrm>
            <a:custGeom>
              <a:avLst/>
              <a:gdLst/>
              <a:ahLst/>
              <a:cxnLst/>
              <a:rect l="l" t="t" r="r" b="b"/>
              <a:pathLst>
                <a:path w="138" h="229" extrusionOk="0">
                  <a:moveTo>
                    <a:pt x="138" y="35"/>
                  </a:moveTo>
                  <a:cubicBezTo>
                    <a:pt x="96" y="18"/>
                    <a:pt x="96" y="18"/>
                    <a:pt x="96" y="18"/>
                  </a:cubicBezTo>
                  <a:cubicBezTo>
                    <a:pt x="54" y="0"/>
                    <a:pt x="54" y="0"/>
                    <a:pt x="54" y="0"/>
                  </a:cubicBezTo>
                  <a:cubicBezTo>
                    <a:pt x="0" y="218"/>
                    <a:pt x="0" y="218"/>
                    <a:pt x="0" y="218"/>
                  </a:cubicBezTo>
                  <a:cubicBezTo>
                    <a:pt x="14" y="220"/>
                    <a:pt x="28" y="224"/>
                    <a:pt x="41" y="229"/>
                  </a:cubicBezTo>
                  <a:lnTo>
                    <a:pt x="138" y="3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3"/>
            <p:cNvSpPr/>
            <p:nvPr/>
          </p:nvSpPr>
          <p:spPr>
            <a:xfrm>
              <a:off x="2569001" y="1349125"/>
              <a:ext cx="122238" cy="130175"/>
            </a:xfrm>
            <a:custGeom>
              <a:avLst/>
              <a:gdLst/>
              <a:ahLst/>
              <a:cxnLst/>
              <a:rect l="l" t="t" r="r" b="b"/>
              <a:pathLst>
                <a:path w="187" h="199" extrusionOk="0">
                  <a:moveTo>
                    <a:pt x="187" y="66"/>
                  </a:moveTo>
                  <a:cubicBezTo>
                    <a:pt x="154" y="33"/>
                    <a:pt x="154" y="33"/>
                    <a:pt x="154" y="33"/>
                  </a:cubicBezTo>
                  <a:cubicBezTo>
                    <a:pt x="121" y="0"/>
                    <a:pt x="121" y="0"/>
                    <a:pt x="121" y="0"/>
                  </a:cubicBezTo>
                  <a:cubicBezTo>
                    <a:pt x="0" y="175"/>
                    <a:pt x="0" y="175"/>
                    <a:pt x="0" y="175"/>
                  </a:cubicBezTo>
                  <a:cubicBezTo>
                    <a:pt x="13" y="182"/>
                    <a:pt x="26" y="190"/>
                    <a:pt x="39" y="199"/>
                  </a:cubicBezTo>
                  <a:lnTo>
                    <a:pt x="187" y="6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3"/>
            <p:cNvSpPr/>
            <p:nvPr/>
          </p:nvSpPr>
          <p:spPr>
            <a:xfrm>
              <a:off x="2615039" y="1433263"/>
              <a:ext cx="125412" cy="90488"/>
            </a:xfrm>
            <a:custGeom>
              <a:avLst/>
              <a:gdLst/>
              <a:ahLst/>
              <a:cxnLst/>
              <a:rect l="l" t="t" r="r" b="b"/>
              <a:pathLst>
                <a:path w="193" h="139" extrusionOk="0">
                  <a:moveTo>
                    <a:pt x="35" y="139"/>
                  </a:moveTo>
                  <a:cubicBezTo>
                    <a:pt x="193" y="88"/>
                    <a:pt x="193" y="88"/>
                    <a:pt x="193" y="88"/>
                  </a:cubicBezTo>
                  <a:cubicBezTo>
                    <a:pt x="175" y="44"/>
                    <a:pt x="175" y="44"/>
                    <a:pt x="175" y="44"/>
                  </a:cubicBezTo>
                  <a:cubicBezTo>
                    <a:pt x="156" y="0"/>
                    <a:pt x="156" y="0"/>
                    <a:pt x="156" y="0"/>
                  </a:cubicBezTo>
                  <a:cubicBezTo>
                    <a:pt x="0" y="98"/>
                    <a:pt x="0" y="98"/>
                    <a:pt x="0" y="98"/>
                  </a:cubicBezTo>
                  <a:cubicBezTo>
                    <a:pt x="13" y="111"/>
                    <a:pt x="24" y="125"/>
                    <a:pt x="35"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3"/>
            <p:cNvSpPr/>
            <p:nvPr/>
          </p:nvSpPr>
          <p:spPr>
            <a:xfrm>
              <a:off x="2475339" y="1307850"/>
              <a:ext cx="27000" cy="270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3"/>
            <p:cNvSpPr/>
            <p:nvPr/>
          </p:nvSpPr>
          <p:spPr>
            <a:xfrm>
              <a:off x="2476926" y="1358650"/>
              <a:ext cx="22200" cy="207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3"/>
            <p:cNvSpPr/>
            <p:nvPr/>
          </p:nvSpPr>
          <p:spPr>
            <a:xfrm>
              <a:off x="2478514" y="1406275"/>
              <a:ext cx="19200" cy="192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3"/>
            <p:cNvSpPr/>
            <p:nvPr/>
          </p:nvSpPr>
          <p:spPr>
            <a:xfrm>
              <a:off x="2561064" y="1323725"/>
              <a:ext cx="26988" cy="26988"/>
            </a:xfrm>
            <a:custGeom>
              <a:avLst/>
              <a:gdLst/>
              <a:ahLst/>
              <a:cxnLst/>
              <a:rect l="l" t="t" r="r" b="b"/>
              <a:pathLst>
                <a:path w="42" h="42" extrusionOk="0">
                  <a:moveTo>
                    <a:pt x="38" y="27"/>
                  </a:moveTo>
                  <a:cubicBezTo>
                    <a:pt x="35" y="37"/>
                    <a:pt x="24" y="42"/>
                    <a:pt x="14" y="39"/>
                  </a:cubicBezTo>
                  <a:cubicBezTo>
                    <a:pt x="5" y="35"/>
                    <a:pt x="0" y="25"/>
                    <a:pt x="3" y="15"/>
                  </a:cubicBezTo>
                  <a:cubicBezTo>
                    <a:pt x="6" y="5"/>
                    <a:pt x="17" y="0"/>
                    <a:pt x="27" y="3"/>
                  </a:cubicBezTo>
                  <a:cubicBezTo>
                    <a:pt x="37" y="7"/>
                    <a:pt x="42" y="18"/>
                    <a:pt x="38"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3"/>
            <p:cNvSpPr/>
            <p:nvPr/>
          </p:nvSpPr>
          <p:spPr>
            <a:xfrm>
              <a:off x="2546776" y="1366588"/>
              <a:ext cx="23812" cy="23812"/>
            </a:xfrm>
            <a:custGeom>
              <a:avLst/>
              <a:gdLst/>
              <a:ahLst/>
              <a:cxnLst/>
              <a:rect l="l" t="t" r="r" b="b"/>
              <a:pathLst>
                <a:path w="36" h="36" extrusionOk="0">
                  <a:moveTo>
                    <a:pt x="33" y="24"/>
                  </a:moveTo>
                  <a:cubicBezTo>
                    <a:pt x="30" y="32"/>
                    <a:pt x="21" y="36"/>
                    <a:pt x="13" y="33"/>
                  </a:cubicBezTo>
                  <a:cubicBezTo>
                    <a:pt x="4" y="30"/>
                    <a:pt x="0" y="21"/>
                    <a:pt x="3" y="13"/>
                  </a:cubicBezTo>
                  <a:cubicBezTo>
                    <a:pt x="6" y="5"/>
                    <a:pt x="15" y="0"/>
                    <a:pt x="23" y="3"/>
                  </a:cubicBezTo>
                  <a:cubicBezTo>
                    <a:pt x="32" y="6"/>
                    <a:pt x="36" y="15"/>
                    <a:pt x="3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3"/>
            <p:cNvSpPr/>
            <p:nvPr/>
          </p:nvSpPr>
          <p:spPr>
            <a:xfrm>
              <a:off x="2534076" y="1411038"/>
              <a:ext cx="20637" cy="19050"/>
            </a:xfrm>
            <a:custGeom>
              <a:avLst/>
              <a:gdLst/>
              <a:ahLst/>
              <a:cxnLst/>
              <a:rect l="l" t="t" r="r" b="b"/>
              <a:pathLst>
                <a:path w="31" h="30" extrusionOk="0">
                  <a:moveTo>
                    <a:pt x="28" y="19"/>
                  </a:moveTo>
                  <a:cubicBezTo>
                    <a:pt x="26" y="26"/>
                    <a:pt x="18" y="30"/>
                    <a:pt x="11" y="27"/>
                  </a:cubicBezTo>
                  <a:cubicBezTo>
                    <a:pt x="4" y="25"/>
                    <a:pt x="0" y="17"/>
                    <a:pt x="3" y="10"/>
                  </a:cubicBezTo>
                  <a:cubicBezTo>
                    <a:pt x="5" y="3"/>
                    <a:pt x="13" y="0"/>
                    <a:pt x="20" y="2"/>
                  </a:cubicBezTo>
                  <a:cubicBezTo>
                    <a:pt x="27" y="5"/>
                    <a:pt x="31" y="12"/>
                    <a:pt x="28"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3"/>
            <p:cNvSpPr/>
            <p:nvPr/>
          </p:nvSpPr>
          <p:spPr>
            <a:xfrm>
              <a:off x="2640439" y="1376113"/>
              <a:ext cx="26988" cy="25400"/>
            </a:xfrm>
            <a:custGeom>
              <a:avLst/>
              <a:gdLst/>
              <a:ahLst/>
              <a:cxnLst/>
              <a:rect l="l" t="t" r="r" b="b"/>
              <a:pathLst>
                <a:path w="40" h="40" extrusionOk="0">
                  <a:moveTo>
                    <a:pt x="33" y="32"/>
                  </a:moveTo>
                  <a:cubicBezTo>
                    <a:pt x="26" y="40"/>
                    <a:pt x="15" y="40"/>
                    <a:pt x="8" y="33"/>
                  </a:cubicBezTo>
                  <a:cubicBezTo>
                    <a:pt x="0" y="26"/>
                    <a:pt x="0" y="15"/>
                    <a:pt x="7" y="8"/>
                  </a:cubicBezTo>
                  <a:cubicBezTo>
                    <a:pt x="14" y="1"/>
                    <a:pt x="25" y="0"/>
                    <a:pt x="32" y="7"/>
                  </a:cubicBezTo>
                  <a:cubicBezTo>
                    <a:pt x="39" y="14"/>
                    <a:pt x="40" y="25"/>
                    <a:pt x="33"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3"/>
            <p:cNvSpPr/>
            <p:nvPr/>
          </p:nvSpPr>
          <p:spPr>
            <a:xfrm>
              <a:off x="2615039" y="1407863"/>
              <a:ext cx="20637" cy="22225"/>
            </a:xfrm>
            <a:custGeom>
              <a:avLst/>
              <a:gdLst/>
              <a:ahLst/>
              <a:cxnLst/>
              <a:rect l="l" t="t" r="r" b="b"/>
              <a:pathLst>
                <a:path w="34" h="34" extrusionOk="0">
                  <a:moveTo>
                    <a:pt x="28" y="28"/>
                  </a:moveTo>
                  <a:cubicBezTo>
                    <a:pt x="22" y="34"/>
                    <a:pt x="13" y="34"/>
                    <a:pt x="7" y="29"/>
                  </a:cubicBezTo>
                  <a:cubicBezTo>
                    <a:pt x="0" y="23"/>
                    <a:pt x="0" y="13"/>
                    <a:pt x="6" y="7"/>
                  </a:cubicBezTo>
                  <a:cubicBezTo>
                    <a:pt x="12" y="1"/>
                    <a:pt x="21" y="0"/>
                    <a:pt x="27" y="6"/>
                  </a:cubicBezTo>
                  <a:cubicBezTo>
                    <a:pt x="34" y="12"/>
                    <a:pt x="34" y="22"/>
                    <a:pt x="28"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3"/>
            <p:cNvSpPr/>
            <p:nvPr/>
          </p:nvSpPr>
          <p:spPr>
            <a:xfrm>
              <a:off x="2588051" y="1441200"/>
              <a:ext cx="17462" cy="17462"/>
            </a:xfrm>
            <a:custGeom>
              <a:avLst/>
              <a:gdLst/>
              <a:ahLst/>
              <a:cxnLst/>
              <a:rect l="l" t="t" r="r" b="b"/>
              <a:pathLst>
                <a:path w="28" h="29" extrusionOk="0">
                  <a:moveTo>
                    <a:pt x="24" y="24"/>
                  </a:moveTo>
                  <a:cubicBezTo>
                    <a:pt x="19" y="29"/>
                    <a:pt x="10" y="29"/>
                    <a:pt x="5" y="24"/>
                  </a:cubicBezTo>
                  <a:cubicBezTo>
                    <a:pt x="0" y="19"/>
                    <a:pt x="0" y="11"/>
                    <a:pt x="4" y="6"/>
                  </a:cubicBezTo>
                  <a:cubicBezTo>
                    <a:pt x="9" y="1"/>
                    <a:pt x="18" y="0"/>
                    <a:pt x="23" y="5"/>
                  </a:cubicBezTo>
                  <a:cubicBezTo>
                    <a:pt x="28" y="10"/>
                    <a:pt x="28" y="18"/>
                    <a:pt x="24"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3"/>
            <p:cNvSpPr/>
            <p:nvPr/>
          </p:nvSpPr>
          <p:spPr>
            <a:xfrm>
              <a:off x="2699176" y="1461838"/>
              <a:ext cx="22225" cy="22225"/>
            </a:xfrm>
            <a:custGeom>
              <a:avLst/>
              <a:gdLst/>
              <a:ahLst/>
              <a:cxnLst/>
              <a:rect l="l" t="t" r="r" b="b"/>
              <a:pathLst>
                <a:path w="34" h="34" extrusionOk="0">
                  <a:moveTo>
                    <a:pt x="23" y="31"/>
                  </a:moveTo>
                  <a:cubicBezTo>
                    <a:pt x="15" y="34"/>
                    <a:pt x="6" y="31"/>
                    <a:pt x="3" y="23"/>
                  </a:cubicBezTo>
                  <a:cubicBezTo>
                    <a:pt x="0" y="15"/>
                    <a:pt x="3" y="7"/>
                    <a:pt x="11" y="3"/>
                  </a:cubicBezTo>
                  <a:cubicBezTo>
                    <a:pt x="19" y="0"/>
                    <a:pt x="28" y="3"/>
                    <a:pt x="31" y="11"/>
                  </a:cubicBezTo>
                  <a:cubicBezTo>
                    <a:pt x="34" y="19"/>
                    <a:pt x="31" y="28"/>
                    <a:pt x="23"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3"/>
            <p:cNvSpPr/>
            <p:nvPr/>
          </p:nvSpPr>
          <p:spPr>
            <a:xfrm>
              <a:off x="2669014" y="1476125"/>
              <a:ext cx="19050" cy="20638"/>
            </a:xfrm>
            <a:custGeom>
              <a:avLst/>
              <a:gdLst/>
              <a:ahLst/>
              <a:cxnLst/>
              <a:rect l="l" t="t" r="r" b="b"/>
              <a:pathLst>
                <a:path w="30" h="30" extrusionOk="0">
                  <a:moveTo>
                    <a:pt x="20" y="27"/>
                  </a:moveTo>
                  <a:cubicBezTo>
                    <a:pt x="13" y="30"/>
                    <a:pt x="6" y="27"/>
                    <a:pt x="3" y="20"/>
                  </a:cubicBezTo>
                  <a:cubicBezTo>
                    <a:pt x="0" y="13"/>
                    <a:pt x="3" y="6"/>
                    <a:pt x="10" y="3"/>
                  </a:cubicBezTo>
                  <a:cubicBezTo>
                    <a:pt x="16" y="0"/>
                    <a:pt x="24" y="3"/>
                    <a:pt x="27" y="10"/>
                  </a:cubicBezTo>
                  <a:cubicBezTo>
                    <a:pt x="30" y="16"/>
                    <a:pt x="27" y="24"/>
                    <a:pt x="2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3"/>
            <p:cNvSpPr/>
            <p:nvPr/>
          </p:nvSpPr>
          <p:spPr>
            <a:xfrm>
              <a:off x="2637264" y="1492000"/>
              <a:ext cx="15875" cy="17463"/>
            </a:xfrm>
            <a:custGeom>
              <a:avLst/>
              <a:gdLst/>
              <a:ahLst/>
              <a:cxnLst/>
              <a:rect l="l" t="t" r="r" b="b"/>
              <a:pathLst>
                <a:path w="25" h="25" extrusionOk="0">
                  <a:moveTo>
                    <a:pt x="17" y="23"/>
                  </a:moveTo>
                  <a:cubicBezTo>
                    <a:pt x="12" y="25"/>
                    <a:pt x="5" y="23"/>
                    <a:pt x="3" y="17"/>
                  </a:cubicBezTo>
                  <a:cubicBezTo>
                    <a:pt x="0" y="11"/>
                    <a:pt x="3" y="5"/>
                    <a:pt x="8" y="3"/>
                  </a:cubicBezTo>
                  <a:cubicBezTo>
                    <a:pt x="14" y="0"/>
                    <a:pt x="20" y="3"/>
                    <a:pt x="23" y="8"/>
                  </a:cubicBezTo>
                  <a:cubicBezTo>
                    <a:pt x="25" y="14"/>
                    <a:pt x="23" y="20"/>
                    <a:pt x="17"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3"/>
            <p:cNvSpPr/>
            <p:nvPr/>
          </p:nvSpPr>
          <p:spPr>
            <a:xfrm>
              <a:off x="2388026" y="1323725"/>
              <a:ext cx="28575" cy="26988"/>
            </a:xfrm>
            <a:custGeom>
              <a:avLst/>
              <a:gdLst/>
              <a:ahLst/>
              <a:cxnLst/>
              <a:rect l="l" t="t" r="r" b="b"/>
              <a:pathLst>
                <a:path w="42" h="42" extrusionOk="0">
                  <a:moveTo>
                    <a:pt x="4" y="27"/>
                  </a:moveTo>
                  <a:cubicBezTo>
                    <a:pt x="7" y="37"/>
                    <a:pt x="18" y="42"/>
                    <a:pt x="27" y="39"/>
                  </a:cubicBezTo>
                  <a:cubicBezTo>
                    <a:pt x="37" y="35"/>
                    <a:pt x="42" y="25"/>
                    <a:pt x="39" y="15"/>
                  </a:cubicBezTo>
                  <a:cubicBezTo>
                    <a:pt x="35" y="5"/>
                    <a:pt x="25" y="0"/>
                    <a:pt x="15" y="3"/>
                  </a:cubicBezTo>
                  <a:cubicBezTo>
                    <a:pt x="5" y="7"/>
                    <a:pt x="0" y="18"/>
                    <a:pt x="4"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3"/>
            <p:cNvSpPr/>
            <p:nvPr/>
          </p:nvSpPr>
          <p:spPr>
            <a:xfrm>
              <a:off x="2405489" y="1366588"/>
              <a:ext cx="23812" cy="23812"/>
            </a:xfrm>
            <a:custGeom>
              <a:avLst/>
              <a:gdLst/>
              <a:ahLst/>
              <a:cxnLst/>
              <a:rect l="l" t="t" r="r" b="b"/>
              <a:pathLst>
                <a:path w="36" h="36" extrusionOk="0">
                  <a:moveTo>
                    <a:pt x="3" y="24"/>
                  </a:moveTo>
                  <a:cubicBezTo>
                    <a:pt x="6" y="32"/>
                    <a:pt x="15" y="36"/>
                    <a:pt x="23" y="33"/>
                  </a:cubicBezTo>
                  <a:cubicBezTo>
                    <a:pt x="31" y="30"/>
                    <a:pt x="36" y="21"/>
                    <a:pt x="33" y="13"/>
                  </a:cubicBezTo>
                  <a:cubicBezTo>
                    <a:pt x="30" y="5"/>
                    <a:pt x="21" y="0"/>
                    <a:pt x="12" y="3"/>
                  </a:cubicBezTo>
                  <a:cubicBezTo>
                    <a:pt x="4" y="6"/>
                    <a:pt x="0" y="15"/>
                    <a:pt x="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3"/>
            <p:cNvSpPr/>
            <p:nvPr/>
          </p:nvSpPr>
          <p:spPr>
            <a:xfrm>
              <a:off x="2421364" y="1411038"/>
              <a:ext cx="20637" cy="19050"/>
            </a:xfrm>
            <a:custGeom>
              <a:avLst/>
              <a:gdLst/>
              <a:ahLst/>
              <a:cxnLst/>
              <a:rect l="l" t="t" r="r" b="b"/>
              <a:pathLst>
                <a:path w="31" h="30" extrusionOk="0">
                  <a:moveTo>
                    <a:pt x="3" y="19"/>
                  </a:moveTo>
                  <a:cubicBezTo>
                    <a:pt x="5" y="26"/>
                    <a:pt x="13" y="30"/>
                    <a:pt x="20" y="27"/>
                  </a:cubicBezTo>
                  <a:cubicBezTo>
                    <a:pt x="27" y="25"/>
                    <a:pt x="31" y="17"/>
                    <a:pt x="28" y="10"/>
                  </a:cubicBezTo>
                  <a:cubicBezTo>
                    <a:pt x="26" y="3"/>
                    <a:pt x="18" y="0"/>
                    <a:pt x="11" y="2"/>
                  </a:cubicBezTo>
                  <a:cubicBezTo>
                    <a:pt x="4" y="5"/>
                    <a:pt x="0" y="12"/>
                    <a:pt x="3"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3"/>
            <p:cNvSpPr/>
            <p:nvPr/>
          </p:nvSpPr>
          <p:spPr>
            <a:xfrm>
              <a:off x="2308651" y="1376113"/>
              <a:ext cx="26988" cy="25400"/>
            </a:xfrm>
            <a:custGeom>
              <a:avLst/>
              <a:gdLst/>
              <a:ahLst/>
              <a:cxnLst/>
              <a:rect l="l" t="t" r="r" b="b"/>
              <a:pathLst>
                <a:path w="40" h="40" extrusionOk="0">
                  <a:moveTo>
                    <a:pt x="7" y="32"/>
                  </a:moveTo>
                  <a:cubicBezTo>
                    <a:pt x="13" y="40"/>
                    <a:pt x="25" y="40"/>
                    <a:pt x="32" y="33"/>
                  </a:cubicBezTo>
                  <a:cubicBezTo>
                    <a:pt x="39" y="26"/>
                    <a:pt x="40" y="15"/>
                    <a:pt x="33" y="8"/>
                  </a:cubicBezTo>
                  <a:cubicBezTo>
                    <a:pt x="26" y="1"/>
                    <a:pt x="15" y="0"/>
                    <a:pt x="8" y="7"/>
                  </a:cubicBezTo>
                  <a:cubicBezTo>
                    <a:pt x="0" y="14"/>
                    <a:pt x="0" y="25"/>
                    <a:pt x="7"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3"/>
            <p:cNvSpPr/>
            <p:nvPr/>
          </p:nvSpPr>
          <p:spPr>
            <a:xfrm>
              <a:off x="2340401" y="1407863"/>
              <a:ext cx="22225" cy="22225"/>
            </a:xfrm>
            <a:custGeom>
              <a:avLst/>
              <a:gdLst/>
              <a:ahLst/>
              <a:cxnLst/>
              <a:rect l="l" t="t" r="r" b="b"/>
              <a:pathLst>
                <a:path w="34" h="34" extrusionOk="0">
                  <a:moveTo>
                    <a:pt x="6" y="28"/>
                  </a:moveTo>
                  <a:cubicBezTo>
                    <a:pt x="11" y="34"/>
                    <a:pt x="21" y="34"/>
                    <a:pt x="27" y="29"/>
                  </a:cubicBezTo>
                  <a:cubicBezTo>
                    <a:pt x="33" y="23"/>
                    <a:pt x="34" y="13"/>
                    <a:pt x="28" y="7"/>
                  </a:cubicBezTo>
                  <a:cubicBezTo>
                    <a:pt x="22" y="1"/>
                    <a:pt x="13" y="0"/>
                    <a:pt x="6" y="6"/>
                  </a:cubicBezTo>
                  <a:cubicBezTo>
                    <a:pt x="0" y="12"/>
                    <a:pt x="0" y="22"/>
                    <a:pt x="6"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3"/>
            <p:cNvSpPr/>
            <p:nvPr/>
          </p:nvSpPr>
          <p:spPr>
            <a:xfrm>
              <a:off x="2370564" y="1441200"/>
              <a:ext cx="17462" cy="17462"/>
            </a:xfrm>
            <a:custGeom>
              <a:avLst/>
              <a:gdLst/>
              <a:ahLst/>
              <a:cxnLst/>
              <a:rect l="l" t="t" r="r" b="b"/>
              <a:pathLst>
                <a:path w="29" h="29" extrusionOk="0">
                  <a:moveTo>
                    <a:pt x="5" y="24"/>
                  </a:moveTo>
                  <a:cubicBezTo>
                    <a:pt x="10" y="29"/>
                    <a:pt x="18" y="29"/>
                    <a:pt x="24" y="24"/>
                  </a:cubicBezTo>
                  <a:cubicBezTo>
                    <a:pt x="29" y="19"/>
                    <a:pt x="29" y="11"/>
                    <a:pt x="24" y="6"/>
                  </a:cubicBezTo>
                  <a:cubicBezTo>
                    <a:pt x="19" y="1"/>
                    <a:pt x="11" y="0"/>
                    <a:pt x="6" y="5"/>
                  </a:cubicBezTo>
                  <a:cubicBezTo>
                    <a:pt x="1" y="10"/>
                    <a:pt x="0" y="18"/>
                    <a:pt x="5"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3"/>
            <p:cNvSpPr/>
            <p:nvPr/>
          </p:nvSpPr>
          <p:spPr>
            <a:xfrm>
              <a:off x="2254676" y="1461838"/>
              <a:ext cx="22225" cy="22225"/>
            </a:xfrm>
            <a:custGeom>
              <a:avLst/>
              <a:gdLst/>
              <a:ahLst/>
              <a:cxnLst/>
              <a:rect l="l" t="t" r="r" b="b"/>
              <a:pathLst>
                <a:path w="34" h="34" extrusionOk="0">
                  <a:moveTo>
                    <a:pt x="11" y="31"/>
                  </a:moveTo>
                  <a:cubicBezTo>
                    <a:pt x="18" y="34"/>
                    <a:pt x="27" y="31"/>
                    <a:pt x="31" y="23"/>
                  </a:cubicBezTo>
                  <a:cubicBezTo>
                    <a:pt x="34" y="15"/>
                    <a:pt x="31" y="7"/>
                    <a:pt x="23" y="3"/>
                  </a:cubicBezTo>
                  <a:cubicBezTo>
                    <a:pt x="15" y="0"/>
                    <a:pt x="6" y="3"/>
                    <a:pt x="3" y="11"/>
                  </a:cubicBezTo>
                  <a:cubicBezTo>
                    <a:pt x="0" y="19"/>
                    <a:pt x="3" y="28"/>
                    <a:pt x="1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3"/>
            <p:cNvSpPr/>
            <p:nvPr/>
          </p:nvSpPr>
          <p:spPr>
            <a:xfrm>
              <a:off x="2288014" y="1476125"/>
              <a:ext cx="20638" cy="20638"/>
            </a:xfrm>
            <a:custGeom>
              <a:avLst/>
              <a:gdLst/>
              <a:ahLst/>
              <a:cxnLst/>
              <a:rect l="l" t="t" r="r" b="b"/>
              <a:pathLst>
                <a:path w="30" h="30" extrusionOk="0">
                  <a:moveTo>
                    <a:pt x="10" y="27"/>
                  </a:moveTo>
                  <a:cubicBezTo>
                    <a:pt x="16" y="30"/>
                    <a:pt x="24" y="27"/>
                    <a:pt x="27" y="20"/>
                  </a:cubicBezTo>
                  <a:cubicBezTo>
                    <a:pt x="30" y="13"/>
                    <a:pt x="27" y="6"/>
                    <a:pt x="20" y="3"/>
                  </a:cubicBezTo>
                  <a:cubicBezTo>
                    <a:pt x="14" y="0"/>
                    <a:pt x="6" y="3"/>
                    <a:pt x="3" y="10"/>
                  </a:cubicBezTo>
                  <a:cubicBezTo>
                    <a:pt x="0" y="16"/>
                    <a:pt x="3" y="24"/>
                    <a:pt x="1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3"/>
            <p:cNvSpPr/>
            <p:nvPr/>
          </p:nvSpPr>
          <p:spPr>
            <a:xfrm>
              <a:off x="2322939" y="1492000"/>
              <a:ext cx="15875" cy="17463"/>
            </a:xfrm>
            <a:custGeom>
              <a:avLst/>
              <a:gdLst/>
              <a:ahLst/>
              <a:cxnLst/>
              <a:rect l="l" t="t" r="r" b="b"/>
              <a:pathLst>
                <a:path w="25" h="25" extrusionOk="0">
                  <a:moveTo>
                    <a:pt x="8" y="23"/>
                  </a:moveTo>
                  <a:cubicBezTo>
                    <a:pt x="13" y="25"/>
                    <a:pt x="20" y="23"/>
                    <a:pt x="22" y="17"/>
                  </a:cubicBezTo>
                  <a:cubicBezTo>
                    <a:pt x="25" y="11"/>
                    <a:pt x="22" y="5"/>
                    <a:pt x="16" y="3"/>
                  </a:cubicBezTo>
                  <a:cubicBezTo>
                    <a:pt x="11" y="0"/>
                    <a:pt x="4" y="3"/>
                    <a:pt x="2" y="8"/>
                  </a:cubicBezTo>
                  <a:cubicBezTo>
                    <a:pt x="0" y="14"/>
                    <a:pt x="2" y="20"/>
                    <a:pt x="8"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8" name="Google Shape;138;p3"/>
          <p:cNvGrpSpPr/>
          <p:nvPr/>
        </p:nvGrpSpPr>
        <p:grpSpPr>
          <a:xfrm>
            <a:off x="246538" y="321853"/>
            <a:ext cx="8623334" cy="4646496"/>
            <a:chOff x="246538" y="321853"/>
            <a:chExt cx="8623334" cy="4646496"/>
          </a:xfrm>
        </p:grpSpPr>
        <p:sp>
          <p:nvSpPr>
            <p:cNvPr id="139" name="Google Shape;139;p3"/>
            <p:cNvSpPr/>
            <p:nvPr/>
          </p:nvSpPr>
          <p:spPr>
            <a:xfrm>
              <a:off x="246538" y="4776424"/>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3"/>
            <p:cNvSpPr/>
            <p:nvPr/>
          </p:nvSpPr>
          <p:spPr>
            <a:xfrm>
              <a:off x="4499147" y="321853"/>
              <a:ext cx="145699" cy="14587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3"/>
            <p:cNvSpPr/>
            <p:nvPr/>
          </p:nvSpPr>
          <p:spPr>
            <a:xfrm>
              <a:off x="8724172" y="1703578"/>
              <a:ext cx="145699" cy="14587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2" name="Google Shape;142;p3"/>
          <p:cNvSpPr txBox="1">
            <a:spLocks noGrp="1"/>
          </p:cNvSpPr>
          <p:nvPr>
            <p:ph type="title"/>
          </p:nvPr>
        </p:nvSpPr>
        <p:spPr>
          <a:xfrm>
            <a:off x="720000" y="2396675"/>
            <a:ext cx="4217700" cy="841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3" name="Google Shape;143;p3"/>
          <p:cNvSpPr txBox="1">
            <a:spLocks noGrp="1"/>
          </p:cNvSpPr>
          <p:nvPr>
            <p:ph type="title" idx="2" hasCustomPrompt="1"/>
          </p:nvPr>
        </p:nvSpPr>
        <p:spPr>
          <a:xfrm>
            <a:off x="713226" y="1503600"/>
            <a:ext cx="1283400" cy="8418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4" name="Google Shape;144;p3"/>
          <p:cNvSpPr txBox="1">
            <a:spLocks noGrp="1"/>
          </p:cNvSpPr>
          <p:nvPr>
            <p:ph type="subTitle" idx="1"/>
          </p:nvPr>
        </p:nvSpPr>
        <p:spPr>
          <a:xfrm>
            <a:off x="720000" y="3289750"/>
            <a:ext cx="4217700" cy="3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_TITLE_AND_DESCRIPTION">
    <p:spTree>
      <p:nvGrpSpPr>
        <p:cNvPr id="1" name="Shape 428"/>
        <p:cNvGrpSpPr/>
        <p:nvPr/>
      </p:nvGrpSpPr>
      <p:grpSpPr>
        <a:xfrm>
          <a:off x="0" y="0"/>
          <a:ext cx="0" cy="0"/>
          <a:chOff x="0" y="0"/>
          <a:chExt cx="0" cy="0"/>
        </a:xfrm>
      </p:grpSpPr>
      <p:pic>
        <p:nvPicPr>
          <p:cNvPr id="429" name="Google Shape;429;p9"/>
          <p:cNvPicPr preferRelativeResize="0"/>
          <p:nvPr/>
        </p:nvPicPr>
        <p:blipFill>
          <a:blip r:embed="rId2">
            <a:alphaModFix amt="12000"/>
          </a:blip>
          <a:stretch>
            <a:fillRect/>
          </a:stretch>
        </p:blipFill>
        <p:spPr>
          <a:xfrm>
            <a:off x="0" y="12441"/>
            <a:ext cx="9144000" cy="5143460"/>
          </a:xfrm>
          <a:prstGeom prst="rect">
            <a:avLst/>
          </a:prstGeom>
          <a:noFill/>
          <a:ln>
            <a:noFill/>
          </a:ln>
        </p:spPr>
      </p:pic>
      <p:grpSp>
        <p:nvGrpSpPr>
          <p:cNvPr id="430" name="Google Shape;430;p9"/>
          <p:cNvGrpSpPr/>
          <p:nvPr/>
        </p:nvGrpSpPr>
        <p:grpSpPr>
          <a:xfrm flipH="1">
            <a:off x="-59323" y="4082173"/>
            <a:ext cx="1031291" cy="1061301"/>
            <a:chOff x="7438974" y="1927900"/>
            <a:chExt cx="1084200" cy="1115750"/>
          </a:xfrm>
        </p:grpSpPr>
        <p:sp>
          <p:nvSpPr>
            <p:cNvPr id="431" name="Google Shape;431;p9"/>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9"/>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9"/>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9"/>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9"/>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9"/>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9"/>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9"/>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9" name="Google Shape;439;p9"/>
          <p:cNvGrpSpPr/>
          <p:nvPr/>
        </p:nvGrpSpPr>
        <p:grpSpPr>
          <a:xfrm>
            <a:off x="-318035" y="135301"/>
            <a:ext cx="1031256" cy="1504764"/>
            <a:chOff x="2712001" y="2082563"/>
            <a:chExt cx="252412" cy="368300"/>
          </a:xfrm>
        </p:grpSpPr>
        <p:sp>
          <p:nvSpPr>
            <p:cNvPr id="440" name="Google Shape;440;p9"/>
            <p:cNvSpPr/>
            <p:nvPr/>
          </p:nvSpPr>
          <p:spPr>
            <a:xfrm>
              <a:off x="2832651" y="2349263"/>
              <a:ext cx="9600" cy="237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9"/>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9"/>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9"/>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9"/>
            <p:cNvSpPr/>
            <p:nvPr/>
          </p:nvSpPr>
          <p:spPr>
            <a:xfrm>
              <a:off x="2831063" y="2082563"/>
              <a:ext cx="12600" cy="318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9"/>
            <p:cNvSpPr/>
            <p:nvPr/>
          </p:nvSpPr>
          <p:spPr>
            <a:xfrm>
              <a:off x="2829476" y="2363551"/>
              <a:ext cx="17400" cy="192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9"/>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9"/>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9"/>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9"/>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9"/>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9"/>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9"/>
            <p:cNvSpPr/>
            <p:nvPr/>
          </p:nvSpPr>
          <p:spPr>
            <a:xfrm>
              <a:off x="2799313" y="2336563"/>
              <a:ext cx="762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9"/>
            <p:cNvSpPr/>
            <p:nvPr/>
          </p:nvSpPr>
          <p:spPr>
            <a:xfrm>
              <a:off x="2791376" y="2111138"/>
              <a:ext cx="936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454" name="Google Shape;454;p9"/>
          <p:cNvCxnSpPr>
            <a:stCxn id="444" idx="0"/>
          </p:cNvCxnSpPr>
          <p:nvPr/>
        </p:nvCxnSpPr>
        <p:spPr>
          <a:xfrm rot="10800000">
            <a:off x="194146" y="-269699"/>
            <a:ext cx="0" cy="405000"/>
          </a:xfrm>
          <a:prstGeom prst="straightConnector1">
            <a:avLst/>
          </a:prstGeom>
          <a:noFill/>
          <a:ln w="19050" cap="flat" cmpd="sng">
            <a:solidFill>
              <a:schemeClr val="accent2"/>
            </a:solidFill>
            <a:prstDash val="solid"/>
            <a:round/>
            <a:headEnd type="none" w="med" len="med"/>
            <a:tailEnd type="none" w="med" len="med"/>
          </a:ln>
        </p:spPr>
      </p:cxnSp>
      <p:grpSp>
        <p:nvGrpSpPr>
          <p:cNvPr id="455" name="Google Shape;455;p9"/>
          <p:cNvGrpSpPr/>
          <p:nvPr/>
        </p:nvGrpSpPr>
        <p:grpSpPr>
          <a:xfrm rot="-1825985">
            <a:off x="8138845" y="3996370"/>
            <a:ext cx="1464572" cy="833749"/>
            <a:chOff x="2213401" y="1272925"/>
            <a:chExt cx="549276" cy="312737"/>
          </a:xfrm>
        </p:grpSpPr>
        <p:sp>
          <p:nvSpPr>
            <p:cNvPr id="456" name="Google Shape;456;p9"/>
            <p:cNvSpPr/>
            <p:nvPr/>
          </p:nvSpPr>
          <p:spPr>
            <a:xfrm>
              <a:off x="2361039" y="1461838"/>
              <a:ext cx="254000" cy="123825"/>
            </a:xfrm>
            <a:custGeom>
              <a:avLst/>
              <a:gdLst/>
              <a:ahLst/>
              <a:cxnLst/>
              <a:rect l="l" t="t" r="r" b="b"/>
              <a:pathLst>
                <a:path w="392" h="190" extrusionOk="0">
                  <a:moveTo>
                    <a:pt x="392" y="95"/>
                  </a:moveTo>
                  <a:cubicBezTo>
                    <a:pt x="384" y="84"/>
                    <a:pt x="375" y="74"/>
                    <a:pt x="366" y="65"/>
                  </a:cubicBezTo>
                  <a:cubicBezTo>
                    <a:pt x="261" y="129"/>
                    <a:pt x="261" y="129"/>
                    <a:pt x="261" y="129"/>
                  </a:cubicBezTo>
                  <a:cubicBezTo>
                    <a:pt x="259" y="130"/>
                    <a:pt x="259" y="130"/>
                    <a:pt x="259" y="130"/>
                  </a:cubicBezTo>
                  <a:cubicBezTo>
                    <a:pt x="256" y="125"/>
                    <a:pt x="252" y="120"/>
                    <a:pt x="248" y="115"/>
                  </a:cubicBezTo>
                  <a:cubicBezTo>
                    <a:pt x="248" y="115"/>
                    <a:pt x="248" y="115"/>
                    <a:pt x="248" y="115"/>
                  </a:cubicBezTo>
                  <a:cubicBezTo>
                    <a:pt x="335" y="40"/>
                    <a:pt x="335" y="40"/>
                    <a:pt x="335" y="40"/>
                  </a:cubicBezTo>
                  <a:cubicBezTo>
                    <a:pt x="325" y="34"/>
                    <a:pt x="316" y="28"/>
                    <a:pt x="305" y="23"/>
                  </a:cubicBezTo>
                  <a:cubicBezTo>
                    <a:pt x="243" y="110"/>
                    <a:pt x="243" y="110"/>
                    <a:pt x="243" y="110"/>
                  </a:cubicBezTo>
                  <a:cubicBezTo>
                    <a:pt x="243" y="110"/>
                    <a:pt x="243" y="110"/>
                    <a:pt x="243" y="110"/>
                  </a:cubicBezTo>
                  <a:cubicBezTo>
                    <a:pt x="239" y="106"/>
                    <a:pt x="234" y="103"/>
                    <a:pt x="229" y="100"/>
                  </a:cubicBezTo>
                  <a:cubicBezTo>
                    <a:pt x="274" y="12"/>
                    <a:pt x="274" y="12"/>
                    <a:pt x="274" y="12"/>
                  </a:cubicBezTo>
                  <a:cubicBezTo>
                    <a:pt x="265" y="8"/>
                    <a:pt x="255" y="6"/>
                    <a:pt x="244" y="4"/>
                  </a:cubicBezTo>
                  <a:cubicBezTo>
                    <a:pt x="221" y="96"/>
                    <a:pt x="221" y="96"/>
                    <a:pt x="221" y="96"/>
                  </a:cubicBezTo>
                  <a:cubicBezTo>
                    <a:pt x="215" y="94"/>
                    <a:pt x="209" y="92"/>
                    <a:pt x="203" y="91"/>
                  </a:cubicBezTo>
                  <a:cubicBezTo>
                    <a:pt x="201" y="91"/>
                    <a:pt x="201" y="91"/>
                    <a:pt x="201" y="91"/>
                  </a:cubicBezTo>
                  <a:cubicBezTo>
                    <a:pt x="212" y="1"/>
                    <a:pt x="212" y="1"/>
                    <a:pt x="212" y="1"/>
                  </a:cubicBezTo>
                  <a:cubicBezTo>
                    <a:pt x="206" y="0"/>
                    <a:pt x="201" y="0"/>
                    <a:pt x="196" y="0"/>
                  </a:cubicBezTo>
                  <a:cubicBezTo>
                    <a:pt x="191" y="0"/>
                    <a:pt x="186" y="0"/>
                    <a:pt x="181" y="1"/>
                  </a:cubicBezTo>
                  <a:cubicBezTo>
                    <a:pt x="191" y="90"/>
                    <a:pt x="191" y="90"/>
                    <a:pt x="191" y="90"/>
                  </a:cubicBezTo>
                  <a:cubicBezTo>
                    <a:pt x="189" y="91"/>
                    <a:pt x="189" y="91"/>
                    <a:pt x="189" y="91"/>
                  </a:cubicBezTo>
                  <a:cubicBezTo>
                    <a:pt x="183" y="92"/>
                    <a:pt x="177" y="94"/>
                    <a:pt x="172" y="96"/>
                  </a:cubicBezTo>
                  <a:cubicBezTo>
                    <a:pt x="149" y="3"/>
                    <a:pt x="149" y="3"/>
                    <a:pt x="149" y="3"/>
                  </a:cubicBezTo>
                  <a:cubicBezTo>
                    <a:pt x="138" y="5"/>
                    <a:pt x="128" y="8"/>
                    <a:pt x="118" y="11"/>
                  </a:cubicBezTo>
                  <a:cubicBezTo>
                    <a:pt x="164" y="100"/>
                    <a:pt x="164" y="100"/>
                    <a:pt x="164" y="100"/>
                  </a:cubicBezTo>
                  <a:cubicBezTo>
                    <a:pt x="159" y="102"/>
                    <a:pt x="154" y="106"/>
                    <a:pt x="149" y="110"/>
                  </a:cubicBezTo>
                  <a:cubicBezTo>
                    <a:pt x="149" y="109"/>
                    <a:pt x="149" y="109"/>
                    <a:pt x="149" y="109"/>
                  </a:cubicBezTo>
                  <a:cubicBezTo>
                    <a:pt x="87" y="22"/>
                    <a:pt x="87" y="22"/>
                    <a:pt x="87" y="22"/>
                  </a:cubicBezTo>
                  <a:cubicBezTo>
                    <a:pt x="77" y="27"/>
                    <a:pt x="67" y="33"/>
                    <a:pt x="57" y="39"/>
                  </a:cubicBezTo>
                  <a:cubicBezTo>
                    <a:pt x="144" y="115"/>
                    <a:pt x="144" y="115"/>
                    <a:pt x="144" y="115"/>
                  </a:cubicBezTo>
                  <a:cubicBezTo>
                    <a:pt x="144" y="115"/>
                    <a:pt x="144" y="115"/>
                    <a:pt x="144" y="115"/>
                  </a:cubicBezTo>
                  <a:cubicBezTo>
                    <a:pt x="140" y="119"/>
                    <a:pt x="136" y="124"/>
                    <a:pt x="134" y="130"/>
                  </a:cubicBezTo>
                  <a:cubicBezTo>
                    <a:pt x="131" y="129"/>
                    <a:pt x="131" y="129"/>
                    <a:pt x="131" y="129"/>
                  </a:cubicBezTo>
                  <a:cubicBezTo>
                    <a:pt x="26" y="65"/>
                    <a:pt x="26" y="65"/>
                    <a:pt x="26" y="65"/>
                  </a:cubicBezTo>
                  <a:cubicBezTo>
                    <a:pt x="16" y="74"/>
                    <a:pt x="7" y="84"/>
                    <a:pt x="0" y="95"/>
                  </a:cubicBezTo>
                  <a:cubicBezTo>
                    <a:pt x="186" y="161"/>
                    <a:pt x="186" y="161"/>
                    <a:pt x="186" y="161"/>
                  </a:cubicBezTo>
                  <a:cubicBezTo>
                    <a:pt x="168" y="169"/>
                    <a:pt x="168" y="169"/>
                    <a:pt x="168" y="169"/>
                  </a:cubicBezTo>
                  <a:cubicBezTo>
                    <a:pt x="168" y="169"/>
                    <a:pt x="174" y="190"/>
                    <a:pt x="196" y="190"/>
                  </a:cubicBezTo>
                  <a:cubicBezTo>
                    <a:pt x="219" y="190"/>
                    <a:pt x="225" y="170"/>
                    <a:pt x="225" y="170"/>
                  </a:cubicBezTo>
                  <a:cubicBezTo>
                    <a:pt x="206" y="161"/>
                    <a:pt x="206" y="161"/>
                    <a:pt x="206" y="161"/>
                  </a:cubicBezTo>
                  <a:lnTo>
                    <a:pt x="392" y="95"/>
                  </a:lnTo>
                  <a:close/>
                  <a:moveTo>
                    <a:pt x="205" y="164"/>
                  </a:moveTo>
                  <a:cubicBezTo>
                    <a:pt x="205" y="169"/>
                    <a:pt x="201" y="173"/>
                    <a:pt x="196" y="173"/>
                  </a:cubicBezTo>
                  <a:cubicBezTo>
                    <a:pt x="191" y="173"/>
                    <a:pt x="187" y="169"/>
                    <a:pt x="187" y="164"/>
                  </a:cubicBezTo>
                  <a:cubicBezTo>
                    <a:pt x="187" y="163"/>
                    <a:pt x="188" y="162"/>
                    <a:pt x="188" y="161"/>
                  </a:cubicBezTo>
                  <a:cubicBezTo>
                    <a:pt x="196" y="161"/>
                    <a:pt x="196" y="161"/>
                    <a:pt x="196" y="161"/>
                  </a:cubicBezTo>
                  <a:cubicBezTo>
                    <a:pt x="204" y="161"/>
                    <a:pt x="204" y="161"/>
                    <a:pt x="204" y="161"/>
                  </a:cubicBezTo>
                  <a:cubicBezTo>
                    <a:pt x="205" y="162"/>
                    <a:pt x="205" y="163"/>
                    <a:pt x="205" y="16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9"/>
            <p:cNvSpPr/>
            <p:nvPr/>
          </p:nvSpPr>
          <p:spPr>
            <a:xfrm>
              <a:off x="2397551" y="1476125"/>
              <a:ext cx="33338" cy="25400"/>
            </a:xfrm>
            <a:custGeom>
              <a:avLst/>
              <a:gdLst/>
              <a:ahLst/>
              <a:cxnLst/>
              <a:rect l="l" t="t" r="r" b="b"/>
              <a:pathLst>
                <a:path w="50" h="39" extrusionOk="0">
                  <a:moveTo>
                    <a:pt x="0" y="17"/>
                  </a:moveTo>
                  <a:cubicBezTo>
                    <a:pt x="26" y="39"/>
                    <a:pt x="26" y="39"/>
                    <a:pt x="26" y="39"/>
                  </a:cubicBezTo>
                  <a:cubicBezTo>
                    <a:pt x="34" y="35"/>
                    <a:pt x="42" y="32"/>
                    <a:pt x="50" y="29"/>
                  </a:cubicBezTo>
                  <a:cubicBezTo>
                    <a:pt x="30" y="0"/>
                    <a:pt x="30" y="0"/>
                    <a:pt x="30" y="0"/>
                  </a:cubicBezTo>
                  <a:cubicBezTo>
                    <a:pt x="20" y="5"/>
                    <a:pt x="10" y="11"/>
                    <a:pt x="0" y="17"/>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9"/>
            <p:cNvSpPr/>
            <p:nvPr/>
          </p:nvSpPr>
          <p:spPr>
            <a:xfrm>
              <a:off x="2546776" y="1477713"/>
              <a:ext cx="31750" cy="23813"/>
            </a:xfrm>
            <a:custGeom>
              <a:avLst/>
              <a:gdLst/>
              <a:ahLst/>
              <a:cxnLst/>
              <a:rect l="l" t="t" r="r" b="b"/>
              <a:pathLst>
                <a:path w="50" h="38" extrusionOk="0">
                  <a:moveTo>
                    <a:pt x="0" y="28"/>
                  </a:moveTo>
                  <a:cubicBezTo>
                    <a:pt x="9" y="31"/>
                    <a:pt x="17" y="35"/>
                    <a:pt x="25" y="38"/>
                  </a:cubicBezTo>
                  <a:cubicBezTo>
                    <a:pt x="50" y="17"/>
                    <a:pt x="50" y="17"/>
                    <a:pt x="50" y="17"/>
                  </a:cubicBezTo>
                  <a:cubicBezTo>
                    <a:pt x="40" y="11"/>
                    <a:pt x="31" y="5"/>
                    <a:pt x="20" y="0"/>
                  </a:cubicBezTo>
                  <a:lnTo>
                    <a:pt x="0" y="28"/>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9"/>
            <p:cNvSpPr/>
            <p:nvPr/>
          </p:nvSpPr>
          <p:spPr>
            <a:xfrm>
              <a:off x="2437239" y="1465013"/>
              <a:ext cx="25400" cy="25400"/>
            </a:xfrm>
            <a:custGeom>
              <a:avLst/>
              <a:gdLst/>
              <a:ahLst/>
              <a:cxnLst/>
              <a:rect l="l" t="t" r="r" b="b"/>
              <a:pathLst>
                <a:path w="39" h="40" extrusionOk="0">
                  <a:moveTo>
                    <a:pt x="0" y="8"/>
                  </a:moveTo>
                  <a:cubicBezTo>
                    <a:pt x="17" y="40"/>
                    <a:pt x="17" y="40"/>
                    <a:pt x="17" y="40"/>
                  </a:cubicBezTo>
                  <a:cubicBezTo>
                    <a:pt x="24" y="38"/>
                    <a:pt x="32" y="36"/>
                    <a:pt x="39" y="35"/>
                  </a:cubicBezTo>
                  <a:cubicBezTo>
                    <a:pt x="31" y="0"/>
                    <a:pt x="31" y="0"/>
                    <a:pt x="31" y="0"/>
                  </a:cubicBezTo>
                  <a:cubicBezTo>
                    <a:pt x="20" y="2"/>
                    <a:pt x="10" y="5"/>
                    <a:pt x="0" y="8"/>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9"/>
            <p:cNvSpPr/>
            <p:nvPr/>
          </p:nvSpPr>
          <p:spPr>
            <a:xfrm>
              <a:off x="2361039" y="1504700"/>
              <a:ext cx="31750" cy="23812"/>
            </a:xfrm>
            <a:custGeom>
              <a:avLst/>
              <a:gdLst/>
              <a:ahLst/>
              <a:cxnLst/>
              <a:rect l="l" t="t" r="r" b="b"/>
              <a:pathLst>
                <a:path w="50" h="37" extrusionOk="0">
                  <a:moveTo>
                    <a:pt x="50" y="14"/>
                  </a:moveTo>
                  <a:cubicBezTo>
                    <a:pt x="26" y="0"/>
                    <a:pt x="26" y="0"/>
                    <a:pt x="26" y="0"/>
                  </a:cubicBezTo>
                  <a:cubicBezTo>
                    <a:pt x="16" y="9"/>
                    <a:pt x="7" y="19"/>
                    <a:pt x="0" y="30"/>
                  </a:cubicBezTo>
                  <a:cubicBezTo>
                    <a:pt x="21" y="37"/>
                    <a:pt x="21" y="37"/>
                    <a:pt x="21" y="37"/>
                  </a:cubicBezTo>
                  <a:cubicBezTo>
                    <a:pt x="30" y="29"/>
                    <a:pt x="40" y="21"/>
                    <a:pt x="50" y="14"/>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9"/>
            <p:cNvSpPr/>
            <p:nvPr/>
          </p:nvSpPr>
          <p:spPr>
            <a:xfrm>
              <a:off x="2513439" y="1465013"/>
              <a:ext cx="25400" cy="25400"/>
            </a:xfrm>
            <a:custGeom>
              <a:avLst/>
              <a:gdLst/>
              <a:ahLst/>
              <a:cxnLst/>
              <a:rect l="l" t="t" r="r" b="b"/>
              <a:pathLst>
                <a:path w="39" h="39" extrusionOk="0">
                  <a:moveTo>
                    <a:pt x="0" y="34"/>
                  </a:moveTo>
                  <a:cubicBezTo>
                    <a:pt x="8" y="36"/>
                    <a:pt x="16" y="37"/>
                    <a:pt x="23" y="39"/>
                  </a:cubicBezTo>
                  <a:cubicBezTo>
                    <a:pt x="39" y="8"/>
                    <a:pt x="39" y="8"/>
                    <a:pt x="39" y="8"/>
                  </a:cubicBezTo>
                  <a:cubicBezTo>
                    <a:pt x="30" y="4"/>
                    <a:pt x="20" y="2"/>
                    <a:pt x="9" y="0"/>
                  </a:cubicBezTo>
                  <a:lnTo>
                    <a:pt x="0" y="34"/>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9"/>
            <p:cNvSpPr/>
            <p:nvPr/>
          </p:nvSpPr>
          <p:spPr>
            <a:xfrm>
              <a:off x="2583289" y="1504700"/>
              <a:ext cx="31750" cy="23812"/>
            </a:xfrm>
            <a:custGeom>
              <a:avLst/>
              <a:gdLst/>
              <a:ahLst/>
              <a:cxnLst/>
              <a:rect l="l" t="t" r="r" b="b"/>
              <a:pathLst>
                <a:path w="50" h="37" extrusionOk="0">
                  <a:moveTo>
                    <a:pt x="24" y="0"/>
                  </a:moveTo>
                  <a:cubicBezTo>
                    <a:pt x="0" y="15"/>
                    <a:pt x="0" y="15"/>
                    <a:pt x="0" y="15"/>
                  </a:cubicBezTo>
                  <a:cubicBezTo>
                    <a:pt x="10" y="22"/>
                    <a:pt x="20" y="29"/>
                    <a:pt x="29" y="37"/>
                  </a:cubicBezTo>
                  <a:cubicBezTo>
                    <a:pt x="50" y="30"/>
                    <a:pt x="50" y="30"/>
                    <a:pt x="50" y="30"/>
                  </a:cubicBezTo>
                  <a:cubicBezTo>
                    <a:pt x="42" y="19"/>
                    <a:pt x="33" y="9"/>
                    <a:pt x="24" y="0"/>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9"/>
            <p:cNvSpPr/>
            <p:nvPr/>
          </p:nvSpPr>
          <p:spPr>
            <a:xfrm>
              <a:off x="2478514" y="1461838"/>
              <a:ext cx="20637" cy="23812"/>
            </a:xfrm>
            <a:custGeom>
              <a:avLst/>
              <a:gdLst/>
              <a:ahLst/>
              <a:cxnLst/>
              <a:rect l="l" t="t" r="r" b="b"/>
              <a:pathLst>
                <a:path w="31" h="36" extrusionOk="0">
                  <a:moveTo>
                    <a:pt x="0" y="1"/>
                  </a:moveTo>
                  <a:cubicBezTo>
                    <a:pt x="4" y="36"/>
                    <a:pt x="4" y="36"/>
                    <a:pt x="4" y="36"/>
                  </a:cubicBezTo>
                  <a:cubicBezTo>
                    <a:pt x="8" y="36"/>
                    <a:pt x="11" y="35"/>
                    <a:pt x="15" y="35"/>
                  </a:cubicBezTo>
                  <a:cubicBezTo>
                    <a:pt x="19" y="35"/>
                    <a:pt x="23" y="36"/>
                    <a:pt x="27" y="36"/>
                  </a:cubicBezTo>
                  <a:cubicBezTo>
                    <a:pt x="31" y="1"/>
                    <a:pt x="31" y="1"/>
                    <a:pt x="31" y="1"/>
                  </a:cubicBezTo>
                  <a:cubicBezTo>
                    <a:pt x="25" y="0"/>
                    <a:pt x="20" y="0"/>
                    <a:pt x="15" y="0"/>
                  </a:cubicBezTo>
                  <a:cubicBezTo>
                    <a:pt x="10" y="0"/>
                    <a:pt x="5" y="0"/>
                    <a:pt x="0" y="1"/>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9"/>
            <p:cNvSpPr/>
            <p:nvPr/>
          </p:nvSpPr>
          <p:spPr>
            <a:xfrm>
              <a:off x="2213401" y="1272925"/>
              <a:ext cx="549276" cy="266700"/>
            </a:xfrm>
            <a:custGeom>
              <a:avLst/>
              <a:gdLst/>
              <a:ahLst/>
              <a:cxnLst/>
              <a:rect l="l" t="t" r="r" b="b"/>
              <a:pathLst>
                <a:path w="846" h="410" extrusionOk="0">
                  <a:moveTo>
                    <a:pt x="423" y="294"/>
                  </a:moveTo>
                  <a:cubicBezTo>
                    <a:pt x="511" y="294"/>
                    <a:pt x="588" y="340"/>
                    <a:pt x="636" y="410"/>
                  </a:cubicBezTo>
                  <a:cubicBezTo>
                    <a:pt x="846" y="344"/>
                    <a:pt x="846" y="344"/>
                    <a:pt x="846" y="344"/>
                  </a:cubicBezTo>
                  <a:cubicBezTo>
                    <a:pt x="797" y="143"/>
                    <a:pt x="617" y="4"/>
                    <a:pt x="413" y="0"/>
                  </a:cubicBezTo>
                  <a:cubicBezTo>
                    <a:pt x="209" y="4"/>
                    <a:pt x="49" y="143"/>
                    <a:pt x="0" y="344"/>
                  </a:cubicBezTo>
                  <a:cubicBezTo>
                    <a:pt x="210" y="410"/>
                    <a:pt x="210" y="410"/>
                    <a:pt x="210" y="410"/>
                  </a:cubicBezTo>
                  <a:cubicBezTo>
                    <a:pt x="258" y="340"/>
                    <a:pt x="335" y="294"/>
                    <a:pt x="423" y="2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9"/>
            <p:cNvSpPr/>
            <p:nvPr/>
          </p:nvSpPr>
          <p:spPr>
            <a:xfrm>
              <a:off x="2459464" y="1299913"/>
              <a:ext cx="58738" cy="144463"/>
            </a:xfrm>
            <a:custGeom>
              <a:avLst/>
              <a:gdLst/>
              <a:ahLst/>
              <a:cxnLst/>
              <a:rect l="l" t="t" r="r" b="b"/>
              <a:pathLst>
                <a:path w="91" h="223" extrusionOk="0">
                  <a:moveTo>
                    <a:pt x="66" y="223"/>
                  </a:moveTo>
                  <a:cubicBezTo>
                    <a:pt x="91" y="0"/>
                    <a:pt x="91" y="0"/>
                    <a:pt x="91" y="0"/>
                  </a:cubicBezTo>
                  <a:cubicBezTo>
                    <a:pt x="45" y="0"/>
                    <a:pt x="45" y="0"/>
                    <a:pt x="45" y="0"/>
                  </a:cubicBezTo>
                  <a:cubicBezTo>
                    <a:pt x="0" y="0"/>
                    <a:pt x="0" y="0"/>
                    <a:pt x="0" y="0"/>
                  </a:cubicBezTo>
                  <a:cubicBezTo>
                    <a:pt x="25" y="223"/>
                    <a:pt x="25" y="223"/>
                    <a:pt x="25" y="223"/>
                  </a:cubicBezTo>
                  <a:cubicBezTo>
                    <a:pt x="31" y="222"/>
                    <a:pt x="38" y="222"/>
                    <a:pt x="44" y="222"/>
                  </a:cubicBezTo>
                  <a:cubicBezTo>
                    <a:pt x="52" y="222"/>
                    <a:pt x="59" y="222"/>
                    <a:pt x="66" y="22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9"/>
            <p:cNvSpPr/>
            <p:nvPr/>
          </p:nvSpPr>
          <p:spPr>
            <a:xfrm>
              <a:off x="2365801" y="1304675"/>
              <a:ext cx="88900" cy="149225"/>
            </a:xfrm>
            <a:custGeom>
              <a:avLst/>
              <a:gdLst/>
              <a:ahLst/>
              <a:cxnLst/>
              <a:rect l="l" t="t" r="r" b="b"/>
              <a:pathLst>
                <a:path w="138" h="228" extrusionOk="0">
                  <a:moveTo>
                    <a:pt x="84" y="0"/>
                  </a:moveTo>
                  <a:cubicBezTo>
                    <a:pt x="42" y="18"/>
                    <a:pt x="42" y="18"/>
                    <a:pt x="42" y="18"/>
                  </a:cubicBezTo>
                  <a:cubicBezTo>
                    <a:pt x="0" y="35"/>
                    <a:pt x="0" y="35"/>
                    <a:pt x="0" y="35"/>
                  </a:cubicBezTo>
                  <a:cubicBezTo>
                    <a:pt x="97" y="228"/>
                    <a:pt x="97" y="228"/>
                    <a:pt x="97" y="228"/>
                  </a:cubicBezTo>
                  <a:cubicBezTo>
                    <a:pt x="110" y="223"/>
                    <a:pt x="124" y="220"/>
                    <a:pt x="138" y="217"/>
                  </a:cubicBezTo>
                  <a:lnTo>
                    <a:pt x="84"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9"/>
            <p:cNvSpPr/>
            <p:nvPr/>
          </p:nvSpPr>
          <p:spPr>
            <a:xfrm>
              <a:off x="2286426" y="1349125"/>
              <a:ext cx="120650" cy="128588"/>
            </a:xfrm>
            <a:custGeom>
              <a:avLst/>
              <a:gdLst/>
              <a:ahLst/>
              <a:cxnLst/>
              <a:rect l="l" t="t" r="r" b="b"/>
              <a:pathLst>
                <a:path w="187" h="198" extrusionOk="0">
                  <a:moveTo>
                    <a:pt x="66" y="0"/>
                  </a:moveTo>
                  <a:cubicBezTo>
                    <a:pt x="33" y="33"/>
                    <a:pt x="33" y="33"/>
                    <a:pt x="33" y="33"/>
                  </a:cubicBezTo>
                  <a:cubicBezTo>
                    <a:pt x="0" y="66"/>
                    <a:pt x="0" y="66"/>
                    <a:pt x="0" y="66"/>
                  </a:cubicBezTo>
                  <a:cubicBezTo>
                    <a:pt x="147" y="198"/>
                    <a:pt x="147" y="198"/>
                    <a:pt x="147" y="198"/>
                  </a:cubicBezTo>
                  <a:cubicBezTo>
                    <a:pt x="160" y="189"/>
                    <a:pt x="173" y="181"/>
                    <a:pt x="187" y="174"/>
                  </a:cubicBezTo>
                  <a:lnTo>
                    <a:pt x="6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9"/>
            <p:cNvSpPr/>
            <p:nvPr/>
          </p:nvSpPr>
          <p:spPr>
            <a:xfrm>
              <a:off x="2235626" y="1433263"/>
              <a:ext cx="125412" cy="90488"/>
            </a:xfrm>
            <a:custGeom>
              <a:avLst/>
              <a:gdLst/>
              <a:ahLst/>
              <a:cxnLst/>
              <a:rect l="l" t="t" r="r" b="b"/>
              <a:pathLst>
                <a:path w="192" h="139" extrusionOk="0">
                  <a:moveTo>
                    <a:pt x="192" y="97"/>
                  </a:moveTo>
                  <a:cubicBezTo>
                    <a:pt x="36" y="0"/>
                    <a:pt x="36" y="0"/>
                    <a:pt x="36" y="0"/>
                  </a:cubicBezTo>
                  <a:cubicBezTo>
                    <a:pt x="18" y="44"/>
                    <a:pt x="18" y="44"/>
                    <a:pt x="18" y="44"/>
                  </a:cubicBezTo>
                  <a:cubicBezTo>
                    <a:pt x="0" y="88"/>
                    <a:pt x="0" y="88"/>
                    <a:pt x="0" y="88"/>
                  </a:cubicBezTo>
                  <a:cubicBezTo>
                    <a:pt x="156" y="139"/>
                    <a:pt x="156" y="139"/>
                    <a:pt x="156" y="139"/>
                  </a:cubicBezTo>
                  <a:cubicBezTo>
                    <a:pt x="167" y="124"/>
                    <a:pt x="179" y="110"/>
                    <a:pt x="192" y="9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9"/>
            <p:cNvSpPr/>
            <p:nvPr/>
          </p:nvSpPr>
          <p:spPr>
            <a:xfrm>
              <a:off x="2521376" y="1304675"/>
              <a:ext cx="90488" cy="149225"/>
            </a:xfrm>
            <a:custGeom>
              <a:avLst/>
              <a:gdLst/>
              <a:ahLst/>
              <a:cxnLst/>
              <a:rect l="l" t="t" r="r" b="b"/>
              <a:pathLst>
                <a:path w="138" h="229" extrusionOk="0">
                  <a:moveTo>
                    <a:pt x="138" y="35"/>
                  </a:moveTo>
                  <a:cubicBezTo>
                    <a:pt x="96" y="18"/>
                    <a:pt x="96" y="18"/>
                    <a:pt x="96" y="18"/>
                  </a:cubicBezTo>
                  <a:cubicBezTo>
                    <a:pt x="54" y="0"/>
                    <a:pt x="54" y="0"/>
                    <a:pt x="54" y="0"/>
                  </a:cubicBezTo>
                  <a:cubicBezTo>
                    <a:pt x="0" y="218"/>
                    <a:pt x="0" y="218"/>
                    <a:pt x="0" y="218"/>
                  </a:cubicBezTo>
                  <a:cubicBezTo>
                    <a:pt x="14" y="220"/>
                    <a:pt x="28" y="224"/>
                    <a:pt x="41" y="229"/>
                  </a:cubicBezTo>
                  <a:lnTo>
                    <a:pt x="138" y="3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9"/>
            <p:cNvSpPr/>
            <p:nvPr/>
          </p:nvSpPr>
          <p:spPr>
            <a:xfrm>
              <a:off x="2569001" y="1349125"/>
              <a:ext cx="122238" cy="130175"/>
            </a:xfrm>
            <a:custGeom>
              <a:avLst/>
              <a:gdLst/>
              <a:ahLst/>
              <a:cxnLst/>
              <a:rect l="l" t="t" r="r" b="b"/>
              <a:pathLst>
                <a:path w="187" h="199" extrusionOk="0">
                  <a:moveTo>
                    <a:pt x="187" y="66"/>
                  </a:moveTo>
                  <a:cubicBezTo>
                    <a:pt x="154" y="33"/>
                    <a:pt x="154" y="33"/>
                    <a:pt x="154" y="33"/>
                  </a:cubicBezTo>
                  <a:cubicBezTo>
                    <a:pt x="121" y="0"/>
                    <a:pt x="121" y="0"/>
                    <a:pt x="121" y="0"/>
                  </a:cubicBezTo>
                  <a:cubicBezTo>
                    <a:pt x="0" y="175"/>
                    <a:pt x="0" y="175"/>
                    <a:pt x="0" y="175"/>
                  </a:cubicBezTo>
                  <a:cubicBezTo>
                    <a:pt x="13" y="182"/>
                    <a:pt x="26" y="190"/>
                    <a:pt x="39" y="199"/>
                  </a:cubicBezTo>
                  <a:lnTo>
                    <a:pt x="187" y="6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 name="Google Shape;471;p9"/>
            <p:cNvSpPr/>
            <p:nvPr/>
          </p:nvSpPr>
          <p:spPr>
            <a:xfrm>
              <a:off x="2615039" y="1433263"/>
              <a:ext cx="125412" cy="90488"/>
            </a:xfrm>
            <a:custGeom>
              <a:avLst/>
              <a:gdLst/>
              <a:ahLst/>
              <a:cxnLst/>
              <a:rect l="l" t="t" r="r" b="b"/>
              <a:pathLst>
                <a:path w="193" h="139" extrusionOk="0">
                  <a:moveTo>
                    <a:pt x="35" y="139"/>
                  </a:moveTo>
                  <a:cubicBezTo>
                    <a:pt x="193" y="88"/>
                    <a:pt x="193" y="88"/>
                    <a:pt x="193" y="88"/>
                  </a:cubicBezTo>
                  <a:cubicBezTo>
                    <a:pt x="175" y="44"/>
                    <a:pt x="175" y="44"/>
                    <a:pt x="175" y="44"/>
                  </a:cubicBezTo>
                  <a:cubicBezTo>
                    <a:pt x="156" y="0"/>
                    <a:pt x="156" y="0"/>
                    <a:pt x="156" y="0"/>
                  </a:cubicBezTo>
                  <a:cubicBezTo>
                    <a:pt x="0" y="98"/>
                    <a:pt x="0" y="98"/>
                    <a:pt x="0" y="98"/>
                  </a:cubicBezTo>
                  <a:cubicBezTo>
                    <a:pt x="13" y="111"/>
                    <a:pt x="24" y="125"/>
                    <a:pt x="35"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72;p9"/>
            <p:cNvSpPr/>
            <p:nvPr/>
          </p:nvSpPr>
          <p:spPr>
            <a:xfrm>
              <a:off x="2475339" y="1307850"/>
              <a:ext cx="27000" cy="270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473;p9"/>
            <p:cNvSpPr/>
            <p:nvPr/>
          </p:nvSpPr>
          <p:spPr>
            <a:xfrm>
              <a:off x="2476926" y="1358650"/>
              <a:ext cx="22200" cy="207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9"/>
            <p:cNvSpPr/>
            <p:nvPr/>
          </p:nvSpPr>
          <p:spPr>
            <a:xfrm>
              <a:off x="2478514" y="1406275"/>
              <a:ext cx="19200" cy="192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9"/>
            <p:cNvSpPr/>
            <p:nvPr/>
          </p:nvSpPr>
          <p:spPr>
            <a:xfrm>
              <a:off x="2561064" y="1323725"/>
              <a:ext cx="26988" cy="26988"/>
            </a:xfrm>
            <a:custGeom>
              <a:avLst/>
              <a:gdLst/>
              <a:ahLst/>
              <a:cxnLst/>
              <a:rect l="l" t="t" r="r" b="b"/>
              <a:pathLst>
                <a:path w="42" h="42" extrusionOk="0">
                  <a:moveTo>
                    <a:pt x="38" y="27"/>
                  </a:moveTo>
                  <a:cubicBezTo>
                    <a:pt x="35" y="37"/>
                    <a:pt x="24" y="42"/>
                    <a:pt x="14" y="39"/>
                  </a:cubicBezTo>
                  <a:cubicBezTo>
                    <a:pt x="5" y="35"/>
                    <a:pt x="0" y="25"/>
                    <a:pt x="3" y="15"/>
                  </a:cubicBezTo>
                  <a:cubicBezTo>
                    <a:pt x="6" y="5"/>
                    <a:pt x="17" y="0"/>
                    <a:pt x="27" y="3"/>
                  </a:cubicBezTo>
                  <a:cubicBezTo>
                    <a:pt x="37" y="7"/>
                    <a:pt x="42" y="18"/>
                    <a:pt x="38"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9"/>
            <p:cNvSpPr/>
            <p:nvPr/>
          </p:nvSpPr>
          <p:spPr>
            <a:xfrm>
              <a:off x="2546776" y="1366588"/>
              <a:ext cx="23812" cy="23812"/>
            </a:xfrm>
            <a:custGeom>
              <a:avLst/>
              <a:gdLst/>
              <a:ahLst/>
              <a:cxnLst/>
              <a:rect l="l" t="t" r="r" b="b"/>
              <a:pathLst>
                <a:path w="36" h="36" extrusionOk="0">
                  <a:moveTo>
                    <a:pt x="33" y="24"/>
                  </a:moveTo>
                  <a:cubicBezTo>
                    <a:pt x="30" y="32"/>
                    <a:pt x="21" y="36"/>
                    <a:pt x="13" y="33"/>
                  </a:cubicBezTo>
                  <a:cubicBezTo>
                    <a:pt x="4" y="30"/>
                    <a:pt x="0" y="21"/>
                    <a:pt x="3" y="13"/>
                  </a:cubicBezTo>
                  <a:cubicBezTo>
                    <a:pt x="6" y="5"/>
                    <a:pt x="15" y="0"/>
                    <a:pt x="23" y="3"/>
                  </a:cubicBezTo>
                  <a:cubicBezTo>
                    <a:pt x="32" y="6"/>
                    <a:pt x="36" y="15"/>
                    <a:pt x="3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9"/>
            <p:cNvSpPr/>
            <p:nvPr/>
          </p:nvSpPr>
          <p:spPr>
            <a:xfrm>
              <a:off x="2534076" y="1411038"/>
              <a:ext cx="20637" cy="19050"/>
            </a:xfrm>
            <a:custGeom>
              <a:avLst/>
              <a:gdLst/>
              <a:ahLst/>
              <a:cxnLst/>
              <a:rect l="l" t="t" r="r" b="b"/>
              <a:pathLst>
                <a:path w="31" h="30" extrusionOk="0">
                  <a:moveTo>
                    <a:pt x="28" y="19"/>
                  </a:moveTo>
                  <a:cubicBezTo>
                    <a:pt x="26" y="26"/>
                    <a:pt x="18" y="30"/>
                    <a:pt x="11" y="27"/>
                  </a:cubicBezTo>
                  <a:cubicBezTo>
                    <a:pt x="4" y="25"/>
                    <a:pt x="0" y="17"/>
                    <a:pt x="3" y="10"/>
                  </a:cubicBezTo>
                  <a:cubicBezTo>
                    <a:pt x="5" y="3"/>
                    <a:pt x="13" y="0"/>
                    <a:pt x="20" y="2"/>
                  </a:cubicBezTo>
                  <a:cubicBezTo>
                    <a:pt x="27" y="5"/>
                    <a:pt x="31" y="12"/>
                    <a:pt x="28"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9"/>
            <p:cNvSpPr/>
            <p:nvPr/>
          </p:nvSpPr>
          <p:spPr>
            <a:xfrm>
              <a:off x="2640439" y="1376113"/>
              <a:ext cx="26988" cy="25400"/>
            </a:xfrm>
            <a:custGeom>
              <a:avLst/>
              <a:gdLst/>
              <a:ahLst/>
              <a:cxnLst/>
              <a:rect l="l" t="t" r="r" b="b"/>
              <a:pathLst>
                <a:path w="40" h="40" extrusionOk="0">
                  <a:moveTo>
                    <a:pt x="33" y="32"/>
                  </a:moveTo>
                  <a:cubicBezTo>
                    <a:pt x="26" y="40"/>
                    <a:pt x="15" y="40"/>
                    <a:pt x="8" y="33"/>
                  </a:cubicBezTo>
                  <a:cubicBezTo>
                    <a:pt x="0" y="26"/>
                    <a:pt x="0" y="15"/>
                    <a:pt x="7" y="8"/>
                  </a:cubicBezTo>
                  <a:cubicBezTo>
                    <a:pt x="14" y="1"/>
                    <a:pt x="25" y="0"/>
                    <a:pt x="32" y="7"/>
                  </a:cubicBezTo>
                  <a:cubicBezTo>
                    <a:pt x="39" y="14"/>
                    <a:pt x="40" y="25"/>
                    <a:pt x="33"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9"/>
            <p:cNvSpPr/>
            <p:nvPr/>
          </p:nvSpPr>
          <p:spPr>
            <a:xfrm>
              <a:off x="2615039" y="1407863"/>
              <a:ext cx="20637" cy="22225"/>
            </a:xfrm>
            <a:custGeom>
              <a:avLst/>
              <a:gdLst/>
              <a:ahLst/>
              <a:cxnLst/>
              <a:rect l="l" t="t" r="r" b="b"/>
              <a:pathLst>
                <a:path w="34" h="34" extrusionOk="0">
                  <a:moveTo>
                    <a:pt x="28" y="28"/>
                  </a:moveTo>
                  <a:cubicBezTo>
                    <a:pt x="22" y="34"/>
                    <a:pt x="13" y="34"/>
                    <a:pt x="7" y="29"/>
                  </a:cubicBezTo>
                  <a:cubicBezTo>
                    <a:pt x="0" y="23"/>
                    <a:pt x="0" y="13"/>
                    <a:pt x="6" y="7"/>
                  </a:cubicBezTo>
                  <a:cubicBezTo>
                    <a:pt x="12" y="1"/>
                    <a:pt x="21" y="0"/>
                    <a:pt x="27" y="6"/>
                  </a:cubicBezTo>
                  <a:cubicBezTo>
                    <a:pt x="34" y="12"/>
                    <a:pt x="34" y="22"/>
                    <a:pt x="28"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9"/>
            <p:cNvSpPr/>
            <p:nvPr/>
          </p:nvSpPr>
          <p:spPr>
            <a:xfrm>
              <a:off x="2588051" y="1441200"/>
              <a:ext cx="17462" cy="17462"/>
            </a:xfrm>
            <a:custGeom>
              <a:avLst/>
              <a:gdLst/>
              <a:ahLst/>
              <a:cxnLst/>
              <a:rect l="l" t="t" r="r" b="b"/>
              <a:pathLst>
                <a:path w="28" h="29" extrusionOk="0">
                  <a:moveTo>
                    <a:pt x="24" y="24"/>
                  </a:moveTo>
                  <a:cubicBezTo>
                    <a:pt x="19" y="29"/>
                    <a:pt x="10" y="29"/>
                    <a:pt x="5" y="24"/>
                  </a:cubicBezTo>
                  <a:cubicBezTo>
                    <a:pt x="0" y="19"/>
                    <a:pt x="0" y="11"/>
                    <a:pt x="4" y="6"/>
                  </a:cubicBezTo>
                  <a:cubicBezTo>
                    <a:pt x="9" y="1"/>
                    <a:pt x="18" y="0"/>
                    <a:pt x="23" y="5"/>
                  </a:cubicBezTo>
                  <a:cubicBezTo>
                    <a:pt x="28" y="10"/>
                    <a:pt x="28" y="18"/>
                    <a:pt x="24"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9"/>
            <p:cNvSpPr/>
            <p:nvPr/>
          </p:nvSpPr>
          <p:spPr>
            <a:xfrm>
              <a:off x="2699176" y="1461838"/>
              <a:ext cx="22225" cy="22225"/>
            </a:xfrm>
            <a:custGeom>
              <a:avLst/>
              <a:gdLst/>
              <a:ahLst/>
              <a:cxnLst/>
              <a:rect l="l" t="t" r="r" b="b"/>
              <a:pathLst>
                <a:path w="34" h="34" extrusionOk="0">
                  <a:moveTo>
                    <a:pt x="23" y="31"/>
                  </a:moveTo>
                  <a:cubicBezTo>
                    <a:pt x="15" y="34"/>
                    <a:pt x="6" y="31"/>
                    <a:pt x="3" y="23"/>
                  </a:cubicBezTo>
                  <a:cubicBezTo>
                    <a:pt x="0" y="15"/>
                    <a:pt x="3" y="7"/>
                    <a:pt x="11" y="3"/>
                  </a:cubicBezTo>
                  <a:cubicBezTo>
                    <a:pt x="19" y="0"/>
                    <a:pt x="28" y="3"/>
                    <a:pt x="31" y="11"/>
                  </a:cubicBezTo>
                  <a:cubicBezTo>
                    <a:pt x="34" y="19"/>
                    <a:pt x="31" y="28"/>
                    <a:pt x="23"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9"/>
            <p:cNvSpPr/>
            <p:nvPr/>
          </p:nvSpPr>
          <p:spPr>
            <a:xfrm>
              <a:off x="2669014" y="1476125"/>
              <a:ext cx="19050" cy="20638"/>
            </a:xfrm>
            <a:custGeom>
              <a:avLst/>
              <a:gdLst/>
              <a:ahLst/>
              <a:cxnLst/>
              <a:rect l="l" t="t" r="r" b="b"/>
              <a:pathLst>
                <a:path w="30" h="30" extrusionOk="0">
                  <a:moveTo>
                    <a:pt x="20" y="27"/>
                  </a:moveTo>
                  <a:cubicBezTo>
                    <a:pt x="13" y="30"/>
                    <a:pt x="6" y="27"/>
                    <a:pt x="3" y="20"/>
                  </a:cubicBezTo>
                  <a:cubicBezTo>
                    <a:pt x="0" y="13"/>
                    <a:pt x="3" y="6"/>
                    <a:pt x="10" y="3"/>
                  </a:cubicBezTo>
                  <a:cubicBezTo>
                    <a:pt x="16" y="0"/>
                    <a:pt x="24" y="3"/>
                    <a:pt x="27" y="10"/>
                  </a:cubicBezTo>
                  <a:cubicBezTo>
                    <a:pt x="30" y="16"/>
                    <a:pt x="27" y="24"/>
                    <a:pt x="2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9"/>
            <p:cNvSpPr/>
            <p:nvPr/>
          </p:nvSpPr>
          <p:spPr>
            <a:xfrm>
              <a:off x="2637264" y="1492000"/>
              <a:ext cx="15875" cy="17463"/>
            </a:xfrm>
            <a:custGeom>
              <a:avLst/>
              <a:gdLst/>
              <a:ahLst/>
              <a:cxnLst/>
              <a:rect l="l" t="t" r="r" b="b"/>
              <a:pathLst>
                <a:path w="25" h="25" extrusionOk="0">
                  <a:moveTo>
                    <a:pt x="17" y="23"/>
                  </a:moveTo>
                  <a:cubicBezTo>
                    <a:pt x="12" y="25"/>
                    <a:pt x="5" y="23"/>
                    <a:pt x="3" y="17"/>
                  </a:cubicBezTo>
                  <a:cubicBezTo>
                    <a:pt x="0" y="11"/>
                    <a:pt x="3" y="5"/>
                    <a:pt x="8" y="3"/>
                  </a:cubicBezTo>
                  <a:cubicBezTo>
                    <a:pt x="14" y="0"/>
                    <a:pt x="20" y="3"/>
                    <a:pt x="23" y="8"/>
                  </a:cubicBezTo>
                  <a:cubicBezTo>
                    <a:pt x="25" y="14"/>
                    <a:pt x="23" y="20"/>
                    <a:pt x="17"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9"/>
            <p:cNvSpPr/>
            <p:nvPr/>
          </p:nvSpPr>
          <p:spPr>
            <a:xfrm>
              <a:off x="2388026" y="1323725"/>
              <a:ext cx="28575" cy="26988"/>
            </a:xfrm>
            <a:custGeom>
              <a:avLst/>
              <a:gdLst/>
              <a:ahLst/>
              <a:cxnLst/>
              <a:rect l="l" t="t" r="r" b="b"/>
              <a:pathLst>
                <a:path w="42" h="42" extrusionOk="0">
                  <a:moveTo>
                    <a:pt x="4" y="27"/>
                  </a:moveTo>
                  <a:cubicBezTo>
                    <a:pt x="7" y="37"/>
                    <a:pt x="18" y="42"/>
                    <a:pt x="27" y="39"/>
                  </a:cubicBezTo>
                  <a:cubicBezTo>
                    <a:pt x="37" y="35"/>
                    <a:pt x="42" y="25"/>
                    <a:pt x="39" y="15"/>
                  </a:cubicBezTo>
                  <a:cubicBezTo>
                    <a:pt x="35" y="5"/>
                    <a:pt x="25" y="0"/>
                    <a:pt x="15" y="3"/>
                  </a:cubicBezTo>
                  <a:cubicBezTo>
                    <a:pt x="5" y="7"/>
                    <a:pt x="0" y="18"/>
                    <a:pt x="4"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9"/>
            <p:cNvSpPr/>
            <p:nvPr/>
          </p:nvSpPr>
          <p:spPr>
            <a:xfrm>
              <a:off x="2405489" y="1366588"/>
              <a:ext cx="23812" cy="23812"/>
            </a:xfrm>
            <a:custGeom>
              <a:avLst/>
              <a:gdLst/>
              <a:ahLst/>
              <a:cxnLst/>
              <a:rect l="l" t="t" r="r" b="b"/>
              <a:pathLst>
                <a:path w="36" h="36" extrusionOk="0">
                  <a:moveTo>
                    <a:pt x="3" y="24"/>
                  </a:moveTo>
                  <a:cubicBezTo>
                    <a:pt x="6" y="32"/>
                    <a:pt x="15" y="36"/>
                    <a:pt x="23" y="33"/>
                  </a:cubicBezTo>
                  <a:cubicBezTo>
                    <a:pt x="31" y="30"/>
                    <a:pt x="36" y="21"/>
                    <a:pt x="33" y="13"/>
                  </a:cubicBezTo>
                  <a:cubicBezTo>
                    <a:pt x="30" y="5"/>
                    <a:pt x="21" y="0"/>
                    <a:pt x="12" y="3"/>
                  </a:cubicBezTo>
                  <a:cubicBezTo>
                    <a:pt x="4" y="6"/>
                    <a:pt x="0" y="15"/>
                    <a:pt x="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9"/>
            <p:cNvSpPr/>
            <p:nvPr/>
          </p:nvSpPr>
          <p:spPr>
            <a:xfrm>
              <a:off x="2421364" y="1411038"/>
              <a:ext cx="20637" cy="19050"/>
            </a:xfrm>
            <a:custGeom>
              <a:avLst/>
              <a:gdLst/>
              <a:ahLst/>
              <a:cxnLst/>
              <a:rect l="l" t="t" r="r" b="b"/>
              <a:pathLst>
                <a:path w="31" h="30" extrusionOk="0">
                  <a:moveTo>
                    <a:pt x="3" y="19"/>
                  </a:moveTo>
                  <a:cubicBezTo>
                    <a:pt x="5" y="26"/>
                    <a:pt x="13" y="30"/>
                    <a:pt x="20" y="27"/>
                  </a:cubicBezTo>
                  <a:cubicBezTo>
                    <a:pt x="27" y="25"/>
                    <a:pt x="31" y="17"/>
                    <a:pt x="28" y="10"/>
                  </a:cubicBezTo>
                  <a:cubicBezTo>
                    <a:pt x="26" y="3"/>
                    <a:pt x="18" y="0"/>
                    <a:pt x="11" y="2"/>
                  </a:cubicBezTo>
                  <a:cubicBezTo>
                    <a:pt x="4" y="5"/>
                    <a:pt x="0" y="12"/>
                    <a:pt x="3"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9"/>
            <p:cNvSpPr/>
            <p:nvPr/>
          </p:nvSpPr>
          <p:spPr>
            <a:xfrm>
              <a:off x="2308651" y="1376113"/>
              <a:ext cx="26988" cy="25400"/>
            </a:xfrm>
            <a:custGeom>
              <a:avLst/>
              <a:gdLst/>
              <a:ahLst/>
              <a:cxnLst/>
              <a:rect l="l" t="t" r="r" b="b"/>
              <a:pathLst>
                <a:path w="40" h="40" extrusionOk="0">
                  <a:moveTo>
                    <a:pt x="7" y="32"/>
                  </a:moveTo>
                  <a:cubicBezTo>
                    <a:pt x="13" y="40"/>
                    <a:pt x="25" y="40"/>
                    <a:pt x="32" y="33"/>
                  </a:cubicBezTo>
                  <a:cubicBezTo>
                    <a:pt x="39" y="26"/>
                    <a:pt x="40" y="15"/>
                    <a:pt x="33" y="8"/>
                  </a:cubicBezTo>
                  <a:cubicBezTo>
                    <a:pt x="26" y="1"/>
                    <a:pt x="15" y="0"/>
                    <a:pt x="8" y="7"/>
                  </a:cubicBezTo>
                  <a:cubicBezTo>
                    <a:pt x="0" y="14"/>
                    <a:pt x="0" y="25"/>
                    <a:pt x="7"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9"/>
            <p:cNvSpPr/>
            <p:nvPr/>
          </p:nvSpPr>
          <p:spPr>
            <a:xfrm>
              <a:off x="2340401" y="1407863"/>
              <a:ext cx="22225" cy="22225"/>
            </a:xfrm>
            <a:custGeom>
              <a:avLst/>
              <a:gdLst/>
              <a:ahLst/>
              <a:cxnLst/>
              <a:rect l="l" t="t" r="r" b="b"/>
              <a:pathLst>
                <a:path w="34" h="34" extrusionOk="0">
                  <a:moveTo>
                    <a:pt x="6" y="28"/>
                  </a:moveTo>
                  <a:cubicBezTo>
                    <a:pt x="11" y="34"/>
                    <a:pt x="21" y="34"/>
                    <a:pt x="27" y="29"/>
                  </a:cubicBezTo>
                  <a:cubicBezTo>
                    <a:pt x="33" y="23"/>
                    <a:pt x="34" y="13"/>
                    <a:pt x="28" y="7"/>
                  </a:cubicBezTo>
                  <a:cubicBezTo>
                    <a:pt x="22" y="1"/>
                    <a:pt x="13" y="0"/>
                    <a:pt x="6" y="6"/>
                  </a:cubicBezTo>
                  <a:cubicBezTo>
                    <a:pt x="0" y="12"/>
                    <a:pt x="0" y="22"/>
                    <a:pt x="6"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9"/>
            <p:cNvSpPr/>
            <p:nvPr/>
          </p:nvSpPr>
          <p:spPr>
            <a:xfrm>
              <a:off x="2370564" y="1441200"/>
              <a:ext cx="17462" cy="17462"/>
            </a:xfrm>
            <a:custGeom>
              <a:avLst/>
              <a:gdLst/>
              <a:ahLst/>
              <a:cxnLst/>
              <a:rect l="l" t="t" r="r" b="b"/>
              <a:pathLst>
                <a:path w="29" h="29" extrusionOk="0">
                  <a:moveTo>
                    <a:pt x="5" y="24"/>
                  </a:moveTo>
                  <a:cubicBezTo>
                    <a:pt x="10" y="29"/>
                    <a:pt x="18" y="29"/>
                    <a:pt x="24" y="24"/>
                  </a:cubicBezTo>
                  <a:cubicBezTo>
                    <a:pt x="29" y="19"/>
                    <a:pt x="29" y="11"/>
                    <a:pt x="24" y="6"/>
                  </a:cubicBezTo>
                  <a:cubicBezTo>
                    <a:pt x="19" y="1"/>
                    <a:pt x="11" y="0"/>
                    <a:pt x="6" y="5"/>
                  </a:cubicBezTo>
                  <a:cubicBezTo>
                    <a:pt x="1" y="10"/>
                    <a:pt x="0" y="18"/>
                    <a:pt x="5"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9"/>
            <p:cNvSpPr/>
            <p:nvPr/>
          </p:nvSpPr>
          <p:spPr>
            <a:xfrm>
              <a:off x="2254676" y="1461838"/>
              <a:ext cx="22225" cy="22225"/>
            </a:xfrm>
            <a:custGeom>
              <a:avLst/>
              <a:gdLst/>
              <a:ahLst/>
              <a:cxnLst/>
              <a:rect l="l" t="t" r="r" b="b"/>
              <a:pathLst>
                <a:path w="34" h="34" extrusionOk="0">
                  <a:moveTo>
                    <a:pt x="11" y="31"/>
                  </a:moveTo>
                  <a:cubicBezTo>
                    <a:pt x="18" y="34"/>
                    <a:pt x="27" y="31"/>
                    <a:pt x="31" y="23"/>
                  </a:cubicBezTo>
                  <a:cubicBezTo>
                    <a:pt x="34" y="15"/>
                    <a:pt x="31" y="7"/>
                    <a:pt x="23" y="3"/>
                  </a:cubicBezTo>
                  <a:cubicBezTo>
                    <a:pt x="15" y="0"/>
                    <a:pt x="6" y="3"/>
                    <a:pt x="3" y="11"/>
                  </a:cubicBezTo>
                  <a:cubicBezTo>
                    <a:pt x="0" y="19"/>
                    <a:pt x="3" y="28"/>
                    <a:pt x="1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9"/>
            <p:cNvSpPr/>
            <p:nvPr/>
          </p:nvSpPr>
          <p:spPr>
            <a:xfrm>
              <a:off x="2288014" y="1476125"/>
              <a:ext cx="20638" cy="20638"/>
            </a:xfrm>
            <a:custGeom>
              <a:avLst/>
              <a:gdLst/>
              <a:ahLst/>
              <a:cxnLst/>
              <a:rect l="l" t="t" r="r" b="b"/>
              <a:pathLst>
                <a:path w="30" h="30" extrusionOk="0">
                  <a:moveTo>
                    <a:pt x="10" y="27"/>
                  </a:moveTo>
                  <a:cubicBezTo>
                    <a:pt x="16" y="30"/>
                    <a:pt x="24" y="27"/>
                    <a:pt x="27" y="20"/>
                  </a:cubicBezTo>
                  <a:cubicBezTo>
                    <a:pt x="30" y="13"/>
                    <a:pt x="27" y="6"/>
                    <a:pt x="20" y="3"/>
                  </a:cubicBezTo>
                  <a:cubicBezTo>
                    <a:pt x="14" y="0"/>
                    <a:pt x="6" y="3"/>
                    <a:pt x="3" y="10"/>
                  </a:cubicBezTo>
                  <a:cubicBezTo>
                    <a:pt x="0" y="16"/>
                    <a:pt x="3" y="24"/>
                    <a:pt x="1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9"/>
            <p:cNvSpPr/>
            <p:nvPr/>
          </p:nvSpPr>
          <p:spPr>
            <a:xfrm>
              <a:off x="2322939" y="1492000"/>
              <a:ext cx="15875" cy="17463"/>
            </a:xfrm>
            <a:custGeom>
              <a:avLst/>
              <a:gdLst/>
              <a:ahLst/>
              <a:cxnLst/>
              <a:rect l="l" t="t" r="r" b="b"/>
              <a:pathLst>
                <a:path w="25" h="25" extrusionOk="0">
                  <a:moveTo>
                    <a:pt x="8" y="23"/>
                  </a:moveTo>
                  <a:cubicBezTo>
                    <a:pt x="13" y="25"/>
                    <a:pt x="20" y="23"/>
                    <a:pt x="22" y="17"/>
                  </a:cubicBezTo>
                  <a:cubicBezTo>
                    <a:pt x="25" y="11"/>
                    <a:pt x="22" y="5"/>
                    <a:pt x="16" y="3"/>
                  </a:cubicBezTo>
                  <a:cubicBezTo>
                    <a:pt x="11" y="0"/>
                    <a:pt x="4" y="3"/>
                    <a:pt x="2" y="8"/>
                  </a:cubicBezTo>
                  <a:cubicBezTo>
                    <a:pt x="0" y="14"/>
                    <a:pt x="2" y="20"/>
                    <a:pt x="8"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93" name="Google Shape;493;p9"/>
          <p:cNvGrpSpPr/>
          <p:nvPr/>
        </p:nvGrpSpPr>
        <p:grpSpPr>
          <a:xfrm>
            <a:off x="1149147" y="191999"/>
            <a:ext cx="7731140" cy="4804254"/>
            <a:chOff x="1149147" y="191999"/>
            <a:chExt cx="7731140" cy="4804254"/>
          </a:xfrm>
        </p:grpSpPr>
        <p:sp>
          <p:nvSpPr>
            <p:cNvPr id="494" name="Google Shape;494;p9"/>
            <p:cNvSpPr/>
            <p:nvPr/>
          </p:nvSpPr>
          <p:spPr>
            <a:xfrm>
              <a:off x="8688588" y="191999"/>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9"/>
            <p:cNvSpPr/>
            <p:nvPr/>
          </p:nvSpPr>
          <p:spPr>
            <a:xfrm>
              <a:off x="1923772" y="489578"/>
              <a:ext cx="145699" cy="14587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9"/>
            <p:cNvSpPr/>
            <p:nvPr/>
          </p:nvSpPr>
          <p:spPr>
            <a:xfrm>
              <a:off x="1149147" y="4850378"/>
              <a:ext cx="145699" cy="14587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97" name="Google Shape;497;p9"/>
          <p:cNvSpPr txBox="1">
            <a:spLocks noGrp="1"/>
          </p:cNvSpPr>
          <p:nvPr>
            <p:ph type="title"/>
          </p:nvPr>
        </p:nvSpPr>
        <p:spPr>
          <a:xfrm>
            <a:off x="4026225" y="1374650"/>
            <a:ext cx="4404600" cy="1460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96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98" name="Google Shape;498;p9"/>
          <p:cNvSpPr txBox="1">
            <a:spLocks noGrp="1"/>
          </p:cNvSpPr>
          <p:nvPr>
            <p:ph type="subTitle" idx="1"/>
          </p:nvPr>
        </p:nvSpPr>
        <p:spPr>
          <a:xfrm>
            <a:off x="4026225" y="2923575"/>
            <a:ext cx="44046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1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able of contents">
  <p:cSld name="BLANK_1_1_1_1_1_1">
    <p:spTree>
      <p:nvGrpSpPr>
        <p:cNvPr id="1" name="Shape 511"/>
        <p:cNvGrpSpPr/>
        <p:nvPr/>
      </p:nvGrpSpPr>
      <p:grpSpPr>
        <a:xfrm>
          <a:off x="0" y="0"/>
          <a:ext cx="0" cy="0"/>
          <a:chOff x="0" y="0"/>
          <a:chExt cx="0" cy="0"/>
        </a:xfrm>
      </p:grpSpPr>
      <p:pic>
        <p:nvPicPr>
          <p:cNvPr id="512" name="Google Shape;512;p13"/>
          <p:cNvPicPr preferRelativeResize="0"/>
          <p:nvPr/>
        </p:nvPicPr>
        <p:blipFill>
          <a:blip r:embed="rId2">
            <a:alphaModFix amt="12000"/>
          </a:blip>
          <a:stretch>
            <a:fillRect/>
          </a:stretch>
        </p:blipFill>
        <p:spPr>
          <a:xfrm>
            <a:off x="0" y="12441"/>
            <a:ext cx="9144000" cy="5143460"/>
          </a:xfrm>
          <a:prstGeom prst="rect">
            <a:avLst/>
          </a:prstGeom>
          <a:noFill/>
          <a:ln>
            <a:noFill/>
          </a:ln>
        </p:spPr>
      </p:pic>
      <p:grpSp>
        <p:nvGrpSpPr>
          <p:cNvPr id="513" name="Google Shape;513;p13"/>
          <p:cNvGrpSpPr/>
          <p:nvPr/>
        </p:nvGrpSpPr>
        <p:grpSpPr>
          <a:xfrm>
            <a:off x="-234956" y="1017725"/>
            <a:ext cx="880062" cy="1230784"/>
            <a:chOff x="2983359" y="1767508"/>
            <a:chExt cx="306375" cy="428471"/>
          </a:xfrm>
        </p:grpSpPr>
        <p:sp>
          <p:nvSpPr>
            <p:cNvPr id="514" name="Google Shape;514;p13"/>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515;p13"/>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516;p13"/>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517;p13"/>
            <p:cNvSpPr/>
            <p:nvPr/>
          </p:nvSpPr>
          <p:spPr>
            <a:xfrm>
              <a:off x="3125200" y="1767508"/>
              <a:ext cx="19800" cy="741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8" name="Google Shape;518;p13"/>
            <p:cNvSpPr/>
            <p:nvPr/>
          </p:nvSpPr>
          <p:spPr>
            <a:xfrm>
              <a:off x="3108179" y="1812899"/>
              <a:ext cx="56700" cy="540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519;p13"/>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0" name="Google Shape;520;p13"/>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521;p13"/>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13"/>
            <p:cNvSpPr/>
            <p:nvPr/>
          </p:nvSpPr>
          <p:spPr>
            <a:xfrm>
              <a:off x="3076974" y="1846943"/>
              <a:ext cx="122100" cy="19800"/>
            </a:xfrm>
            <a:prstGeom prst="rect">
              <a:avLst/>
            </a:prstGeom>
            <a:solidFill>
              <a:srgbClr val="F046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523;p13"/>
            <p:cNvSpPr/>
            <p:nvPr/>
          </p:nvSpPr>
          <p:spPr>
            <a:xfrm>
              <a:off x="3076974" y="1846943"/>
              <a:ext cx="122100" cy="1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4" name="Google Shape;524;p13"/>
            <p:cNvSpPr/>
            <p:nvPr/>
          </p:nvSpPr>
          <p:spPr>
            <a:xfrm>
              <a:off x="3062790" y="1838432"/>
              <a:ext cx="144600" cy="171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525;p13"/>
            <p:cNvSpPr/>
            <p:nvPr/>
          </p:nvSpPr>
          <p:spPr>
            <a:xfrm>
              <a:off x="3093995" y="2096595"/>
              <a:ext cx="85200" cy="138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13"/>
            <p:cNvSpPr/>
            <p:nvPr/>
          </p:nvSpPr>
          <p:spPr>
            <a:xfrm>
              <a:off x="3088321" y="2090921"/>
              <a:ext cx="96600" cy="114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13"/>
            <p:cNvSpPr/>
            <p:nvPr/>
          </p:nvSpPr>
          <p:spPr>
            <a:xfrm>
              <a:off x="309399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13"/>
            <p:cNvSpPr/>
            <p:nvPr/>
          </p:nvSpPr>
          <p:spPr>
            <a:xfrm>
              <a:off x="310250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9" name="Google Shape;529;p13"/>
            <p:cNvSpPr/>
            <p:nvPr/>
          </p:nvSpPr>
          <p:spPr>
            <a:xfrm>
              <a:off x="311101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0" name="Google Shape;530;p13"/>
            <p:cNvSpPr/>
            <p:nvPr/>
          </p:nvSpPr>
          <p:spPr>
            <a:xfrm>
              <a:off x="311952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1" name="Google Shape;531;p13"/>
            <p:cNvSpPr/>
            <p:nvPr/>
          </p:nvSpPr>
          <p:spPr>
            <a:xfrm>
              <a:off x="312520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532;p13"/>
            <p:cNvSpPr/>
            <p:nvPr/>
          </p:nvSpPr>
          <p:spPr>
            <a:xfrm>
              <a:off x="313371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533;p13"/>
            <p:cNvSpPr/>
            <p:nvPr/>
          </p:nvSpPr>
          <p:spPr>
            <a:xfrm>
              <a:off x="3142220"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534;p13"/>
            <p:cNvSpPr/>
            <p:nvPr/>
          </p:nvSpPr>
          <p:spPr>
            <a:xfrm>
              <a:off x="315073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5" name="Google Shape;535;p13"/>
            <p:cNvSpPr/>
            <p:nvPr/>
          </p:nvSpPr>
          <p:spPr>
            <a:xfrm>
              <a:off x="315924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6" name="Google Shape;536;p13"/>
            <p:cNvSpPr/>
            <p:nvPr/>
          </p:nvSpPr>
          <p:spPr>
            <a:xfrm>
              <a:off x="316491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7" name="Google Shape;537;p13"/>
            <p:cNvSpPr/>
            <p:nvPr/>
          </p:nvSpPr>
          <p:spPr>
            <a:xfrm>
              <a:off x="317342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8" name="Google Shape;538;p13"/>
            <p:cNvSpPr/>
            <p:nvPr/>
          </p:nvSpPr>
          <p:spPr>
            <a:xfrm>
              <a:off x="3093995" y="2110779"/>
              <a:ext cx="85200" cy="6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39" name="Google Shape;539;p13"/>
          <p:cNvGrpSpPr/>
          <p:nvPr/>
        </p:nvGrpSpPr>
        <p:grpSpPr>
          <a:xfrm>
            <a:off x="8511865" y="2116026"/>
            <a:ext cx="1031256" cy="1504764"/>
            <a:chOff x="2712001" y="2082563"/>
            <a:chExt cx="252412" cy="368300"/>
          </a:xfrm>
        </p:grpSpPr>
        <p:sp>
          <p:nvSpPr>
            <p:cNvPr id="540" name="Google Shape;540;p13"/>
            <p:cNvSpPr/>
            <p:nvPr/>
          </p:nvSpPr>
          <p:spPr>
            <a:xfrm>
              <a:off x="2832651" y="2349263"/>
              <a:ext cx="9600" cy="237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13"/>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542;p13"/>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543;p13"/>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544;p13"/>
            <p:cNvSpPr/>
            <p:nvPr/>
          </p:nvSpPr>
          <p:spPr>
            <a:xfrm>
              <a:off x="2831063" y="2082563"/>
              <a:ext cx="12600" cy="318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13"/>
            <p:cNvSpPr/>
            <p:nvPr/>
          </p:nvSpPr>
          <p:spPr>
            <a:xfrm>
              <a:off x="2829476" y="2363551"/>
              <a:ext cx="17400" cy="192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546;p13"/>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7" name="Google Shape;547;p13"/>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8" name="Google Shape;548;p13"/>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13"/>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13"/>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13"/>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13"/>
            <p:cNvSpPr/>
            <p:nvPr/>
          </p:nvSpPr>
          <p:spPr>
            <a:xfrm>
              <a:off x="2799313" y="2336563"/>
              <a:ext cx="762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13"/>
            <p:cNvSpPr/>
            <p:nvPr/>
          </p:nvSpPr>
          <p:spPr>
            <a:xfrm>
              <a:off x="2791376" y="2111138"/>
              <a:ext cx="936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554" name="Google Shape;554;p13"/>
          <p:cNvCxnSpPr>
            <a:stCxn id="517" idx="0"/>
          </p:cNvCxnSpPr>
          <p:nvPr/>
        </p:nvCxnSpPr>
        <p:spPr>
          <a:xfrm rot="10800000">
            <a:off x="200917" y="-94075"/>
            <a:ext cx="0" cy="1111800"/>
          </a:xfrm>
          <a:prstGeom prst="straightConnector1">
            <a:avLst/>
          </a:prstGeom>
          <a:noFill/>
          <a:ln w="19050" cap="flat" cmpd="sng">
            <a:solidFill>
              <a:schemeClr val="accent2"/>
            </a:solidFill>
            <a:prstDash val="solid"/>
            <a:round/>
            <a:headEnd type="none" w="med" len="med"/>
            <a:tailEnd type="none" w="med" len="med"/>
          </a:ln>
        </p:spPr>
      </p:cxnSp>
      <p:cxnSp>
        <p:nvCxnSpPr>
          <p:cNvPr id="555" name="Google Shape;555;p13"/>
          <p:cNvCxnSpPr>
            <a:stCxn id="544" idx="0"/>
          </p:cNvCxnSpPr>
          <p:nvPr/>
        </p:nvCxnSpPr>
        <p:spPr>
          <a:xfrm rot="10800000">
            <a:off x="9024046" y="-136674"/>
            <a:ext cx="0" cy="2252700"/>
          </a:xfrm>
          <a:prstGeom prst="straightConnector1">
            <a:avLst/>
          </a:prstGeom>
          <a:noFill/>
          <a:ln w="19050" cap="flat" cmpd="sng">
            <a:solidFill>
              <a:schemeClr val="accent2"/>
            </a:solidFill>
            <a:prstDash val="solid"/>
            <a:round/>
            <a:headEnd type="none" w="med" len="med"/>
            <a:tailEnd type="none" w="med" len="med"/>
          </a:ln>
        </p:spPr>
      </p:cxnSp>
      <p:grpSp>
        <p:nvGrpSpPr>
          <p:cNvPr id="556" name="Google Shape;556;p13"/>
          <p:cNvGrpSpPr/>
          <p:nvPr/>
        </p:nvGrpSpPr>
        <p:grpSpPr>
          <a:xfrm>
            <a:off x="8463963" y="1017725"/>
            <a:ext cx="640937" cy="896362"/>
            <a:chOff x="2983359" y="1767508"/>
            <a:chExt cx="306375" cy="428471"/>
          </a:xfrm>
        </p:grpSpPr>
        <p:sp>
          <p:nvSpPr>
            <p:cNvPr id="557" name="Google Shape;557;p13"/>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13"/>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13"/>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13"/>
            <p:cNvSpPr/>
            <p:nvPr/>
          </p:nvSpPr>
          <p:spPr>
            <a:xfrm>
              <a:off x="3125200" y="1767508"/>
              <a:ext cx="19800" cy="741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561;p13"/>
            <p:cNvSpPr/>
            <p:nvPr/>
          </p:nvSpPr>
          <p:spPr>
            <a:xfrm>
              <a:off x="3108179" y="1812899"/>
              <a:ext cx="56700" cy="540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13"/>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13"/>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564;p13"/>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5" name="Google Shape;565;p13"/>
            <p:cNvSpPr/>
            <p:nvPr/>
          </p:nvSpPr>
          <p:spPr>
            <a:xfrm>
              <a:off x="3076974" y="1846943"/>
              <a:ext cx="122100" cy="19800"/>
            </a:xfrm>
            <a:prstGeom prst="rect">
              <a:avLst/>
            </a:prstGeom>
            <a:solidFill>
              <a:srgbClr val="F046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13"/>
            <p:cNvSpPr/>
            <p:nvPr/>
          </p:nvSpPr>
          <p:spPr>
            <a:xfrm>
              <a:off x="3076974" y="1846943"/>
              <a:ext cx="122100" cy="1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13"/>
            <p:cNvSpPr/>
            <p:nvPr/>
          </p:nvSpPr>
          <p:spPr>
            <a:xfrm>
              <a:off x="3062790" y="1838432"/>
              <a:ext cx="144600" cy="171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13"/>
            <p:cNvSpPr/>
            <p:nvPr/>
          </p:nvSpPr>
          <p:spPr>
            <a:xfrm>
              <a:off x="3093995" y="2096595"/>
              <a:ext cx="85200" cy="138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13"/>
            <p:cNvSpPr/>
            <p:nvPr/>
          </p:nvSpPr>
          <p:spPr>
            <a:xfrm>
              <a:off x="3088321" y="2090921"/>
              <a:ext cx="96600" cy="114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13"/>
            <p:cNvSpPr/>
            <p:nvPr/>
          </p:nvSpPr>
          <p:spPr>
            <a:xfrm>
              <a:off x="309399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13"/>
            <p:cNvSpPr/>
            <p:nvPr/>
          </p:nvSpPr>
          <p:spPr>
            <a:xfrm>
              <a:off x="310250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13"/>
            <p:cNvSpPr/>
            <p:nvPr/>
          </p:nvSpPr>
          <p:spPr>
            <a:xfrm>
              <a:off x="311101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13"/>
            <p:cNvSpPr/>
            <p:nvPr/>
          </p:nvSpPr>
          <p:spPr>
            <a:xfrm>
              <a:off x="311952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13"/>
            <p:cNvSpPr/>
            <p:nvPr/>
          </p:nvSpPr>
          <p:spPr>
            <a:xfrm>
              <a:off x="312520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13"/>
            <p:cNvSpPr/>
            <p:nvPr/>
          </p:nvSpPr>
          <p:spPr>
            <a:xfrm>
              <a:off x="313371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13"/>
            <p:cNvSpPr/>
            <p:nvPr/>
          </p:nvSpPr>
          <p:spPr>
            <a:xfrm>
              <a:off x="3142220"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13"/>
            <p:cNvSpPr/>
            <p:nvPr/>
          </p:nvSpPr>
          <p:spPr>
            <a:xfrm>
              <a:off x="315073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Google Shape;578;p13"/>
            <p:cNvSpPr/>
            <p:nvPr/>
          </p:nvSpPr>
          <p:spPr>
            <a:xfrm>
              <a:off x="315924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13"/>
            <p:cNvSpPr/>
            <p:nvPr/>
          </p:nvSpPr>
          <p:spPr>
            <a:xfrm>
              <a:off x="316491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0" name="Google Shape;580;p13"/>
            <p:cNvSpPr/>
            <p:nvPr/>
          </p:nvSpPr>
          <p:spPr>
            <a:xfrm>
              <a:off x="317342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1" name="Google Shape;581;p13"/>
            <p:cNvSpPr/>
            <p:nvPr/>
          </p:nvSpPr>
          <p:spPr>
            <a:xfrm>
              <a:off x="3093995" y="2110779"/>
              <a:ext cx="85200" cy="6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582" name="Google Shape;582;p13"/>
          <p:cNvCxnSpPr>
            <a:stCxn id="560" idx="0"/>
          </p:cNvCxnSpPr>
          <p:nvPr/>
        </p:nvCxnSpPr>
        <p:spPr>
          <a:xfrm rot="10800000">
            <a:off x="8781403" y="-86875"/>
            <a:ext cx="0" cy="1104600"/>
          </a:xfrm>
          <a:prstGeom prst="straightConnector1">
            <a:avLst/>
          </a:prstGeom>
          <a:noFill/>
          <a:ln w="19050" cap="flat" cmpd="sng">
            <a:solidFill>
              <a:schemeClr val="accent2"/>
            </a:solidFill>
            <a:prstDash val="solid"/>
            <a:round/>
            <a:headEnd type="none" w="med" len="med"/>
            <a:tailEnd type="none" w="med" len="med"/>
          </a:ln>
        </p:spPr>
      </p:cxnSp>
      <p:sp>
        <p:nvSpPr>
          <p:cNvPr id="583" name="Google Shape;583;p13"/>
          <p:cNvSpPr/>
          <p:nvPr/>
        </p:nvSpPr>
        <p:spPr>
          <a:xfrm>
            <a:off x="8688588" y="4776424"/>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584;p13"/>
          <p:cNvSpPr/>
          <p:nvPr/>
        </p:nvSpPr>
        <p:spPr>
          <a:xfrm>
            <a:off x="227500" y="3095174"/>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13"/>
          <p:cNvSpPr/>
          <p:nvPr/>
        </p:nvSpPr>
        <p:spPr>
          <a:xfrm>
            <a:off x="7976775" y="196072"/>
            <a:ext cx="151725" cy="151903"/>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7" name="Google Shape;587;p13"/>
          <p:cNvSpPr txBox="1">
            <a:spLocks noGrp="1"/>
          </p:cNvSpPr>
          <p:nvPr>
            <p:ph type="subTitle" idx="1"/>
          </p:nvPr>
        </p:nvSpPr>
        <p:spPr>
          <a:xfrm>
            <a:off x="1289625" y="2189570"/>
            <a:ext cx="3024000" cy="62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8" name="Google Shape;588;p13"/>
          <p:cNvSpPr txBox="1">
            <a:spLocks noGrp="1"/>
          </p:cNvSpPr>
          <p:nvPr>
            <p:ph type="subTitle" idx="2"/>
          </p:nvPr>
        </p:nvSpPr>
        <p:spPr>
          <a:xfrm>
            <a:off x="4830368" y="2189570"/>
            <a:ext cx="3024000" cy="62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9" name="Google Shape;589;p13"/>
          <p:cNvSpPr txBox="1">
            <a:spLocks noGrp="1"/>
          </p:cNvSpPr>
          <p:nvPr>
            <p:ph type="subTitle" idx="3"/>
          </p:nvPr>
        </p:nvSpPr>
        <p:spPr>
          <a:xfrm>
            <a:off x="1289625" y="3850400"/>
            <a:ext cx="3024000" cy="62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0" name="Google Shape;590;p13"/>
          <p:cNvSpPr txBox="1">
            <a:spLocks noGrp="1"/>
          </p:cNvSpPr>
          <p:nvPr>
            <p:ph type="subTitle" idx="4"/>
          </p:nvPr>
        </p:nvSpPr>
        <p:spPr>
          <a:xfrm>
            <a:off x="4830368" y="3850400"/>
            <a:ext cx="3024000" cy="62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1" name="Google Shape;591;p13"/>
          <p:cNvSpPr txBox="1">
            <a:spLocks noGrp="1"/>
          </p:cNvSpPr>
          <p:nvPr>
            <p:ph type="title" idx="5" hasCustomPrompt="1"/>
          </p:nvPr>
        </p:nvSpPr>
        <p:spPr>
          <a:xfrm>
            <a:off x="2319825" y="1272200"/>
            <a:ext cx="9636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4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2" name="Google Shape;592;p13"/>
          <p:cNvSpPr txBox="1">
            <a:spLocks noGrp="1"/>
          </p:cNvSpPr>
          <p:nvPr>
            <p:ph type="title" idx="6" hasCustomPrompt="1"/>
          </p:nvPr>
        </p:nvSpPr>
        <p:spPr>
          <a:xfrm>
            <a:off x="2319825" y="2933038"/>
            <a:ext cx="9636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4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3" name="Google Shape;593;p13"/>
          <p:cNvSpPr txBox="1">
            <a:spLocks noGrp="1"/>
          </p:cNvSpPr>
          <p:nvPr>
            <p:ph type="title" idx="7" hasCustomPrompt="1"/>
          </p:nvPr>
        </p:nvSpPr>
        <p:spPr>
          <a:xfrm>
            <a:off x="5860568" y="1272200"/>
            <a:ext cx="9636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4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4" name="Google Shape;594;p13"/>
          <p:cNvSpPr txBox="1">
            <a:spLocks noGrp="1"/>
          </p:cNvSpPr>
          <p:nvPr>
            <p:ph type="title" idx="8" hasCustomPrompt="1"/>
          </p:nvPr>
        </p:nvSpPr>
        <p:spPr>
          <a:xfrm>
            <a:off x="5860568" y="2933038"/>
            <a:ext cx="9636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4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5" name="Google Shape;595;p13"/>
          <p:cNvSpPr txBox="1">
            <a:spLocks noGrp="1"/>
          </p:cNvSpPr>
          <p:nvPr>
            <p:ph type="subTitle" idx="9"/>
          </p:nvPr>
        </p:nvSpPr>
        <p:spPr>
          <a:xfrm>
            <a:off x="1289625" y="1843844"/>
            <a:ext cx="3024000" cy="483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2400">
                <a:solidFill>
                  <a:schemeClr val="dk1"/>
                </a:solidFill>
                <a:latin typeface="Sawarabi Gothic"/>
                <a:ea typeface="Sawarabi Gothic"/>
                <a:cs typeface="Sawarabi Gothic"/>
                <a:sym typeface="Sawarabi Gothic"/>
              </a:defRPr>
            </a:lvl1pPr>
            <a:lvl2pPr lvl="1"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2pPr>
            <a:lvl3pPr lvl="2"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3pPr>
            <a:lvl4pPr lvl="3"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4pPr>
            <a:lvl5pPr lvl="4"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5pPr>
            <a:lvl6pPr lvl="5"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6pPr>
            <a:lvl7pPr lvl="6"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7pPr>
            <a:lvl8pPr lvl="7"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8pPr>
            <a:lvl9pPr lvl="8"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9pPr>
          </a:lstStyle>
          <a:p>
            <a:endParaRPr/>
          </a:p>
        </p:txBody>
      </p:sp>
      <p:sp>
        <p:nvSpPr>
          <p:cNvPr id="596" name="Google Shape;596;p13"/>
          <p:cNvSpPr txBox="1">
            <a:spLocks noGrp="1"/>
          </p:cNvSpPr>
          <p:nvPr>
            <p:ph type="subTitle" idx="13"/>
          </p:nvPr>
        </p:nvSpPr>
        <p:spPr>
          <a:xfrm>
            <a:off x="4830368" y="1843844"/>
            <a:ext cx="3024000" cy="483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2400">
                <a:solidFill>
                  <a:schemeClr val="dk1"/>
                </a:solidFill>
                <a:latin typeface="Sawarabi Gothic"/>
                <a:ea typeface="Sawarabi Gothic"/>
                <a:cs typeface="Sawarabi Gothic"/>
                <a:sym typeface="Sawarabi Gothic"/>
              </a:defRPr>
            </a:lvl1pPr>
            <a:lvl2pPr lvl="1"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2pPr>
            <a:lvl3pPr lvl="2"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3pPr>
            <a:lvl4pPr lvl="3"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4pPr>
            <a:lvl5pPr lvl="4"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5pPr>
            <a:lvl6pPr lvl="5"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6pPr>
            <a:lvl7pPr lvl="6"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7pPr>
            <a:lvl8pPr lvl="7"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8pPr>
            <a:lvl9pPr lvl="8"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9pPr>
          </a:lstStyle>
          <a:p>
            <a:endParaRPr/>
          </a:p>
        </p:txBody>
      </p:sp>
      <p:sp>
        <p:nvSpPr>
          <p:cNvPr id="597" name="Google Shape;597;p13"/>
          <p:cNvSpPr txBox="1">
            <a:spLocks noGrp="1"/>
          </p:cNvSpPr>
          <p:nvPr>
            <p:ph type="subTitle" idx="14"/>
          </p:nvPr>
        </p:nvSpPr>
        <p:spPr>
          <a:xfrm>
            <a:off x="1289625" y="3504724"/>
            <a:ext cx="3024000" cy="483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2400">
                <a:solidFill>
                  <a:schemeClr val="dk1"/>
                </a:solidFill>
                <a:latin typeface="Sawarabi Gothic"/>
                <a:ea typeface="Sawarabi Gothic"/>
                <a:cs typeface="Sawarabi Gothic"/>
                <a:sym typeface="Sawarabi Gothic"/>
              </a:defRPr>
            </a:lvl1pPr>
            <a:lvl2pPr lvl="1"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2pPr>
            <a:lvl3pPr lvl="2"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3pPr>
            <a:lvl4pPr lvl="3"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4pPr>
            <a:lvl5pPr lvl="4"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5pPr>
            <a:lvl6pPr lvl="5"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6pPr>
            <a:lvl7pPr lvl="6"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7pPr>
            <a:lvl8pPr lvl="7"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8pPr>
            <a:lvl9pPr lvl="8"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9pPr>
          </a:lstStyle>
          <a:p>
            <a:endParaRPr/>
          </a:p>
        </p:txBody>
      </p:sp>
      <p:sp>
        <p:nvSpPr>
          <p:cNvPr id="598" name="Google Shape;598;p13"/>
          <p:cNvSpPr txBox="1">
            <a:spLocks noGrp="1"/>
          </p:cNvSpPr>
          <p:nvPr>
            <p:ph type="subTitle" idx="15"/>
          </p:nvPr>
        </p:nvSpPr>
        <p:spPr>
          <a:xfrm>
            <a:off x="4830368" y="3504724"/>
            <a:ext cx="3024000" cy="483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2400">
                <a:solidFill>
                  <a:schemeClr val="dk1"/>
                </a:solidFill>
                <a:latin typeface="Sawarabi Gothic"/>
                <a:ea typeface="Sawarabi Gothic"/>
                <a:cs typeface="Sawarabi Gothic"/>
                <a:sym typeface="Sawarabi Gothic"/>
              </a:defRPr>
            </a:lvl1pPr>
            <a:lvl2pPr lvl="1"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2pPr>
            <a:lvl3pPr lvl="2"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3pPr>
            <a:lvl4pPr lvl="3"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4pPr>
            <a:lvl5pPr lvl="4"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5pPr>
            <a:lvl6pPr lvl="5"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6pPr>
            <a:lvl7pPr lvl="6"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7pPr>
            <a:lvl8pPr lvl="7"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8pPr>
            <a:lvl9pPr lvl="8" rtl="0">
              <a:lnSpc>
                <a:spcPct val="100000"/>
              </a:lnSpc>
              <a:spcBef>
                <a:spcPts val="0"/>
              </a:spcBef>
              <a:spcAft>
                <a:spcPts val="0"/>
              </a:spcAft>
              <a:buSzPts val="2400"/>
              <a:buFont typeface="Sawarabi Gothic"/>
              <a:buNone/>
              <a:defRPr sz="2400">
                <a:latin typeface="Sawarabi Gothic"/>
                <a:ea typeface="Sawarabi Gothic"/>
                <a:cs typeface="Sawarabi Gothic"/>
                <a:sym typeface="Sawarabi Gothic"/>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1">
  <p:cSld name="SECTION_HEADER_1">
    <p:spTree>
      <p:nvGrpSpPr>
        <p:cNvPr id="1" name="Shape 599"/>
        <p:cNvGrpSpPr/>
        <p:nvPr/>
      </p:nvGrpSpPr>
      <p:grpSpPr>
        <a:xfrm>
          <a:off x="0" y="0"/>
          <a:ext cx="0" cy="0"/>
          <a:chOff x="0" y="0"/>
          <a:chExt cx="0" cy="0"/>
        </a:xfrm>
      </p:grpSpPr>
      <p:pic>
        <p:nvPicPr>
          <p:cNvPr id="600" name="Google Shape;600;p14"/>
          <p:cNvPicPr preferRelativeResize="0"/>
          <p:nvPr/>
        </p:nvPicPr>
        <p:blipFill>
          <a:blip r:embed="rId2">
            <a:alphaModFix amt="12000"/>
          </a:blip>
          <a:stretch>
            <a:fillRect/>
          </a:stretch>
        </p:blipFill>
        <p:spPr>
          <a:xfrm>
            <a:off x="0" y="12441"/>
            <a:ext cx="9144000" cy="5143460"/>
          </a:xfrm>
          <a:prstGeom prst="rect">
            <a:avLst/>
          </a:prstGeom>
          <a:noFill/>
          <a:ln>
            <a:noFill/>
          </a:ln>
        </p:spPr>
      </p:pic>
      <p:grpSp>
        <p:nvGrpSpPr>
          <p:cNvPr id="601" name="Google Shape;601;p14"/>
          <p:cNvGrpSpPr/>
          <p:nvPr/>
        </p:nvGrpSpPr>
        <p:grpSpPr>
          <a:xfrm rot="-1619677">
            <a:off x="7604970" y="4400832"/>
            <a:ext cx="1464594" cy="833774"/>
            <a:chOff x="2213401" y="1272925"/>
            <a:chExt cx="549276" cy="312737"/>
          </a:xfrm>
        </p:grpSpPr>
        <p:sp>
          <p:nvSpPr>
            <p:cNvPr id="602" name="Google Shape;602;p14"/>
            <p:cNvSpPr/>
            <p:nvPr/>
          </p:nvSpPr>
          <p:spPr>
            <a:xfrm>
              <a:off x="2361039" y="1461838"/>
              <a:ext cx="254000" cy="123825"/>
            </a:xfrm>
            <a:custGeom>
              <a:avLst/>
              <a:gdLst/>
              <a:ahLst/>
              <a:cxnLst/>
              <a:rect l="l" t="t" r="r" b="b"/>
              <a:pathLst>
                <a:path w="392" h="190" extrusionOk="0">
                  <a:moveTo>
                    <a:pt x="392" y="95"/>
                  </a:moveTo>
                  <a:cubicBezTo>
                    <a:pt x="384" y="84"/>
                    <a:pt x="375" y="74"/>
                    <a:pt x="366" y="65"/>
                  </a:cubicBezTo>
                  <a:cubicBezTo>
                    <a:pt x="261" y="129"/>
                    <a:pt x="261" y="129"/>
                    <a:pt x="261" y="129"/>
                  </a:cubicBezTo>
                  <a:cubicBezTo>
                    <a:pt x="259" y="130"/>
                    <a:pt x="259" y="130"/>
                    <a:pt x="259" y="130"/>
                  </a:cubicBezTo>
                  <a:cubicBezTo>
                    <a:pt x="256" y="125"/>
                    <a:pt x="252" y="120"/>
                    <a:pt x="248" y="115"/>
                  </a:cubicBezTo>
                  <a:cubicBezTo>
                    <a:pt x="248" y="115"/>
                    <a:pt x="248" y="115"/>
                    <a:pt x="248" y="115"/>
                  </a:cubicBezTo>
                  <a:cubicBezTo>
                    <a:pt x="335" y="40"/>
                    <a:pt x="335" y="40"/>
                    <a:pt x="335" y="40"/>
                  </a:cubicBezTo>
                  <a:cubicBezTo>
                    <a:pt x="325" y="34"/>
                    <a:pt x="316" y="28"/>
                    <a:pt x="305" y="23"/>
                  </a:cubicBezTo>
                  <a:cubicBezTo>
                    <a:pt x="243" y="110"/>
                    <a:pt x="243" y="110"/>
                    <a:pt x="243" y="110"/>
                  </a:cubicBezTo>
                  <a:cubicBezTo>
                    <a:pt x="243" y="110"/>
                    <a:pt x="243" y="110"/>
                    <a:pt x="243" y="110"/>
                  </a:cubicBezTo>
                  <a:cubicBezTo>
                    <a:pt x="239" y="106"/>
                    <a:pt x="234" y="103"/>
                    <a:pt x="229" y="100"/>
                  </a:cubicBezTo>
                  <a:cubicBezTo>
                    <a:pt x="274" y="12"/>
                    <a:pt x="274" y="12"/>
                    <a:pt x="274" y="12"/>
                  </a:cubicBezTo>
                  <a:cubicBezTo>
                    <a:pt x="265" y="8"/>
                    <a:pt x="255" y="6"/>
                    <a:pt x="244" y="4"/>
                  </a:cubicBezTo>
                  <a:cubicBezTo>
                    <a:pt x="221" y="96"/>
                    <a:pt x="221" y="96"/>
                    <a:pt x="221" y="96"/>
                  </a:cubicBezTo>
                  <a:cubicBezTo>
                    <a:pt x="215" y="94"/>
                    <a:pt x="209" y="92"/>
                    <a:pt x="203" y="91"/>
                  </a:cubicBezTo>
                  <a:cubicBezTo>
                    <a:pt x="201" y="91"/>
                    <a:pt x="201" y="91"/>
                    <a:pt x="201" y="91"/>
                  </a:cubicBezTo>
                  <a:cubicBezTo>
                    <a:pt x="212" y="1"/>
                    <a:pt x="212" y="1"/>
                    <a:pt x="212" y="1"/>
                  </a:cubicBezTo>
                  <a:cubicBezTo>
                    <a:pt x="206" y="0"/>
                    <a:pt x="201" y="0"/>
                    <a:pt x="196" y="0"/>
                  </a:cubicBezTo>
                  <a:cubicBezTo>
                    <a:pt x="191" y="0"/>
                    <a:pt x="186" y="0"/>
                    <a:pt x="181" y="1"/>
                  </a:cubicBezTo>
                  <a:cubicBezTo>
                    <a:pt x="191" y="90"/>
                    <a:pt x="191" y="90"/>
                    <a:pt x="191" y="90"/>
                  </a:cubicBezTo>
                  <a:cubicBezTo>
                    <a:pt x="189" y="91"/>
                    <a:pt x="189" y="91"/>
                    <a:pt x="189" y="91"/>
                  </a:cubicBezTo>
                  <a:cubicBezTo>
                    <a:pt x="183" y="92"/>
                    <a:pt x="177" y="94"/>
                    <a:pt x="172" y="96"/>
                  </a:cubicBezTo>
                  <a:cubicBezTo>
                    <a:pt x="149" y="3"/>
                    <a:pt x="149" y="3"/>
                    <a:pt x="149" y="3"/>
                  </a:cubicBezTo>
                  <a:cubicBezTo>
                    <a:pt x="138" y="5"/>
                    <a:pt x="128" y="8"/>
                    <a:pt x="118" y="11"/>
                  </a:cubicBezTo>
                  <a:cubicBezTo>
                    <a:pt x="164" y="100"/>
                    <a:pt x="164" y="100"/>
                    <a:pt x="164" y="100"/>
                  </a:cubicBezTo>
                  <a:cubicBezTo>
                    <a:pt x="159" y="102"/>
                    <a:pt x="154" y="106"/>
                    <a:pt x="149" y="110"/>
                  </a:cubicBezTo>
                  <a:cubicBezTo>
                    <a:pt x="149" y="109"/>
                    <a:pt x="149" y="109"/>
                    <a:pt x="149" y="109"/>
                  </a:cubicBezTo>
                  <a:cubicBezTo>
                    <a:pt x="87" y="22"/>
                    <a:pt x="87" y="22"/>
                    <a:pt x="87" y="22"/>
                  </a:cubicBezTo>
                  <a:cubicBezTo>
                    <a:pt x="77" y="27"/>
                    <a:pt x="67" y="33"/>
                    <a:pt x="57" y="39"/>
                  </a:cubicBezTo>
                  <a:cubicBezTo>
                    <a:pt x="144" y="115"/>
                    <a:pt x="144" y="115"/>
                    <a:pt x="144" y="115"/>
                  </a:cubicBezTo>
                  <a:cubicBezTo>
                    <a:pt x="144" y="115"/>
                    <a:pt x="144" y="115"/>
                    <a:pt x="144" y="115"/>
                  </a:cubicBezTo>
                  <a:cubicBezTo>
                    <a:pt x="140" y="119"/>
                    <a:pt x="136" y="124"/>
                    <a:pt x="134" y="130"/>
                  </a:cubicBezTo>
                  <a:cubicBezTo>
                    <a:pt x="131" y="129"/>
                    <a:pt x="131" y="129"/>
                    <a:pt x="131" y="129"/>
                  </a:cubicBezTo>
                  <a:cubicBezTo>
                    <a:pt x="26" y="65"/>
                    <a:pt x="26" y="65"/>
                    <a:pt x="26" y="65"/>
                  </a:cubicBezTo>
                  <a:cubicBezTo>
                    <a:pt x="16" y="74"/>
                    <a:pt x="7" y="84"/>
                    <a:pt x="0" y="95"/>
                  </a:cubicBezTo>
                  <a:cubicBezTo>
                    <a:pt x="186" y="161"/>
                    <a:pt x="186" y="161"/>
                    <a:pt x="186" y="161"/>
                  </a:cubicBezTo>
                  <a:cubicBezTo>
                    <a:pt x="168" y="169"/>
                    <a:pt x="168" y="169"/>
                    <a:pt x="168" y="169"/>
                  </a:cubicBezTo>
                  <a:cubicBezTo>
                    <a:pt x="168" y="169"/>
                    <a:pt x="174" y="190"/>
                    <a:pt x="196" y="190"/>
                  </a:cubicBezTo>
                  <a:cubicBezTo>
                    <a:pt x="219" y="190"/>
                    <a:pt x="225" y="170"/>
                    <a:pt x="225" y="170"/>
                  </a:cubicBezTo>
                  <a:cubicBezTo>
                    <a:pt x="206" y="161"/>
                    <a:pt x="206" y="161"/>
                    <a:pt x="206" y="161"/>
                  </a:cubicBezTo>
                  <a:lnTo>
                    <a:pt x="392" y="95"/>
                  </a:lnTo>
                  <a:close/>
                  <a:moveTo>
                    <a:pt x="205" y="164"/>
                  </a:moveTo>
                  <a:cubicBezTo>
                    <a:pt x="205" y="169"/>
                    <a:pt x="201" y="173"/>
                    <a:pt x="196" y="173"/>
                  </a:cubicBezTo>
                  <a:cubicBezTo>
                    <a:pt x="191" y="173"/>
                    <a:pt x="187" y="169"/>
                    <a:pt x="187" y="164"/>
                  </a:cubicBezTo>
                  <a:cubicBezTo>
                    <a:pt x="187" y="163"/>
                    <a:pt x="188" y="162"/>
                    <a:pt x="188" y="161"/>
                  </a:cubicBezTo>
                  <a:cubicBezTo>
                    <a:pt x="196" y="161"/>
                    <a:pt x="196" y="161"/>
                    <a:pt x="196" y="161"/>
                  </a:cubicBezTo>
                  <a:cubicBezTo>
                    <a:pt x="204" y="161"/>
                    <a:pt x="204" y="161"/>
                    <a:pt x="204" y="161"/>
                  </a:cubicBezTo>
                  <a:cubicBezTo>
                    <a:pt x="205" y="162"/>
                    <a:pt x="205" y="163"/>
                    <a:pt x="205" y="16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14"/>
            <p:cNvSpPr/>
            <p:nvPr/>
          </p:nvSpPr>
          <p:spPr>
            <a:xfrm>
              <a:off x="2397551" y="1476125"/>
              <a:ext cx="33338" cy="25400"/>
            </a:xfrm>
            <a:custGeom>
              <a:avLst/>
              <a:gdLst/>
              <a:ahLst/>
              <a:cxnLst/>
              <a:rect l="l" t="t" r="r" b="b"/>
              <a:pathLst>
                <a:path w="50" h="39" extrusionOk="0">
                  <a:moveTo>
                    <a:pt x="0" y="17"/>
                  </a:moveTo>
                  <a:cubicBezTo>
                    <a:pt x="26" y="39"/>
                    <a:pt x="26" y="39"/>
                    <a:pt x="26" y="39"/>
                  </a:cubicBezTo>
                  <a:cubicBezTo>
                    <a:pt x="34" y="35"/>
                    <a:pt x="42" y="32"/>
                    <a:pt x="50" y="29"/>
                  </a:cubicBezTo>
                  <a:cubicBezTo>
                    <a:pt x="30" y="0"/>
                    <a:pt x="30" y="0"/>
                    <a:pt x="30" y="0"/>
                  </a:cubicBezTo>
                  <a:cubicBezTo>
                    <a:pt x="20" y="5"/>
                    <a:pt x="10" y="11"/>
                    <a:pt x="0" y="17"/>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14"/>
            <p:cNvSpPr/>
            <p:nvPr/>
          </p:nvSpPr>
          <p:spPr>
            <a:xfrm>
              <a:off x="2546776" y="1477713"/>
              <a:ext cx="31750" cy="23813"/>
            </a:xfrm>
            <a:custGeom>
              <a:avLst/>
              <a:gdLst/>
              <a:ahLst/>
              <a:cxnLst/>
              <a:rect l="l" t="t" r="r" b="b"/>
              <a:pathLst>
                <a:path w="50" h="38" extrusionOk="0">
                  <a:moveTo>
                    <a:pt x="0" y="28"/>
                  </a:moveTo>
                  <a:cubicBezTo>
                    <a:pt x="9" y="31"/>
                    <a:pt x="17" y="35"/>
                    <a:pt x="25" y="38"/>
                  </a:cubicBezTo>
                  <a:cubicBezTo>
                    <a:pt x="50" y="17"/>
                    <a:pt x="50" y="17"/>
                    <a:pt x="50" y="17"/>
                  </a:cubicBezTo>
                  <a:cubicBezTo>
                    <a:pt x="40" y="11"/>
                    <a:pt x="31" y="5"/>
                    <a:pt x="20" y="0"/>
                  </a:cubicBezTo>
                  <a:lnTo>
                    <a:pt x="0" y="28"/>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14"/>
            <p:cNvSpPr/>
            <p:nvPr/>
          </p:nvSpPr>
          <p:spPr>
            <a:xfrm>
              <a:off x="2437239" y="1465013"/>
              <a:ext cx="25400" cy="25400"/>
            </a:xfrm>
            <a:custGeom>
              <a:avLst/>
              <a:gdLst/>
              <a:ahLst/>
              <a:cxnLst/>
              <a:rect l="l" t="t" r="r" b="b"/>
              <a:pathLst>
                <a:path w="39" h="40" extrusionOk="0">
                  <a:moveTo>
                    <a:pt x="0" y="8"/>
                  </a:moveTo>
                  <a:cubicBezTo>
                    <a:pt x="17" y="40"/>
                    <a:pt x="17" y="40"/>
                    <a:pt x="17" y="40"/>
                  </a:cubicBezTo>
                  <a:cubicBezTo>
                    <a:pt x="24" y="38"/>
                    <a:pt x="32" y="36"/>
                    <a:pt x="39" y="35"/>
                  </a:cubicBezTo>
                  <a:cubicBezTo>
                    <a:pt x="31" y="0"/>
                    <a:pt x="31" y="0"/>
                    <a:pt x="31" y="0"/>
                  </a:cubicBezTo>
                  <a:cubicBezTo>
                    <a:pt x="20" y="2"/>
                    <a:pt x="10" y="5"/>
                    <a:pt x="0" y="8"/>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14"/>
            <p:cNvSpPr/>
            <p:nvPr/>
          </p:nvSpPr>
          <p:spPr>
            <a:xfrm>
              <a:off x="2361039" y="1504700"/>
              <a:ext cx="31750" cy="23812"/>
            </a:xfrm>
            <a:custGeom>
              <a:avLst/>
              <a:gdLst/>
              <a:ahLst/>
              <a:cxnLst/>
              <a:rect l="l" t="t" r="r" b="b"/>
              <a:pathLst>
                <a:path w="50" h="37" extrusionOk="0">
                  <a:moveTo>
                    <a:pt x="50" y="14"/>
                  </a:moveTo>
                  <a:cubicBezTo>
                    <a:pt x="26" y="0"/>
                    <a:pt x="26" y="0"/>
                    <a:pt x="26" y="0"/>
                  </a:cubicBezTo>
                  <a:cubicBezTo>
                    <a:pt x="16" y="9"/>
                    <a:pt x="7" y="19"/>
                    <a:pt x="0" y="30"/>
                  </a:cubicBezTo>
                  <a:cubicBezTo>
                    <a:pt x="21" y="37"/>
                    <a:pt x="21" y="37"/>
                    <a:pt x="21" y="37"/>
                  </a:cubicBezTo>
                  <a:cubicBezTo>
                    <a:pt x="30" y="29"/>
                    <a:pt x="40" y="21"/>
                    <a:pt x="50" y="14"/>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7" name="Google Shape;607;p14"/>
            <p:cNvSpPr/>
            <p:nvPr/>
          </p:nvSpPr>
          <p:spPr>
            <a:xfrm>
              <a:off x="2513439" y="1465013"/>
              <a:ext cx="25400" cy="25400"/>
            </a:xfrm>
            <a:custGeom>
              <a:avLst/>
              <a:gdLst/>
              <a:ahLst/>
              <a:cxnLst/>
              <a:rect l="l" t="t" r="r" b="b"/>
              <a:pathLst>
                <a:path w="39" h="39" extrusionOk="0">
                  <a:moveTo>
                    <a:pt x="0" y="34"/>
                  </a:moveTo>
                  <a:cubicBezTo>
                    <a:pt x="8" y="36"/>
                    <a:pt x="16" y="37"/>
                    <a:pt x="23" y="39"/>
                  </a:cubicBezTo>
                  <a:cubicBezTo>
                    <a:pt x="39" y="8"/>
                    <a:pt x="39" y="8"/>
                    <a:pt x="39" y="8"/>
                  </a:cubicBezTo>
                  <a:cubicBezTo>
                    <a:pt x="30" y="4"/>
                    <a:pt x="20" y="2"/>
                    <a:pt x="9" y="0"/>
                  </a:cubicBezTo>
                  <a:lnTo>
                    <a:pt x="0" y="34"/>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14"/>
            <p:cNvSpPr/>
            <p:nvPr/>
          </p:nvSpPr>
          <p:spPr>
            <a:xfrm>
              <a:off x="2583289" y="1504700"/>
              <a:ext cx="31750" cy="23812"/>
            </a:xfrm>
            <a:custGeom>
              <a:avLst/>
              <a:gdLst/>
              <a:ahLst/>
              <a:cxnLst/>
              <a:rect l="l" t="t" r="r" b="b"/>
              <a:pathLst>
                <a:path w="50" h="37" extrusionOk="0">
                  <a:moveTo>
                    <a:pt x="24" y="0"/>
                  </a:moveTo>
                  <a:cubicBezTo>
                    <a:pt x="0" y="15"/>
                    <a:pt x="0" y="15"/>
                    <a:pt x="0" y="15"/>
                  </a:cubicBezTo>
                  <a:cubicBezTo>
                    <a:pt x="10" y="22"/>
                    <a:pt x="20" y="29"/>
                    <a:pt x="29" y="37"/>
                  </a:cubicBezTo>
                  <a:cubicBezTo>
                    <a:pt x="50" y="30"/>
                    <a:pt x="50" y="30"/>
                    <a:pt x="50" y="30"/>
                  </a:cubicBezTo>
                  <a:cubicBezTo>
                    <a:pt x="42" y="19"/>
                    <a:pt x="33" y="9"/>
                    <a:pt x="24" y="0"/>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14"/>
            <p:cNvSpPr/>
            <p:nvPr/>
          </p:nvSpPr>
          <p:spPr>
            <a:xfrm>
              <a:off x="2478514" y="1461838"/>
              <a:ext cx="20637" cy="23812"/>
            </a:xfrm>
            <a:custGeom>
              <a:avLst/>
              <a:gdLst/>
              <a:ahLst/>
              <a:cxnLst/>
              <a:rect l="l" t="t" r="r" b="b"/>
              <a:pathLst>
                <a:path w="31" h="36" extrusionOk="0">
                  <a:moveTo>
                    <a:pt x="0" y="1"/>
                  </a:moveTo>
                  <a:cubicBezTo>
                    <a:pt x="4" y="36"/>
                    <a:pt x="4" y="36"/>
                    <a:pt x="4" y="36"/>
                  </a:cubicBezTo>
                  <a:cubicBezTo>
                    <a:pt x="8" y="36"/>
                    <a:pt x="11" y="35"/>
                    <a:pt x="15" y="35"/>
                  </a:cubicBezTo>
                  <a:cubicBezTo>
                    <a:pt x="19" y="35"/>
                    <a:pt x="23" y="36"/>
                    <a:pt x="27" y="36"/>
                  </a:cubicBezTo>
                  <a:cubicBezTo>
                    <a:pt x="31" y="1"/>
                    <a:pt x="31" y="1"/>
                    <a:pt x="31" y="1"/>
                  </a:cubicBezTo>
                  <a:cubicBezTo>
                    <a:pt x="25" y="0"/>
                    <a:pt x="20" y="0"/>
                    <a:pt x="15" y="0"/>
                  </a:cubicBezTo>
                  <a:cubicBezTo>
                    <a:pt x="10" y="0"/>
                    <a:pt x="5" y="0"/>
                    <a:pt x="0" y="1"/>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14"/>
            <p:cNvSpPr/>
            <p:nvPr/>
          </p:nvSpPr>
          <p:spPr>
            <a:xfrm>
              <a:off x="2213401" y="1272925"/>
              <a:ext cx="549276" cy="266700"/>
            </a:xfrm>
            <a:custGeom>
              <a:avLst/>
              <a:gdLst/>
              <a:ahLst/>
              <a:cxnLst/>
              <a:rect l="l" t="t" r="r" b="b"/>
              <a:pathLst>
                <a:path w="846" h="410" extrusionOk="0">
                  <a:moveTo>
                    <a:pt x="423" y="294"/>
                  </a:moveTo>
                  <a:cubicBezTo>
                    <a:pt x="511" y="294"/>
                    <a:pt x="588" y="340"/>
                    <a:pt x="636" y="410"/>
                  </a:cubicBezTo>
                  <a:cubicBezTo>
                    <a:pt x="846" y="344"/>
                    <a:pt x="846" y="344"/>
                    <a:pt x="846" y="344"/>
                  </a:cubicBezTo>
                  <a:cubicBezTo>
                    <a:pt x="797" y="143"/>
                    <a:pt x="617" y="4"/>
                    <a:pt x="413" y="0"/>
                  </a:cubicBezTo>
                  <a:cubicBezTo>
                    <a:pt x="209" y="4"/>
                    <a:pt x="49" y="143"/>
                    <a:pt x="0" y="344"/>
                  </a:cubicBezTo>
                  <a:cubicBezTo>
                    <a:pt x="210" y="410"/>
                    <a:pt x="210" y="410"/>
                    <a:pt x="210" y="410"/>
                  </a:cubicBezTo>
                  <a:cubicBezTo>
                    <a:pt x="258" y="340"/>
                    <a:pt x="335" y="294"/>
                    <a:pt x="423" y="2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14"/>
            <p:cNvSpPr/>
            <p:nvPr/>
          </p:nvSpPr>
          <p:spPr>
            <a:xfrm>
              <a:off x="2459464" y="1299913"/>
              <a:ext cx="58738" cy="144463"/>
            </a:xfrm>
            <a:custGeom>
              <a:avLst/>
              <a:gdLst/>
              <a:ahLst/>
              <a:cxnLst/>
              <a:rect l="l" t="t" r="r" b="b"/>
              <a:pathLst>
                <a:path w="91" h="223" extrusionOk="0">
                  <a:moveTo>
                    <a:pt x="66" y="223"/>
                  </a:moveTo>
                  <a:cubicBezTo>
                    <a:pt x="91" y="0"/>
                    <a:pt x="91" y="0"/>
                    <a:pt x="91" y="0"/>
                  </a:cubicBezTo>
                  <a:cubicBezTo>
                    <a:pt x="45" y="0"/>
                    <a:pt x="45" y="0"/>
                    <a:pt x="45" y="0"/>
                  </a:cubicBezTo>
                  <a:cubicBezTo>
                    <a:pt x="0" y="0"/>
                    <a:pt x="0" y="0"/>
                    <a:pt x="0" y="0"/>
                  </a:cubicBezTo>
                  <a:cubicBezTo>
                    <a:pt x="25" y="223"/>
                    <a:pt x="25" y="223"/>
                    <a:pt x="25" y="223"/>
                  </a:cubicBezTo>
                  <a:cubicBezTo>
                    <a:pt x="31" y="222"/>
                    <a:pt x="38" y="222"/>
                    <a:pt x="44" y="222"/>
                  </a:cubicBezTo>
                  <a:cubicBezTo>
                    <a:pt x="52" y="222"/>
                    <a:pt x="59" y="222"/>
                    <a:pt x="66" y="22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14"/>
            <p:cNvSpPr/>
            <p:nvPr/>
          </p:nvSpPr>
          <p:spPr>
            <a:xfrm>
              <a:off x="2365801" y="1304675"/>
              <a:ext cx="88900" cy="149225"/>
            </a:xfrm>
            <a:custGeom>
              <a:avLst/>
              <a:gdLst/>
              <a:ahLst/>
              <a:cxnLst/>
              <a:rect l="l" t="t" r="r" b="b"/>
              <a:pathLst>
                <a:path w="138" h="228" extrusionOk="0">
                  <a:moveTo>
                    <a:pt x="84" y="0"/>
                  </a:moveTo>
                  <a:cubicBezTo>
                    <a:pt x="42" y="18"/>
                    <a:pt x="42" y="18"/>
                    <a:pt x="42" y="18"/>
                  </a:cubicBezTo>
                  <a:cubicBezTo>
                    <a:pt x="0" y="35"/>
                    <a:pt x="0" y="35"/>
                    <a:pt x="0" y="35"/>
                  </a:cubicBezTo>
                  <a:cubicBezTo>
                    <a:pt x="97" y="228"/>
                    <a:pt x="97" y="228"/>
                    <a:pt x="97" y="228"/>
                  </a:cubicBezTo>
                  <a:cubicBezTo>
                    <a:pt x="110" y="223"/>
                    <a:pt x="124" y="220"/>
                    <a:pt x="138" y="217"/>
                  </a:cubicBezTo>
                  <a:lnTo>
                    <a:pt x="84"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14"/>
            <p:cNvSpPr/>
            <p:nvPr/>
          </p:nvSpPr>
          <p:spPr>
            <a:xfrm>
              <a:off x="2286426" y="1349125"/>
              <a:ext cx="120650" cy="128588"/>
            </a:xfrm>
            <a:custGeom>
              <a:avLst/>
              <a:gdLst/>
              <a:ahLst/>
              <a:cxnLst/>
              <a:rect l="l" t="t" r="r" b="b"/>
              <a:pathLst>
                <a:path w="187" h="198" extrusionOk="0">
                  <a:moveTo>
                    <a:pt x="66" y="0"/>
                  </a:moveTo>
                  <a:cubicBezTo>
                    <a:pt x="33" y="33"/>
                    <a:pt x="33" y="33"/>
                    <a:pt x="33" y="33"/>
                  </a:cubicBezTo>
                  <a:cubicBezTo>
                    <a:pt x="0" y="66"/>
                    <a:pt x="0" y="66"/>
                    <a:pt x="0" y="66"/>
                  </a:cubicBezTo>
                  <a:cubicBezTo>
                    <a:pt x="147" y="198"/>
                    <a:pt x="147" y="198"/>
                    <a:pt x="147" y="198"/>
                  </a:cubicBezTo>
                  <a:cubicBezTo>
                    <a:pt x="160" y="189"/>
                    <a:pt x="173" y="181"/>
                    <a:pt x="187" y="174"/>
                  </a:cubicBezTo>
                  <a:lnTo>
                    <a:pt x="6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14"/>
            <p:cNvSpPr/>
            <p:nvPr/>
          </p:nvSpPr>
          <p:spPr>
            <a:xfrm>
              <a:off x="2235626" y="1433263"/>
              <a:ext cx="125412" cy="90488"/>
            </a:xfrm>
            <a:custGeom>
              <a:avLst/>
              <a:gdLst/>
              <a:ahLst/>
              <a:cxnLst/>
              <a:rect l="l" t="t" r="r" b="b"/>
              <a:pathLst>
                <a:path w="192" h="139" extrusionOk="0">
                  <a:moveTo>
                    <a:pt x="192" y="97"/>
                  </a:moveTo>
                  <a:cubicBezTo>
                    <a:pt x="36" y="0"/>
                    <a:pt x="36" y="0"/>
                    <a:pt x="36" y="0"/>
                  </a:cubicBezTo>
                  <a:cubicBezTo>
                    <a:pt x="18" y="44"/>
                    <a:pt x="18" y="44"/>
                    <a:pt x="18" y="44"/>
                  </a:cubicBezTo>
                  <a:cubicBezTo>
                    <a:pt x="0" y="88"/>
                    <a:pt x="0" y="88"/>
                    <a:pt x="0" y="88"/>
                  </a:cubicBezTo>
                  <a:cubicBezTo>
                    <a:pt x="156" y="139"/>
                    <a:pt x="156" y="139"/>
                    <a:pt x="156" y="139"/>
                  </a:cubicBezTo>
                  <a:cubicBezTo>
                    <a:pt x="167" y="124"/>
                    <a:pt x="179" y="110"/>
                    <a:pt x="192" y="9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14"/>
            <p:cNvSpPr/>
            <p:nvPr/>
          </p:nvSpPr>
          <p:spPr>
            <a:xfrm>
              <a:off x="2521376" y="1304675"/>
              <a:ext cx="90488" cy="149225"/>
            </a:xfrm>
            <a:custGeom>
              <a:avLst/>
              <a:gdLst/>
              <a:ahLst/>
              <a:cxnLst/>
              <a:rect l="l" t="t" r="r" b="b"/>
              <a:pathLst>
                <a:path w="138" h="229" extrusionOk="0">
                  <a:moveTo>
                    <a:pt x="138" y="35"/>
                  </a:moveTo>
                  <a:cubicBezTo>
                    <a:pt x="96" y="18"/>
                    <a:pt x="96" y="18"/>
                    <a:pt x="96" y="18"/>
                  </a:cubicBezTo>
                  <a:cubicBezTo>
                    <a:pt x="54" y="0"/>
                    <a:pt x="54" y="0"/>
                    <a:pt x="54" y="0"/>
                  </a:cubicBezTo>
                  <a:cubicBezTo>
                    <a:pt x="0" y="218"/>
                    <a:pt x="0" y="218"/>
                    <a:pt x="0" y="218"/>
                  </a:cubicBezTo>
                  <a:cubicBezTo>
                    <a:pt x="14" y="220"/>
                    <a:pt x="28" y="224"/>
                    <a:pt x="41" y="229"/>
                  </a:cubicBezTo>
                  <a:lnTo>
                    <a:pt x="138" y="3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14"/>
            <p:cNvSpPr/>
            <p:nvPr/>
          </p:nvSpPr>
          <p:spPr>
            <a:xfrm>
              <a:off x="2569001" y="1349125"/>
              <a:ext cx="122238" cy="130175"/>
            </a:xfrm>
            <a:custGeom>
              <a:avLst/>
              <a:gdLst/>
              <a:ahLst/>
              <a:cxnLst/>
              <a:rect l="l" t="t" r="r" b="b"/>
              <a:pathLst>
                <a:path w="187" h="199" extrusionOk="0">
                  <a:moveTo>
                    <a:pt x="187" y="66"/>
                  </a:moveTo>
                  <a:cubicBezTo>
                    <a:pt x="154" y="33"/>
                    <a:pt x="154" y="33"/>
                    <a:pt x="154" y="33"/>
                  </a:cubicBezTo>
                  <a:cubicBezTo>
                    <a:pt x="121" y="0"/>
                    <a:pt x="121" y="0"/>
                    <a:pt x="121" y="0"/>
                  </a:cubicBezTo>
                  <a:cubicBezTo>
                    <a:pt x="0" y="175"/>
                    <a:pt x="0" y="175"/>
                    <a:pt x="0" y="175"/>
                  </a:cubicBezTo>
                  <a:cubicBezTo>
                    <a:pt x="13" y="182"/>
                    <a:pt x="26" y="190"/>
                    <a:pt x="39" y="199"/>
                  </a:cubicBezTo>
                  <a:lnTo>
                    <a:pt x="187" y="6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14"/>
            <p:cNvSpPr/>
            <p:nvPr/>
          </p:nvSpPr>
          <p:spPr>
            <a:xfrm>
              <a:off x="2615039" y="1433263"/>
              <a:ext cx="125412" cy="90488"/>
            </a:xfrm>
            <a:custGeom>
              <a:avLst/>
              <a:gdLst/>
              <a:ahLst/>
              <a:cxnLst/>
              <a:rect l="l" t="t" r="r" b="b"/>
              <a:pathLst>
                <a:path w="193" h="139" extrusionOk="0">
                  <a:moveTo>
                    <a:pt x="35" y="139"/>
                  </a:moveTo>
                  <a:cubicBezTo>
                    <a:pt x="193" y="88"/>
                    <a:pt x="193" y="88"/>
                    <a:pt x="193" y="88"/>
                  </a:cubicBezTo>
                  <a:cubicBezTo>
                    <a:pt x="175" y="44"/>
                    <a:pt x="175" y="44"/>
                    <a:pt x="175" y="44"/>
                  </a:cubicBezTo>
                  <a:cubicBezTo>
                    <a:pt x="156" y="0"/>
                    <a:pt x="156" y="0"/>
                    <a:pt x="156" y="0"/>
                  </a:cubicBezTo>
                  <a:cubicBezTo>
                    <a:pt x="0" y="98"/>
                    <a:pt x="0" y="98"/>
                    <a:pt x="0" y="98"/>
                  </a:cubicBezTo>
                  <a:cubicBezTo>
                    <a:pt x="13" y="111"/>
                    <a:pt x="24" y="125"/>
                    <a:pt x="35"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14"/>
            <p:cNvSpPr/>
            <p:nvPr/>
          </p:nvSpPr>
          <p:spPr>
            <a:xfrm>
              <a:off x="2475339" y="1307850"/>
              <a:ext cx="27000" cy="270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14"/>
            <p:cNvSpPr/>
            <p:nvPr/>
          </p:nvSpPr>
          <p:spPr>
            <a:xfrm>
              <a:off x="2476926" y="1358650"/>
              <a:ext cx="22200" cy="207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0" name="Google Shape;620;p14"/>
            <p:cNvSpPr/>
            <p:nvPr/>
          </p:nvSpPr>
          <p:spPr>
            <a:xfrm>
              <a:off x="2478514" y="1406275"/>
              <a:ext cx="19200" cy="192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1" name="Google Shape;621;p14"/>
            <p:cNvSpPr/>
            <p:nvPr/>
          </p:nvSpPr>
          <p:spPr>
            <a:xfrm>
              <a:off x="2561064" y="1323725"/>
              <a:ext cx="26988" cy="26988"/>
            </a:xfrm>
            <a:custGeom>
              <a:avLst/>
              <a:gdLst/>
              <a:ahLst/>
              <a:cxnLst/>
              <a:rect l="l" t="t" r="r" b="b"/>
              <a:pathLst>
                <a:path w="42" h="42" extrusionOk="0">
                  <a:moveTo>
                    <a:pt x="38" y="27"/>
                  </a:moveTo>
                  <a:cubicBezTo>
                    <a:pt x="35" y="37"/>
                    <a:pt x="24" y="42"/>
                    <a:pt x="14" y="39"/>
                  </a:cubicBezTo>
                  <a:cubicBezTo>
                    <a:pt x="5" y="35"/>
                    <a:pt x="0" y="25"/>
                    <a:pt x="3" y="15"/>
                  </a:cubicBezTo>
                  <a:cubicBezTo>
                    <a:pt x="6" y="5"/>
                    <a:pt x="17" y="0"/>
                    <a:pt x="27" y="3"/>
                  </a:cubicBezTo>
                  <a:cubicBezTo>
                    <a:pt x="37" y="7"/>
                    <a:pt x="42" y="18"/>
                    <a:pt x="38"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2" name="Google Shape;622;p14"/>
            <p:cNvSpPr/>
            <p:nvPr/>
          </p:nvSpPr>
          <p:spPr>
            <a:xfrm>
              <a:off x="2546776" y="1366588"/>
              <a:ext cx="23812" cy="23812"/>
            </a:xfrm>
            <a:custGeom>
              <a:avLst/>
              <a:gdLst/>
              <a:ahLst/>
              <a:cxnLst/>
              <a:rect l="l" t="t" r="r" b="b"/>
              <a:pathLst>
                <a:path w="36" h="36" extrusionOk="0">
                  <a:moveTo>
                    <a:pt x="33" y="24"/>
                  </a:moveTo>
                  <a:cubicBezTo>
                    <a:pt x="30" y="32"/>
                    <a:pt x="21" y="36"/>
                    <a:pt x="13" y="33"/>
                  </a:cubicBezTo>
                  <a:cubicBezTo>
                    <a:pt x="4" y="30"/>
                    <a:pt x="0" y="21"/>
                    <a:pt x="3" y="13"/>
                  </a:cubicBezTo>
                  <a:cubicBezTo>
                    <a:pt x="6" y="5"/>
                    <a:pt x="15" y="0"/>
                    <a:pt x="23" y="3"/>
                  </a:cubicBezTo>
                  <a:cubicBezTo>
                    <a:pt x="32" y="6"/>
                    <a:pt x="36" y="15"/>
                    <a:pt x="3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3" name="Google Shape;623;p14"/>
            <p:cNvSpPr/>
            <p:nvPr/>
          </p:nvSpPr>
          <p:spPr>
            <a:xfrm>
              <a:off x="2534076" y="1411038"/>
              <a:ext cx="20637" cy="19050"/>
            </a:xfrm>
            <a:custGeom>
              <a:avLst/>
              <a:gdLst/>
              <a:ahLst/>
              <a:cxnLst/>
              <a:rect l="l" t="t" r="r" b="b"/>
              <a:pathLst>
                <a:path w="31" h="30" extrusionOk="0">
                  <a:moveTo>
                    <a:pt x="28" y="19"/>
                  </a:moveTo>
                  <a:cubicBezTo>
                    <a:pt x="26" y="26"/>
                    <a:pt x="18" y="30"/>
                    <a:pt x="11" y="27"/>
                  </a:cubicBezTo>
                  <a:cubicBezTo>
                    <a:pt x="4" y="25"/>
                    <a:pt x="0" y="17"/>
                    <a:pt x="3" y="10"/>
                  </a:cubicBezTo>
                  <a:cubicBezTo>
                    <a:pt x="5" y="3"/>
                    <a:pt x="13" y="0"/>
                    <a:pt x="20" y="2"/>
                  </a:cubicBezTo>
                  <a:cubicBezTo>
                    <a:pt x="27" y="5"/>
                    <a:pt x="31" y="12"/>
                    <a:pt x="28"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4" name="Google Shape;624;p14"/>
            <p:cNvSpPr/>
            <p:nvPr/>
          </p:nvSpPr>
          <p:spPr>
            <a:xfrm>
              <a:off x="2640439" y="1376113"/>
              <a:ext cx="26988" cy="25400"/>
            </a:xfrm>
            <a:custGeom>
              <a:avLst/>
              <a:gdLst/>
              <a:ahLst/>
              <a:cxnLst/>
              <a:rect l="l" t="t" r="r" b="b"/>
              <a:pathLst>
                <a:path w="40" h="40" extrusionOk="0">
                  <a:moveTo>
                    <a:pt x="33" y="32"/>
                  </a:moveTo>
                  <a:cubicBezTo>
                    <a:pt x="26" y="40"/>
                    <a:pt x="15" y="40"/>
                    <a:pt x="8" y="33"/>
                  </a:cubicBezTo>
                  <a:cubicBezTo>
                    <a:pt x="0" y="26"/>
                    <a:pt x="0" y="15"/>
                    <a:pt x="7" y="8"/>
                  </a:cubicBezTo>
                  <a:cubicBezTo>
                    <a:pt x="14" y="1"/>
                    <a:pt x="25" y="0"/>
                    <a:pt x="32" y="7"/>
                  </a:cubicBezTo>
                  <a:cubicBezTo>
                    <a:pt x="39" y="14"/>
                    <a:pt x="40" y="25"/>
                    <a:pt x="33"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5" name="Google Shape;625;p14"/>
            <p:cNvSpPr/>
            <p:nvPr/>
          </p:nvSpPr>
          <p:spPr>
            <a:xfrm>
              <a:off x="2615039" y="1407863"/>
              <a:ext cx="20637" cy="22225"/>
            </a:xfrm>
            <a:custGeom>
              <a:avLst/>
              <a:gdLst/>
              <a:ahLst/>
              <a:cxnLst/>
              <a:rect l="l" t="t" r="r" b="b"/>
              <a:pathLst>
                <a:path w="34" h="34" extrusionOk="0">
                  <a:moveTo>
                    <a:pt x="28" y="28"/>
                  </a:moveTo>
                  <a:cubicBezTo>
                    <a:pt x="22" y="34"/>
                    <a:pt x="13" y="34"/>
                    <a:pt x="7" y="29"/>
                  </a:cubicBezTo>
                  <a:cubicBezTo>
                    <a:pt x="0" y="23"/>
                    <a:pt x="0" y="13"/>
                    <a:pt x="6" y="7"/>
                  </a:cubicBezTo>
                  <a:cubicBezTo>
                    <a:pt x="12" y="1"/>
                    <a:pt x="21" y="0"/>
                    <a:pt x="27" y="6"/>
                  </a:cubicBezTo>
                  <a:cubicBezTo>
                    <a:pt x="34" y="12"/>
                    <a:pt x="34" y="22"/>
                    <a:pt x="28"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6" name="Google Shape;626;p14"/>
            <p:cNvSpPr/>
            <p:nvPr/>
          </p:nvSpPr>
          <p:spPr>
            <a:xfrm>
              <a:off x="2588051" y="1441200"/>
              <a:ext cx="17462" cy="17462"/>
            </a:xfrm>
            <a:custGeom>
              <a:avLst/>
              <a:gdLst/>
              <a:ahLst/>
              <a:cxnLst/>
              <a:rect l="l" t="t" r="r" b="b"/>
              <a:pathLst>
                <a:path w="28" h="29" extrusionOk="0">
                  <a:moveTo>
                    <a:pt x="24" y="24"/>
                  </a:moveTo>
                  <a:cubicBezTo>
                    <a:pt x="19" y="29"/>
                    <a:pt x="10" y="29"/>
                    <a:pt x="5" y="24"/>
                  </a:cubicBezTo>
                  <a:cubicBezTo>
                    <a:pt x="0" y="19"/>
                    <a:pt x="0" y="11"/>
                    <a:pt x="4" y="6"/>
                  </a:cubicBezTo>
                  <a:cubicBezTo>
                    <a:pt x="9" y="1"/>
                    <a:pt x="18" y="0"/>
                    <a:pt x="23" y="5"/>
                  </a:cubicBezTo>
                  <a:cubicBezTo>
                    <a:pt x="28" y="10"/>
                    <a:pt x="28" y="18"/>
                    <a:pt x="24"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14"/>
            <p:cNvSpPr/>
            <p:nvPr/>
          </p:nvSpPr>
          <p:spPr>
            <a:xfrm>
              <a:off x="2699176" y="1461838"/>
              <a:ext cx="22225" cy="22225"/>
            </a:xfrm>
            <a:custGeom>
              <a:avLst/>
              <a:gdLst/>
              <a:ahLst/>
              <a:cxnLst/>
              <a:rect l="l" t="t" r="r" b="b"/>
              <a:pathLst>
                <a:path w="34" h="34" extrusionOk="0">
                  <a:moveTo>
                    <a:pt x="23" y="31"/>
                  </a:moveTo>
                  <a:cubicBezTo>
                    <a:pt x="15" y="34"/>
                    <a:pt x="6" y="31"/>
                    <a:pt x="3" y="23"/>
                  </a:cubicBezTo>
                  <a:cubicBezTo>
                    <a:pt x="0" y="15"/>
                    <a:pt x="3" y="7"/>
                    <a:pt x="11" y="3"/>
                  </a:cubicBezTo>
                  <a:cubicBezTo>
                    <a:pt x="19" y="0"/>
                    <a:pt x="28" y="3"/>
                    <a:pt x="31" y="11"/>
                  </a:cubicBezTo>
                  <a:cubicBezTo>
                    <a:pt x="34" y="19"/>
                    <a:pt x="31" y="28"/>
                    <a:pt x="23"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8" name="Google Shape;628;p14"/>
            <p:cNvSpPr/>
            <p:nvPr/>
          </p:nvSpPr>
          <p:spPr>
            <a:xfrm>
              <a:off x="2669014" y="1476125"/>
              <a:ext cx="19050" cy="20638"/>
            </a:xfrm>
            <a:custGeom>
              <a:avLst/>
              <a:gdLst/>
              <a:ahLst/>
              <a:cxnLst/>
              <a:rect l="l" t="t" r="r" b="b"/>
              <a:pathLst>
                <a:path w="30" h="30" extrusionOk="0">
                  <a:moveTo>
                    <a:pt x="20" y="27"/>
                  </a:moveTo>
                  <a:cubicBezTo>
                    <a:pt x="13" y="30"/>
                    <a:pt x="6" y="27"/>
                    <a:pt x="3" y="20"/>
                  </a:cubicBezTo>
                  <a:cubicBezTo>
                    <a:pt x="0" y="13"/>
                    <a:pt x="3" y="6"/>
                    <a:pt x="10" y="3"/>
                  </a:cubicBezTo>
                  <a:cubicBezTo>
                    <a:pt x="16" y="0"/>
                    <a:pt x="24" y="3"/>
                    <a:pt x="27" y="10"/>
                  </a:cubicBezTo>
                  <a:cubicBezTo>
                    <a:pt x="30" y="16"/>
                    <a:pt x="27" y="24"/>
                    <a:pt x="2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14"/>
            <p:cNvSpPr/>
            <p:nvPr/>
          </p:nvSpPr>
          <p:spPr>
            <a:xfrm>
              <a:off x="2637264" y="1492000"/>
              <a:ext cx="15875" cy="17463"/>
            </a:xfrm>
            <a:custGeom>
              <a:avLst/>
              <a:gdLst/>
              <a:ahLst/>
              <a:cxnLst/>
              <a:rect l="l" t="t" r="r" b="b"/>
              <a:pathLst>
                <a:path w="25" h="25" extrusionOk="0">
                  <a:moveTo>
                    <a:pt x="17" y="23"/>
                  </a:moveTo>
                  <a:cubicBezTo>
                    <a:pt x="12" y="25"/>
                    <a:pt x="5" y="23"/>
                    <a:pt x="3" y="17"/>
                  </a:cubicBezTo>
                  <a:cubicBezTo>
                    <a:pt x="0" y="11"/>
                    <a:pt x="3" y="5"/>
                    <a:pt x="8" y="3"/>
                  </a:cubicBezTo>
                  <a:cubicBezTo>
                    <a:pt x="14" y="0"/>
                    <a:pt x="20" y="3"/>
                    <a:pt x="23" y="8"/>
                  </a:cubicBezTo>
                  <a:cubicBezTo>
                    <a:pt x="25" y="14"/>
                    <a:pt x="23" y="20"/>
                    <a:pt x="17"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14"/>
            <p:cNvSpPr/>
            <p:nvPr/>
          </p:nvSpPr>
          <p:spPr>
            <a:xfrm>
              <a:off x="2388026" y="1323725"/>
              <a:ext cx="28575" cy="26988"/>
            </a:xfrm>
            <a:custGeom>
              <a:avLst/>
              <a:gdLst/>
              <a:ahLst/>
              <a:cxnLst/>
              <a:rect l="l" t="t" r="r" b="b"/>
              <a:pathLst>
                <a:path w="42" h="42" extrusionOk="0">
                  <a:moveTo>
                    <a:pt x="4" y="27"/>
                  </a:moveTo>
                  <a:cubicBezTo>
                    <a:pt x="7" y="37"/>
                    <a:pt x="18" y="42"/>
                    <a:pt x="27" y="39"/>
                  </a:cubicBezTo>
                  <a:cubicBezTo>
                    <a:pt x="37" y="35"/>
                    <a:pt x="42" y="25"/>
                    <a:pt x="39" y="15"/>
                  </a:cubicBezTo>
                  <a:cubicBezTo>
                    <a:pt x="35" y="5"/>
                    <a:pt x="25" y="0"/>
                    <a:pt x="15" y="3"/>
                  </a:cubicBezTo>
                  <a:cubicBezTo>
                    <a:pt x="5" y="7"/>
                    <a:pt x="0" y="18"/>
                    <a:pt x="4"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1" name="Google Shape;631;p14"/>
            <p:cNvSpPr/>
            <p:nvPr/>
          </p:nvSpPr>
          <p:spPr>
            <a:xfrm>
              <a:off x="2405489" y="1366588"/>
              <a:ext cx="23812" cy="23812"/>
            </a:xfrm>
            <a:custGeom>
              <a:avLst/>
              <a:gdLst/>
              <a:ahLst/>
              <a:cxnLst/>
              <a:rect l="l" t="t" r="r" b="b"/>
              <a:pathLst>
                <a:path w="36" h="36" extrusionOk="0">
                  <a:moveTo>
                    <a:pt x="3" y="24"/>
                  </a:moveTo>
                  <a:cubicBezTo>
                    <a:pt x="6" y="32"/>
                    <a:pt x="15" y="36"/>
                    <a:pt x="23" y="33"/>
                  </a:cubicBezTo>
                  <a:cubicBezTo>
                    <a:pt x="31" y="30"/>
                    <a:pt x="36" y="21"/>
                    <a:pt x="33" y="13"/>
                  </a:cubicBezTo>
                  <a:cubicBezTo>
                    <a:pt x="30" y="5"/>
                    <a:pt x="21" y="0"/>
                    <a:pt x="12" y="3"/>
                  </a:cubicBezTo>
                  <a:cubicBezTo>
                    <a:pt x="4" y="6"/>
                    <a:pt x="0" y="15"/>
                    <a:pt x="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2" name="Google Shape;632;p14"/>
            <p:cNvSpPr/>
            <p:nvPr/>
          </p:nvSpPr>
          <p:spPr>
            <a:xfrm>
              <a:off x="2421364" y="1411038"/>
              <a:ext cx="20637" cy="19050"/>
            </a:xfrm>
            <a:custGeom>
              <a:avLst/>
              <a:gdLst/>
              <a:ahLst/>
              <a:cxnLst/>
              <a:rect l="l" t="t" r="r" b="b"/>
              <a:pathLst>
                <a:path w="31" h="30" extrusionOk="0">
                  <a:moveTo>
                    <a:pt x="3" y="19"/>
                  </a:moveTo>
                  <a:cubicBezTo>
                    <a:pt x="5" y="26"/>
                    <a:pt x="13" y="30"/>
                    <a:pt x="20" y="27"/>
                  </a:cubicBezTo>
                  <a:cubicBezTo>
                    <a:pt x="27" y="25"/>
                    <a:pt x="31" y="17"/>
                    <a:pt x="28" y="10"/>
                  </a:cubicBezTo>
                  <a:cubicBezTo>
                    <a:pt x="26" y="3"/>
                    <a:pt x="18" y="0"/>
                    <a:pt x="11" y="2"/>
                  </a:cubicBezTo>
                  <a:cubicBezTo>
                    <a:pt x="4" y="5"/>
                    <a:pt x="0" y="12"/>
                    <a:pt x="3"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3" name="Google Shape;633;p14"/>
            <p:cNvSpPr/>
            <p:nvPr/>
          </p:nvSpPr>
          <p:spPr>
            <a:xfrm>
              <a:off x="2308651" y="1376113"/>
              <a:ext cx="26988" cy="25400"/>
            </a:xfrm>
            <a:custGeom>
              <a:avLst/>
              <a:gdLst/>
              <a:ahLst/>
              <a:cxnLst/>
              <a:rect l="l" t="t" r="r" b="b"/>
              <a:pathLst>
                <a:path w="40" h="40" extrusionOk="0">
                  <a:moveTo>
                    <a:pt x="7" y="32"/>
                  </a:moveTo>
                  <a:cubicBezTo>
                    <a:pt x="13" y="40"/>
                    <a:pt x="25" y="40"/>
                    <a:pt x="32" y="33"/>
                  </a:cubicBezTo>
                  <a:cubicBezTo>
                    <a:pt x="39" y="26"/>
                    <a:pt x="40" y="15"/>
                    <a:pt x="33" y="8"/>
                  </a:cubicBezTo>
                  <a:cubicBezTo>
                    <a:pt x="26" y="1"/>
                    <a:pt x="15" y="0"/>
                    <a:pt x="8" y="7"/>
                  </a:cubicBezTo>
                  <a:cubicBezTo>
                    <a:pt x="0" y="14"/>
                    <a:pt x="0" y="25"/>
                    <a:pt x="7"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4" name="Google Shape;634;p14"/>
            <p:cNvSpPr/>
            <p:nvPr/>
          </p:nvSpPr>
          <p:spPr>
            <a:xfrm>
              <a:off x="2340401" y="1407863"/>
              <a:ext cx="22225" cy="22225"/>
            </a:xfrm>
            <a:custGeom>
              <a:avLst/>
              <a:gdLst/>
              <a:ahLst/>
              <a:cxnLst/>
              <a:rect l="l" t="t" r="r" b="b"/>
              <a:pathLst>
                <a:path w="34" h="34" extrusionOk="0">
                  <a:moveTo>
                    <a:pt x="6" y="28"/>
                  </a:moveTo>
                  <a:cubicBezTo>
                    <a:pt x="11" y="34"/>
                    <a:pt x="21" y="34"/>
                    <a:pt x="27" y="29"/>
                  </a:cubicBezTo>
                  <a:cubicBezTo>
                    <a:pt x="33" y="23"/>
                    <a:pt x="34" y="13"/>
                    <a:pt x="28" y="7"/>
                  </a:cubicBezTo>
                  <a:cubicBezTo>
                    <a:pt x="22" y="1"/>
                    <a:pt x="13" y="0"/>
                    <a:pt x="6" y="6"/>
                  </a:cubicBezTo>
                  <a:cubicBezTo>
                    <a:pt x="0" y="12"/>
                    <a:pt x="0" y="22"/>
                    <a:pt x="6"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14"/>
            <p:cNvSpPr/>
            <p:nvPr/>
          </p:nvSpPr>
          <p:spPr>
            <a:xfrm>
              <a:off x="2370564" y="1441200"/>
              <a:ext cx="17462" cy="17462"/>
            </a:xfrm>
            <a:custGeom>
              <a:avLst/>
              <a:gdLst/>
              <a:ahLst/>
              <a:cxnLst/>
              <a:rect l="l" t="t" r="r" b="b"/>
              <a:pathLst>
                <a:path w="29" h="29" extrusionOk="0">
                  <a:moveTo>
                    <a:pt x="5" y="24"/>
                  </a:moveTo>
                  <a:cubicBezTo>
                    <a:pt x="10" y="29"/>
                    <a:pt x="18" y="29"/>
                    <a:pt x="24" y="24"/>
                  </a:cubicBezTo>
                  <a:cubicBezTo>
                    <a:pt x="29" y="19"/>
                    <a:pt x="29" y="11"/>
                    <a:pt x="24" y="6"/>
                  </a:cubicBezTo>
                  <a:cubicBezTo>
                    <a:pt x="19" y="1"/>
                    <a:pt x="11" y="0"/>
                    <a:pt x="6" y="5"/>
                  </a:cubicBezTo>
                  <a:cubicBezTo>
                    <a:pt x="1" y="10"/>
                    <a:pt x="0" y="18"/>
                    <a:pt x="5"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14"/>
            <p:cNvSpPr/>
            <p:nvPr/>
          </p:nvSpPr>
          <p:spPr>
            <a:xfrm>
              <a:off x="2254676" y="1461838"/>
              <a:ext cx="22225" cy="22225"/>
            </a:xfrm>
            <a:custGeom>
              <a:avLst/>
              <a:gdLst/>
              <a:ahLst/>
              <a:cxnLst/>
              <a:rect l="l" t="t" r="r" b="b"/>
              <a:pathLst>
                <a:path w="34" h="34" extrusionOk="0">
                  <a:moveTo>
                    <a:pt x="11" y="31"/>
                  </a:moveTo>
                  <a:cubicBezTo>
                    <a:pt x="18" y="34"/>
                    <a:pt x="27" y="31"/>
                    <a:pt x="31" y="23"/>
                  </a:cubicBezTo>
                  <a:cubicBezTo>
                    <a:pt x="34" y="15"/>
                    <a:pt x="31" y="7"/>
                    <a:pt x="23" y="3"/>
                  </a:cubicBezTo>
                  <a:cubicBezTo>
                    <a:pt x="15" y="0"/>
                    <a:pt x="6" y="3"/>
                    <a:pt x="3" y="11"/>
                  </a:cubicBezTo>
                  <a:cubicBezTo>
                    <a:pt x="0" y="19"/>
                    <a:pt x="3" y="28"/>
                    <a:pt x="1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7" name="Google Shape;637;p14"/>
            <p:cNvSpPr/>
            <p:nvPr/>
          </p:nvSpPr>
          <p:spPr>
            <a:xfrm>
              <a:off x="2288014" y="1476125"/>
              <a:ext cx="20638" cy="20638"/>
            </a:xfrm>
            <a:custGeom>
              <a:avLst/>
              <a:gdLst/>
              <a:ahLst/>
              <a:cxnLst/>
              <a:rect l="l" t="t" r="r" b="b"/>
              <a:pathLst>
                <a:path w="30" h="30" extrusionOk="0">
                  <a:moveTo>
                    <a:pt x="10" y="27"/>
                  </a:moveTo>
                  <a:cubicBezTo>
                    <a:pt x="16" y="30"/>
                    <a:pt x="24" y="27"/>
                    <a:pt x="27" y="20"/>
                  </a:cubicBezTo>
                  <a:cubicBezTo>
                    <a:pt x="30" y="13"/>
                    <a:pt x="27" y="6"/>
                    <a:pt x="20" y="3"/>
                  </a:cubicBezTo>
                  <a:cubicBezTo>
                    <a:pt x="14" y="0"/>
                    <a:pt x="6" y="3"/>
                    <a:pt x="3" y="10"/>
                  </a:cubicBezTo>
                  <a:cubicBezTo>
                    <a:pt x="0" y="16"/>
                    <a:pt x="3" y="24"/>
                    <a:pt x="1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8" name="Google Shape;638;p14"/>
            <p:cNvSpPr/>
            <p:nvPr/>
          </p:nvSpPr>
          <p:spPr>
            <a:xfrm>
              <a:off x="2322939" y="1492000"/>
              <a:ext cx="15875" cy="17463"/>
            </a:xfrm>
            <a:custGeom>
              <a:avLst/>
              <a:gdLst/>
              <a:ahLst/>
              <a:cxnLst/>
              <a:rect l="l" t="t" r="r" b="b"/>
              <a:pathLst>
                <a:path w="25" h="25" extrusionOk="0">
                  <a:moveTo>
                    <a:pt x="8" y="23"/>
                  </a:moveTo>
                  <a:cubicBezTo>
                    <a:pt x="13" y="25"/>
                    <a:pt x="20" y="23"/>
                    <a:pt x="22" y="17"/>
                  </a:cubicBezTo>
                  <a:cubicBezTo>
                    <a:pt x="25" y="11"/>
                    <a:pt x="22" y="5"/>
                    <a:pt x="16" y="3"/>
                  </a:cubicBezTo>
                  <a:cubicBezTo>
                    <a:pt x="11" y="0"/>
                    <a:pt x="4" y="3"/>
                    <a:pt x="2" y="8"/>
                  </a:cubicBezTo>
                  <a:cubicBezTo>
                    <a:pt x="0" y="14"/>
                    <a:pt x="2" y="20"/>
                    <a:pt x="8"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39" name="Google Shape;639;p14"/>
          <p:cNvGrpSpPr/>
          <p:nvPr/>
        </p:nvGrpSpPr>
        <p:grpSpPr>
          <a:xfrm rot="10800000">
            <a:off x="246538" y="321853"/>
            <a:ext cx="8623334" cy="4646496"/>
            <a:chOff x="246538" y="321853"/>
            <a:chExt cx="8623334" cy="4646496"/>
          </a:xfrm>
        </p:grpSpPr>
        <p:sp>
          <p:nvSpPr>
            <p:cNvPr id="640" name="Google Shape;640;p14"/>
            <p:cNvSpPr/>
            <p:nvPr/>
          </p:nvSpPr>
          <p:spPr>
            <a:xfrm>
              <a:off x="246538" y="4776424"/>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1" name="Google Shape;641;p14"/>
            <p:cNvSpPr/>
            <p:nvPr/>
          </p:nvSpPr>
          <p:spPr>
            <a:xfrm>
              <a:off x="4499147" y="321853"/>
              <a:ext cx="145699" cy="14587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14"/>
            <p:cNvSpPr/>
            <p:nvPr/>
          </p:nvSpPr>
          <p:spPr>
            <a:xfrm>
              <a:off x="8724172" y="1703578"/>
              <a:ext cx="145699" cy="14587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43" name="Google Shape;643;p14"/>
          <p:cNvSpPr txBox="1">
            <a:spLocks noGrp="1"/>
          </p:cNvSpPr>
          <p:nvPr>
            <p:ph type="title"/>
          </p:nvPr>
        </p:nvSpPr>
        <p:spPr>
          <a:xfrm>
            <a:off x="4213075" y="1995613"/>
            <a:ext cx="4217700" cy="156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5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644" name="Google Shape;644;p14"/>
          <p:cNvSpPr txBox="1">
            <a:spLocks noGrp="1"/>
          </p:cNvSpPr>
          <p:nvPr>
            <p:ph type="title" idx="2" hasCustomPrompt="1"/>
          </p:nvPr>
        </p:nvSpPr>
        <p:spPr>
          <a:xfrm>
            <a:off x="7147376" y="1153725"/>
            <a:ext cx="1283400" cy="841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6000">
                <a:solidFill>
                  <a:schemeClr val="dk2"/>
                </a:solidFill>
              </a:defRPr>
            </a:lvl1pPr>
            <a:lvl2pPr lvl="1" algn="r" rtl="0">
              <a:spcBef>
                <a:spcPts val="0"/>
              </a:spcBef>
              <a:spcAft>
                <a:spcPts val="0"/>
              </a:spcAft>
              <a:buClr>
                <a:schemeClr val="lt1"/>
              </a:buClr>
              <a:buSzPts val="6000"/>
              <a:buNone/>
              <a:defRPr sz="6000">
                <a:solidFill>
                  <a:schemeClr val="lt1"/>
                </a:solidFill>
              </a:defRPr>
            </a:lvl2pPr>
            <a:lvl3pPr lvl="2" algn="r" rtl="0">
              <a:spcBef>
                <a:spcPts val="0"/>
              </a:spcBef>
              <a:spcAft>
                <a:spcPts val="0"/>
              </a:spcAft>
              <a:buClr>
                <a:schemeClr val="lt1"/>
              </a:buClr>
              <a:buSzPts val="6000"/>
              <a:buNone/>
              <a:defRPr sz="6000">
                <a:solidFill>
                  <a:schemeClr val="lt1"/>
                </a:solidFill>
              </a:defRPr>
            </a:lvl3pPr>
            <a:lvl4pPr lvl="3" algn="r" rtl="0">
              <a:spcBef>
                <a:spcPts val="0"/>
              </a:spcBef>
              <a:spcAft>
                <a:spcPts val="0"/>
              </a:spcAft>
              <a:buClr>
                <a:schemeClr val="lt1"/>
              </a:buClr>
              <a:buSzPts val="6000"/>
              <a:buNone/>
              <a:defRPr sz="6000">
                <a:solidFill>
                  <a:schemeClr val="lt1"/>
                </a:solidFill>
              </a:defRPr>
            </a:lvl4pPr>
            <a:lvl5pPr lvl="4" algn="r" rtl="0">
              <a:spcBef>
                <a:spcPts val="0"/>
              </a:spcBef>
              <a:spcAft>
                <a:spcPts val="0"/>
              </a:spcAft>
              <a:buClr>
                <a:schemeClr val="lt1"/>
              </a:buClr>
              <a:buSzPts val="6000"/>
              <a:buNone/>
              <a:defRPr sz="6000">
                <a:solidFill>
                  <a:schemeClr val="lt1"/>
                </a:solidFill>
              </a:defRPr>
            </a:lvl5pPr>
            <a:lvl6pPr lvl="5" algn="r" rtl="0">
              <a:spcBef>
                <a:spcPts val="0"/>
              </a:spcBef>
              <a:spcAft>
                <a:spcPts val="0"/>
              </a:spcAft>
              <a:buClr>
                <a:schemeClr val="lt1"/>
              </a:buClr>
              <a:buSzPts val="6000"/>
              <a:buNone/>
              <a:defRPr sz="6000">
                <a:solidFill>
                  <a:schemeClr val="lt1"/>
                </a:solidFill>
              </a:defRPr>
            </a:lvl6pPr>
            <a:lvl7pPr lvl="6" algn="r" rtl="0">
              <a:spcBef>
                <a:spcPts val="0"/>
              </a:spcBef>
              <a:spcAft>
                <a:spcPts val="0"/>
              </a:spcAft>
              <a:buClr>
                <a:schemeClr val="lt1"/>
              </a:buClr>
              <a:buSzPts val="6000"/>
              <a:buNone/>
              <a:defRPr sz="6000">
                <a:solidFill>
                  <a:schemeClr val="lt1"/>
                </a:solidFill>
              </a:defRPr>
            </a:lvl7pPr>
            <a:lvl8pPr lvl="7" algn="r" rtl="0">
              <a:spcBef>
                <a:spcPts val="0"/>
              </a:spcBef>
              <a:spcAft>
                <a:spcPts val="0"/>
              </a:spcAft>
              <a:buClr>
                <a:schemeClr val="lt1"/>
              </a:buClr>
              <a:buSzPts val="6000"/>
              <a:buNone/>
              <a:defRPr sz="6000">
                <a:solidFill>
                  <a:schemeClr val="lt1"/>
                </a:solidFill>
              </a:defRPr>
            </a:lvl8pPr>
            <a:lvl9pPr lvl="8" algn="r" rtl="0">
              <a:spcBef>
                <a:spcPts val="0"/>
              </a:spcBef>
              <a:spcAft>
                <a:spcPts val="0"/>
              </a:spcAft>
              <a:buClr>
                <a:schemeClr val="lt1"/>
              </a:buClr>
              <a:buSzPts val="6000"/>
              <a:buNone/>
              <a:defRPr sz="6000">
                <a:solidFill>
                  <a:schemeClr val="lt1"/>
                </a:solidFill>
              </a:defRPr>
            </a:lvl9pPr>
          </a:lstStyle>
          <a:p>
            <a:r>
              <a:t>xx%</a:t>
            </a:r>
          </a:p>
        </p:txBody>
      </p:sp>
      <p:sp>
        <p:nvSpPr>
          <p:cNvPr id="645" name="Google Shape;645;p14"/>
          <p:cNvSpPr txBox="1">
            <a:spLocks noGrp="1"/>
          </p:cNvSpPr>
          <p:nvPr>
            <p:ph type="subTitle" idx="1"/>
          </p:nvPr>
        </p:nvSpPr>
        <p:spPr>
          <a:xfrm>
            <a:off x="4213075" y="3614750"/>
            <a:ext cx="4217700" cy="375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grpSp>
        <p:nvGrpSpPr>
          <p:cNvPr id="646" name="Google Shape;646;p14"/>
          <p:cNvGrpSpPr/>
          <p:nvPr/>
        </p:nvGrpSpPr>
        <p:grpSpPr>
          <a:xfrm>
            <a:off x="-49612" y="777925"/>
            <a:ext cx="640937" cy="896362"/>
            <a:chOff x="2983359" y="1767508"/>
            <a:chExt cx="306375" cy="428471"/>
          </a:xfrm>
        </p:grpSpPr>
        <p:sp>
          <p:nvSpPr>
            <p:cNvPr id="647" name="Google Shape;647;p14"/>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8" name="Google Shape;648;p14"/>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9" name="Google Shape;649;p14"/>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0" name="Google Shape;650;p14"/>
            <p:cNvSpPr/>
            <p:nvPr/>
          </p:nvSpPr>
          <p:spPr>
            <a:xfrm>
              <a:off x="3125200" y="1767508"/>
              <a:ext cx="19800" cy="741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14"/>
            <p:cNvSpPr/>
            <p:nvPr/>
          </p:nvSpPr>
          <p:spPr>
            <a:xfrm>
              <a:off x="3108179" y="1812899"/>
              <a:ext cx="56700" cy="540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2" name="Google Shape;652;p14"/>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3" name="Google Shape;653;p14"/>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14"/>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14"/>
            <p:cNvSpPr/>
            <p:nvPr/>
          </p:nvSpPr>
          <p:spPr>
            <a:xfrm>
              <a:off x="3076974" y="1846943"/>
              <a:ext cx="122100" cy="19800"/>
            </a:xfrm>
            <a:prstGeom prst="rect">
              <a:avLst/>
            </a:prstGeom>
            <a:solidFill>
              <a:srgbClr val="F046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6" name="Google Shape;656;p14"/>
            <p:cNvSpPr/>
            <p:nvPr/>
          </p:nvSpPr>
          <p:spPr>
            <a:xfrm>
              <a:off x="3076974" y="1846943"/>
              <a:ext cx="122100" cy="1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657;p14"/>
            <p:cNvSpPr/>
            <p:nvPr/>
          </p:nvSpPr>
          <p:spPr>
            <a:xfrm>
              <a:off x="3062790" y="1838432"/>
              <a:ext cx="144600" cy="171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14"/>
            <p:cNvSpPr/>
            <p:nvPr/>
          </p:nvSpPr>
          <p:spPr>
            <a:xfrm>
              <a:off x="3093995" y="2096595"/>
              <a:ext cx="85200" cy="138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14"/>
            <p:cNvSpPr/>
            <p:nvPr/>
          </p:nvSpPr>
          <p:spPr>
            <a:xfrm>
              <a:off x="3088321" y="2090921"/>
              <a:ext cx="96600" cy="114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0" name="Google Shape;660;p14"/>
            <p:cNvSpPr/>
            <p:nvPr/>
          </p:nvSpPr>
          <p:spPr>
            <a:xfrm>
              <a:off x="309399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1" name="Google Shape;661;p14"/>
            <p:cNvSpPr/>
            <p:nvPr/>
          </p:nvSpPr>
          <p:spPr>
            <a:xfrm>
              <a:off x="310250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2" name="Google Shape;662;p14"/>
            <p:cNvSpPr/>
            <p:nvPr/>
          </p:nvSpPr>
          <p:spPr>
            <a:xfrm>
              <a:off x="311101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3" name="Google Shape;663;p14"/>
            <p:cNvSpPr/>
            <p:nvPr/>
          </p:nvSpPr>
          <p:spPr>
            <a:xfrm>
              <a:off x="311952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4" name="Google Shape;664;p14"/>
            <p:cNvSpPr/>
            <p:nvPr/>
          </p:nvSpPr>
          <p:spPr>
            <a:xfrm>
              <a:off x="312520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5" name="Google Shape;665;p14"/>
            <p:cNvSpPr/>
            <p:nvPr/>
          </p:nvSpPr>
          <p:spPr>
            <a:xfrm>
              <a:off x="313371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6" name="Google Shape;666;p14"/>
            <p:cNvSpPr/>
            <p:nvPr/>
          </p:nvSpPr>
          <p:spPr>
            <a:xfrm>
              <a:off x="3142220"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14"/>
            <p:cNvSpPr/>
            <p:nvPr/>
          </p:nvSpPr>
          <p:spPr>
            <a:xfrm>
              <a:off x="315073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14"/>
            <p:cNvSpPr/>
            <p:nvPr/>
          </p:nvSpPr>
          <p:spPr>
            <a:xfrm>
              <a:off x="315924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14"/>
            <p:cNvSpPr/>
            <p:nvPr/>
          </p:nvSpPr>
          <p:spPr>
            <a:xfrm>
              <a:off x="316491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0" name="Google Shape;670;p14"/>
            <p:cNvSpPr/>
            <p:nvPr/>
          </p:nvSpPr>
          <p:spPr>
            <a:xfrm>
              <a:off x="317342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1" name="Google Shape;671;p14"/>
            <p:cNvSpPr/>
            <p:nvPr/>
          </p:nvSpPr>
          <p:spPr>
            <a:xfrm>
              <a:off x="3093995" y="2110779"/>
              <a:ext cx="85200" cy="6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672" name="Google Shape;672;p14"/>
          <p:cNvCxnSpPr/>
          <p:nvPr/>
        </p:nvCxnSpPr>
        <p:spPr>
          <a:xfrm rot="10800000">
            <a:off x="267828" y="-345575"/>
            <a:ext cx="0" cy="112350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Quote">
  <p:cSld name="BLANK_1_1">
    <p:spTree>
      <p:nvGrpSpPr>
        <p:cNvPr id="1" name="Shape 770"/>
        <p:cNvGrpSpPr/>
        <p:nvPr/>
      </p:nvGrpSpPr>
      <p:grpSpPr>
        <a:xfrm>
          <a:off x="0" y="0"/>
          <a:ext cx="0" cy="0"/>
          <a:chOff x="0" y="0"/>
          <a:chExt cx="0" cy="0"/>
        </a:xfrm>
      </p:grpSpPr>
      <p:pic>
        <p:nvPicPr>
          <p:cNvPr id="771" name="Google Shape;771;p18"/>
          <p:cNvPicPr preferRelativeResize="0"/>
          <p:nvPr/>
        </p:nvPicPr>
        <p:blipFill>
          <a:blip r:embed="rId2">
            <a:alphaModFix amt="12000"/>
          </a:blip>
          <a:stretch>
            <a:fillRect/>
          </a:stretch>
        </p:blipFill>
        <p:spPr>
          <a:xfrm>
            <a:off x="0" y="12441"/>
            <a:ext cx="9144000" cy="5143460"/>
          </a:xfrm>
          <a:prstGeom prst="rect">
            <a:avLst/>
          </a:prstGeom>
          <a:noFill/>
          <a:ln>
            <a:noFill/>
          </a:ln>
        </p:spPr>
      </p:pic>
      <p:grpSp>
        <p:nvGrpSpPr>
          <p:cNvPr id="772" name="Google Shape;772;p18"/>
          <p:cNvGrpSpPr/>
          <p:nvPr/>
        </p:nvGrpSpPr>
        <p:grpSpPr>
          <a:xfrm rot="-2154978">
            <a:off x="7482677" y="4210738"/>
            <a:ext cx="1549876" cy="882304"/>
            <a:chOff x="2213401" y="1272925"/>
            <a:chExt cx="549276" cy="312737"/>
          </a:xfrm>
        </p:grpSpPr>
        <p:sp>
          <p:nvSpPr>
            <p:cNvPr id="773" name="Google Shape;773;p18"/>
            <p:cNvSpPr/>
            <p:nvPr/>
          </p:nvSpPr>
          <p:spPr>
            <a:xfrm>
              <a:off x="2361039" y="1461838"/>
              <a:ext cx="254000" cy="123825"/>
            </a:xfrm>
            <a:custGeom>
              <a:avLst/>
              <a:gdLst/>
              <a:ahLst/>
              <a:cxnLst/>
              <a:rect l="l" t="t" r="r" b="b"/>
              <a:pathLst>
                <a:path w="392" h="190" extrusionOk="0">
                  <a:moveTo>
                    <a:pt x="392" y="95"/>
                  </a:moveTo>
                  <a:cubicBezTo>
                    <a:pt x="384" y="84"/>
                    <a:pt x="375" y="74"/>
                    <a:pt x="366" y="65"/>
                  </a:cubicBezTo>
                  <a:cubicBezTo>
                    <a:pt x="261" y="129"/>
                    <a:pt x="261" y="129"/>
                    <a:pt x="261" y="129"/>
                  </a:cubicBezTo>
                  <a:cubicBezTo>
                    <a:pt x="259" y="130"/>
                    <a:pt x="259" y="130"/>
                    <a:pt x="259" y="130"/>
                  </a:cubicBezTo>
                  <a:cubicBezTo>
                    <a:pt x="256" y="125"/>
                    <a:pt x="252" y="120"/>
                    <a:pt x="248" y="115"/>
                  </a:cubicBezTo>
                  <a:cubicBezTo>
                    <a:pt x="248" y="115"/>
                    <a:pt x="248" y="115"/>
                    <a:pt x="248" y="115"/>
                  </a:cubicBezTo>
                  <a:cubicBezTo>
                    <a:pt x="335" y="40"/>
                    <a:pt x="335" y="40"/>
                    <a:pt x="335" y="40"/>
                  </a:cubicBezTo>
                  <a:cubicBezTo>
                    <a:pt x="325" y="34"/>
                    <a:pt x="316" y="28"/>
                    <a:pt x="305" y="23"/>
                  </a:cubicBezTo>
                  <a:cubicBezTo>
                    <a:pt x="243" y="110"/>
                    <a:pt x="243" y="110"/>
                    <a:pt x="243" y="110"/>
                  </a:cubicBezTo>
                  <a:cubicBezTo>
                    <a:pt x="243" y="110"/>
                    <a:pt x="243" y="110"/>
                    <a:pt x="243" y="110"/>
                  </a:cubicBezTo>
                  <a:cubicBezTo>
                    <a:pt x="239" y="106"/>
                    <a:pt x="234" y="103"/>
                    <a:pt x="229" y="100"/>
                  </a:cubicBezTo>
                  <a:cubicBezTo>
                    <a:pt x="274" y="12"/>
                    <a:pt x="274" y="12"/>
                    <a:pt x="274" y="12"/>
                  </a:cubicBezTo>
                  <a:cubicBezTo>
                    <a:pt x="265" y="8"/>
                    <a:pt x="255" y="6"/>
                    <a:pt x="244" y="4"/>
                  </a:cubicBezTo>
                  <a:cubicBezTo>
                    <a:pt x="221" y="96"/>
                    <a:pt x="221" y="96"/>
                    <a:pt x="221" y="96"/>
                  </a:cubicBezTo>
                  <a:cubicBezTo>
                    <a:pt x="215" y="94"/>
                    <a:pt x="209" y="92"/>
                    <a:pt x="203" y="91"/>
                  </a:cubicBezTo>
                  <a:cubicBezTo>
                    <a:pt x="201" y="91"/>
                    <a:pt x="201" y="91"/>
                    <a:pt x="201" y="91"/>
                  </a:cubicBezTo>
                  <a:cubicBezTo>
                    <a:pt x="212" y="1"/>
                    <a:pt x="212" y="1"/>
                    <a:pt x="212" y="1"/>
                  </a:cubicBezTo>
                  <a:cubicBezTo>
                    <a:pt x="206" y="0"/>
                    <a:pt x="201" y="0"/>
                    <a:pt x="196" y="0"/>
                  </a:cubicBezTo>
                  <a:cubicBezTo>
                    <a:pt x="191" y="0"/>
                    <a:pt x="186" y="0"/>
                    <a:pt x="181" y="1"/>
                  </a:cubicBezTo>
                  <a:cubicBezTo>
                    <a:pt x="191" y="90"/>
                    <a:pt x="191" y="90"/>
                    <a:pt x="191" y="90"/>
                  </a:cubicBezTo>
                  <a:cubicBezTo>
                    <a:pt x="189" y="91"/>
                    <a:pt x="189" y="91"/>
                    <a:pt x="189" y="91"/>
                  </a:cubicBezTo>
                  <a:cubicBezTo>
                    <a:pt x="183" y="92"/>
                    <a:pt x="177" y="94"/>
                    <a:pt x="172" y="96"/>
                  </a:cubicBezTo>
                  <a:cubicBezTo>
                    <a:pt x="149" y="3"/>
                    <a:pt x="149" y="3"/>
                    <a:pt x="149" y="3"/>
                  </a:cubicBezTo>
                  <a:cubicBezTo>
                    <a:pt x="138" y="5"/>
                    <a:pt x="128" y="8"/>
                    <a:pt x="118" y="11"/>
                  </a:cubicBezTo>
                  <a:cubicBezTo>
                    <a:pt x="164" y="100"/>
                    <a:pt x="164" y="100"/>
                    <a:pt x="164" y="100"/>
                  </a:cubicBezTo>
                  <a:cubicBezTo>
                    <a:pt x="159" y="102"/>
                    <a:pt x="154" y="106"/>
                    <a:pt x="149" y="110"/>
                  </a:cubicBezTo>
                  <a:cubicBezTo>
                    <a:pt x="149" y="109"/>
                    <a:pt x="149" y="109"/>
                    <a:pt x="149" y="109"/>
                  </a:cubicBezTo>
                  <a:cubicBezTo>
                    <a:pt x="87" y="22"/>
                    <a:pt x="87" y="22"/>
                    <a:pt x="87" y="22"/>
                  </a:cubicBezTo>
                  <a:cubicBezTo>
                    <a:pt x="77" y="27"/>
                    <a:pt x="67" y="33"/>
                    <a:pt x="57" y="39"/>
                  </a:cubicBezTo>
                  <a:cubicBezTo>
                    <a:pt x="144" y="115"/>
                    <a:pt x="144" y="115"/>
                    <a:pt x="144" y="115"/>
                  </a:cubicBezTo>
                  <a:cubicBezTo>
                    <a:pt x="144" y="115"/>
                    <a:pt x="144" y="115"/>
                    <a:pt x="144" y="115"/>
                  </a:cubicBezTo>
                  <a:cubicBezTo>
                    <a:pt x="140" y="119"/>
                    <a:pt x="136" y="124"/>
                    <a:pt x="134" y="130"/>
                  </a:cubicBezTo>
                  <a:cubicBezTo>
                    <a:pt x="131" y="129"/>
                    <a:pt x="131" y="129"/>
                    <a:pt x="131" y="129"/>
                  </a:cubicBezTo>
                  <a:cubicBezTo>
                    <a:pt x="26" y="65"/>
                    <a:pt x="26" y="65"/>
                    <a:pt x="26" y="65"/>
                  </a:cubicBezTo>
                  <a:cubicBezTo>
                    <a:pt x="16" y="74"/>
                    <a:pt x="7" y="84"/>
                    <a:pt x="0" y="95"/>
                  </a:cubicBezTo>
                  <a:cubicBezTo>
                    <a:pt x="186" y="161"/>
                    <a:pt x="186" y="161"/>
                    <a:pt x="186" y="161"/>
                  </a:cubicBezTo>
                  <a:cubicBezTo>
                    <a:pt x="168" y="169"/>
                    <a:pt x="168" y="169"/>
                    <a:pt x="168" y="169"/>
                  </a:cubicBezTo>
                  <a:cubicBezTo>
                    <a:pt x="168" y="169"/>
                    <a:pt x="174" y="190"/>
                    <a:pt x="196" y="190"/>
                  </a:cubicBezTo>
                  <a:cubicBezTo>
                    <a:pt x="219" y="190"/>
                    <a:pt x="225" y="170"/>
                    <a:pt x="225" y="170"/>
                  </a:cubicBezTo>
                  <a:cubicBezTo>
                    <a:pt x="206" y="161"/>
                    <a:pt x="206" y="161"/>
                    <a:pt x="206" y="161"/>
                  </a:cubicBezTo>
                  <a:lnTo>
                    <a:pt x="392" y="95"/>
                  </a:lnTo>
                  <a:close/>
                  <a:moveTo>
                    <a:pt x="205" y="164"/>
                  </a:moveTo>
                  <a:cubicBezTo>
                    <a:pt x="205" y="169"/>
                    <a:pt x="201" y="173"/>
                    <a:pt x="196" y="173"/>
                  </a:cubicBezTo>
                  <a:cubicBezTo>
                    <a:pt x="191" y="173"/>
                    <a:pt x="187" y="169"/>
                    <a:pt x="187" y="164"/>
                  </a:cubicBezTo>
                  <a:cubicBezTo>
                    <a:pt x="187" y="163"/>
                    <a:pt x="188" y="162"/>
                    <a:pt x="188" y="161"/>
                  </a:cubicBezTo>
                  <a:cubicBezTo>
                    <a:pt x="196" y="161"/>
                    <a:pt x="196" y="161"/>
                    <a:pt x="196" y="161"/>
                  </a:cubicBezTo>
                  <a:cubicBezTo>
                    <a:pt x="204" y="161"/>
                    <a:pt x="204" y="161"/>
                    <a:pt x="204" y="161"/>
                  </a:cubicBezTo>
                  <a:cubicBezTo>
                    <a:pt x="205" y="162"/>
                    <a:pt x="205" y="163"/>
                    <a:pt x="205" y="16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4" name="Google Shape;774;p18"/>
            <p:cNvSpPr/>
            <p:nvPr/>
          </p:nvSpPr>
          <p:spPr>
            <a:xfrm>
              <a:off x="2397551" y="1476125"/>
              <a:ext cx="33338" cy="25400"/>
            </a:xfrm>
            <a:custGeom>
              <a:avLst/>
              <a:gdLst/>
              <a:ahLst/>
              <a:cxnLst/>
              <a:rect l="l" t="t" r="r" b="b"/>
              <a:pathLst>
                <a:path w="50" h="39" extrusionOk="0">
                  <a:moveTo>
                    <a:pt x="0" y="17"/>
                  </a:moveTo>
                  <a:cubicBezTo>
                    <a:pt x="26" y="39"/>
                    <a:pt x="26" y="39"/>
                    <a:pt x="26" y="39"/>
                  </a:cubicBezTo>
                  <a:cubicBezTo>
                    <a:pt x="34" y="35"/>
                    <a:pt x="42" y="32"/>
                    <a:pt x="50" y="29"/>
                  </a:cubicBezTo>
                  <a:cubicBezTo>
                    <a:pt x="30" y="0"/>
                    <a:pt x="30" y="0"/>
                    <a:pt x="30" y="0"/>
                  </a:cubicBezTo>
                  <a:cubicBezTo>
                    <a:pt x="20" y="5"/>
                    <a:pt x="10" y="11"/>
                    <a:pt x="0" y="17"/>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775;p18"/>
            <p:cNvSpPr/>
            <p:nvPr/>
          </p:nvSpPr>
          <p:spPr>
            <a:xfrm>
              <a:off x="2546776" y="1477713"/>
              <a:ext cx="31750" cy="23813"/>
            </a:xfrm>
            <a:custGeom>
              <a:avLst/>
              <a:gdLst/>
              <a:ahLst/>
              <a:cxnLst/>
              <a:rect l="l" t="t" r="r" b="b"/>
              <a:pathLst>
                <a:path w="50" h="38" extrusionOk="0">
                  <a:moveTo>
                    <a:pt x="0" y="28"/>
                  </a:moveTo>
                  <a:cubicBezTo>
                    <a:pt x="9" y="31"/>
                    <a:pt x="17" y="35"/>
                    <a:pt x="25" y="38"/>
                  </a:cubicBezTo>
                  <a:cubicBezTo>
                    <a:pt x="50" y="17"/>
                    <a:pt x="50" y="17"/>
                    <a:pt x="50" y="17"/>
                  </a:cubicBezTo>
                  <a:cubicBezTo>
                    <a:pt x="40" y="11"/>
                    <a:pt x="31" y="5"/>
                    <a:pt x="20" y="0"/>
                  </a:cubicBezTo>
                  <a:lnTo>
                    <a:pt x="0" y="28"/>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6" name="Google Shape;776;p18"/>
            <p:cNvSpPr/>
            <p:nvPr/>
          </p:nvSpPr>
          <p:spPr>
            <a:xfrm>
              <a:off x="2437239" y="1465013"/>
              <a:ext cx="25400" cy="25400"/>
            </a:xfrm>
            <a:custGeom>
              <a:avLst/>
              <a:gdLst/>
              <a:ahLst/>
              <a:cxnLst/>
              <a:rect l="l" t="t" r="r" b="b"/>
              <a:pathLst>
                <a:path w="39" h="40" extrusionOk="0">
                  <a:moveTo>
                    <a:pt x="0" y="8"/>
                  </a:moveTo>
                  <a:cubicBezTo>
                    <a:pt x="17" y="40"/>
                    <a:pt x="17" y="40"/>
                    <a:pt x="17" y="40"/>
                  </a:cubicBezTo>
                  <a:cubicBezTo>
                    <a:pt x="24" y="38"/>
                    <a:pt x="32" y="36"/>
                    <a:pt x="39" y="35"/>
                  </a:cubicBezTo>
                  <a:cubicBezTo>
                    <a:pt x="31" y="0"/>
                    <a:pt x="31" y="0"/>
                    <a:pt x="31" y="0"/>
                  </a:cubicBezTo>
                  <a:cubicBezTo>
                    <a:pt x="20" y="2"/>
                    <a:pt x="10" y="5"/>
                    <a:pt x="0" y="8"/>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7" name="Google Shape;777;p18"/>
            <p:cNvSpPr/>
            <p:nvPr/>
          </p:nvSpPr>
          <p:spPr>
            <a:xfrm>
              <a:off x="2361039" y="1504700"/>
              <a:ext cx="31750" cy="23812"/>
            </a:xfrm>
            <a:custGeom>
              <a:avLst/>
              <a:gdLst/>
              <a:ahLst/>
              <a:cxnLst/>
              <a:rect l="l" t="t" r="r" b="b"/>
              <a:pathLst>
                <a:path w="50" h="37" extrusionOk="0">
                  <a:moveTo>
                    <a:pt x="50" y="14"/>
                  </a:moveTo>
                  <a:cubicBezTo>
                    <a:pt x="26" y="0"/>
                    <a:pt x="26" y="0"/>
                    <a:pt x="26" y="0"/>
                  </a:cubicBezTo>
                  <a:cubicBezTo>
                    <a:pt x="16" y="9"/>
                    <a:pt x="7" y="19"/>
                    <a:pt x="0" y="30"/>
                  </a:cubicBezTo>
                  <a:cubicBezTo>
                    <a:pt x="21" y="37"/>
                    <a:pt x="21" y="37"/>
                    <a:pt x="21" y="37"/>
                  </a:cubicBezTo>
                  <a:cubicBezTo>
                    <a:pt x="30" y="29"/>
                    <a:pt x="40" y="21"/>
                    <a:pt x="50" y="14"/>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778;p18"/>
            <p:cNvSpPr/>
            <p:nvPr/>
          </p:nvSpPr>
          <p:spPr>
            <a:xfrm>
              <a:off x="2513439" y="1465013"/>
              <a:ext cx="25400" cy="25400"/>
            </a:xfrm>
            <a:custGeom>
              <a:avLst/>
              <a:gdLst/>
              <a:ahLst/>
              <a:cxnLst/>
              <a:rect l="l" t="t" r="r" b="b"/>
              <a:pathLst>
                <a:path w="39" h="39" extrusionOk="0">
                  <a:moveTo>
                    <a:pt x="0" y="34"/>
                  </a:moveTo>
                  <a:cubicBezTo>
                    <a:pt x="8" y="36"/>
                    <a:pt x="16" y="37"/>
                    <a:pt x="23" y="39"/>
                  </a:cubicBezTo>
                  <a:cubicBezTo>
                    <a:pt x="39" y="8"/>
                    <a:pt x="39" y="8"/>
                    <a:pt x="39" y="8"/>
                  </a:cubicBezTo>
                  <a:cubicBezTo>
                    <a:pt x="30" y="4"/>
                    <a:pt x="20" y="2"/>
                    <a:pt x="9" y="0"/>
                  </a:cubicBezTo>
                  <a:lnTo>
                    <a:pt x="0" y="34"/>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18"/>
            <p:cNvSpPr/>
            <p:nvPr/>
          </p:nvSpPr>
          <p:spPr>
            <a:xfrm>
              <a:off x="2583289" y="1504700"/>
              <a:ext cx="31750" cy="23812"/>
            </a:xfrm>
            <a:custGeom>
              <a:avLst/>
              <a:gdLst/>
              <a:ahLst/>
              <a:cxnLst/>
              <a:rect l="l" t="t" r="r" b="b"/>
              <a:pathLst>
                <a:path w="50" h="37" extrusionOk="0">
                  <a:moveTo>
                    <a:pt x="24" y="0"/>
                  </a:moveTo>
                  <a:cubicBezTo>
                    <a:pt x="0" y="15"/>
                    <a:pt x="0" y="15"/>
                    <a:pt x="0" y="15"/>
                  </a:cubicBezTo>
                  <a:cubicBezTo>
                    <a:pt x="10" y="22"/>
                    <a:pt x="20" y="29"/>
                    <a:pt x="29" y="37"/>
                  </a:cubicBezTo>
                  <a:cubicBezTo>
                    <a:pt x="50" y="30"/>
                    <a:pt x="50" y="30"/>
                    <a:pt x="50" y="30"/>
                  </a:cubicBezTo>
                  <a:cubicBezTo>
                    <a:pt x="42" y="19"/>
                    <a:pt x="33" y="9"/>
                    <a:pt x="24" y="0"/>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18"/>
            <p:cNvSpPr/>
            <p:nvPr/>
          </p:nvSpPr>
          <p:spPr>
            <a:xfrm>
              <a:off x="2478514" y="1461838"/>
              <a:ext cx="20637" cy="23812"/>
            </a:xfrm>
            <a:custGeom>
              <a:avLst/>
              <a:gdLst/>
              <a:ahLst/>
              <a:cxnLst/>
              <a:rect l="l" t="t" r="r" b="b"/>
              <a:pathLst>
                <a:path w="31" h="36" extrusionOk="0">
                  <a:moveTo>
                    <a:pt x="0" y="1"/>
                  </a:moveTo>
                  <a:cubicBezTo>
                    <a:pt x="4" y="36"/>
                    <a:pt x="4" y="36"/>
                    <a:pt x="4" y="36"/>
                  </a:cubicBezTo>
                  <a:cubicBezTo>
                    <a:pt x="8" y="36"/>
                    <a:pt x="11" y="35"/>
                    <a:pt x="15" y="35"/>
                  </a:cubicBezTo>
                  <a:cubicBezTo>
                    <a:pt x="19" y="35"/>
                    <a:pt x="23" y="36"/>
                    <a:pt x="27" y="36"/>
                  </a:cubicBezTo>
                  <a:cubicBezTo>
                    <a:pt x="31" y="1"/>
                    <a:pt x="31" y="1"/>
                    <a:pt x="31" y="1"/>
                  </a:cubicBezTo>
                  <a:cubicBezTo>
                    <a:pt x="25" y="0"/>
                    <a:pt x="20" y="0"/>
                    <a:pt x="15" y="0"/>
                  </a:cubicBezTo>
                  <a:cubicBezTo>
                    <a:pt x="10" y="0"/>
                    <a:pt x="5" y="0"/>
                    <a:pt x="0" y="1"/>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1" name="Google Shape;781;p18"/>
            <p:cNvSpPr/>
            <p:nvPr/>
          </p:nvSpPr>
          <p:spPr>
            <a:xfrm>
              <a:off x="2213401" y="1272925"/>
              <a:ext cx="549276" cy="266700"/>
            </a:xfrm>
            <a:custGeom>
              <a:avLst/>
              <a:gdLst/>
              <a:ahLst/>
              <a:cxnLst/>
              <a:rect l="l" t="t" r="r" b="b"/>
              <a:pathLst>
                <a:path w="846" h="410" extrusionOk="0">
                  <a:moveTo>
                    <a:pt x="423" y="294"/>
                  </a:moveTo>
                  <a:cubicBezTo>
                    <a:pt x="511" y="294"/>
                    <a:pt x="588" y="340"/>
                    <a:pt x="636" y="410"/>
                  </a:cubicBezTo>
                  <a:cubicBezTo>
                    <a:pt x="846" y="344"/>
                    <a:pt x="846" y="344"/>
                    <a:pt x="846" y="344"/>
                  </a:cubicBezTo>
                  <a:cubicBezTo>
                    <a:pt x="797" y="143"/>
                    <a:pt x="617" y="4"/>
                    <a:pt x="413" y="0"/>
                  </a:cubicBezTo>
                  <a:cubicBezTo>
                    <a:pt x="209" y="4"/>
                    <a:pt x="49" y="143"/>
                    <a:pt x="0" y="344"/>
                  </a:cubicBezTo>
                  <a:cubicBezTo>
                    <a:pt x="210" y="410"/>
                    <a:pt x="210" y="410"/>
                    <a:pt x="210" y="410"/>
                  </a:cubicBezTo>
                  <a:cubicBezTo>
                    <a:pt x="258" y="340"/>
                    <a:pt x="335" y="294"/>
                    <a:pt x="423" y="2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18"/>
            <p:cNvSpPr/>
            <p:nvPr/>
          </p:nvSpPr>
          <p:spPr>
            <a:xfrm>
              <a:off x="2459464" y="1299913"/>
              <a:ext cx="58738" cy="144463"/>
            </a:xfrm>
            <a:custGeom>
              <a:avLst/>
              <a:gdLst/>
              <a:ahLst/>
              <a:cxnLst/>
              <a:rect l="l" t="t" r="r" b="b"/>
              <a:pathLst>
                <a:path w="91" h="223" extrusionOk="0">
                  <a:moveTo>
                    <a:pt x="66" y="223"/>
                  </a:moveTo>
                  <a:cubicBezTo>
                    <a:pt x="91" y="0"/>
                    <a:pt x="91" y="0"/>
                    <a:pt x="91" y="0"/>
                  </a:cubicBezTo>
                  <a:cubicBezTo>
                    <a:pt x="45" y="0"/>
                    <a:pt x="45" y="0"/>
                    <a:pt x="45" y="0"/>
                  </a:cubicBezTo>
                  <a:cubicBezTo>
                    <a:pt x="0" y="0"/>
                    <a:pt x="0" y="0"/>
                    <a:pt x="0" y="0"/>
                  </a:cubicBezTo>
                  <a:cubicBezTo>
                    <a:pt x="25" y="223"/>
                    <a:pt x="25" y="223"/>
                    <a:pt x="25" y="223"/>
                  </a:cubicBezTo>
                  <a:cubicBezTo>
                    <a:pt x="31" y="222"/>
                    <a:pt x="38" y="222"/>
                    <a:pt x="44" y="222"/>
                  </a:cubicBezTo>
                  <a:cubicBezTo>
                    <a:pt x="52" y="222"/>
                    <a:pt x="59" y="222"/>
                    <a:pt x="66" y="22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18"/>
            <p:cNvSpPr/>
            <p:nvPr/>
          </p:nvSpPr>
          <p:spPr>
            <a:xfrm>
              <a:off x="2365801" y="1304675"/>
              <a:ext cx="88900" cy="149225"/>
            </a:xfrm>
            <a:custGeom>
              <a:avLst/>
              <a:gdLst/>
              <a:ahLst/>
              <a:cxnLst/>
              <a:rect l="l" t="t" r="r" b="b"/>
              <a:pathLst>
                <a:path w="138" h="228" extrusionOk="0">
                  <a:moveTo>
                    <a:pt x="84" y="0"/>
                  </a:moveTo>
                  <a:cubicBezTo>
                    <a:pt x="42" y="18"/>
                    <a:pt x="42" y="18"/>
                    <a:pt x="42" y="18"/>
                  </a:cubicBezTo>
                  <a:cubicBezTo>
                    <a:pt x="0" y="35"/>
                    <a:pt x="0" y="35"/>
                    <a:pt x="0" y="35"/>
                  </a:cubicBezTo>
                  <a:cubicBezTo>
                    <a:pt x="97" y="228"/>
                    <a:pt x="97" y="228"/>
                    <a:pt x="97" y="228"/>
                  </a:cubicBezTo>
                  <a:cubicBezTo>
                    <a:pt x="110" y="223"/>
                    <a:pt x="124" y="220"/>
                    <a:pt x="138" y="217"/>
                  </a:cubicBezTo>
                  <a:lnTo>
                    <a:pt x="84"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4" name="Google Shape;784;p18"/>
            <p:cNvSpPr/>
            <p:nvPr/>
          </p:nvSpPr>
          <p:spPr>
            <a:xfrm>
              <a:off x="2286426" y="1349125"/>
              <a:ext cx="120650" cy="128588"/>
            </a:xfrm>
            <a:custGeom>
              <a:avLst/>
              <a:gdLst/>
              <a:ahLst/>
              <a:cxnLst/>
              <a:rect l="l" t="t" r="r" b="b"/>
              <a:pathLst>
                <a:path w="187" h="198" extrusionOk="0">
                  <a:moveTo>
                    <a:pt x="66" y="0"/>
                  </a:moveTo>
                  <a:cubicBezTo>
                    <a:pt x="33" y="33"/>
                    <a:pt x="33" y="33"/>
                    <a:pt x="33" y="33"/>
                  </a:cubicBezTo>
                  <a:cubicBezTo>
                    <a:pt x="0" y="66"/>
                    <a:pt x="0" y="66"/>
                    <a:pt x="0" y="66"/>
                  </a:cubicBezTo>
                  <a:cubicBezTo>
                    <a:pt x="147" y="198"/>
                    <a:pt x="147" y="198"/>
                    <a:pt x="147" y="198"/>
                  </a:cubicBezTo>
                  <a:cubicBezTo>
                    <a:pt x="160" y="189"/>
                    <a:pt x="173" y="181"/>
                    <a:pt x="187" y="174"/>
                  </a:cubicBezTo>
                  <a:lnTo>
                    <a:pt x="6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5" name="Google Shape;785;p18"/>
            <p:cNvSpPr/>
            <p:nvPr/>
          </p:nvSpPr>
          <p:spPr>
            <a:xfrm>
              <a:off x="2235626" y="1433263"/>
              <a:ext cx="125412" cy="90488"/>
            </a:xfrm>
            <a:custGeom>
              <a:avLst/>
              <a:gdLst/>
              <a:ahLst/>
              <a:cxnLst/>
              <a:rect l="l" t="t" r="r" b="b"/>
              <a:pathLst>
                <a:path w="192" h="139" extrusionOk="0">
                  <a:moveTo>
                    <a:pt x="192" y="97"/>
                  </a:moveTo>
                  <a:cubicBezTo>
                    <a:pt x="36" y="0"/>
                    <a:pt x="36" y="0"/>
                    <a:pt x="36" y="0"/>
                  </a:cubicBezTo>
                  <a:cubicBezTo>
                    <a:pt x="18" y="44"/>
                    <a:pt x="18" y="44"/>
                    <a:pt x="18" y="44"/>
                  </a:cubicBezTo>
                  <a:cubicBezTo>
                    <a:pt x="0" y="88"/>
                    <a:pt x="0" y="88"/>
                    <a:pt x="0" y="88"/>
                  </a:cubicBezTo>
                  <a:cubicBezTo>
                    <a:pt x="156" y="139"/>
                    <a:pt x="156" y="139"/>
                    <a:pt x="156" y="139"/>
                  </a:cubicBezTo>
                  <a:cubicBezTo>
                    <a:pt x="167" y="124"/>
                    <a:pt x="179" y="110"/>
                    <a:pt x="192" y="9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6" name="Google Shape;786;p18"/>
            <p:cNvSpPr/>
            <p:nvPr/>
          </p:nvSpPr>
          <p:spPr>
            <a:xfrm>
              <a:off x="2521376" y="1304675"/>
              <a:ext cx="90488" cy="149225"/>
            </a:xfrm>
            <a:custGeom>
              <a:avLst/>
              <a:gdLst/>
              <a:ahLst/>
              <a:cxnLst/>
              <a:rect l="l" t="t" r="r" b="b"/>
              <a:pathLst>
                <a:path w="138" h="229" extrusionOk="0">
                  <a:moveTo>
                    <a:pt x="138" y="35"/>
                  </a:moveTo>
                  <a:cubicBezTo>
                    <a:pt x="96" y="18"/>
                    <a:pt x="96" y="18"/>
                    <a:pt x="96" y="18"/>
                  </a:cubicBezTo>
                  <a:cubicBezTo>
                    <a:pt x="54" y="0"/>
                    <a:pt x="54" y="0"/>
                    <a:pt x="54" y="0"/>
                  </a:cubicBezTo>
                  <a:cubicBezTo>
                    <a:pt x="0" y="218"/>
                    <a:pt x="0" y="218"/>
                    <a:pt x="0" y="218"/>
                  </a:cubicBezTo>
                  <a:cubicBezTo>
                    <a:pt x="14" y="220"/>
                    <a:pt x="28" y="224"/>
                    <a:pt x="41" y="229"/>
                  </a:cubicBezTo>
                  <a:lnTo>
                    <a:pt x="138" y="3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7" name="Google Shape;787;p18"/>
            <p:cNvSpPr/>
            <p:nvPr/>
          </p:nvSpPr>
          <p:spPr>
            <a:xfrm>
              <a:off x="2569001" y="1349125"/>
              <a:ext cx="122238" cy="130175"/>
            </a:xfrm>
            <a:custGeom>
              <a:avLst/>
              <a:gdLst/>
              <a:ahLst/>
              <a:cxnLst/>
              <a:rect l="l" t="t" r="r" b="b"/>
              <a:pathLst>
                <a:path w="187" h="199" extrusionOk="0">
                  <a:moveTo>
                    <a:pt x="187" y="66"/>
                  </a:moveTo>
                  <a:cubicBezTo>
                    <a:pt x="154" y="33"/>
                    <a:pt x="154" y="33"/>
                    <a:pt x="154" y="33"/>
                  </a:cubicBezTo>
                  <a:cubicBezTo>
                    <a:pt x="121" y="0"/>
                    <a:pt x="121" y="0"/>
                    <a:pt x="121" y="0"/>
                  </a:cubicBezTo>
                  <a:cubicBezTo>
                    <a:pt x="0" y="175"/>
                    <a:pt x="0" y="175"/>
                    <a:pt x="0" y="175"/>
                  </a:cubicBezTo>
                  <a:cubicBezTo>
                    <a:pt x="13" y="182"/>
                    <a:pt x="26" y="190"/>
                    <a:pt x="39" y="199"/>
                  </a:cubicBezTo>
                  <a:lnTo>
                    <a:pt x="187" y="6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8" name="Google Shape;788;p18"/>
            <p:cNvSpPr/>
            <p:nvPr/>
          </p:nvSpPr>
          <p:spPr>
            <a:xfrm>
              <a:off x="2615039" y="1433263"/>
              <a:ext cx="125412" cy="90488"/>
            </a:xfrm>
            <a:custGeom>
              <a:avLst/>
              <a:gdLst/>
              <a:ahLst/>
              <a:cxnLst/>
              <a:rect l="l" t="t" r="r" b="b"/>
              <a:pathLst>
                <a:path w="193" h="139" extrusionOk="0">
                  <a:moveTo>
                    <a:pt x="35" y="139"/>
                  </a:moveTo>
                  <a:cubicBezTo>
                    <a:pt x="193" y="88"/>
                    <a:pt x="193" y="88"/>
                    <a:pt x="193" y="88"/>
                  </a:cubicBezTo>
                  <a:cubicBezTo>
                    <a:pt x="175" y="44"/>
                    <a:pt x="175" y="44"/>
                    <a:pt x="175" y="44"/>
                  </a:cubicBezTo>
                  <a:cubicBezTo>
                    <a:pt x="156" y="0"/>
                    <a:pt x="156" y="0"/>
                    <a:pt x="156" y="0"/>
                  </a:cubicBezTo>
                  <a:cubicBezTo>
                    <a:pt x="0" y="98"/>
                    <a:pt x="0" y="98"/>
                    <a:pt x="0" y="98"/>
                  </a:cubicBezTo>
                  <a:cubicBezTo>
                    <a:pt x="13" y="111"/>
                    <a:pt x="24" y="125"/>
                    <a:pt x="35"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789;p18"/>
            <p:cNvSpPr/>
            <p:nvPr/>
          </p:nvSpPr>
          <p:spPr>
            <a:xfrm>
              <a:off x="2475339" y="1307850"/>
              <a:ext cx="27000" cy="270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0" name="Google Shape;790;p18"/>
            <p:cNvSpPr/>
            <p:nvPr/>
          </p:nvSpPr>
          <p:spPr>
            <a:xfrm>
              <a:off x="2476926" y="1358650"/>
              <a:ext cx="22200" cy="207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18"/>
            <p:cNvSpPr/>
            <p:nvPr/>
          </p:nvSpPr>
          <p:spPr>
            <a:xfrm>
              <a:off x="2478514" y="1406275"/>
              <a:ext cx="19200" cy="192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18"/>
            <p:cNvSpPr/>
            <p:nvPr/>
          </p:nvSpPr>
          <p:spPr>
            <a:xfrm>
              <a:off x="2561064" y="1323725"/>
              <a:ext cx="26988" cy="26988"/>
            </a:xfrm>
            <a:custGeom>
              <a:avLst/>
              <a:gdLst/>
              <a:ahLst/>
              <a:cxnLst/>
              <a:rect l="l" t="t" r="r" b="b"/>
              <a:pathLst>
                <a:path w="42" h="42" extrusionOk="0">
                  <a:moveTo>
                    <a:pt x="38" y="27"/>
                  </a:moveTo>
                  <a:cubicBezTo>
                    <a:pt x="35" y="37"/>
                    <a:pt x="24" y="42"/>
                    <a:pt x="14" y="39"/>
                  </a:cubicBezTo>
                  <a:cubicBezTo>
                    <a:pt x="5" y="35"/>
                    <a:pt x="0" y="25"/>
                    <a:pt x="3" y="15"/>
                  </a:cubicBezTo>
                  <a:cubicBezTo>
                    <a:pt x="6" y="5"/>
                    <a:pt x="17" y="0"/>
                    <a:pt x="27" y="3"/>
                  </a:cubicBezTo>
                  <a:cubicBezTo>
                    <a:pt x="37" y="7"/>
                    <a:pt x="42" y="18"/>
                    <a:pt x="38"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18"/>
            <p:cNvSpPr/>
            <p:nvPr/>
          </p:nvSpPr>
          <p:spPr>
            <a:xfrm>
              <a:off x="2546776" y="1366588"/>
              <a:ext cx="23812" cy="23812"/>
            </a:xfrm>
            <a:custGeom>
              <a:avLst/>
              <a:gdLst/>
              <a:ahLst/>
              <a:cxnLst/>
              <a:rect l="l" t="t" r="r" b="b"/>
              <a:pathLst>
                <a:path w="36" h="36" extrusionOk="0">
                  <a:moveTo>
                    <a:pt x="33" y="24"/>
                  </a:moveTo>
                  <a:cubicBezTo>
                    <a:pt x="30" y="32"/>
                    <a:pt x="21" y="36"/>
                    <a:pt x="13" y="33"/>
                  </a:cubicBezTo>
                  <a:cubicBezTo>
                    <a:pt x="4" y="30"/>
                    <a:pt x="0" y="21"/>
                    <a:pt x="3" y="13"/>
                  </a:cubicBezTo>
                  <a:cubicBezTo>
                    <a:pt x="6" y="5"/>
                    <a:pt x="15" y="0"/>
                    <a:pt x="23" y="3"/>
                  </a:cubicBezTo>
                  <a:cubicBezTo>
                    <a:pt x="32" y="6"/>
                    <a:pt x="36" y="15"/>
                    <a:pt x="3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18"/>
            <p:cNvSpPr/>
            <p:nvPr/>
          </p:nvSpPr>
          <p:spPr>
            <a:xfrm>
              <a:off x="2534076" y="1411038"/>
              <a:ext cx="20637" cy="19050"/>
            </a:xfrm>
            <a:custGeom>
              <a:avLst/>
              <a:gdLst/>
              <a:ahLst/>
              <a:cxnLst/>
              <a:rect l="l" t="t" r="r" b="b"/>
              <a:pathLst>
                <a:path w="31" h="30" extrusionOk="0">
                  <a:moveTo>
                    <a:pt x="28" y="19"/>
                  </a:moveTo>
                  <a:cubicBezTo>
                    <a:pt x="26" y="26"/>
                    <a:pt x="18" y="30"/>
                    <a:pt x="11" y="27"/>
                  </a:cubicBezTo>
                  <a:cubicBezTo>
                    <a:pt x="4" y="25"/>
                    <a:pt x="0" y="17"/>
                    <a:pt x="3" y="10"/>
                  </a:cubicBezTo>
                  <a:cubicBezTo>
                    <a:pt x="5" y="3"/>
                    <a:pt x="13" y="0"/>
                    <a:pt x="20" y="2"/>
                  </a:cubicBezTo>
                  <a:cubicBezTo>
                    <a:pt x="27" y="5"/>
                    <a:pt x="31" y="12"/>
                    <a:pt x="28"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5" name="Google Shape;795;p18"/>
            <p:cNvSpPr/>
            <p:nvPr/>
          </p:nvSpPr>
          <p:spPr>
            <a:xfrm>
              <a:off x="2640439" y="1376113"/>
              <a:ext cx="26988" cy="25400"/>
            </a:xfrm>
            <a:custGeom>
              <a:avLst/>
              <a:gdLst/>
              <a:ahLst/>
              <a:cxnLst/>
              <a:rect l="l" t="t" r="r" b="b"/>
              <a:pathLst>
                <a:path w="40" h="40" extrusionOk="0">
                  <a:moveTo>
                    <a:pt x="33" y="32"/>
                  </a:moveTo>
                  <a:cubicBezTo>
                    <a:pt x="26" y="40"/>
                    <a:pt x="15" y="40"/>
                    <a:pt x="8" y="33"/>
                  </a:cubicBezTo>
                  <a:cubicBezTo>
                    <a:pt x="0" y="26"/>
                    <a:pt x="0" y="15"/>
                    <a:pt x="7" y="8"/>
                  </a:cubicBezTo>
                  <a:cubicBezTo>
                    <a:pt x="14" y="1"/>
                    <a:pt x="25" y="0"/>
                    <a:pt x="32" y="7"/>
                  </a:cubicBezTo>
                  <a:cubicBezTo>
                    <a:pt x="39" y="14"/>
                    <a:pt x="40" y="25"/>
                    <a:pt x="33"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6" name="Google Shape;796;p18"/>
            <p:cNvSpPr/>
            <p:nvPr/>
          </p:nvSpPr>
          <p:spPr>
            <a:xfrm>
              <a:off x="2615039" y="1407863"/>
              <a:ext cx="20637" cy="22225"/>
            </a:xfrm>
            <a:custGeom>
              <a:avLst/>
              <a:gdLst/>
              <a:ahLst/>
              <a:cxnLst/>
              <a:rect l="l" t="t" r="r" b="b"/>
              <a:pathLst>
                <a:path w="34" h="34" extrusionOk="0">
                  <a:moveTo>
                    <a:pt x="28" y="28"/>
                  </a:moveTo>
                  <a:cubicBezTo>
                    <a:pt x="22" y="34"/>
                    <a:pt x="13" y="34"/>
                    <a:pt x="7" y="29"/>
                  </a:cubicBezTo>
                  <a:cubicBezTo>
                    <a:pt x="0" y="23"/>
                    <a:pt x="0" y="13"/>
                    <a:pt x="6" y="7"/>
                  </a:cubicBezTo>
                  <a:cubicBezTo>
                    <a:pt x="12" y="1"/>
                    <a:pt x="21" y="0"/>
                    <a:pt x="27" y="6"/>
                  </a:cubicBezTo>
                  <a:cubicBezTo>
                    <a:pt x="34" y="12"/>
                    <a:pt x="34" y="22"/>
                    <a:pt x="28"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7" name="Google Shape;797;p18"/>
            <p:cNvSpPr/>
            <p:nvPr/>
          </p:nvSpPr>
          <p:spPr>
            <a:xfrm>
              <a:off x="2588051" y="1441200"/>
              <a:ext cx="17462" cy="17462"/>
            </a:xfrm>
            <a:custGeom>
              <a:avLst/>
              <a:gdLst/>
              <a:ahLst/>
              <a:cxnLst/>
              <a:rect l="l" t="t" r="r" b="b"/>
              <a:pathLst>
                <a:path w="28" h="29" extrusionOk="0">
                  <a:moveTo>
                    <a:pt x="24" y="24"/>
                  </a:moveTo>
                  <a:cubicBezTo>
                    <a:pt x="19" y="29"/>
                    <a:pt x="10" y="29"/>
                    <a:pt x="5" y="24"/>
                  </a:cubicBezTo>
                  <a:cubicBezTo>
                    <a:pt x="0" y="19"/>
                    <a:pt x="0" y="11"/>
                    <a:pt x="4" y="6"/>
                  </a:cubicBezTo>
                  <a:cubicBezTo>
                    <a:pt x="9" y="1"/>
                    <a:pt x="18" y="0"/>
                    <a:pt x="23" y="5"/>
                  </a:cubicBezTo>
                  <a:cubicBezTo>
                    <a:pt x="28" y="10"/>
                    <a:pt x="28" y="18"/>
                    <a:pt x="24"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8" name="Google Shape;798;p18"/>
            <p:cNvSpPr/>
            <p:nvPr/>
          </p:nvSpPr>
          <p:spPr>
            <a:xfrm>
              <a:off x="2699176" y="1461838"/>
              <a:ext cx="22225" cy="22225"/>
            </a:xfrm>
            <a:custGeom>
              <a:avLst/>
              <a:gdLst/>
              <a:ahLst/>
              <a:cxnLst/>
              <a:rect l="l" t="t" r="r" b="b"/>
              <a:pathLst>
                <a:path w="34" h="34" extrusionOk="0">
                  <a:moveTo>
                    <a:pt x="23" y="31"/>
                  </a:moveTo>
                  <a:cubicBezTo>
                    <a:pt x="15" y="34"/>
                    <a:pt x="6" y="31"/>
                    <a:pt x="3" y="23"/>
                  </a:cubicBezTo>
                  <a:cubicBezTo>
                    <a:pt x="0" y="15"/>
                    <a:pt x="3" y="7"/>
                    <a:pt x="11" y="3"/>
                  </a:cubicBezTo>
                  <a:cubicBezTo>
                    <a:pt x="19" y="0"/>
                    <a:pt x="28" y="3"/>
                    <a:pt x="31" y="11"/>
                  </a:cubicBezTo>
                  <a:cubicBezTo>
                    <a:pt x="34" y="19"/>
                    <a:pt x="31" y="28"/>
                    <a:pt x="23"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9" name="Google Shape;799;p18"/>
            <p:cNvSpPr/>
            <p:nvPr/>
          </p:nvSpPr>
          <p:spPr>
            <a:xfrm>
              <a:off x="2669014" y="1476125"/>
              <a:ext cx="19050" cy="20638"/>
            </a:xfrm>
            <a:custGeom>
              <a:avLst/>
              <a:gdLst/>
              <a:ahLst/>
              <a:cxnLst/>
              <a:rect l="l" t="t" r="r" b="b"/>
              <a:pathLst>
                <a:path w="30" h="30" extrusionOk="0">
                  <a:moveTo>
                    <a:pt x="20" y="27"/>
                  </a:moveTo>
                  <a:cubicBezTo>
                    <a:pt x="13" y="30"/>
                    <a:pt x="6" y="27"/>
                    <a:pt x="3" y="20"/>
                  </a:cubicBezTo>
                  <a:cubicBezTo>
                    <a:pt x="0" y="13"/>
                    <a:pt x="3" y="6"/>
                    <a:pt x="10" y="3"/>
                  </a:cubicBezTo>
                  <a:cubicBezTo>
                    <a:pt x="16" y="0"/>
                    <a:pt x="24" y="3"/>
                    <a:pt x="27" y="10"/>
                  </a:cubicBezTo>
                  <a:cubicBezTo>
                    <a:pt x="30" y="16"/>
                    <a:pt x="27" y="24"/>
                    <a:pt x="2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0" name="Google Shape;800;p18"/>
            <p:cNvSpPr/>
            <p:nvPr/>
          </p:nvSpPr>
          <p:spPr>
            <a:xfrm>
              <a:off x="2637264" y="1492000"/>
              <a:ext cx="15875" cy="17463"/>
            </a:xfrm>
            <a:custGeom>
              <a:avLst/>
              <a:gdLst/>
              <a:ahLst/>
              <a:cxnLst/>
              <a:rect l="l" t="t" r="r" b="b"/>
              <a:pathLst>
                <a:path w="25" h="25" extrusionOk="0">
                  <a:moveTo>
                    <a:pt x="17" y="23"/>
                  </a:moveTo>
                  <a:cubicBezTo>
                    <a:pt x="12" y="25"/>
                    <a:pt x="5" y="23"/>
                    <a:pt x="3" y="17"/>
                  </a:cubicBezTo>
                  <a:cubicBezTo>
                    <a:pt x="0" y="11"/>
                    <a:pt x="3" y="5"/>
                    <a:pt x="8" y="3"/>
                  </a:cubicBezTo>
                  <a:cubicBezTo>
                    <a:pt x="14" y="0"/>
                    <a:pt x="20" y="3"/>
                    <a:pt x="23" y="8"/>
                  </a:cubicBezTo>
                  <a:cubicBezTo>
                    <a:pt x="25" y="14"/>
                    <a:pt x="23" y="20"/>
                    <a:pt x="17"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1" name="Google Shape;801;p18"/>
            <p:cNvSpPr/>
            <p:nvPr/>
          </p:nvSpPr>
          <p:spPr>
            <a:xfrm>
              <a:off x="2388026" y="1323725"/>
              <a:ext cx="28575" cy="26988"/>
            </a:xfrm>
            <a:custGeom>
              <a:avLst/>
              <a:gdLst/>
              <a:ahLst/>
              <a:cxnLst/>
              <a:rect l="l" t="t" r="r" b="b"/>
              <a:pathLst>
                <a:path w="42" h="42" extrusionOk="0">
                  <a:moveTo>
                    <a:pt x="4" y="27"/>
                  </a:moveTo>
                  <a:cubicBezTo>
                    <a:pt x="7" y="37"/>
                    <a:pt x="18" y="42"/>
                    <a:pt x="27" y="39"/>
                  </a:cubicBezTo>
                  <a:cubicBezTo>
                    <a:pt x="37" y="35"/>
                    <a:pt x="42" y="25"/>
                    <a:pt x="39" y="15"/>
                  </a:cubicBezTo>
                  <a:cubicBezTo>
                    <a:pt x="35" y="5"/>
                    <a:pt x="25" y="0"/>
                    <a:pt x="15" y="3"/>
                  </a:cubicBezTo>
                  <a:cubicBezTo>
                    <a:pt x="5" y="7"/>
                    <a:pt x="0" y="18"/>
                    <a:pt x="4"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18"/>
            <p:cNvSpPr/>
            <p:nvPr/>
          </p:nvSpPr>
          <p:spPr>
            <a:xfrm>
              <a:off x="2405489" y="1366588"/>
              <a:ext cx="23812" cy="23812"/>
            </a:xfrm>
            <a:custGeom>
              <a:avLst/>
              <a:gdLst/>
              <a:ahLst/>
              <a:cxnLst/>
              <a:rect l="l" t="t" r="r" b="b"/>
              <a:pathLst>
                <a:path w="36" h="36" extrusionOk="0">
                  <a:moveTo>
                    <a:pt x="3" y="24"/>
                  </a:moveTo>
                  <a:cubicBezTo>
                    <a:pt x="6" y="32"/>
                    <a:pt x="15" y="36"/>
                    <a:pt x="23" y="33"/>
                  </a:cubicBezTo>
                  <a:cubicBezTo>
                    <a:pt x="31" y="30"/>
                    <a:pt x="36" y="21"/>
                    <a:pt x="33" y="13"/>
                  </a:cubicBezTo>
                  <a:cubicBezTo>
                    <a:pt x="30" y="5"/>
                    <a:pt x="21" y="0"/>
                    <a:pt x="12" y="3"/>
                  </a:cubicBezTo>
                  <a:cubicBezTo>
                    <a:pt x="4" y="6"/>
                    <a:pt x="0" y="15"/>
                    <a:pt x="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18"/>
            <p:cNvSpPr/>
            <p:nvPr/>
          </p:nvSpPr>
          <p:spPr>
            <a:xfrm>
              <a:off x="2421364" y="1411038"/>
              <a:ext cx="20637" cy="19050"/>
            </a:xfrm>
            <a:custGeom>
              <a:avLst/>
              <a:gdLst/>
              <a:ahLst/>
              <a:cxnLst/>
              <a:rect l="l" t="t" r="r" b="b"/>
              <a:pathLst>
                <a:path w="31" h="30" extrusionOk="0">
                  <a:moveTo>
                    <a:pt x="3" y="19"/>
                  </a:moveTo>
                  <a:cubicBezTo>
                    <a:pt x="5" y="26"/>
                    <a:pt x="13" y="30"/>
                    <a:pt x="20" y="27"/>
                  </a:cubicBezTo>
                  <a:cubicBezTo>
                    <a:pt x="27" y="25"/>
                    <a:pt x="31" y="17"/>
                    <a:pt x="28" y="10"/>
                  </a:cubicBezTo>
                  <a:cubicBezTo>
                    <a:pt x="26" y="3"/>
                    <a:pt x="18" y="0"/>
                    <a:pt x="11" y="2"/>
                  </a:cubicBezTo>
                  <a:cubicBezTo>
                    <a:pt x="4" y="5"/>
                    <a:pt x="0" y="12"/>
                    <a:pt x="3"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4" name="Google Shape;804;p18"/>
            <p:cNvSpPr/>
            <p:nvPr/>
          </p:nvSpPr>
          <p:spPr>
            <a:xfrm>
              <a:off x="2308651" y="1376113"/>
              <a:ext cx="26988" cy="25400"/>
            </a:xfrm>
            <a:custGeom>
              <a:avLst/>
              <a:gdLst/>
              <a:ahLst/>
              <a:cxnLst/>
              <a:rect l="l" t="t" r="r" b="b"/>
              <a:pathLst>
                <a:path w="40" h="40" extrusionOk="0">
                  <a:moveTo>
                    <a:pt x="7" y="32"/>
                  </a:moveTo>
                  <a:cubicBezTo>
                    <a:pt x="13" y="40"/>
                    <a:pt x="25" y="40"/>
                    <a:pt x="32" y="33"/>
                  </a:cubicBezTo>
                  <a:cubicBezTo>
                    <a:pt x="39" y="26"/>
                    <a:pt x="40" y="15"/>
                    <a:pt x="33" y="8"/>
                  </a:cubicBezTo>
                  <a:cubicBezTo>
                    <a:pt x="26" y="1"/>
                    <a:pt x="15" y="0"/>
                    <a:pt x="8" y="7"/>
                  </a:cubicBezTo>
                  <a:cubicBezTo>
                    <a:pt x="0" y="14"/>
                    <a:pt x="0" y="25"/>
                    <a:pt x="7"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5" name="Google Shape;805;p18"/>
            <p:cNvSpPr/>
            <p:nvPr/>
          </p:nvSpPr>
          <p:spPr>
            <a:xfrm>
              <a:off x="2340401" y="1407863"/>
              <a:ext cx="22225" cy="22225"/>
            </a:xfrm>
            <a:custGeom>
              <a:avLst/>
              <a:gdLst/>
              <a:ahLst/>
              <a:cxnLst/>
              <a:rect l="l" t="t" r="r" b="b"/>
              <a:pathLst>
                <a:path w="34" h="34" extrusionOk="0">
                  <a:moveTo>
                    <a:pt x="6" y="28"/>
                  </a:moveTo>
                  <a:cubicBezTo>
                    <a:pt x="11" y="34"/>
                    <a:pt x="21" y="34"/>
                    <a:pt x="27" y="29"/>
                  </a:cubicBezTo>
                  <a:cubicBezTo>
                    <a:pt x="33" y="23"/>
                    <a:pt x="34" y="13"/>
                    <a:pt x="28" y="7"/>
                  </a:cubicBezTo>
                  <a:cubicBezTo>
                    <a:pt x="22" y="1"/>
                    <a:pt x="13" y="0"/>
                    <a:pt x="6" y="6"/>
                  </a:cubicBezTo>
                  <a:cubicBezTo>
                    <a:pt x="0" y="12"/>
                    <a:pt x="0" y="22"/>
                    <a:pt x="6"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6" name="Google Shape;806;p18"/>
            <p:cNvSpPr/>
            <p:nvPr/>
          </p:nvSpPr>
          <p:spPr>
            <a:xfrm>
              <a:off x="2370564" y="1441200"/>
              <a:ext cx="17462" cy="17462"/>
            </a:xfrm>
            <a:custGeom>
              <a:avLst/>
              <a:gdLst/>
              <a:ahLst/>
              <a:cxnLst/>
              <a:rect l="l" t="t" r="r" b="b"/>
              <a:pathLst>
                <a:path w="29" h="29" extrusionOk="0">
                  <a:moveTo>
                    <a:pt x="5" y="24"/>
                  </a:moveTo>
                  <a:cubicBezTo>
                    <a:pt x="10" y="29"/>
                    <a:pt x="18" y="29"/>
                    <a:pt x="24" y="24"/>
                  </a:cubicBezTo>
                  <a:cubicBezTo>
                    <a:pt x="29" y="19"/>
                    <a:pt x="29" y="11"/>
                    <a:pt x="24" y="6"/>
                  </a:cubicBezTo>
                  <a:cubicBezTo>
                    <a:pt x="19" y="1"/>
                    <a:pt x="11" y="0"/>
                    <a:pt x="6" y="5"/>
                  </a:cubicBezTo>
                  <a:cubicBezTo>
                    <a:pt x="1" y="10"/>
                    <a:pt x="0" y="18"/>
                    <a:pt x="5"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7" name="Google Shape;807;p18"/>
            <p:cNvSpPr/>
            <p:nvPr/>
          </p:nvSpPr>
          <p:spPr>
            <a:xfrm>
              <a:off x="2254676" y="1461838"/>
              <a:ext cx="22225" cy="22225"/>
            </a:xfrm>
            <a:custGeom>
              <a:avLst/>
              <a:gdLst/>
              <a:ahLst/>
              <a:cxnLst/>
              <a:rect l="l" t="t" r="r" b="b"/>
              <a:pathLst>
                <a:path w="34" h="34" extrusionOk="0">
                  <a:moveTo>
                    <a:pt x="11" y="31"/>
                  </a:moveTo>
                  <a:cubicBezTo>
                    <a:pt x="18" y="34"/>
                    <a:pt x="27" y="31"/>
                    <a:pt x="31" y="23"/>
                  </a:cubicBezTo>
                  <a:cubicBezTo>
                    <a:pt x="34" y="15"/>
                    <a:pt x="31" y="7"/>
                    <a:pt x="23" y="3"/>
                  </a:cubicBezTo>
                  <a:cubicBezTo>
                    <a:pt x="15" y="0"/>
                    <a:pt x="6" y="3"/>
                    <a:pt x="3" y="11"/>
                  </a:cubicBezTo>
                  <a:cubicBezTo>
                    <a:pt x="0" y="19"/>
                    <a:pt x="3" y="28"/>
                    <a:pt x="1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8" name="Google Shape;808;p18"/>
            <p:cNvSpPr/>
            <p:nvPr/>
          </p:nvSpPr>
          <p:spPr>
            <a:xfrm>
              <a:off x="2288014" y="1476125"/>
              <a:ext cx="20638" cy="20638"/>
            </a:xfrm>
            <a:custGeom>
              <a:avLst/>
              <a:gdLst/>
              <a:ahLst/>
              <a:cxnLst/>
              <a:rect l="l" t="t" r="r" b="b"/>
              <a:pathLst>
                <a:path w="30" h="30" extrusionOk="0">
                  <a:moveTo>
                    <a:pt x="10" y="27"/>
                  </a:moveTo>
                  <a:cubicBezTo>
                    <a:pt x="16" y="30"/>
                    <a:pt x="24" y="27"/>
                    <a:pt x="27" y="20"/>
                  </a:cubicBezTo>
                  <a:cubicBezTo>
                    <a:pt x="30" y="13"/>
                    <a:pt x="27" y="6"/>
                    <a:pt x="20" y="3"/>
                  </a:cubicBezTo>
                  <a:cubicBezTo>
                    <a:pt x="14" y="0"/>
                    <a:pt x="6" y="3"/>
                    <a:pt x="3" y="10"/>
                  </a:cubicBezTo>
                  <a:cubicBezTo>
                    <a:pt x="0" y="16"/>
                    <a:pt x="3" y="24"/>
                    <a:pt x="1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9" name="Google Shape;809;p18"/>
            <p:cNvSpPr/>
            <p:nvPr/>
          </p:nvSpPr>
          <p:spPr>
            <a:xfrm>
              <a:off x="2322939" y="1492000"/>
              <a:ext cx="15875" cy="17463"/>
            </a:xfrm>
            <a:custGeom>
              <a:avLst/>
              <a:gdLst/>
              <a:ahLst/>
              <a:cxnLst/>
              <a:rect l="l" t="t" r="r" b="b"/>
              <a:pathLst>
                <a:path w="25" h="25" extrusionOk="0">
                  <a:moveTo>
                    <a:pt x="8" y="23"/>
                  </a:moveTo>
                  <a:cubicBezTo>
                    <a:pt x="13" y="25"/>
                    <a:pt x="20" y="23"/>
                    <a:pt x="22" y="17"/>
                  </a:cubicBezTo>
                  <a:cubicBezTo>
                    <a:pt x="25" y="11"/>
                    <a:pt x="22" y="5"/>
                    <a:pt x="16" y="3"/>
                  </a:cubicBezTo>
                  <a:cubicBezTo>
                    <a:pt x="11" y="0"/>
                    <a:pt x="4" y="3"/>
                    <a:pt x="2" y="8"/>
                  </a:cubicBezTo>
                  <a:cubicBezTo>
                    <a:pt x="0" y="14"/>
                    <a:pt x="2" y="20"/>
                    <a:pt x="8"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10" name="Google Shape;810;p18"/>
          <p:cNvGrpSpPr/>
          <p:nvPr/>
        </p:nvGrpSpPr>
        <p:grpSpPr>
          <a:xfrm>
            <a:off x="3199425" y="466565"/>
            <a:ext cx="5650846" cy="4528896"/>
            <a:chOff x="3199425" y="466565"/>
            <a:chExt cx="5650846" cy="4528896"/>
          </a:xfrm>
        </p:grpSpPr>
        <p:sp>
          <p:nvSpPr>
            <p:cNvPr id="811" name="Google Shape;811;p18"/>
            <p:cNvSpPr/>
            <p:nvPr/>
          </p:nvSpPr>
          <p:spPr>
            <a:xfrm>
              <a:off x="3199425" y="4803536"/>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2" name="Google Shape;812;p18"/>
            <p:cNvSpPr/>
            <p:nvPr/>
          </p:nvSpPr>
          <p:spPr>
            <a:xfrm>
              <a:off x="8704572" y="466565"/>
              <a:ext cx="145699" cy="14587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13" name="Google Shape;813;p18"/>
          <p:cNvGrpSpPr/>
          <p:nvPr/>
        </p:nvGrpSpPr>
        <p:grpSpPr>
          <a:xfrm>
            <a:off x="197590" y="-2155611"/>
            <a:ext cx="1031256" cy="3757464"/>
            <a:chOff x="197590" y="-2155611"/>
            <a:chExt cx="1031256" cy="3757464"/>
          </a:xfrm>
        </p:grpSpPr>
        <p:grpSp>
          <p:nvGrpSpPr>
            <p:cNvPr id="814" name="Google Shape;814;p18"/>
            <p:cNvGrpSpPr/>
            <p:nvPr/>
          </p:nvGrpSpPr>
          <p:grpSpPr>
            <a:xfrm>
              <a:off x="197590" y="97089"/>
              <a:ext cx="1031256" cy="1504764"/>
              <a:chOff x="2712001" y="2082563"/>
              <a:chExt cx="252412" cy="368300"/>
            </a:xfrm>
          </p:grpSpPr>
          <p:sp>
            <p:nvSpPr>
              <p:cNvPr id="815" name="Google Shape;815;p18"/>
              <p:cNvSpPr/>
              <p:nvPr/>
            </p:nvSpPr>
            <p:spPr>
              <a:xfrm>
                <a:off x="2832651" y="2349263"/>
                <a:ext cx="9600" cy="237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18"/>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18"/>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18"/>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9" name="Google Shape;819;p18"/>
              <p:cNvSpPr/>
              <p:nvPr/>
            </p:nvSpPr>
            <p:spPr>
              <a:xfrm>
                <a:off x="2831063" y="2082563"/>
                <a:ext cx="12600" cy="318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0" name="Google Shape;820;p18"/>
              <p:cNvSpPr/>
              <p:nvPr/>
            </p:nvSpPr>
            <p:spPr>
              <a:xfrm>
                <a:off x="2829476" y="2363551"/>
                <a:ext cx="17400" cy="192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1" name="Google Shape;821;p18"/>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2" name="Google Shape;822;p18"/>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3" name="Google Shape;823;p18"/>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4" name="Google Shape;824;p18"/>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5" name="Google Shape;825;p18"/>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6" name="Google Shape;826;p18"/>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18"/>
              <p:cNvSpPr/>
              <p:nvPr/>
            </p:nvSpPr>
            <p:spPr>
              <a:xfrm>
                <a:off x="2799313" y="2336563"/>
                <a:ext cx="762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8" name="Google Shape;828;p18"/>
              <p:cNvSpPr/>
              <p:nvPr/>
            </p:nvSpPr>
            <p:spPr>
              <a:xfrm>
                <a:off x="2791376" y="2111138"/>
                <a:ext cx="936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829" name="Google Shape;829;p18"/>
            <p:cNvCxnSpPr>
              <a:stCxn id="819" idx="0"/>
            </p:cNvCxnSpPr>
            <p:nvPr/>
          </p:nvCxnSpPr>
          <p:spPr>
            <a:xfrm rot="10800000">
              <a:off x="709771" y="-2155611"/>
              <a:ext cx="0" cy="2252700"/>
            </a:xfrm>
            <a:prstGeom prst="straightConnector1">
              <a:avLst/>
            </a:prstGeom>
            <a:noFill/>
            <a:ln w="19050" cap="flat" cmpd="sng">
              <a:solidFill>
                <a:schemeClr val="accent2"/>
              </a:solidFill>
              <a:prstDash val="solid"/>
              <a:round/>
              <a:headEnd type="none" w="med" len="med"/>
              <a:tailEnd type="none" w="med" len="med"/>
            </a:ln>
          </p:spPr>
        </p:cxnSp>
      </p:grpSp>
      <p:grpSp>
        <p:nvGrpSpPr>
          <p:cNvPr id="830" name="Google Shape;830;p18"/>
          <p:cNvGrpSpPr/>
          <p:nvPr/>
        </p:nvGrpSpPr>
        <p:grpSpPr>
          <a:xfrm flipH="1">
            <a:off x="-1" y="4046125"/>
            <a:ext cx="1084200" cy="1115750"/>
            <a:chOff x="7438974" y="1927900"/>
            <a:chExt cx="1084200" cy="1115750"/>
          </a:xfrm>
        </p:grpSpPr>
        <p:sp>
          <p:nvSpPr>
            <p:cNvPr id="831" name="Google Shape;831;p18"/>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2" name="Google Shape;832;p18"/>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18"/>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4" name="Google Shape;834;p18"/>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5" name="Google Shape;835;p18"/>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18"/>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7" name="Google Shape;837;p18"/>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8" name="Google Shape;838;p18"/>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39" name="Google Shape;839;p18"/>
          <p:cNvSpPr txBox="1">
            <a:spLocks noGrp="1"/>
          </p:cNvSpPr>
          <p:nvPr>
            <p:ph type="title"/>
          </p:nvPr>
        </p:nvSpPr>
        <p:spPr>
          <a:xfrm>
            <a:off x="3788250" y="2989725"/>
            <a:ext cx="4641900" cy="531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840" name="Google Shape;840;p18"/>
          <p:cNvSpPr txBox="1">
            <a:spLocks noGrp="1"/>
          </p:cNvSpPr>
          <p:nvPr>
            <p:ph type="subTitle" idx="1"/>
          </p:nvPr>
        </p:nvSpPr>
        <p:spPr>
          <a:xfrm>
            <a:off x="3788782" y="1192625"/>
            <a:ext cx="4641900" cy="1797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3000"/>
              <a:buNone/>
              <a:defRPr sz="26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and text">
  <p:cSld name="CUSTOM">
    <p:spTree>
      <p:nvGrpSpPr>
        <p:cNvPr id="1" name="Shape 841"/>
        <p:cNvGrpSpPr/>
        <p:nvPr/>
      </p:nvGrpSpPr>
      <p:grpSpPr>
        <a:xfrm>
          <a:off x="0" y="0"/>
          <a:ext cx="0" cy="0"/>
          <a:chOff x="0" y="0"/>
          <a:chExt cx="0" cy="0"/>
        </a:xfrm>
      </p:grpSpPr>
      <p:pic>
        <p:nvPicPr>
          <p:cNvPr id="842" name="Google Shape;842;p19"/>
          <p:cNvPicPr preferRelativeResize="0"/>
          <p:nvPr/>
        </p:nvPicPr>
        <p:blipFill>
          <a:blip r:embed="rId2">
            <a:alphaModFix amt="12000"/>
          </a:blip>
          <a:stretch>
            <a:fillRect/>
          </a:stretch>
        </p:blipFill>
        <p:spPr>
          <a:xfrm>
            <a:off x="0" y="12441"/>
            <a:ext cx="9144000" cy="5143460"/>
          </a:xfrm>
          <a:prstGeom prst="rect">
            <a:avLst/>
          </a:prstGeom>
          <a:noFill/>
          <a:ln>
            <a:noFill/>
          </a:ln>
        </p:spPr>
      </p:pic>
      <p:grpSp>
        <p:nvGrpSpPr>
          <p:cNvPr id="843" name="Google Shape;843;p19"/>
          <p:cNvGrpSpPr/>
          <p:nvPr/>
        </p:nvGrpSpPr>
        <p:grpSpPr>
          <a:xfrm>
            <a:off x="235775" y="196072"/>
            <a:ext cx="8644512" cy="4772277"/>
            <a:chOff x="235775" y="196072"/>
            <a:chExt cx="8644512" cy="4772277"/>
          </a:xfrm>
        </p:grpSpPr>
        <p:sp>
          <p:nvSpPr>
            <p:cNvPr id="844" name="Google Shape;844;p19"/>
            <p:cNvSpPr/>
            <p:nvPr/>
          </p:nvSpPr>
          <p:spPr>
            <a:xfrm>
              <a:off x="8688588" y="4776424"/>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19"/>
            <p:cNvSpPr/>
            <p:nvPr/>
          </p:nvSpPr>
          <p:spPr>
            <a:xfrm>
              <a:off x="235775" y="4508036"/>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19"/>
            <p:cNvSpPr/>
            <p:nvPr/>
          </p:nvSpPr>
          <p:spPr>
            <a:xfrm>
              <a:off x="4189425" y="196072"/>
              <a:ext cx="151725" cy="151903"/>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7" name="Google Shape;847;p19"/>
          <p:cNvGrpSpPr/>
          <p:nvPr/>
        </p:nvGrpSpPr>
        <p:grpSpPr>
          <a:xfrm>
            <a:off x="8463963" y="-105775"/>
            <a:ext cx="1079158" cy="3726565"/>
            <a:chOff x="8463963" y="-105775"/>
            <a:chExt cx="1079158" cy="3726565"/>
          </a:xfrm>
        </p:grpSpPr>
        <p:grpSp>
          <p:nvGrpSpPr>
            <p:cNvPr id="848" name="Google Shape;848;p19"/>
            <p:cNvGrpSpPr/>
            <p:nvPr/>
          </p:nvGrpSpPr>
          <p:grpSpPr>
            <a:xfrm>
              <a:off x="8511865" y="2116026"/>
              <a:ext cx="1031256" cy="1504764"/>
              <a:chOff x="2712001" y="2082563"/>
              <a:chExt cx="252412" cy="368300"/>
            </a:xfrm>
          </p:grpSpPr>
          <p:sp>
            <p:nvSpPr>
              <p:cNvPr id="849" name="Google Shape;849;p19"/>
              <p:cNvSpPr/>
              <p:nvPr/>
            </p:nvSpPr>
            <p:spPr>
              <a:xfrm>
                <a:off x="2832651" y="2349263"/>
                <a:ext cx="9600" cy="237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19"/>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19"/>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19"/>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3" name="Google Shape;853;p19"/>
              <p:cNvSpPr/>
              <p:nvPr/>
            </p:nvSpPr>
            <p:spPr>
              <a:xfrm>
                <a:off x="2831063" y="2082563"/>
                <a:ext cx="12600" cy="318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4" name="Google Shape;854;p19"/>
              <p:cNvSpPr/>
              <p:nvPr/>
            </p:nvSpPr>
            <p:spPr>
              <a:xfrm>
                <a:off x="2829476" y="2363551"/>
                <a:ext cx="17400" cy="192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5" name="Google Shape;855;p19"/>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6" name="Google Shape;856;p19"/>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7" name="Google Shape;857;p19"/>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8" name="Google Shape;858;p19"/>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9" name="Google Shape;859;p19"/>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0" name="Google Shape;860;p19"/>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1" name="Google Shape;861;p19"/>
              <p:cNvSpPr/>
              <p:nvPr/>
            </p:nvSpPr>
            <p:spPr>
              <a:xfrm>
                <a:off x="2799313" y="2336563"/>
                <a:ext cx="762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2" name="Google Shape;862;p19"/>
              <p:cNvSpPr/>
              <p:nvPr/>
            </p:nvSpPr>
            <p:spPr>
              <a:xfrm>
                <a:off x="2791376" y="2111138"/>
                <a:ext cx="936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863" name="Google Shape;863;p19"/>
            <p:cNvCxnSpPr>
              <a:stCxn id="853" idx="0"/>
            </p:cNvCxnSpPr>
            <p:nvPr/>
          </p:nvCxnSpPr>
          <p:spPr>
            <a:xfrm rot="10800000">
              <a:off x="9024046" y="-100974"/>
              <a:ext cx="0" cy="2217000"/>
            </a:xfrm>
            <a:prstGeom prst="straightConnector1">
              <a:avLst/>
            </a:prstGeom>
            <a:noFill/>
            <a:ln w="19050" cap="flat" cmpd="sng">
              <a:solidFill>
                <a:schemeClr val="accent2"/>
              </a:solidFill>
              <a:prstDash val="solid"/>
              <a:round/>
              <a:headEnd type="none" w="med" len="med"/>
              <a:tailEnd type="none" w="med" len="med"/>
            </a:ln>
          </p:spPr>
        </p:cxnSp>
        <p:grpSp>
          <p:nvGrpSpPr>
            <p:cNvPr id="864" name="Google Shape;864;p19"/>
            <p:cNvGrpSpPr/>
            <p:nvPr/>
          </p:nvGrpSpPr>
          <p:grpSpPr>
            <a:xfrm>
              <a:off x="8463963" y="1017725"/>
              <a:ext cx="640937" cy="896362"/>
              <a:chOff x="2983359" y="1767508"/>
              <a:chExt cx="306375" cy="428471"/>
            </a:xfrm>
          </p:grpSpPr>
          <p:sp>
            <p:nvSpPr>
              <p:cNvPr id="865" name="Google Shape;865;p19"/>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6" name="Google Shape;866;p19"/>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7" name="Google Shape;867;p19"/>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8" name="Google Shape;868;p19"/>
              <p:cNvSpPr/>
              <p:nvPr/>
            </p:nvSpPr>
            <p:spPr>
              <a:xfrm>
                <a:off x="3125200" y="1767508"/>
                <a:ext cx="19800" cy="741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9" name="Google Shape;869;p19"/>
              <p:cNvSpPr/>
              <p:nvPr/>
            </p:nvSpPr>
            <p:spPr>
              <a:xfrm>
                <a:off x="3108179" y="1812899"/>
                <a:ext cx="56700" cy="540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0" name="Google Shape;870;p19"/>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1" name="Google Shape;871;p19"/>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2" name="Google Shape;872;p19"/>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3" name="Google Shape;873;p19"/>
              <p:cNvSpPr/>
              <p:nvPr/>
            </p:nvSpPr>
            <p:spPr>
              <a:xfrm>
                <a:off x="3076974" y="1846943"/>
                <a:ext cx="122100" cy="19800"/>
              </a:xfrm>
              <a:prstGeom prst="rect">
                <a:avLst/>
              </a:prstGeom>
              <a:solidFill>
                <a:srgbClr val="F046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4" name="Google Shape;874;p19"/>
              <p:cNvSpPr/>
              <p:nvPr/>
            </p:nvSpPr>
            <p:spPr>
              <a:xfrm>
                <a:off x="3076974" y="1846943"/>
                <a:ext cx="122100" cy="1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5" name="Google Shape;875;p19"/>
              <p:cNvSpPr/>
              <p:nvPr/>
            </p:nvSpPr>
            <p:spPr>
              <a:xfrm>
                <a:off x="3062790" y="1838432"/>
                <a:ext cx="144600" cy="171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6" name="Google Shape;876;p19"/>
              <p:cNvSpPr/>
              <p:nvPr/>
            </p:nvSpPr>
            <p:spPr>
              <a:xfrm>
                <a:off x="3093995" y="2096595"/>
                <a:ext cx="85200" cy="138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7" name="Google Shape;877;p19"/>
              <p:cNvSpPr/>
              <p:nvPr/>
            </p:nvSpPr>
            <p:spPr>
              <a:xfrm>
                <a:off x="3088321" y="2090921"/>
                <a:ext cx="96600" cy="114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8" name="Google Shape;878;p19"/>
              <p:cNvSpPr/>
              <p:nvPr/>
            </p:nvSpPr>
            <p:spPr>
              <a:xfrm>
                <a:off x="309399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9" name="Google Shape;879;p19"/>
              <p:cNvSpPr/>
              <p:nvPr/>
            </p:nvSpPr>
            <p:spPr>
              <a:xfrm>
                <a:off x="310250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0" name="Google Shape;880;p19"/>
              <p:cNvSpPr/>
              <p:nvPr/>
            </p:nvSpPr>
            <p:spPr>
              <a:xfrm>
                <a:off x="311101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1" name="Google Shape;881;p19"/>
              <p:cNvSpPr/>
              <p:nvPr/>
            </p:nvSpPr>
            <p:spPr>
              <a:xfrm>
                <a:off x="311952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2" name="Google Shape;882;p19"/>
              <p:cNvSpPr/>
              <p:nvPr/>
            </p:nvSpPr>
            <p:spPr>
              <a:xfrm>
                <a:off x="312520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3" name="Google Shape;883;p19"/>
              <p:cNvSpPr/>
              <p:nvPr/>
            </p:nvSpPr>
            <p:spPr>
              <a:xfrm>
                <a:off x="313371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4" name="Google Shape;884;p19"/>
              <p:cNvSpPr/>
              <p:nvPr/>
            </p:nvSpPr>
            <p:spPr>
              <a:xfrm>
                <a:off x="3142220"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5" name="Google Shape;885;p19"/>
              <p:cNvSpPr/>
              <p:nvPr/>
            </p:nvSpPr>
            <p:spPr>
              <a:xfrm>
                <a:off x="315073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6" name="Google Shape;886;p19"/>
              <p:cNvSpPr/>
              <p:nvPr/>
            </p:nvSpPr>
            <p:spPr>
              <a:xfrm>
                <a:off x="315924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7" name="Google Shape;887;p19"/>
              <p:cNvSpPr/>
              <p:nvPr/>
            </p:nvSpPr>
            <p:spPr>
              <a:xfrm>
                <a:off x="316491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8" name="Google Shape;888;p19"/>
              <p:cNvSpPr/>
              <p:nvPr/>
            </p:nvSpPr>
            <p:spPr>
              <a:xfrm>
                <a:off x="317342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9" name="Google Shape;889;p19"/>
              <p:cNvSpPr/>
              <p:nvPr/>
            </p:nvSpPr>
            <p:spPr>
              <a:xfrm>
                <a:off x="3093995" y="2110779"/>
                <a:ext cx="85200" cy="6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890" name="Google Shape;890;p19"/>
            <p:cNvCxnSpPr/>
            <p:nvPr/>
          </p:nvCxnSpPr>
          <p:spPr>
            <a:xfrm rot="10800000">
              <a:off x="8781403" y="-105775"/>
              <a:ext cx="0" cy="1123500"/>
            </a:xfrm>
            <a:prstGeom prst="straightConnector1">
              <a:avLst/>
            </a:prstGeom>
            <a:noFill/>
            <a:ln w="19050" cap="flat" cmpd="sng">
              <a:solidFill>
                <a:schemeClr val="accent2"/>
              </a:solidFill>
              <a:prstDash val="solid"/>
              <a:round/>
              <a:headEnd type="none" w="med" len="med"/>
              <a:tailEnd type="none" w="med" len="med"/>
            </a:ln>
          </p:spPr>
        </p:cxnSp>
      </p:grpSp>
      <p:grpSp>
        <p:nvGrpSpPr>
          <p:cNvPr id="891" name="Google Shape;891;p19"/>
          <p:cNvGrpSpPr/>
          <p:nvPr/>
        </p:nvGrpSpPr>
        <p:grpSpPr>
          <a:xfrm rot="8875065">
            <a:off x="230681" y="11429"/>
            <a:ext cx="1271595" cy="723876"/>
            <a:chOff x="2213401" y="1272925"/>
            <a:chExt cx="549276" cy="312737"/>
          </a:xfrm>
        </p:grpSpPr>
        <p:sp>
          <p:nvSpPr>
            <p:cNvPr id="892" name="Google Shape;892;p19"/>
            <p:cNvSpPr/>
            <p:nvPr/>
          </p:nvSpPr>
          <p:spPr>
            <a:xfrm>
              <a:off x="2361039" y="1461838"/>
              <a:ext cx="254000" cy="123825"/>
            </a:xfrm>
            <a:custGeom>
              <a:avLst/>
              <a:gdLst/>
              <a:ahLst/>
              <a:cxnLst/>
              <a:rect l="l" t="t" r="r" b="b"/>
              <a:pathLst>
                <a:path w="392" h="190" extrusionOk="0">
                  <a:moveTo>
                    <a:pt x="392" y="95"/>
                  </a:moveTo>
                  <a:cubicBezTo>
                    <a:pt x="384" y="84"/>
                    <a:pt x="375" y="74"/>
                    <a:pt x="366" y="65"/>
                  </a:cubicBezTo>
                  <a:cubicBezTo>
                    <a:pt x="261" y="129"/>
                    <a:pt x="261" y="129"/>
                    <a:pt x="261" y="129"/>
                  </a:cubicBezTo>
                  <a:cubicBezTo>
                    <a:pt x="259" y="130"/>
                    <a:pt x="259" y="130"/>
                    <a:pt x="259" y="130"/>
                  </a:cubicBezTo>
                  <a:cubicBezTo>
                    <a:pt x="256" y="125"/>
                    <a:pt x="252" y="120"/>
                    <a:pt x="248" y="115"/>
                  </a:cubicBezTo>
                  <a:cubicBezTo>
                    <a:pt x="248" y="115"/>
                    <a:pt x="248" y="115"/>
                    <a:pt x="248" y="115"/>
                  </a:cubicBezTo>
                  <a:cubicBezTo>
                    <a:pt x="335" y="40"/>
                    <a:pt x="335" y="40"/>
                    <a:pt x="335" y="40"/>
                  </a:cubicBezTo>
                  <a:cubicBezTo>
                    <a:pt x="325" y="34"/>
                    <a:pt x="316" y="28"/>
                    <a:pt x="305" y="23"/>
                  </a:cubicBezTo>
                  <a:cubicBezTo>
                    <a:pt x="243" y="110"/>
                    <a:pt x="243" y="110"/>
                    <a:pt x="243" y="110"/>
                  </a:cubicBezTo>
                  <a:cubicBezTo>
                    <a:pt x="243" y="110"/>
                    <a:pt x="243" y="110"/>
                    <a:pt x="243" y="110"/>
                  </a:cubicBezTo>
                  <a:cubicBezTo>
                    <a:pt x="239" y="106"/>
                    <a:pt x="234" y="103"/>
                    <a:pt x="229" y="100"/>
                  </a:cubicBezTo>
                  <a:cubicBezTo>
                    <a:pt x="274" y="12"/>
                    <a:pt x="274" y="12"/>
                    <a:pt x="274" y="12"/>
                  </a:cubicBezTo>
                  <a:cubicBezTo>
                    <a:pt x="265" y="8"/>
                    <a:pt x="255" y="6"/>
                    <a:pt x="244" y="4"/>
                  </a:cubicBezTo>
                  <a:cubicBezTo>
                    <a:pt x="221" y="96"/>
                    <a:pt x="221" y="96"/>
                    <a:pt x="221" y="96"/>
                  </a:cubicBezTo>
                  <a:cubicBezTo>
                    <a:pt x="215" y="94"/>
                    <a:pt x="209" y="92"/>
                    <a:pt x="203" y="91"/>
                  </a:cubicBezTo>
                  <a:cubicBezTo>
                    <a:pt x="201" y="91"/>
                    <a:pt x="201" y="91"/>
                    <a:pt x="201" y="91"/>
                  </a:cubicBezTo>
                  <a:cubicBezTo>
                    <a:pt x="212" y="1"/>
                    <a:pt x="212" y="1"/>
                    <a:pt x="212" y="1"/>
                  </a:cubicBezTo>
                  <a:cubicBezTo>
                    <a:pt x="206" y="0"/>
                    <a:pt x="201" y="0"/>
                    <a:pt x="196" y="0"/>
                  </a:cubicBezTo>
                  <a:cubicBezTo>
                    <a:pt x="191" y="0"/>
                    <a:pt x="186" y="0"/>
                    <a:pt x="181" y="1"/>
                  </a:cubicBezTo>
                  <a:cubicBezTo>
                    <a:pt x="191" y="90"/>
                    <a:pt x="191" y="90"/>
                    <a:pt x="191" y="90"/>
                  </a:cubicBezTo>
                  <a:cubicBezTo>
                    <a:pt x="189" y="91"/>
                    <a:pt x="189" y="91"/>
                    <a:pt x="189" y="91"/>
                  </a:cubicBezTo>
                  <a:cubicBezTo>
                    <a:pt x="183" y="92"/>
                    <a:pt x="177" y="94"/>
                    <a:pt x="172" y="96"/>
                  </a:cubicBezTo>
                  <a:cubicBezTo>
                    <a:pt x="149" y="3"/>
                    <a:pt x="149" y="3"/>
                    <a:pt x="149" y="3"/>
                  </a:cubicBezTo>
                  <a:cubicBezTo>
                    <a:pt x="138" y="5"/>
                    <a:pt x="128" y="8"/>
                    <a:pt x="118" y="11"/>
                  </a:cubicBezTo>
                  <a:cubicBezTo>
                    <a:pt x="164" y="100"/>
                    <a:pt x="164" y="100"/>
                    <a:pt x="164" y="100"/>
                  </a:cubicBezTo>
                  <a:cubicBezTo>
                    <a:pt x="159" y="102"/>
                    <a:pt x="154" y="106"/>
                    <a:pt x="149" y="110"/>
                  </a:cubicBezTo>
                  <a:cubicBezTo>
                    <a:pt x="149" y="109"/>
                    <a:pt x="149" y="109"/>
                    <a:pt x="149" y="109"/>
                  </a:cubicBezTo>
                  <a:cubicBezTo>
                    <a:pt x="87" y="22"/>
                    <a:pt x="87" y="22"/>
                    <a:pt x="87" y="22"/>
                  </a:cubicBezTo>
                  <a:cubicBezTo>
                    <a:pt x="77" y="27"/>
                    <a:pt x="67" y="33"/>
                    <a:pt x="57" y="39"/>
                  </a:cubicBezTo>
                  <a:cubicBezTo>
                    <a:pt x="144" y="115"/>
                    <a:pt x="144" y="115"/>
                    <a:pt x="144" y="115"/>
                  </a:cubicBezTo>
                  <a:cubicBezTo>
                    <a:pt x="144" y="115"/>
                    <a:pt x="144" y="115"/>
                    <a:pt x="144" y="115"/>
                  </a:cubicBezTo>
                  <a:cubicBezTo>
                    <a:pt x="140" y="119"/>
                    <a:pt x="136" y="124"/>
                    <a:pt x="134" y="130"/>
                  </a:cubicBezTo>
                  <a:cubicBezTo>
                    <a:pt x="131" y="129"/>
                    <a:pt x="131" y="129"/>
                    <a:pt x="131" y="129"/>
                  </a:cubicBezTo>
                  <a:cubicBezTo>
                    <a:pt x="26" y="65"/>
                    <a:pt x="26" y="65"/>
                    <a:pt x="26" y="65"/>
                  </a:cubicBezTo>
                  <a:cubicBezTo>
                    <a:pt x="16" y="74"/>
                    <a:pt x="7" y="84"/>
                    <a:pt x="0" y="95"/>
                  </a:cubicBezTo>
                  <a:cubicBezTo>
                    <a:pt x="186" y="161"/>
                    <a:pt x="186" y="161"/>
                    <a:pt x="186" y="161"/>
                  </a:cubicBezTo>
                  <a:cubicBezTo>
                    <a:pt x="168" y="169"/>
                    <a:pt x="168" y="169"/>
                    <a:pt x="168" y="169"/>
                  </a:cubicBezTo>
                  <a:cubicBezTo>
                    <a:pt x="168" y="169"/>
                    <a:pt x="174" y="190"/>
                    <a:pt x="196" y="190"/>
                  </a:cubicBezTo>
                  <a:cubicBezTo>
                    <a:pt x="219" y="190"/>
                    <a:pt x="225" y="170"/>
                    <a:pt x="225" y="170"/>
                  </a:cubicBezTo>
                  <a:cubicBezTo>
                    <a:pt x="206" y="161"/>
                    <a:pt x="206" y="161"/>
                    <a:pt x="206" y="161"/>
                  </a:cubicBezTo>
                  <a:lnTo>
                    <a:pt x="392" y="95"/>
                  </a:lnTo>
                  <a:close/>
                  <a:moveTo>
                    <a:pt x="205" y="164"/>
                  </a:moveTo>
                  <a:cubicBezTo>
                    <a:pt x="205" y="169"/>
                    <a:pt x="201" y="173"/>
                    <a:pt x="196" y="173"/>
                  </a:cubicBezTo>
                  <a:cubicBezTo>
                    <a:pt x="191" y="173"/>
                    <a:pt x="187" y="169"/>
                    <a:pt x="187" y="164"/>
                  </a:cubicBezTo>
                  <a:cubicBezTo>
                    <a:pt x="187" y="163"/>
                    <a:pt x="188" y="162"/>
                    <a:pt x="188" y="161"/>
                  </a:cubicBezTo>
                  <a:cubicBezTo>
                    <a:pt x="196" y="161"/>
                    <a:pt x="196" y="161"/>
                    <a:pt x="196" y="161"/>
                  </a:cubicBezTo>
                  <a:cubicBezTo>
                    <a:pt x="204" y="161"/>
                    <a:pt x="204" y="161"/>
                    <a:pt x="204" y="161"/>
                  </a:cubicBezTo>
                  <a:cubicBezTo>
                    <a:pt x="205" y="162"/>
                    <a:pt x="205" y="163"/>
                    <a:pt x="205" y="16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3" name="Google Shape;893;p19"/>
            <p:cNvSpPr/>
            <p:nvPr/>
          </p:nvSpPr>
          <p:spPr>
            <a:xfrm>
              <a:off x="2397551" y="1476125"/>
              <a:ext cx="33338" cy="25400"/>
            </a:xfrm>
            <a:custGeom>
              <a:avLst/>
              <a:gdLst/>
              <a:ahLst/>
              <a:cxnLst/>
              <a:rect l="l" t="t" r="r" b="b"/>
              <a:pathLst>
                <a:path w="50" h="39" extrusionOk="0">
                  <a:moveTo>
                    <a:pt x="0" y="17"/>
                  </a:moveTo>
                  <a:cubicBezTo>
                    <a:pt x="26" y="39"/>
                    <a:pt x="26" y="39"/>
                    <a:pt x="26" y="39"/>
                  </a:cubicBezTo>
                  <a:cubicBezTo>
                    <a:pt x="34" y="35"/>
                    <a:pt x="42" y="32"/>
                    <a:pt x="50" y="29"/>
                  </a:cubicBezTo>
                  <a:cubicBezTo>
                    <a:pt x="30" y="0"/>
                    <a:pt x="30" y="0"/>
                    <a:pt x="30" y="0"/>
                  </a:cubicBezTo>
                  <a:cubicBezTo>
                    <a:pt x="20" y="5"/>
                    <a:pt x="10" y="11"/>
                    <a:pt x="0" y="17"/>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4" name="Google Shape;894;p19"/>
            <p:cNvSpPr/>
            <p:nvPr/>
          </p:nvSpPr>
          <p:spPr>
            <a:xfrm>
              <a:off x="2546776" y="1477713"/>
              <a:ext cx="31750" cy="23813"/>
            </a:xfrm>
            <a:custGeom>
              <a:avLst/>
              <a:gdLst/>
              <a:ahLst/>
              <a:cxnLst/>
              <a:rect l="l" t="t" r="r" b="b"/>
              <a:pathLst>
                <a:path w="50" h="38" extrusionOk="0">
                  <a:moveTo>
                    <a:pt x="0" y="28"/>
                  </a:moveTo>
                  <a:cubicBezTo>
                    <a:pt x="9" y="31"/>
                    <a:pt x="17" y="35"/>
                    <a:pt x="25" y="38"/>
                  </a:cubicBezTo>
                  <a:cubicBezTo>
                    <a:pt x="50" y="17"/>
                    <a:pt x="50" y="17"/>
                    <a:pt x="50" y="17"/>
                  </a:cubicBezTo>
                  <a:cubicBezTo>
                    <a:pt x="40" y="11"/>
                    <a:pt x="31" y="5"/>
                    <a:pt x="20" y="0"/>
                  </a:cubicBezTo>
                  <a:lnTo>
                    <a:pt x="0" y="28"/>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5" name="Google Shape;895;p19"/>
            <p:cNvSpPr/>
            <p:nvPr/>
          </p:nvSpPr>
          <p:spPr>
            <a:xfrm>
              <a:off x="2437239" y="1465013"/>
              <a:ext cx="25400" cy="25400"/>
            </a:xfrm>
            <a:custGeom>
              <a:avLst/>
              <a:gdLst/>
              <a:ahLst/>
              <a:cxnLst/>
              <a:rect l="l" t="t" r="r" b="b"/>
              <a:pathLst>
                <a:path w="39" h="40" extrusionOk="0">
                  <a:moveTo>
                    <a:pt x="0" y="8"/>
                  </a:moveTo>
                  <a:cubicBezTo>
                    <a:pt x="17" y="40"/>
                    <a:pt x="17" y="40"/>
                    <a:pt x="17" y="40"/>
                  </a:cubicBezTo>
                  <a:cubicBezTo>
                    <a:pt x="24" y="38"/>
                    <a:pt x="32" y="36"/>
                    <a:pt x="39" y="35"/>
                  </a:cubicBezTo>
                  <a:cubicBezTo>
                    <a:pt x="31" y="0"/>
                    <a:pt x="31" y="0"/>
                    <a:pt x="31" y="0"/>
                  </a:cubicBezTo>
                  <a:cubicBezTo>
                    <a:pt x="20" y="2"/>
                    <a:pt x="10" y="5"/>
                    <a:pt x="0" y="8"/>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6" name="Google Shape;896;p19"/>
            <p:cNvSpPr/>
            <p:nvPr/>
          </p:nvSpPr>
          <p:spPr>
            <a:xfrm>
              <a:off x="2361039" y="1504700"/>
              <a:ext cx="31750" cy="23812"/>
            </a:xfrm>
            <a:custGeom>
              <a:avLst/>
              <a:gdLst/>
              <a:ahLst/>
              <a:cxnLst/>
              <a:rect l="l" t="t" r="r" b="b"/>
              <a:pathLst>
                <a:path w="50" h="37" extrusionOk="0">
                  <a:moveTo>
                    <a:pt x="50" y="14"/>
                  </a:moveTo>
                  <a:cubicBezTo>
                    <a:pt x="26" y="0"/>
                    <a:pt x="26" y="0"/>
                    <a:pt x="26" y="0"/>
                  </a:cubicBezTo>
                  <a:cubicBezTo>
                    <a:pt x="16" y="9"/>
                    <a:pt x="7" y="19"/>
                    <a:pt x="0" y="30"/>
                  </a:cubicBezTo>
                  <a:cubicBezTo>
                    <a:pt x="21" y="37"/>
                    <a:pt x="21" y="37"/>
                    <a:pt x="21" y="37"/>
                  </a:cubicBezTo>
                  <a:cubicBezTo>
                    <a:pt x="30" y="29"/>
                    <a:pt x="40" y="21"/>
                    <a:pt x="50" y="14"/>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7" name="Google Shape;897;p19"/>
            <p:cNvSpPr/>
            <p:nvPr/>
          </p:nvSpPr>
          <p:spPr>
            <a:xfrm>
              <a:off x="2513439" y="1465013"/>
              <a:ext cx="25400" cy="25400"/>
            </a:xfrm>
            <a:custGeom>
              <a:avLst/>
              <a:gdLst/>
              <a:ahLst/>
              <a:cxnLst/>
              <a:rect l="l" t="t" r="r" b="b"/>
              <a:pathLst>
                <a:path w="39" h="39" extrusionOk="0">
                  <a:moveTo>
                    <a:pt x="0" y="34"/>
                  </a:moveTo>
                  <a:cubicBezTo>
                    <a:pt x="8" y="36"/>
                    <a:pt x="16" y="37"/>
                    <a:pt x="23" y="39"/>
                  </a:cubicBezTo>
                  <a:cubicBezTo>
                    <a:pt x="39" y="8"/>
                    <a:pt x="39" y="8"/>
                    <a:pt x="39" y="8"/>
                  </a:cubicBezTo>
                  <a:cubicBezTo>
                    <a:pt x="30" y="4"/>
                    <a:pt x="20" y="2"/>
                    <a:pt x="9" y="0"/>
                  </a:cubicBezTo>
                  <a:lnTo>
                    <a:pt x="0" y="34"/>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8" name="Google Shape;898;p19"/>
            <p:cNvSpPr/>
            <p:nvPr/>
          </p:nvSpPr>
          <p:spPr>
            <a:xfrm>
              <a:off x="2583289" y="1504700"/>
              <a:ext cx="31750" cy="23812"/>
            </a:xfrm>
            <a:custGeom>
              <a:avLst/>
              <a:gdLst/>
              <a:ahLst/>
              <a:cxnLst/>
              <a:rect l="l" t="t" r="r" b="b"/>
              <a:pathLst>
                <a:path w="50" h="37" extrusionOk="0">
                  <a:moveTo>
                    <a:pt x="24" y="0"/>
                  </a:moveTo>
                  <a:cubicBezTo>
                    <a:pt x="0" y="15"/>
                    <a:pt x="0" y="15"/>
                    <a:pt x="0" y="15"/>
                  </a:cubicBezTo>
                  <a:cubicBezTo>
                    <a:pt x="10" y="22"/>
                    <a:pt x="20" y="29"/>
                    <a:pt x="29" y="37"/>
                  </a:cubicBezTo>
                  <a:cubicBezTo>
                    <a:pt x="50" y="30"/>
                    <a:pt x="50" y="30"/>
                    <a:pt x="50" y="30"/>
                  </a:cubicBezTo>
                  <a:cubicBezTo>
                    <a:pt x="42" y="19"/>
                    <a:pt x="33" y="9"/>
                    <a:pt x="24" y="0"/>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9" name="Google Shape;899;p19"/>
            <p:cNvSpPr/>
            <p:nvPr/>
          </p:nvSpPr>
          <p:spPr>
            <a:xfrm>
              <a:off x="2478514" y="1461838"/>
              <a:ext cx="20637" cy="23812"/>
            </a:xfrm>
            <a:custGeom>
              <a:avLst/>
              <a:gdLst/>
              <a:ahLst/>
              <a:cxnLst/>
              <a:rect l="l" t="t" r="r" b="b"/>
              <a:pathLst>
                <a:path w="31" h="36" extrusionOk="0">
                  <a:moveTo>
                    <a:pt x="0" y="1"/>
                  </a:moveTo>
                  <a:cubicBezTo>
                    <a:pt x="4" y="36"/>
                    <a:pt x="4" y="36"/>
                    <a:pt x="4" y="36"/>
                  </a:cubicBezTo>
                  <a:cubicBezTo>
                    <a:pt x="8" y="36"/>
                    <a:pt x="11" y="35"/>
                    <a:pt x="15" y="35"/>
                  </a:cubicBezTo>
                  <a:cubicBezTo>
                    <a:pt x="19" y="35"/>
                    <a:pt x="23" y="36"/>
                    <a:pt x="27" y="36"/>
                  </a:cubicBezTo>
                  <a:cubicBezTo>
                    <a:pt x="31" y="1"/>
                    <a:pt x="31" y="1"/>
                    <a:pt x="31" y="1"/>
                  </a:cubicBezTo>
                  <a:cubicBezTo>
                    <a:pt x="25" y="0"/>
                    <a:pt x="20" y="0"/>
                    <a:pt x="15" y="0"/>
                  </a:cubicBezTo>
                  <a:cubicBezTo>
                    <a:pt x="10" y="0"/>
                    <a:pt x="5" y="0"/>
                    <a:pt x="0" y="1"/>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0" name="Google Shape;900;p19"/>
            <p:cNvSpPr/>
            <p:nvPr/>
          </p:nvSpPr>
          <p:spPr>
            <a:xfrm>
              <a:off x="2213401" y="1272925"/>
              <a:ext cx="549276" cy="266700"/>
            </a:xfrm>
            <a:custGeom>
              <a:avLst/>
              <a:gdLst/>
              <a:ahLst/>
              <a:cxnLst/>
              <a:rect l="l" t="t" r="r" b="b"/>
              <a:pathLst>
                <a:path w="846" h="410" extrusionOk="0">
                  <a:moveTo>
                    <a:pt x="423" y="294"/>
                  </a:moveTo>
                  <a:cubicBezTo>
                    <a:pt x="511" y="294"/>
                    <a:pt x="588" y="340"/>
                    <a:pt x="636" y="410"/>
                  </a:cubicBezTo>
                  <a:cubicBezTo>
                    <a:pt x="846" y="344"/>
                    <a:pt x="846" y="344"/>
                    <a:pt x="846" y="344"/>
                  </a:cubicBezTo>
                  <a:cubicBezTo>
                    <a:pt x="797" y="143"/>
                    <a:pt x="617" y="4"/>
                    <a:pt x="413" y="0"/>
                  </a:cubicBezTo>
                  <a:cubicBezTo>
                    <a:pt x="209" y="4"/>
                    <a:pt x="49" y="143"/>
                    <a:pt x="0" y="344"/>
                  </a:cubicBezTo>
                  <a:cubicBezTo>
                    <a:pt x="210" y="410"/>
                    <a:pt x="210" y="410"/>
                    <a:pt x="210" y="410"/>
                  </a:cubicBezTo>
                  <a:cubicBezTo>
                    <a:pt x="258" y="340"/>
                    <a:pt x="335" y="294"/>
                    <a:pt x="423" y="2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1" name="Google Shape;901;p19"/>
            <p:cNvSpPr/>
            <p:nvPr/>
          </p:nvSpPr>
          <p:spPr>
            <a:xfrm>
              <a:off x="2459464" y="1299913"/>
              <a:ext cx="58738" cy="144463"/>
            </a:xfrm>
            <a:custGeom>
              <a:avLst/>
              <a:gdLst/>
              <a:ahLst/>
              <a:cxnLst/>
              <a:rect l="l" t="t" r="r" b="b"/>
              <a:pathLst>
                <a:path w="91" h="223" extrusionOk="0">
                  <a:moveTo>
                    <a:pt x="66" y="223"/>
                  </a:moveTo>
                  <a:cubicBezTo>
                    <a:pt x="91" y="0"/>
                    <a:pt x="91" y="0"/>
                    <a:pt x="91" y="0"/>
                  </a:cubicBezTo>
                  <a:cubicBezTo>
                    <a:pt x="45" y="0"/>
                    <a:pt x="45" y="0"/>
                    <a:pt x="45" y="0"/>
                  </a:cubicBezTo>
                  <a:cubicBezTo>
                    <a:pt x="0" y="0"/>
                    <a:pt x="0" y="0"/>
                    <a:pt x="0" y="0"/>
                  </a:cubicBezTo>
                  <a:cubicBezTo>
                    <a:pt x="25" y="223"/>
                    <a:pt x="25" y="223"/>
                    <a:pt x="25" y="223"/>
                  </a:cubicBezTo>
                  <a:cubicBezTo>
                    <a:pt x="31" y="222"/>
                    <a:pt x="38" y="222"/>
                    <a:pt x="44" y="222"/>
                  </a:cubicBezTo>
                  <a:cubicBezTo>
                    <a:pt x="52" y="222"/>
                    <a:pt x="59" y="222"/>
                    <a:pt x="66" y="22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19"/>
            <p:cNvSpPr/>
            <p:nvPr/>
          </p:nvSpPr>
          <p:spPr>
            <a:xfrm>
              <a:off x="2365801" y="1304675"/>
              <a:ext cx="88900" cy="149225"/>
            </a:xfrm>
            <a:custGeom>
              <a:avLst/>
              <a:gdLst/>
              <a:ahLst/>
              <a:cxnLst/>
              <a:rect l="l" t="t" r="r" b="b"/>
              <a:pathLst>
                <a:path w="138" h="228" extrusionOk="0">
                  <a:moveTo>
                    <a:pt x="84" y="0"/>
                  </a:moveTo>
                  <a:cubicBezTo>
                    <a:pt x="42" y="18"/>
                    <a:pt x="42" y="18"/>
                    <a:pt x="42" y="18"/>
                  </a:cubicBezTo>
                  <a:cubicBezTo>
                    <a:pt x="0" y="35"/>
                    <a:pt x="0" y="35"/>
                    <a:pt x="0" y="35"/>
                  </a:cubicBezTo>
                  <a:cubicBezTo>
                    <a:pt x="97" y="228"/>
                    <a:pt x="97" y="228"/>
                    <a:pt x="97" y="228"/>
                  </a:cubicBezTo>
                  <a:cubicBezTo>
                    <a:pt x="110" y="223"/>
                    <a:pt x="124" y="220"/>
                    <a:pt x="138" y="217"/>
                  </a:cubicBezTo>
                  <a:lnTo>
                    <a:pt x="84"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19"/>
            <p:cNvSpPr/>
            <p:nvPr/>
          </p:nvSpPr>
          <p:spPr>
            <a:xfrm>
              <a:off x="2286426" y="1349125"/>
              <a:ext cx="120650" cy="128588"/>
            </a:xfrm>
            <a:custGeom>
              <a:avLst/>
              <a:gdLst/>
              <a:ahLst/>
              <a:cxnLst/>
              <a:rect l="l" t="t" r="r" b="b"/>
              <a:pathLst>
                <a:path w="187" h="198" extrusionOk="0">
                  <a:moveTo>
                    <a:pt x="66" y="0"/>
                  </a:moveTo>
                  <a:cubicBezTo>
                    <a:pt x="33" y="33"/>
                    <a:pt x="33" y="33"/>
                    <a:pt x="33" y="33"/>
                  </a:cubicBezTo>
                  <a:cubicBezTo>
                    <a:pt x="0" y="66"/>
                    <a:pt x="0" y="66"/>
                    <a:pt x="0" y="66"/>
                  </a:cubicBezTo>
                  <a:cubicBezTo>
                    <a:pt x="147" y="198"/>
                    <a:pt x="147" y="198"/>
                    <a:pt x="147" y="198"/>
                  </a:cubicBezTo>
                  <a:cubicBezTo>
                    <a:pt x="160" y="189"/>
                    <a:pt x="173" y="181"/>
                    <a:pt x="187" y="174"/>
                  </a:cubicBezTo>
                  <a:lnTo>
                    <a:pt x="6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4" name="Google Shape;904;p19"/>
            <p:cNvSpPr/>
            <p:nvPr/>
          </p:nvSpPr>
          <p:spPr>
            <a:xfrm>
              <a:off x="2235626" y="1433263"/>
              <a:ext cx="125412" cy="90488"/>
            </a:xfrm>
            <a:custGeom>
              <a:avLst/>
              <a:gdLst/>
              <a:ahLst/>
              <a:cxnLst/>
              <a:rect l="l" t="t" r="r" b="b"/>
              <a:pathLst>
                <a:path w="192" h="139" extrusionOk="0">
                  <a:moveTo>
                    <a:pt x="192" y="97"/>
                  </a:moveTo>
                  <a:cubicBezTo>
                    <a:pt x="36" y="0"/>
                    <a:pt x="36" y="0"/>
                    <a:pt x="36" y="0"/>
                  </a:cubicBezTo>
                  <a:cubicBezTo>
                    <a:pt x="18" y="44"/>
                    <a:pt x="18" y="44"/>
                    <a:pt x="18" y="44"/>
                  </a:cubicBezTo>
                  <a:cubicBezTo>
                    <a:pt x="0" y="88"/>
                    <a:pt x="0" y="88"/>
                    <a:pt x="0" y="88"/>
                  </a:cubicBezTo>
                  <a:cubicBezTo>
                    <a:pt x="156" y="139"/>
                    <a:pt x="156" y="139"/>
                    <a:pt x="156" y="139"/>
                  </a:cubicBezTo>
                  <a:cubicBezTo>
                    <a:pt x="167" y="124"/>
                    <a:pt x="179" y="110"/>
                    <a:pt x="192" y="9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5" name="Google Shape;905;p19"/>
            <p:cNvSpPr/>
            <p:nvPr/>
          </p:nvSpPr>
          <p:spPr>
            <a:xfrm>
              <a:off x="2521376" y="1304675"/>
              <a:ext cx="90488" cy="149225"/>
            </a:xfrm>
            <a:custGeom>
              <a:avLst/>
              <a:gdLst/>
              <a:ahLst/>
              <a:cxnLst/>
              <a:rect l="l" t="t" r="r" b="b"/>
              <a:pathLst>
                <a:path w="138" h="229" extrusionOk="0">
                  <a:moveTo>
                    <a:pt x="138" y="35"/>
                  </a:moveTo>
                  <a:cubicBezTo>
                    <a:pt x="96" y="18"/>
                    <a:pt x="96" y="18"/>
                    <a:pt x="96" y="18"/>
                  </a:cubicBezTo>
                  <a:cubicBezTo>
                    <a:pt x="54" y="0"/>
                    <a:pt x="54" y="0"/>
                    <a:pt x="54" y="0"/>
                  </a:cubicBezTo>
                  <a:cubicBezTo>
                    <a:pt x="0" y="218"/>
                    <a:pt x="0" y="218"/>
                    <a:pt x="0" y="218"/>
                  </a:cubicBezTo>
                  <a:cubicBezTo>
                    <a:pt x="14" y="220"/>
                    <a:pt x="28" y="224"/>
                    <a:pt x="41" y="229"/>
                  </a:cubicBezTo>
                  <a:lnTo>
                    <a:pt x="138" y="3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6" name="Google Shape;906;p19"/>
            <p:cNvSpPr/>
            <p:nvPr/>
          </p:nvSpPr>
          <p:spPr>
            <a:xfrm>
              <a:off x="2569001" y="1349125"/>
              <a:ext cx="122238" cy="130175"/>
            </a:xfrm>
            <a:custGeom>
              <a:avLst/>
              <a:gdLst/>
              <a:ahLst/>
              <a:cxnLst/>
              <a:rect l="l" t="t" r="r" b="b"/>
              <a:pathLst>
                <a:path w="187" h="199" extrusionOk="0">
                  <a:moveTo>
                    <a:pt x="187" y="66"/>
                  </a:moveTo>
                  <a:cubicBezTo>
                    <a:pt x="154" y="33"/>
                    <a:pt x="154" y="33"/>
                    <a:pt x="154" y="33"/>
                  </a:cubicBezTo>
                  <a:cubicBezTo>
                    <a:pt x="121" y="0"/>
                    <a:pt x="121" y="0"/>
                    <a:pt x="121" y="0"/>
                  </a:cubicBezTo>
                  <a:cubicBezTo>
                    <a:pt x="0" y="175"/>
                    <a:pt x="0" y="175"/>
                    <a:pt x="0" y="175"/>
                  </a:cubicBezTo>
                  <a:cubicBezTo>
                    <a:pt x="13" y="182"/>
                    <a:pt x="26" y="190"/>
                    <a:pt x="39" y="199"/>
                  </a:cubicBezTo>
                  <a:lnTo>
                    <a:pt x="187" y="6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7" name="Google Shape;907;p19"/>
            <p:cNvSpPr/>
            <p:nvPr/>
          </p:nvSpPr>
          <p:spPr>
            <a:xfrm>
              <a:off x="2615039" y="1433263"/>
              <a:ext cx="125412" cy="90488"/>
            </a:xfrm>
            <a:custGeom>
              <a:avLst/>
              <a:gdLst/>
              <a:ahLst/>
              <a:cxnLst/>
              <a:rect l="l" t="t" r="r" b="b"/>
              <a:pathLst>
                <a:path w="193" h="139" extrusionOk="0">
                  <a:moveTo>
                    <a:pt x="35" y="139"/>
                  </a:moveTo>
                  <a:cubicBezTo>
                    <a:pt x="193" y="88"/>
                    <a:pt x="193" y="88"/>
                    <a:pt x="193" y="88"/>
                  </a:cubicBezTo>
                  <a:cubicBezTo>
                    <a:pt x="175" y="44"/>
                    <a:pt x="175" y="44"/>
                    <a:pt x="175" y="44"/>
                  </a:cubicBezTo>
                  <a:cubicBezTo>
                    <a:pt x="156" y="0"/>
                    <a:pt x="156" y="0"/>
                    <a:pt x="156" y="0"/>
                  </a:cubicBezTo>
                  <a:cubicBezTo>
                    <a:pt x="0" y="98"/>
                    <a:pt x="0" y="98"/>
                    <a:pt x="0" y="98"/>
                  </a:cubicBezTo>
                  <a:cubicBezTo>
                    <a:pt x="13" y="111"/>
                    <a:pt x="24" y="125"/>
                    <a:pt x="35"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8" name="Google Shape;908;p19"/>
            <p:cNvSpPr/>
            <p:nvPr/>
          </p:nvSpPr>
          <p:spPr>
            <a:xfrm>
              <a:off x="2475339" y="1307850"/>
              <a:ext cx="27000" cy="270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9" name="Google Shape;909;p19"/>
            <p:cNvSpPr/>
            <p:nvPr/>
          </p:nvSpPr>
          <p:spPr>
            <a:xfrm>
              <a:off x="2476926" y="1358650"/>
              <a:ext cx="22200" cy="207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0" name="Google Shape;910;p19"/>
            <p:cNvSpPr/>
            <p:nvPr/>
          </p:nvSpPr>
          <p:spPr>
            <a:xfrm>
              <a:off x="2478514" y="1406275"/>
              <a:ext cx="19200" cy="192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1" name="Google Shape;911;p19"/>
            <p:cNvSpPr/>
            <p:nvPr/>
          </p:nvSpPr>
          <p:spPr>
            <a:xfrm>
              <a:off x="2561064" y="1323725"/>
              <a:ext cx="26988" cy="26988"/>
            </a:xfrm>
            <a:custGeom>
              <a:avLst/>
              <a:gdLst/>
              <a:ahLst/>
              <a:cxnLst/>
              <a:rect l="l" t="t" r="r" b="b"/>
              <a:pathLst>
                <a:path w="42" h="42" extrusionOk="0">
                  <a:moveTo>
                    <a:pt x="38" y="27"/>
                  </a:moveTo>
                  <a:cubicBezTo>
                    <a:pt x="35" y="37"/>
                    <a:pt x="24" y="42"/>
                    <a:pt x="14" y="39"/>
                  </a:cubicBezTo>
                  <a:cubicBezTo>
                    <a:pt x="5" y="35"/>
                    <a:pt x="0" y="25"/>
                    <a:pt x="3" y="15"/>
                  </a:cubicBezTo>
                  <a:cubicBezTo>
                    <a:pt x="6" y="5"/>
                    <a:pt x="17" y="0"/>
                    <a:pt x="27" y="3"/>
                  </a:cubicBezTo>
                  <a:cubicBezTo>
                    <a:pt x="37" y="7"/>
                    <a:pt x="42" y="18"/>
                    <a:pt x="38"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2" name="Google Shape;912;p19"/>
            <p:cNvSpPr/>
            <p:nvPr/>
          </p:nvSpPr>
          <p:spPr>
            <a:xfrm>
              <a:off x="2546776" y="1366588"/>
              <a:ext cx="23812" cy="23812"/>
            </a:xfrm>
            <a:custGeom>
              <a:avLst/>
              <a:gdLst/>
              <a:ahLst/>
              <a:cxnLst/>
              <a:rect l="l" t="t" r="r" b="b"/>
              <a:pathLst>
                <a:path w="36" h="36" extrusionOk="0">
                  <a:moveTo>
                    <a:pt x="33" y="24"/>
                  </a:moveTo>
                  <a:cubicBezTo>
                    <a:pt x="30" y="32"/>
                    <a:pt x="21" y="36"/>
                    <a:pt x="13" y="33"/>
                  </a:cubicBezTo>
                  <a:cubicBezTo>
                    <a:pt x="4" y="30"/>
                    <a:pt x="0" y="21"/>
                    <a:pt x="3" y="13"/>
                  </a:cubicBezTo>
                  <a:cubicBezTo>
                    <a:pt x="6" y="5"/>
                    <a:pt x="15" y="0"/>
                    <a:pt x="23" y="3"/>
                  </a:cubicBezTo>
                  <a:cubicBezTo>
                    <a:pt x="32" y="6"/>
                    <a:pt x="36" y="15"/>
                    <a:pt x="3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3" name="Google Shape;913;p19"/>
            <p:cNvSpPr/>
            <p:nvPr/>
          </p:nvSpPr>
          <p:spPr>
            <a:xfrm>
              <a:off x="2534076" y="1411038"/>
              <a:ext cx="20637" cy="19050"/>
            </a:xfrm>
            <a:custGeom>
              <a:avLst/>
              <a:gdLst/>
              <a:ahLst/>
              <a:cxnLst/>
              <a:rect l="l" t="t" r="r" b="b"/>
              <a:pathLst>
                <a:path w="31" h="30" extrusionOk="0">
                  <a:moveTo>
                    <a:pt x="28" y="19"/>
                  </a:moveTo>
                  <a:cubicBezTo>
                    <a:pt x="26" y="26"/>
                    <a:pt x="18" y="30"/>
                    <a:pt x="11" y="27"/>
                  </a:cubicBezTo>
                  <a:cubicBezTo>
                    <a:pt x="4" y="25"/>
                    <a:pt x="0" y="17"/>
                    <a:pt x="3" y="10"/>
                  </a:cubicBezTo>
                  <a:cubicBezTo>
                    <a:pt x="5" y="3"/>
                    <a:pt x="13" y="0"/>
                    <a:pt x="20" y="2"/>
                  </a:cubicBezTo>
                  <a:cubicBezTo>
                    <a:pt x="27" y="5"/>
                    <a:pt x="31" y="12"/>
                    <a:pt x="28"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4" name="Google Shape;914;p19"/>
            <p:cNvSpPr/>
            <p:nvPr/>
          </p:nvSpPr>
          <p:spPr>
            <a:xfrm>
              <a:off x="2640439" y="1376113"/>
              <a:ext cx="26988" cy="25400"/>
            </a:xfrm>
            <a:custGeom>
              <a:avLst/>
              <a:gdLst/>
              <a:ahLst/>
              <a:cxnLst/>
              <a:rect l="l" t="t" r="r" b="b"/>
              <a:pathLst>
                <a:path w="40" h="40" extrusionOk="0">
                  <a:moveTo>
                    <a:pt x="33" y="32"/>
                  </a:moveTo>
                  <a:cubicBezTo>
                    <a:pt x="26" y="40"/>
                    <a:pt x="15" y="40"/>
                    <a:pt x="8" y="33"/>
                  </a:cubicBezTo>
                  <a:cubicBezTo>
                    <a:pt x="0" y="26"/>
                    <a:pt x="0" y="15"/>
                    <a:pt x="7" y="8"/>
                  </a:cubicBezTo>
                  <a:cubicBezTo>
                    <a:pt x="14" y="1"/>
                    <a:pt x="25" y="0"/>
                    <a:pt x="32" y="7"/>
                  </a:cubicBezTo>
                  <a:cubicBezTo>
                    <a:pt x="39" y="14"/>
                    <a:pt x="40" y="25"/>
                    <a:pt x="33"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19"/>
            <p:cNvSpPr/>
            <p:nvPr/>
          </p:nvSpPr>
          <p:spPr>
            <a:xfrm>
              <a:off x="2615039" y="1407863"/>
              <a:ext cx="20637" cy="22225"/>
            </a:xfrm>
            <a:custGeom>
              <a:avLst/>
              <a:gdLst/>
              <a:ahLst/>
              <a:cxnLst/>
              <a:rect l="l" t="t" r="r" b="b"/>
              <a:pathLst>
                <a:path w="34" h="34" extrusionOk="0">
                  <a:moveTo>
                    <a:pt x="28" y="28"/>
                  </a:moveTo>
                  <a:cubicBezTo>
                    <a:pt x="22" y="34"/>
                    <a:pt x="13" y="34"/>
                    <a:pt x="7" y="29"/>
                  </a:cubicBezTo>
                  <a:cubicBezTo>
                    <a:pt x="0" y="23"/>
                    <a:pt x="0" y="13"/>
                    <a:pt x="6" y="7"/>
                  </a:cubicBezTo>
                  <a:cubicBezTo>
                    <a:pt x="12" y="1"/>
                    <a:pt x="21" y="0"/>
                    <a:pt x="27" y="6"/>
                  </a:cubicBezTo>
                  <a:cubicBezTo>
                    <a:pt x="34" y="12"/>
                    <a:pt x="34" y="22"/>
                    <a:pt x="28"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6" name="Google Shape;916;p19"/>
            <p:cNvSpPr/>
            <p:nvPr/>
          </p:nvSpPr>
          <p:spPr>
            <a:xfrm>
              <a:off x="2588051" y="1441200"/>
              <a:ext cx="17462" cy="17462"/>
            </a:xfrm>
            <a:custGeom>
              <a:avLst/>
              <a:gdLst/>
              <a:ahLst/>
              <a:cxnLst/>
              <a:rect l="l" t="t" r="r" b="b"/>
              <a:pathLst>
                <a:path w="28" h="29" extrusionOk="0">
                  <a:moveTo>
                    <a:pt x="24" y="24"/>
                  </a:moveTo>
                  <a:cubicBezTo>
                    <a:pt x="19" y="29"/>
                    <a:pt x="10" y="29"/>
                    <a:pt x="5" y="24"/>
                  </a:cubicBezTo>
                  <a:cubicBezTo>
                    <a:pt x="0" y="19"/>
                    <a:pt x="0" y="11"/>
                    <a:pt x="4" y="6"/>
                  </a:cubicBezTo>
                  <a:cubicBezTo>
                    <a:pt x="9" y="1"/>
                    <a:pt x="18" y="0"/>
                    <a:pt x="23" y="5"/>
                  </a:cubicBezTo>
                  <a:cubicBezTo>
                    <a:pt x="28" y="10"/>
                    <a:pt x="28" y="18"/>
                    <a:pt x="24"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7" name="Google Shape;917;p19"/>
            <p:cNvSpPr/>
            <p:nvPr/>
          </p:nvSpPr>
          <p:spPr>
            <a:xfrm>
              <a:off x="2699176" y="1461838"/>
              <a:ext cx="22225" cy="22225"/>
            </a:xfrm>
            <a:custGeom>
              <a:avLst/>
              <a:gdLst/>
              <a:ahLst/>
              <a:cxnLst/>
              <a:rect l="l" t="t" r="r" b="b"/>
              <a:pathLst>
                <a:path w="34" h="34" extrusionOk="0">
                  <a:moveTo>
                    <a:pt x="23" y="31"/>
                  </a:moveTo>
                  <a:cubicBezTo>
                    <a:pt x="15" y="34"/>
                    <a:pt x="6" y="31"/>
                    <a:pt x="3" y="23"/>
                  </a:cubicBezTo>
                  <a:cubicBezTo>
                    <a:pt x="0" y="15"/>
                    <a:pt x="3" y="7"/>
                    <a:pt x="11" y="3"/>
                  </a:cubicBezTo>
                  <a:cubicBezTo>
                    <a:pt x="19" y="0"/>
                    <a:pt x="28" y="3"/>
                    <a:pt x="31" y="11"/>
                  </a:cubicBezTo>
                  <a:cubicBezTo>
                    <a:pt x="34" y="19"/>
                    <a:pt x="31" y="28"/>
                    <a:pt x="23"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8" name="Google Shape;918;p19"/>
            <p:cNvSpPr/>
            <p:nvPr/>
          </p:nvSpPr>
          <p:spPr>
            <a:xfrm>
              <a:off x="2669014" y="1476125"/>
              <a:ext cx="19050" cy="20638"/>
            </a:xfrm>
            <a:custGeom>
              <a:avLst/>
              <a:gdLst/>
              <a:ahLst/>
              <a:cxnLst/>
              <a:rect l="l" t="t" r="r" b="b"/>
              <a:pathLst>
                <a:path w="30" h="30" extrusionOk="0">
                  <a:moveTo>
                    <a:pt x="20" y="27"/>
                  </a:moveTo>
                  <a:cubicBezTo>
                    <a:pt x="13" y="30"/>
                    <a:pt x="6" y="27"/>
                    <a:pt x="3" y="20"/>
                  </a:cubicBezTo>
                  <a:cubicBezTo>
                    <a:pt x="0" y="13"/>
                    <a:pt x="3" y="6"/>
                    <a:pt x="10" y="3"/>
                  </a:cubicBezTo>
                  <a:cubicBezTo>
                    <a:pt x="16" y="0"/>
                    <a:pt x="24" y="3"/>
                    <a:pt x="27" y="10"/>
                  </a:cubicBezTo>
                  <a:cubicBezTo>
                    <a:pt x="30" y="16"/>
                    <a:pt x="27" y="24"/>
                    <a:pt x="2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9" name="Google Shape;919;p19"/>
            <p:cNvSpPr/>
            <p:nvPr/>
          </p:nvSpPr>
          <p:spPr>
            <a:xfrm>
              <a:off x="2637264" y="1492000"/>
              <a:ext cx="15875" cy="17463"/>
            </a:xfrm>
            <a:custGeom>
              <a:avLst/>
              <a:gdLst/>
              <a:ahLst/>
              <a:cxnLst/>
              <a:rect l="l" t="t" r="r" b="b"/>
              <a:pathLst>
                <a:path w="25" h="25" extrusionOk="0">
                  <a:moveTo>
                    <a:pt x="17" y="23"/>
                  </a:moveTo>
                  <a:cubicBezTo>
                    <a:pt x="12" y="25"/>
                    <a:pt x="5" y="23"/>
                    <a:pt x="3" y="17"/>
                  </a:cubicBezTo>
                  <a:cubicBezTo>
                    <a:pt x="0" y="11"/>
                    <a:pt x="3" y="5"/>
                    <a:pt x="8" y="3"/>
                  </a:cubicBezTo>
                  <a:cubicBezTo>
                    <a:pt x="14" y="0"/>
                    <a:pt x="20" y="3"/>
                    <a:pt x="23" y="8"/>
                  </a:cubicBezTo>
                  <a:cubicBezTo>
                    <a:pt x="25" y="14"/>
                    <a:pt x="23" y="20"/>
                    <a:pt x="17"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0" name="Google Shape;920;p19"/>
            <p:cNvSpPr/>
            <p:nvPr/>
          </p:nvSpPr>
          <p:spPr>
            <a:xfrm>
              <a:off x="2388026" y="1323725"/>
              <a:ext cx="28575" cy="26988"/>
            </a:xfrm>
            <a:custGeom>
              <a:avLst/>
              <a:gdLst/>
              <a:ahLst/>
              <a:cxnLst/>
              <a:rect l="l" t="t" r="r" b="b"/>
              <a:pathLst>
                <a:path w="42" h="42" extrusionOk="0">
                  <a:moveTo>
                    <a:pt x="4" y="27"/>
                  </a:moveTo>
                  <a:cubicBezTo>
                    <a:pt x="7" y="37"/>
                    <a:pt x="18" y="42"/>
                    <a:pt x="27" y="39"/>
                  </a:cubicBezTo>
                  <a:cubicBezTo>
                    <a:pt x="37" y="35"/>
                    <a:pt x="42" y="25"/>
                    <a:pt x="39" y="15"/>
                  </a:cubicBezTo>
                  <a:cubicBezTo>
                    <a:pt x="35" y="5"/>
                    <a:pt x="25" y="0"/>
                    <a:pt x="15" y="3"/>
                  </a:cubicBezTo>
                  <a:cubicBezTo>
                    <a:pt x="5" y="7"/>
                    <a:pt x="0" y="18"/>
                    <a:pt x="4"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1" name="Google Shape;921;p19"/>
            <p:cNvSpPr/>
            <p:nvPr/>
          </p:nvSpPr>
          <p:spPr>
            <a:xfrm>
              <a:off x="2405489" y="1366588"/>
              <a:ext cx="23812" cy="23812"/>
            </a:xfrm>
            <a:custGeom>
              <a:avLst/>
              <a:gdLst/>
              <a:ahLst/>
              <a:cxnLst/>
              <a:rect l="l" t="t" r="r" b="b"/>
              <a:pathLst>
                <a:path w="36" h="36" extrusionOk="0">
                  <a:moveTo>
                    <a:pt x="3" y="24"/>
                  </a:moveTo>
                  <a:cubicBezTo>
                    <a:pt x="6" y="32"/>
                    <a:pt x="15" y="36"/>
                    <a:pt x="23" y="33"/>
                  </a:cubicBezTo>
                  <a:cubicBezTo>
                    <a:pt x="31" y="30"/>
                    <a:pt x="36" y="21"/>
                    <a:pt x="33" y="13"/>
                  </a:cubicBezTo>
                  <a:cubicBezTo>
                    <a:pt x="30" y="5"/>
                    <a:pt x="21" y="0"/>
                    <a:pt x="12" y="3"/>
                  </a:cubicBezTo>
                  <a:cubicBezTo>
                    <a:pt x="4" y="6"/>
                    <a:pt x="0" y="15"/>
                    <a:pt x="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2" name="Google Shape;922;p19"/>
            <p:cNvSpPr/>
            <p:nvPr/>
          </p:nvSpPr>
          <p:spPr>
            <a:xfrm>
              <a:off x="2421364" y="1411038"/>
              <a:ext cx="20637" cy="19050"/>
            </a:xfrm>
            <a:custGeom>
              <a:avLst/>
              <a:gdLst/>
              <a:ahLst/>
              <a:cxnLst/>
              <a:rect l="l" t="t" r="r" b="b"/>
              <a:pathLst>
                <a:path w="31" h="30" extrusionOk="0">
                  <a:moveTo>
                    <a:pt x="3" y="19"/>
                  </a:moveTo>
                  <a:cubicBezTo>
                    <a:pt x="5" y="26"/>
                    <a:pt x="13" y="30"/>
                    <a:pt x="20" y="27"/>
                  </a:cubicBezTo>
                  <a:cubicBezTo>
                    <a:pt x="27" y="25"/>
                    <a:pt x="31" y="17"/>
                    <a:pt x="28" y="10"/>
                  </a:cubicBezTo>
                  <a:cubicBezTo>
                    <a:pt x="26" y="3"/>
                    <a:pt x="18" y="0"/>
                    <a:pt x="11" y="2"/>
                  </a:cubicBezTo>
                  <a:cubicBezTo>
                    <a:pt x="4" y="5"/>
                    <a:pt x="0" y="12"/>
                    <a:pt x="3"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3" name="Google Shape;923;p19"/>
            <p:cNvSpPr/>
            <p:nvPr/>
          </p:nvSpPr>
          <p:spPr>
            <a:xfrm>
              <a:off x="2308651" y="1376113"/>
              <a:ext cx="26988" cy="25400"/>
            </a:xfrm>
            <a:custGeom>
              <a:avLst/>
              <a:gdLst/>
              <a:ahLst/>
              <a:cxnLst/>
              <a:rect l="l" t="t" r="r" b="b"/>
              <a:pathLst>
                <a:path w="40" h="40" extrusionOk="0">
                  <a:moveTo>
                    <a:pt x="7" y="32"/>
                  </a:moveTo>
                  <a:cubicBezTo>
                    <a:pt x="13" y="40"/>
                    <a:pt x="25" y="40"/>
                    <a:pt x="32" y="33"/>
                  </a:cubicBezTo>
                  <a:cubicBezTo>
                    <a:pt x="39" y="26"/>
                    <a:pt x="40" y="15"/>
                    <a:pt x="33" y="8"/>
                  </a:cubicBezTo>
                  <a:cubicBezTo>
                    <a:pt x="26" y="1"/>
                    <a:pt x="15" y="0"/>
                    <a:pt x="8" y="7"/>
                  </a:cubicBezTo>
                  <a:cubicBezTo>
                    <a:pt x="0" y="14"/>
                    <a:pt x="0" y="25"/>
                    <a:pt x="7"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4" name="Google Shape;924;p19"/>
            <p:cNvSpPr/>
            <p:nvPr/>
          </p:nvSpPr>
          <p:spPr>
            <a:xfrm>
              <a:off x="2340401" y="1407863"/>
              <a:ext cx="22225" cy="22225"/>
            </a:xfrm>
            <a:custGeom>
              <a:avLst/>
              <a:gdLst/>
              <a:ahLst/>
              <a:cxnLst/>
              <a:rect l="l" t="t" r="r" b="b"/>
              <a:pathLst>
                <a:path w="34" h="34" extrusionOk="0">
                  <a:moveTo>
                    <a:pt x="6" y="28"/>
                  </a:moveTo>
                  <a:cubicBezTo>
                    <a:pt x="11" y="34"/>
                    <a:pt x="21" y="34"/>
                    <a:pt x="27" y="29"/>
                  </a:cubicBezTo>
                  <a:cubicBezTo>
                    <a:pt x="33" y="23"/>
                    <a:pt x="34" y="13"/>
                    <a:pt x="28" y="7"/>
                  </a:cubicBezTo>
                  <a:cubicBezTo>
                    <a:pt x="22" y="1"/>
                    <a:pt x="13" y="0"/>
                    <a:pt x="6" y="6"/>
                  </a:cubicBezTo>
                  <a:cubicBezTo>
                    <a:pt x="0" y="12"/>
                    <a:pt x="0" y="22"/>
                    <a:pt x="6"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5" name="Google Shape;925;p19"/>
            <p:cNvSpPr/>
            <p:nvPr/>
          </p:nvSpPr>
          <p:spPr>
            <a:xfrm>
              <a:off x="2370564" y="1441200"/>
              <a:ext cx="17462" cy="17462"/>
            </a:xfrm>
            <a:custGeom>
              <a:avLst/>
              <a:gdLst/>
              <a:ahLst/>
              <a:cxnLst/>
              <a:rect l="l" t="t" r="r" b="b"/>
              <a:pathLst>
                <a:path w="29" h="29" extrusionOk="0">
                  <a:moveTo>
                    <a:pt x="5" y="24"/>
                  </a:moveTo>
                  <a:cubicBezTo>
                    <a:pt x="10" y="29"/>
                    <a:pt x="18" y="29"/>
                    <a:pt x="24" y="24"/>
                  </a:cubicBezTo>
                  <a:cubicBezTo>
                    <a:pt x="29" y="19"/>
                    <a:pt x="29" y="11"/>
                    <a:pt x="24" y="6"/>
                  </a:cubicBezTo>
                  <a:cubicBezTo>
                    <a:pt x="19" y="1"/>
                    <a:pt x="11" y="0"/>
                    <a:pt x="6" y="5"/>
                  </a:cubicBezTo>
                  <a:cubicBezTo>
                    <a:pt x="1" y="10"/>
                    <a:pt x="0" y="18"/>
                    <a:pt x="5"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6" name="Google Shape;926;p19"/>
            <p:cNvSpPr/>
            <p:nvPr/>
          </p:nvSpPr>
          <p:spPr>
            <a:xfrm>
              <a:off x="2254676" y="1461838"/>
              <a:ext cx="22225" cy="22225"/>
            </a:xfrm>
            <a:custGeom>
              <a:avLst/>
              <a:gdLst/>
              <a:ahLst/>
              <a:cxnLst/>
              <a:rect l="l" t="t" r="r" b="b"/>
              <a:pathLst>
                <a:path w="34" h="34" extrusionOk="0">
                  <a:moveTo>
                    <a:pt x="11" y="31"/>
                  </a:moveTo>
                  <a:cubicBezTo>
                    <a:pt x="18" y="34"/>
                    <a:pt x="27" y="31"/>
                    <a:pt x="31" y="23"/>
                  </a:cubicBezTo>
                  <a:cubicBezTo>
                    <a:pt x="34" y="15"/>
                    <a:pt x="31" y="7"/>
                    <a:pt x="23" y="3"/>
                  </a:cubicBezTo>
                  <a:cubicBezTo>
                    <a:pt x="15" y="0"/>
                    <a:pt x="6" y="3"/>
                    <a:pt x="3" y="11"/>
                  </a:cubicBezTo>
                  <a:cubicBezTo>
                    <a:pt x="0" y="19"/>
                    <a:pt x="3" y="28"/>
                    <a:pt x="1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7" name="Google Shape;927;p19"/>
            <p:cNvSpPr/>
            <p:nvPr/>
          </p:nvSpPr>
          <p:spPr>
            <a:xfrm>
              <a:off x="2288014" y="1476125"/>
              <a:ext cx="20638" cy="20638"/>
            </a:xfrm>
            <a:custGeom>
              <a:avLst/>
              <a:gdLst/>
              <a:ahLst/>
              <a:cxnLst/>
              <a:rect l="l" t="t" r="r" b="b"/>
              <a:pathLst>
                <a:path w="30" h="30" extrusionOk="0">
                  <a:moveTo>
                    <a:pt x="10" y="27"/>
                  </a:moveTo>
                  <a:cubicBezTo>
                    <a:pt x="16" y="30"/>
                    <a:pt x="24" y="27"/>
                    <a:pt x="27" y="20"/>
                  </a:cubicBezTo>
                  <a:cubicBezTo>
                    <a:pt x="30" y="13"/>
                    <a:pt x="27" y="6"/>
                    <a:pt x="20" y="3"/>
                  </a:cubicBezTo>
                  <a:cubicBezTo>
                    <a:pt x="14" y="0"/>
                    <a:pt x="6" y="3"/>
                    <a:pt x="3" y="10"/>
                  </a:cubicBezTo>
                  <a:cubicBezTo>
                    <a:pt x="0" y="16"/>
                    <a:pt x="3" y="24"/>
                    <a:pt x="1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19"/>
            <p:cNvSpPr/>
            <p:nvPr/>
          </p:nvSpPr>
          <p:spPr>
            <a:xfrm>
              <a:off x="2322939" y="1492000"/>
              <a:ext cx="15875" cy="17463"/>
            </a:xfrm>
            <a:custGeom>
              <a:avLst/>
              <a:gdLst/>
              <a:ahLst/>
              <a:cxnLst/>
              <a:rect l="l" t="t" r="r" b="b"/>
              <a:pathLst>
                <a:path w="25" h="25" extrusionOk="0">
                  <a:moveTo>
                    <a:pt x="8" y="23"/>
                  </a:moveTo>
                  <a:cubicBezTo>
                    <a:pt x="13" y="25"/>
                    <a:pt x="20" y="23"/>
                    <a:pt x="22" y="17"/>
                  </a:cubicBezTo>
                  <a:cubicBezTo>
                    <a:pt x="25" y="11"/>
                    <a:pt x="22" y="5"/>
                    <a:pt x="16" y="3"/>
                  </a:cubicBezTo>
                  <a:cubicBezTo>
                    <a:pt x="11" y="0"/>
                    <a:pt x="4" y="3"/>
                    <a:pt x="2" y="8"/>
                  </a:cubicBezTo>
                  <a:cubicBezTo>
                    <a:pt x="0" y="14"/>
                    <a:pt x="2" y="20"/>
                    <a:pt x="8"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29" name="Google Shape;929;p19"/>
          <p:cNvSpPr txBox="1">
            <a:spLocks noGrp="1"/>
          </p:cNvSpPr>
          <p:nvPr>
            <p:ph type="title"/>
          </p:nvPr>
        </p:nvSpPr>
        <p:spPr>
          <a:xfrm>
            <a:off x="720000" y="1391075"/>
            <a:ext cx="3852000" cy="152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0" name="Google Shape;930;p19"/>
          <p:cNvSpPr txBox="1">
            <a:spLocks noGrp="1"/>
          </p:cNvSpPr>
          <p:nvPr>
            <p:ph type="subTitle" idx="1"/>
          </p:nvPr>
        </p:nvSpPr>
        <p:spPr>
          <a:xfrm>
            <a:off x="720000" y="2918725"/>
            <a:ext cx="3852000" cy="80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1" name="Google Shape;931;p19"/>
          <p:cNvSpPr>
            <a:spLocks noGrp="1"/>
          </p:cNvSpPr>
          <p:nvPr>
            <p:ph type="pic" idx="2"/>
          </p:nvPr>
        </p:nvSpPr>
        <p:spPr>
          <a:xfrm>
            <a:off x="4661200" y="690300"/>
            <a:ext cx="3675300" cy="3762900"/>
          </a:xfrm>
          <a:prstGeom prst="ellipse">
            <a:avLst/>
          </a:prstGeom>
          <a:noFill/>
          <a:ln w="19050" cap="flat" cmpd="sng">
            <a:solidFill>
              <a:schemeClr val="accent2"/>
            </a:solidFill>
            <a:prstDash val="solid"/>
            <a:round/>
            <a:headEnd type="none" w="sm" len="sm"/>
            <a:tailEnd type="none" w="sm" len="sm"/>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nd text 1">
  <p:cSld name="CUSTOM_4">
    <p:spTree>
      <p:nvGrpSpPr>
        <p:cNvPr id="1" name="Shape 932"/>
        <p:cNvGrpSpPr/>
        <p:nvPr/>
      </p:nvGrpSpPr>
      <p:grpSpPr>
        <a:xfrm>
          <a:off x="0" y="0"/>
          <a:ext cx="0" cy="0"/>
          <a:chOff x="0" y="0"/>
          <a:chExt cx="0" cy="0"/>
        </a:xfrm>
      </p:grpSpPr>
      <p:pic>
        <p:nvPicPr>
          <p:cNvPr id="933" name="Google Shape;933;p20"/>
          <p:cNvPicPr preferRelativeResize="0"/>
          <p:nvPr/>
        </p:nvPicPr>
        <p:blipFill>
          <a:blip r:embed="rId2">
            <a:alphaModFix amt="12000"/>
          </a:blip>
          <a:stretch>
            <a:fillRect/>
          </a:stretch>
        </p:blipFill>
        <p:spPr>
          <a:xfrm>
            <a:off x="0" y="12441"/>
            <a:ext cx="9144000" cy="5143460"/>
          </a:xfrm>
          <a:prstGeom prst="rect">
            <a:avLst/>
          </a:prstGeom>
          <a:noFill/>
          <a:ln>
            <a:noFill/>
          </a:ln>
        </p:spPr>
      </p:pic>
      <p:grpSp>
        <p:nvGrpSpPr>
          <p:cNvPr id="934" name="Google Shape;934;p20"/>
          <p:cNvGrpSpPr/>
          <p:nvPr/>
        </p:nvGrpSpPr>
        <p:grpSpPr>
          <a:xfrm flipH="1">
            <a:off x="-408337" y="1139501"/>
            <a:ext cx="1031256" cy="1504764"/>
            <a:chOff x="2712001" y="2082563"/>
            <a:chExt cx="252412" cy="368300"/>
          </a:xfrm>
        </p:grpSpPr>
        <p:sp>
          <p:nvSpPr>
            <p:cNvPr id="935" name="Google Shape;935;p20"/>
            <p:cNvSpPr/>
            <p:nvPr/>
          </p:nvSpPr>
          <p:spPr>
            <a:xfrm>
              <a:off x="2832651" y="2349263"/>
              <a:ext cx="9600" cy="237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6" name="Google Shape;936;p20"/>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7" name="Google Shape;937;p20"/>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8" name="Google Shape;938;p20"/>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20"/>
            <p:cNvSpPr/>
            <p:nvPr/>
          </p:nvSpPr>
          <p:spPr>
            <a:xfrm>
              <a:off x="2831063" y="2082563"/>
              <a:ext cx="12600" cy="318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20"/>
            <p:cNvSpPr/>
            <p:nvPr/>
          </p:nvSpPr>
          <p:spPr>
            <a:xfrm>
              <a:off x="2829476" y="2363551"/>
              <a:ext cx="17400" cy="192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20"/>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2" name="Google Shape;942;p20"/>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3" name="Google Shape;943;p20"/>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4" name="Google Shape;944;p20"/>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5" name="Google Shape;945;p20"/>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6" name="Google Shape;946;p20"/>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7" name="Google Shape;947;p20"/>
            <p:cNvSpPr/>
            <p:nvPr/>
          </p:nvSpPr>
          <p:spPr>
            <a:xfrm>
              <a:off x="2799313" y="2336563"/>
              <a:ext cx="762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8" name="Google Shape;948;p20"/>
            <p:cNvSpPr/>
            <p:nvPr/>
          </p:nvSpPr>
          <p:spPr>
            <a:xfrm>
              <a:off x="2791376" y="2111138"/>
              <a:ext cx="936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949" name="Google Shape;949;p20"/>
          <p:cNvCxnSpPr>
            <a:stCxn id="939" idx="0"/>
          </p:cNvCxnSpPr>
          <p:nvPr/>
        </p:nvCxnSpPr>
        <p:spPr>
          <a:xfrm rot="10800000">
            <a:off x="110738" y="-1113199"/>
            <a:ext cx="0" cy="2252700"/>
          </a:xfrm>
          <a:prstGeom prst="straightConnector1">
            <a:avLst/>
          </a:prstGeom>
          <a:noFill/>
          <a:ln w="19050" cap="flat" cmpd="sng">
            <a:solidFill>
              <a:schemeClr val="accent2"/>
            </a:solidFill>
            <a:prstDash val="solid"/>
            <a:round/>
            <a:headEnd type="none" w="med" len="med"/>
            <a:tailEnd type="none" w="med" len="med"/>
          </a:ln>
        </p:spPr>
      </p:cxnSp>
      <p:grpSp>
        <p:nvGrpSpPr>
          <p:cNvPr id="950" name="Google Shape;950;p20"/>
          <p:cNvGrpSpPr/>
          <p:nvPr/>
        </p:nvGrpSpPr>
        <p:grpSpPr>
          <a:xfrm flipH="1">
            <a:off x="29884" y="41200"/>
            <a:ext cx="640937" cy="896362"/>
            <a:chOff x="2983359" y="1767508"/>
            <a:chExt cx="306375" cy="428471"/>
          </a:xfrm>
        </p:grpSpPr>
        <p:sp>
          <p:nvSpPr>
            <p:cNvPr id="951" name="Google Shape;951;p20"/>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2" name="Google Shape;952;p20"/>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3" name="Google Shape;953;p20"/>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4" name="Google Shape;954;p20"/>
            <p:cNvSpPr/>
            <p:nvPr/>
          </p:nvSpPr>
          <p:spPr>
            <a:xfrm>
              <a:off x="3125200" y="1767508"/>
              <a:ext cx="19800" cy="741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5" name="Google Shape;955;p20"/>
            <p:cNvSpPr/>
            <p:nvPr/>
          </p:nvSpPr>
          <p:spPr>
            <a:xfrm>
              <a:off x="3108179" y="1812899"/>
              <a:ext cx="56700" cy="540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6" name="Google Shape;956;p20"/>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7" name="Google Shape;957;p20"/>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8" name="Google Shape;958;p20"/>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9" name="Google Shape;959;p20"/>
            <p:cNvSpPr/>
            <p:nvPr/>
          </p:nvSpPr>
          <p:spPr>
            <a:xfrm>
              <a:off x="3076974" y="1846943"/>
              <a:ext cx="122100" cy="19800"/>
            </a:xfrm>
            <a:prstGeom prst="rect">
              <a:avLst/>
            </a:prstGeom>
            <a:solidFill>
              <a:srgbClr val="F046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0" name="Google Shape;960;p20"/>
            <p:cNvSpPr/>
            <p:nvPr/>
          </p:nvSpPr>
          <p:spPr>
            <a:xfrm>
              <a:off x="3076974" y="1846943"/>
              <a:ext cx="122100" cy="1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1" name="Google Shape;961;p20"/>
            <p:cNvSpPr/>
            <p:nvPr/>
          </p:nvSpPr>
          <p:spPr>
            <a:xfrm>
              <a:off x="3062790" y="1838432"/>
              <a:ext cx="144600" cy="171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2" name="Google Shape;962;p20"/>
            <p:cNvSpPr/>
            <p:nvPr/>
          </p:nvSpPr>
          <p:spPr>
            <a:xfrm>
              <a:off x="3093995" y="2096595"/>
              <a:ext cx="85200" cy="138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3" name="Google Shape;963;p20"/>
            <p:cNvSpPr/>
            <p:nvPr/>
          </p:nvSpPr>
          <p:spPr>
            <a:xfrm>
              <a:off x="3088321" y="2090921"/>
              <a:ext cx="96600" cy="114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4" name="Google Shape;964;p20"/>
            <p:cNvSpPr/>
            <p:nvPr/>
          </p:nvSpPr>
          <p:spPr>
            <a:xfrm>
              <a:off x="309399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5" name="Google Shape;965;p20"/>
            <p:cNvSpPr/>
            <p:nvPr/>
          </p:nvSpPr>
          <p:spPr>
            <a:xfrm>
              <a:off x="310250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6" name="Google Shape;966;p20"/>
            <p:cNvSpPr/>
            <p:nvPr/>
          </p:nvSpPr>
          <p:spPr>
            <a:xfrm>
              <a:off x="311101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7" name="Google Shape;967;p20"/>
            <p:cNvSpPr/>
            <p:nvPr/>
          </p:nvSpPr>
          <p:spPr>
            <a:xfrm>
              <a:off x="311952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8" name="Google Shape;968;p20"/>
            <p:cNvSpPr/>
            <p:nvPr/>
          </p:nvSpPr>
          <p:spPr>
            <a:xfrm>
              <a:off x="312520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9" name="Google Shape;969;p20"/>
            <p:cNvSpPr/>
            <p:nvPr/>
          </p:nvSpPr>
          <p:spPr>
            <a:xfrm>
              <a:off x="313371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0" name="Google Shape;970;p20"/>
            <p:cNvSpPr/>
            <p:nvPr/>
          </p:nvSpPr>
          <p:spPr>
            <a:xfrm>
              <a:off x="3142220"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1" name="Google Shape;971;p20"/>
            <p:cNvSpPr/>
            <p:nvPr/>
          </p:nvSpPr>
          <p:spPr>
            <a:xfrm>
              <a:off x="315073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2" name="Google Shape;972;p20"/>
            <p:cNvSpPr/>
            <p:nvPr/>
          </p:nvSpPr>
          <p:spPr>
            <a:xfrm>
              <a:off x="315924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3" name="Google Shape;973;p20"/>
            <p:cNvSpPr/>
            <p:nvPr/>
          </p:nvSpPr>
          <p:spPr>
            <a:xfrm>
              <a:off x="316491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4" name="Google Shape;974;p20"/>
            <p:cNvSpPr/>
            <p:nvPr/>
          </p:nvSpPr>
          <p:spPr>
            <a:xfrm>
              <a:off x="317342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5" name="Google Shape;975;p20"/>
            <p:cNvSpPr/>
            <p:nvPr/>
          </p:nvSpPr>
          <p:spPr>
            <a:xfrm>
              <a:off x="3093995" y="2110779"/>
              <a:ext cx="85200" cy="6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976" name="Google Shape;976;p20"/>
          <p:cNvCxnSpPr>
            <a:stCxn id="954" idx="0"/>
          </p:cNvCxnSpPr>
          <p:nvPr/>
        </p:nvCxnSpPr>
        <p:spPr>
          <a:xfrm rot="10800000">
            <a:off x="353380" y="-1063400"/>
            <a:ext cx="0" cy="1104600"/>
          </a:xfrm>
          <a:prstGeom prst="straightConnector1">
            <a:avLst/>
          </a:prstGeom>
          <a:noFill/>
          <a:ln w="19050" cap="flat" cmpd="sng">
            <a:solidFill>
              <a:schemeClr val="accent2"/>
            </a:solidFill>
            <a:prstDash val="solid"/>
            <a:round/>
            <a:headEnd type="none" w="med" len="med"/>
            <a:tailEnd type="none" w="med" len="med"/>
          </a:ln>
        </p:spPr>
      </p:cxnSp>
      <p:sp>
        <p:nvSpPr>
          <p:cNvPr id="977" name="Google Shape;977;p20"/>
          <p:cNvSpPr/>
          <p:nvPr/>
        </p:nvSpPr>
        <p:spPr>
          <a:xfrm flipH="1">
            <a:off x="254497" y="4759149"/>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8" name="Google Shape;978;p20"/>
          <p:cNvSpPr/>
          <p:nvPr/>
        </p:nvSpPr>
        <p:spPr>
          <a:xfrm flipH="1">
            <a:off x="8334934" y="4508036"/>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9" name="Google Shape;979;p20"/>
          <p:cNvSpPr/>
          <p:nvPr/>
        </p:nvSpPr>
        <p:spPr>
          <a:xfrm flipH="1">
            <a:off x="8132459" y="211872"/>
            <a:ext cx="151725" cy="151903"/>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0" name="Google Shape;980;p20"/>
          <p:cNvSpPr txBox="1">
            <a:spLocks noGrp="1"/>
          </p:cNvSpPr>
          <p:nvPr>
            <p:ph type="title"/>
          </p:nvPr>
        </p:nvSpPr>
        <p:spPr>
          <a:xfrm>
            <a:off x="720000" y="1933325"/>
            <a:ext cx="38457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81" name="Google Shape;981;p20"/>
          <p:cNvSpPr txBox="1">
            <a:spLocks noGrp="1"/>
          </p:cNvSpPr>
          <p:nvPr>
            <p:ph type="subTitle" idx="1"/>
          </p:nvPr>
        </p:nvSpPr>
        <p:spPr>
          <a:xfrm>
            <a:off x="720000" y="2429825"/>
            <a:ext cx="3845700" cy="8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Sawarabi Gothic"/>
              <a:buNone/>
              <a:defRPr sz="3000" b="1">
                <a:solidFill>
                  <a:schemeClr val="dk1"/>
                </a:solidFill>
                <a:latin typeface="Sawarabi Gothic"/>
                <a:ea typeface="Sawarabi Gothic"/>
                <a:cs typeface="Sawarabi Gothic"/>
                <a:sym typeface="Sawarabi Gothic"/>
              </a:defRPr>
            </a:lvl1pPr>
            <a:lvl2pPr lvl="1" rtl="0">
              <a:spcBef>
                <a:spcPts val="0"/>
              </a:spcBef>
              <a:spcAft>
                <a:spcPts val="0"/>
              </a:spcAft>
              <a:buClr>
                <a:schemeClr val="dk1"/>
              </a:buClr>
              <a:buSzPts val="3500"/>
              <a:buFont typeface="Sawarabi Gothic"/>
              <a:buNone/>
              <a:defRPr sz="3500">
                <a:solidFill>
                  <a:schemeClr val="dk1"/>
                </a:solidFill>
                <a:latin typeface="Sawarabi Gothic"/>
                <a:ea typeface="Sawarabi Gothic"/>
                <a:cs typeface="Sawarabi Gothic"/>
                <a:sym typeface="Sawarabi Gothic"/>
              </a:defRPr>
            </a:lvl2pPr>
            <a:lvl3pPr lvl="2" rtl="0">
              <a:spcBef>
                <a:spcPts val="0"/>
              </a:spcBef>
              <a:spcAft>
                <a:spcPts val="0"/>
              </a:spcAft>
              <a:buClr>
                <a:schemeClr val="dk1"/>
              </a:buClr>
              <a:buSzPts val="3500"/>
              <a:buFont typeface="Sawarabi Gothic"/>
              <a:buNone/>
              <a:defRPr sz="3500">
                <a:solidFill>
                  <a:schemeClr val="dk1"/>
                </a:solidFill>
                <a:latin typeface="Sawarabi Gothic"/>
                <a:ea typeface="Sawarabi Gothic"/>
                <a:cs typeface="Sawarabi Gothic"/>
                <a:sym typeface="Sawarabi Gothic"/>
              </a:defRPr>
            </a:lvl3pPr>
            <a:lvl4pPr lvl="3" rtl="0">
              <a:spcBef>
                <a:spcPts val="0"/>
              </a:spcBef>
              <a:spcAft>
                <a:spcPts val="0"/>
              </a:spcAft>
              <a:buClr>
                <a:schemeClr val="dk1"/>
              </a:buClr>
              <a:buSzPts val="3500"/>
              <a:buFont typeface="Sawarabi Gothic"/>
              <a:buNone/>
              <a:defRPr sz="3500">
                <a:solidFill>
                  <a:schemeClr val="dk1"/>
                </a:solidFill>
                <a:latin typeface="Sawarabi Gothic"/>
                <a:ea typeface="Sawarabi Gothic"/>
                <a:cs typeface="Sawarabi Gothic"/>
                <a:sym typeface="Sawarabi Gothic"/>
              </a:defRPr>
            </a:lvl4pPr>
            <a:lvl5pPr lvl="4" rtl="0">
              <a:spcBef>
                <a:spcPts val="0"/>
              </a:spcBef>
              <a:spcAft>
                <a:spcPts val="0"/>
              </a:spcAft>
              <a:buClr>
                <a:schemeClr val="dk1"/>
              </a:buClr>
              <a:buSzPts val="3500"/>
              <a:buFont typeface="Sawarabi Gothic"/>
              <a:buNone/>
              <a:defRPr sz="3500">
                <a:solidFill>
                  <a:schemeClr val="dk1"/>
                </a:solidFill>
                <a:latin typeface="Sawarabi Gothic"/>
                <a:ea typeface="Sawarabi Gothic"/>
                <a:cs typeface="Sawarabi Gothic"/>
                <a:sym typeface="Sawarabi Gothic"/>
              </a:defRPr>
            </a:lvl5pPr>
            <a:lvl6pPr lvl="5" rtl="0">
              <a:spcBef>
                <a:spcPts val="0"/>
              </a:spcBef>
              <a:spcAft>
                <a:spcPts val="0"/>
              </a:spcAft>
              <a:buClr>
                <a:schemeClr val="dk1"/>
              </a:buClr>
              <a:buSzPts val="3500"/>
              <a:buFont typeface="Sawarabi Gothic"/>
              <a:buNone/>
              <a:defRPr sz="3500">
                <a:solidFill>
                  <a:schemeClr val="dk1"/>
                </a:solidFill>
                <a:latin typeface="Sawarabi Gothic"/>
                <a:ea typeface="Sawarabi Gothic"/>
                <a:cs typeface="Sawarabi Gothic"/>
                <a:sym typeface="Sawarabi Gothic"/>
              </a:defRPr>
            </a:lvl6pPr>
            <a:lvl7pPr lvl="6" rtl="0">
              <a:spcBef>
                <a:spcPts val="0"/>
              </a:spcBef>
              <a:spcAft>
                <a:spcPts val="0"/>
              </a:spcAft>
              <a:buClr>
                <a:schemeClr val="dk1"/>
              </a:buClr>
              <a:buSzPts val="3500"/>
              <a:buFont typeface="Sawarabi Gothic"/>
              <a:buNone/>
              <a:defRPr sz="3500">
                <a:solidFill>
                  <a:schemeClr val="dk1"/>
                </a:solidFill>
                <a:latin typeface="Sawarabi Gothic"/>
                <a:ea typeface="Sawarabi Gothic"/>
                <a:cs typeface="Sawarabi Gothic"/>
                <a:sym typeface="Sawarabi Gothic"/>
              </a:defRPr>
            </a:lvl7pPr>
            <a:lvl8pPr lvl="7" rtl="0">
              <a:spcBef>
                <a:spcPts val="0"/>
              </a:spcBef>
              <a:spcAft>
                <a:spcPts val="0"/>
              </a:spcAft>
              <a:buClr>
                <a:schemeClr val="dk1"/>
              </a:buClr>
              <a:buSzPts val="3500"/>
              <a:buFont typeface="Sawarabi Gothic"/>
              <a:buNone/>
              <a:defRPr sz="3500">
                <a:solidFill>
                  <a:schemeClr val="dk1"/>
                </a:solidFill>
                <a:latin typeface="Sawarabi Gothic"/>
                <a:ea typeface="Sawarabi Gothic"/>
                <a:cs typeface="Sawarabi Gothic"/>
                <a:sym typeface="Sawarabi Gothic"/>
              </a:defRPr>
            </a:lvl8pPr>
            <a:lvl9pPr lvl="8" rtl="0">
              <a:spcBef>
                <a:spcPts val="0"/>
              </a:spcBef>
              <a:spcAft>
                <a:spcPts val="0"/>
              </a:spcAft>
              <a:buClr>
                <a:schemeClr val="dk1"/>
              </a:buClr>
              <a:buSzPts val="3500"/>
              <a:buFont typeface="Sawarabi Gothic"/>
              <a:buNone/>
              <a:defRPr sz="3500">
                <a:solidFill>
                  <a:schemeClr val="dk1"/>
                </a:solidFill>
                <a:latin typeface="Sawarabi Gothic"/>
                <a:ea typeface="Sawarabi Gothic"/>
                <a:cs typeface="Sawarabi Gothic"/>
                <a:sym typeface="Sawarabi Gothic"/>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1pPr>
            <a:lvl2pPr marL="914400" lvl="1"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2pPr>
            <a:lvl3pPr marL="1371600" lvl="2"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3pPr>
            <a:lvl4pPr marL="1828800" lvl="3"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4pPr>
            <a:lvl5pPr marL="2286000" lvl="4"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5pPr>
            <a:lvl6pPr marL="2743200" lvl="5"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6pPr>
            <a:lvl7pPr marL="3200400" lvl="6"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7pPr>
            <a:lvl8pPr marL="3657600" lvl="7"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8pPr>
            <a:lvl9pPr marL="4114800" lvl="8"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8" r:id="rId4"/>
    <p:sldLayoutId id="2147483659" r:id="rId5"/>
    <p:sldLayoutId id="2147483660" r:id="rId6"/>
    <p:sldLayoutId id="2147483664" r:id="rId7"/>
    <p:sldLayoutId id="2147483665" r:id="rId8"/>
    <p:sldLayoutId id="2147483666" r:id="rId9"/>
    <p:sldLayoutId id="2147483670" r:id="rId10"/>
    <p:sldLayoutId id="2147483671" r:id="rId11"/>
    <p:sldLayoutId id="2147483674" r:id="rId12"/>
    <p:sldLayoutId id="2147483676" r:id="rId13"/>
    <p:sldLayoutId id="2147483677" r:id="rId14"/>
    <p:sldLayoutId id="2147483679" r:id="rId15"/>
    <p:sldLayoutId id="2147483680"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2061"/>
        <p:cNvGrpSpPr/>
        <p:nvPr/>
      </p:nvGrpSpPr>
      <p:grpSpPr>
        <a:xfrm>
          <a:off x="0" y="0"/>
          <a:ext cx="0" cy="0"/>
          <a:chOff x="0" y="0"/>
          <a:chExt cx="0" cy="0"/>
        </a:xfrm>
      </p:grpSpPr>
      <p:sp>
        <p:nvSpPr>
          <p:cNvPr id="2062" name="Google Shape;2062;p38"/>
          <p:cNvSpPr txBox="1">
            <a:spLocks noGrp="1"/>
          </p:cNvSpPr>
          <p:nvPr>
            <p:ph type="ctrTitle"/>
          </p:nvPr>
        </p:nvSpPr>
        <p:spPr>
          <a:xfrm>
            <a:off x="706137" y="958710"/>
            <a:ext cx="5224894" cy="276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800" dirty="0"/>
              <a:t>U</a:t>
            </a:r>
            <a:r>
              <a:rPr lang="en" sz="4800" dirty="0"/>
              <a:t>nit 6: </a:t>
            </a:r>
            <a:br>
              <a:rPr lang="en" sz="4800" dirty="0"/>
            </a:br>
            <a:r>
              <a:rPr lang="en-US" sz="4800" dirty="0"/>
              <a:t>VIETNAMESE LIFESTYLE: </a:t>
            </a:r>
            <a:br>
              <a:rPr lang="en-US" sz="4800" dirty="0"/>
            </a:br>
            <a:r>
              <a:rPr lang="en-US" sz="4800" dirty="0"/>
              <a:t>then and now</a:t>
            </a:r>
            <a:endParaRPr sz="4800" dirty="0"/>
          </a:p>
        </p:txBody>
      </p:sp>
      <p:sp>
        <p:nvSpPr>
          <p:cNvPr id="2063" name="Google Shape;2063;p38"/>
          <p:cNvSpPr txBox="1">
            <a:spLocks noGrp="1"/>
          </p:cNvSpPr>
          <p:nvPr>
            <p:ph type="subTitle" idx="1"/>
          </p:nvPr>
        </p:nvSpPr>
        <p:spPr>
          <a:xfrm>
            <a:off x="706137" y="3769360"/>
            <a:ext cx="4185900" cy="47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t>Lesson 4: Communication</a:t>
            </a:r>
            <a:endParaRPr sz="2400" b="1" dirty="0"/>
          </a:p>
        </p:txBody>
      </p:sp>
      <p:cxnSp>
        <p:nvCxnSpPr>
          <p:cNvPr id="2064" name="Google Shape;2064;p38"/>
          <p:cNvCxnSpPr/>
          <p:nvPr/>
        </p:nvCxnSpPr>
        <p:spPr>
          <a:xfrm>
            <a:off x="707737" y="3728010"/>
            <a:ext cx="3845100" cy="0"/>
          </a:xfrm>
          <a:prstGeom prst="straightConnector1">
            <a:avLst/>
          </a:prstGeom>
          <a:noFill/>
          <a:ln w="19050" cap="flat" cmpd="sng">
            <a:solidFill>
              <a:schemeClr val="accent2"/>
            </a:solidFill>
            <a:prstDash val="solid"/>
            <a:round/>
            <a:headEnd type="none" w="med" len="med"/>
            <a:tailEnd type="none" w="med" len="med"/>
          </a:ln>
        </p:spPr>
      </p:cxnSp>
      <p:grpSp>
        <p:nvGrpSpPr>
          <p:cNvPr id="2065" name="Google Shape;2065;p38"/>
          <p:cNvGrpSpPr/>
          <p:nvPr/>
        </p:nvGrpSpPr>
        <p:grpSpPr>
          <a:xfrm>
            <a:off x="4635369" y="1161016"/>
            <a:ext cx="4572597" cy="4338806"/>
            <a:chOff x="4635369" y="1161016"/>
            <a:chExt cx="4572597" cy="4338806"/>
          </a:xfrm>
        </p:grpSpPr>
        <p:grpSp>
          <p:nvGrpSpPr>
            <p:cNvPr id="2066" name="Google Shape;2066;p38"/>
            <p:cNvGrpSpPr/>
            <p:nvPr/>
          </p:nvGrpSpPr>
          <p:grpSpPr>
            <a:xfrm>
              <a:off x="4635369" y="3786621"/>
              <a:ext cx="4572597" cy="1713201"/>
              <a:chOff x="4635369" y="3786621"/>
              <a:chExt cx="4572597" cy="1713201"/>
            </a:xfrm>
          </p:grpSpPr>
          <p:grpSp>
            <p:nvGrpSpPr>
              <p:cNvPr id="2067" name="Google Shape;2067;p38"/>
              <p:cNvGrpSpPr/>
              <p:nvPr/>
            </p:nvGrpSpPr>
            <p:grpSpPr>
              <a:xfrm>
                <a:off x="4635369" y="3786621"/>
                <a:ext cx="1664642" cy="1504815"/>
                <a:chOff x="7894638" y="488950"/>
                <a:chExt cx="1032208" cy="933045"/>
              </a:xfrm>
            </p:grpSpPr>
            <p:sp>
              <p:nvSpPr>
                <p:cNvPr id="2068" name="Google Shape;2068;p38"/>
                <p:cNvSpPr/>
                <p:nvPr/>
              </p:nvSpPr>
              <p:spPr>
                <a:xfrm>
                  <a:off x="7894638" y="488950"/>
                  <a:ext cx="1019270" cy="852646"/>
                </a:xfrm>
                <a:custGeom>
                  <a:avLst/>
                  <a:gdLst/>
                  <a:ahLst/>
                  <a:cxnLst/>
                  <a:rect l="l" t="t" r="r" b="b"/>
                  <a:pathLst>
                    <a:path w="1566" h="1310" extrusionOk="0">
                      <a:moveTo>
                        <a:pt x="1397" y="931"/>
                      </a:moveTo>
                      <a:cubicBezTo>
                        <a:pt x="1373" y="933"/>
                        <a:pt x="1349" y="955"/>
                        <a:pt x="1332" y="972"/>
                      </a:cubicBezTo>
                      <a:cubicBezTo>
                        <a:pt x="1305" y="908"/>
                        <a:pt x="1217" y="893"/>
                        <a:pt x="1197" y="816"/>
                      </a:cubicBezTo>
                      <a:cubicBezTo>
                        <a:pt x="1173" y="814"/>
                        <a:pt x="1150" y="819"/>
                        <a:pt x="1127" y="821"/>
                      </a:cubicBezTo>
                      <a:cubicBezTo>
                        <a:pt x="1090" y="723"/>
                        <a:pt x="1049" y="608"/>
                        <a:pt x="1024" y="506"/>
                      </a:cubicBezTo>
                      <a:cubicBezTo>
                        <a:pt x="1001" y="414"/>
                        <a:pt x="937" y="314"/>
                        <a:pt x="891" y="228"/>
                      </a:cubicBezTo>
                      <a:cubicBezTo>
                        <a:pt x="835" y="121"/>
                        <a:pt x="774" y="0"/>
                        <a:pt x="660" y="119"/>
                      </a:cubicBezTo>
                      <a:cubicBezTo>
                        <a:pt x="589" y="193"/>
                        <a:pt x="585" y="312"/>
                        <a:pt x="575" y="410"/>
                      </a:cubicBezTo>
                      <a:cubicBezTo>
                        <a:pt x="564" y="514"/>
                        <a:pt x="558" y="600"/>
                        <a:pt x="528" y="700"/>
                      </a:cubicBezTo>
                      <a:cubicBezTo>
                        <a:pt x="511" y="758"/>
                        <a:pt x="489" y="796"/>
                        <a:pt x="442" y="835"/>
                      </a:cubicBezTo>
                      <a:cubicBezTo>
                        <a:pt x="413" y="858"/>
                        <a:pt x="349" y="888"/>
                        <a:pt x="334" y="926"/>
                      </a:cubicBezTo>
                      <a:cubicBezTo>
                        <a:pt x="316" y="970"/>
                        <a:pt x="346" y="1017"/>
                        <a:pt x="325" y="1062"/>
                      </a:cubicBezTo>
                      <a:cubicBezTo>
                        <a:pt x="303" y="1113"/>
                        <a:pt x="265" y="1132"/>
                        <a:pt x="218" y="1149"/>
                      </a:cubicBezTo>
                      <a:cubicBezTo>
                        <a:pt x="162" y="1168"/>
                        <a:pt x="40" y="1242"/>
                        <a:pt x="0" y="1310"/>
                      </a:cubicBezTo>
                      <a:cubicBezTo>
                        <a:pt x="5" y="1309"/>
                        <a:pt x="11" y="1308"/>
                        <a:pt x="17" y="1308"/>
                      </a:cubicBezTo>
                      <a:cubicBezTo>
                        <a:pt x="532" y="1302"/>
                        <a:pt x="1047" y="1259"/>
                        <a:pt x="1563" y="1254"/>
                      </a:cubicBezTo>
                      <a:cubicBezTo>
                        <a:pt x="1565" y="1244"/>
                        <a:pt x="1566" y="1233"/>
                        <a:pt x="1563" y="1221"/>
                      </a:cubicBezTo>
                      <a:cubicBezTo>
                        <a:pt x="1537" y="1104"/>
                        <a:pt x="1450" y="1029"/>
                        <a:pt x="1397" y="931"/>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9" name="Google Shape;2069;p38"/>
                <p:cNvSpPr/>
                <p:nvPr/>
              </p:nvSpPr>
              <p:spPr>
                <a:xfrm>
                  <a:off x="8027988" y="574675"/>
                  <a:ext cx="898858" cy="844836"/>
                </a:xfrm>
                <a:custGeom>
                  <a:avLst/>
                  <a:gdLst/>
                  <a:ahLst/>
                  <a:cxnLst/>
                  <a:rect l="l" t="t" r="r" b="b"/>
                  <a:pathLst>
                    <a:path w="1381" h="1298" extrusionOk="0">
                      <a:moveTo>
                        <a:pt x="1221" y="867"/>
                      </a:moveTo>
                      <a:cubicBezTo>
                        <a:pt x="1196" y="835"/>
                        <a:pt x="1186" y="822"/>
                        <a:pt x="1157" y="855"/>
                      </a:cubicBezTo>
                      <a:cubicBezTo>
                        <a:pt x="1141" y="874"/>
                        <a:pt x="1124" y="895"/>
                        <a:pt x="1121" y="920"/>
                      </a:cubicBezTo>
                      <a:cubicBezTo>
                        <a:pt x="1096" y="893"/>
                        <a:pt x="1079" y="851"/>
                        <a:pt x="1060" y="819"/>
                      </a:cubicBezTo>
                      <a:cubicBezTo>
                        <a:pt x="1040" y="787"/>
                        <a:pt x="1032" y="787"/>
                        <a:pt x="998" y="776"/>
                      </a:cubicBezTo>
                      <a:cubicBezTo>
                        <a:pt x="958" y="762"/>
                        <a:pt x="982" y="729"/>
                        <a:pt x="956" y="707"/>
                      </a:cubicBezTo>
                      <a:cubicBezTo>
                        <a:pt x="938" y="694"/>
                        <a:pt x="908" y="714"/>
                        <a:pt x="892" y="716"/>
                      </a:cubicBezTo>
                      <a:cubicBezTo>
                        <a:pt x="886" y="627"/>
                        <a:pt x="838" y="529"/>
                        <a:pt x="791" y="455"/>
                      </a:cubicBezTo>
                      <a:cubicBezTo>
                        <a:pt x="735" y="369"/>
                        <a:pt x="709" y="265"/>
                        <a:pt x="667" y="172"/>
                      </a:cubicBezTo>
                      <a:cubicBezTo>
                        <a:pt x="646" y="126"/>
                        <a:pt x="628" y="82"/>
                        <a:pt x="601" y="39"/>
                      </a:cubicBezTo>
                      <a:cubicBezTo>
                        <a:pt x="584" y="11"/>
                        <a:pt x="583" y="0"/>
                        <a:pt x="554" y="12"/>
                      </a:cubicBezTo>
                      <a:cubicBezTo>
                        <a:pt x="520" y="27"/>
                        <a:pt x="499" y="63"/>
                        <a:pt x="484" y="95"/>
                      </a:cubicBezTo>
                      <a:cubicBezTo>
                        <a:pt x="436" y="195"/>
                        <a:pt x="449" y="305"/>
                        <a:pt x="436" y="411"/>
                      </a:cubicBezTo>
                      <a:cubicBezTo>
                        <a:pt x="429" y="464"/>
                        <a:pt x="407" y="521"/>
                        <a:pt x="391" y="571"/>
                      </a:cubicBezTo>
                      <a:cubicBezTo>
                        <a:pt x="376" y="619"/>
                        <a:pt x="358" y="669"/>
                        <a:pt x="329" y="710"/>
                      </a:cubicBezTo>
                      <a:cubicBezTo>
                        <a:pt x="286" y="771"/>
                        <a:pt x="183" y="785"/>
                        <a:pt x="161" y="861"/>
                      </a:cubicBezTo>
                      <a:cubicBezTo>
                        <a:pt x="152" y="892"/>
                        <a:pt x="159" y="921"/>
                        <a:pt x="143" y="950"/>
                      </a:cubicBezTo>
                      <a:cubicBezTo>
                        <a:pt x="129" y="975"/>
                        <a:pt x="105" y="991"/>
                        <a:pt x="84" y="1009"/>
                      </a:cubicBezTo>
                      <a:cubicBezTo>
                        <a:pt x="42" y="1045"/>
                        <a:pt x="0" y="1073"/>
                        <a:pt x="35" y="1130"/>
                      </a:cubicBezTo>
                      <a:cubicBezTo>
                        <a:pt x="67" y="1182"/>
                        <a:pt x="139" y="1243"/>
                        <a:pt x="197" y="1266"/>
                      </a:cubicBezTo>
                      <a:cubicBezTo>
                        <a:pt x="185" y="1266"/>
                        <a:pt x="185" y="1266"/>
                        <a:pt x="185" y="1266"/>
                      </a:cubicBezTo>
                      <a:cubicBezTo>
                        <a:pt x="182" y="1268"/>
                        <a:pt x="181" y="1270"/>
                        <a:pt x="177" y="1269"/>
                      </a:cubicBezTo>
                      <a:cubicBezTo>
                        <a:pt x="224" y="1286"/>
                        <a:pt x="267" y="1282"/>
                        <a:pt x="318" y="1288"/>
                      </a:cubicBezTo>
                      <a:cubicBezTo>
                        <a:pt x="408" y="1298"/>
                        <a:pt x="497" y="1291"/>
                        <a:pt x="589" y="1287"/>
                      </a:cubicBezTo>
                      <a:cubicBezTo>
                        <a:pt x="688" y="1284"/>
                        <a:pt x="787" y="1280"/>
                        <a:pt x="885" y="1267"/>
                      </a:cubicBezTo>
                      <a:cubicBezTo>
                        <a:pt x="974" y="1256"/>
                        <a:pt x="1070" y="1245"/>
                        <a:pt x="1157" y="1224"/>
                      </a:cubicBezTo>
                      <a:cubicBezTo>
                        <a:pt x="1217" y="1210"/>
                        <a:pt x="1381" y="1177"/>
                        <a:pt x="1343" y="1089"/>
                      </a:cubicBezTo>
                      <a:cubicBezTo>
                        <a:pt x="1311" y="1016"/>
                        <a:pt x="1270" y="930"/>
                        <a:pt x="1221" y="867"/>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0" name="Google Shape;2070;p38"/>
                <p:cNvSpPr/>
                <p:nvPr/>
              </p:nvSpPr>
              <p:spPr>
                <a:xfrm>
                  <a:off x="8763001" y="1371600"/>
                  <a:ext cx="17447" cy="4751"/>
                </a:xfrm>
                <a:custGeom>
                  <a:avLst/>
                  <a:gdLst/>
                  <a:ahLst/>
                  <a:cxnLst/>
                  <a:rect l="l" t="t" r="r" b="b"/>
                  <a:pathLst>
                    <a:path w="28" h="7" extrusionOk="0">
                      <a:moveTo>
                        <a:pt x="0" y="7"/>
                      </a:moveTo>
                      <a:cubicBezTo>
                        <a:pt x="0" y="7"/>
                        <a:pt x="0" y="7"/>
                        <a:pt x="0" y="7"/>
                      </a:cubicBezTo>
                      <a:cubicBezTo>
                        <a:pt x="0" y="7"/>
                        <a:pt x="0" y="7"/>
                        <a:pt x="0" y="7"/>
                      </a:cubicBezTo>
                      <a:moveTo>
                        <a:pt x="3" y="6"/>
                      </a:moveTo>
                      <a:cubicBezTo>
                        <a:pt x="3" y="6"/>
                        <a:pt x="2" y="6"/>
                        <a:pt x="2" y="6"/>
                      </a:cubicBezTo>
                      <a:cubicBezTo>
                        <a:pt x="2" y="6"/>
                        <a:pt x="3" y="6"/>
                        <a:pt x="3" y="6"/>
                      </a:cubicBezTo>
                      <a:moveTo>
                        <a:pt x="5" y="5"/>
                      </a:moveTo>
                      <a:cubicBezTo>
                        <a:pt x="4" y="6"/>
                        <a:pt x="4" y="6"/>
                        <a:pt x="4" y="6"/>
                      </a:cubicBezTo>
                      <a:cubicBezTo>
                        <a:pt x="4" y="6"/>
                        <a:pt x="4" y="6"/>
                        <a:pt x="5" y="5"/>
                      </a:cubicBezTo>
                      <a:moveTo>
                        <a:pt x="9" y="5"/>
                      </a:moveTo>
                      <a:cubicBezTo>
                        <a:pt x="8" y="5"/>
                        <a:pt x="7" y="5"/>
                        <a:pt x="5" y="5"/>
                      </a:cubicBezTo>
                      <a:cubicBezTo>
                        <a:pt x="7" y="5"/>
                        <a:pt x="8" y="5"/>
                        <a:pt x="9" y="5"/>
                      </a:cubicBezTo>
                      <a:moveTo>
                        <a:pt x="26" y="1"/>
                      </a:moveTo>
                      <a:cubicBezTo>
                        <a:pt x="20" y="2"/>
                        <a:pt x="15" y="3"/>
                        <a:pt x="9" y="4"/>
                      </a:cubicBezTo>
                      <a:cubicBezTo>
                        <a:pt x="15" y="3"/>
                        <a:pt x="20" y="2"/>
                        <a:pt x="26" y="1"/>
                      </a:cubicBezTo>
                      <a:moveTo>
                        <a:pt x="28" y="0"/>
                      </a:moveTo>
                      <a:cubicBezTo>
                        <a:pt x="27" y="1"/>
                        <a:pt x="27" y="1"/>
                        <a:pt x="26" y="1"/>
                      </a:cubicBezTo>
                      <a:cubicBezTo>
                        <a:pt x="27" y="1"/>
                        <a:pt x="27" y="1"/>
                        <a:pt x="28" y="0"/>
                      </a:cubicBezTo>
                    </a:path>
                  </a:pathLst>
                </a:custGeom>
                <a:solidFill>
                  <a:srgbClr val="667F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1" name="Google Shape;2071;p38"/>
                <p:cNvSpPr/>
                <p:nvPr/>
              </p:nvSpPr>
              <p:spPr>
                <a:xfrm>
                  <a:off x="8393113" y="581025"/>
                  <a:ext cx="513540" cy="812943"/>
                </a:xfrm>
                <a:custGeom>
                  <a:avLst/>
                  <a:gdLst/>
                  <a:ahLst/>
                  <a:cxnLst/>
                  <a:rect l="l" t="t" r="r" b="b"/>
                  <a:pathLst>
                    <a:path w="789" h="1249" extrusionOk="0">
                      <a:moveTo>
                        <a:pt x="16" y="0"/>
                      </a:moveTo>
                      <a:cubicBezTo>
                        <a:pt x="16" y="1"/>
                        <a:pt x="16" y="1"/>
                        <a:pt x="16" y="1"/>
                      </a:cubicBezTo>
                      <a:cubicBezTo>
                        <a:pt x="0" y="42"/>
                        <a:pt x="13" y="89"/>
                        <a:pt x="20" y="131"/>
                      </a:cubicBezTo>
                      <a:cubicBezTo>
                        <a:pt x="23" y="153"/>
                        <a:pt x="24" y="176"/>
                        <a:pt x="27" y="198"/>
                      </a:cubicBezTo>
                      <a:cubicBezTo>
                        <a:pt x="31" y="221"/>
                        <a:pt x="35" y="244"/>
                        <a:pt x="40" y="266"/>
                      </a:cubicBezTo>
                      <a:cubicBezTo>
                        <a:pt x="50" y="312"/>
                        <a:pt x="62" y="358"/>
                        <a:pt x="71" y="404"/>
                      </a:cubicBezTo>
                      <a:cubicBezTo>
                        <a:pt x="79" y="447"/>
                        <a:pt x="77" y="489"/>
                        <a:pt x="72" y="532"/>
                      </a:cubicBezTo>
                      <a:cubicBezTo>
                        <a:pt x="70" y="552"/>
                        <a:pt x="67" y="571"/>
                        <a:pt x="72" y="590"/>
                      </a:cubicBezTo>
                      <a:cubicBezTo>
                        <a:pt x="75" y="603"/>
                        <a:pt x="81" y="615"/>
                        <a:pt x="90" y="625"/>
                      </a:cubicBezTo>
                      <a:cubicBezTo>
                        <a:pt x="109" y="649"/>
                        <a:pt x="133" y="669"/>
                        <a:pt x="145" y="698"/>
                      </a:cubicBezTo>
                      <a:cubicBezTo>
                        <a:pt x="158" y="729"/>
                        <a:pt x="154" y="764"/>
                        <a:pt x="164" y="796"/>
                      </a:cubicBezTo>
                      <a:cubicBezTo>
                        <a:pt x="168" y="812"/>
                        <a:pt x="177" y="824"/>
                        <a:pt x="191" y="834"/>
                      </a:cubicBezTo>
                      <a:cubicBezTo>
                        <a:pt x="204" y="845"/>
                        <a:pt x="219" y="853"/>
                        <a:pt x="234" y="861"/>
                      </a:cubicBezTo>
                      <a:cubicBezTo>
                        <a:pt x="264" y="876"/>
                        <a:pt x="294" y="892"/>
                        <a:pt x="315" y="921"/>
                      </a:cubicBezTo>
                      <a:cubicBezTo>
                        <a:pt x="335" y="948"/>
                        <a:pt x="348" y="980"/>
                        <a:pt x="359" y="1012"/>
                      </a:cubicBezTo>
                      <a:cubicBezTo>
                        <a:pt x="371" y="1047"/>
                        <a:pt x="380" y="1083"/>
                        <a:pt x="387" y="1120"/>
                      </a:cubicBezTo>
                      <a:cubicBezTo>
                        <a:pt x="395" y="1163"/>
                        <a:pt x="400" y="1206"/>
                        <a:pt x="402" y="1249"/>
                      </a:cubicBezTo>
                      <a:cubicBezTo>
                        <a:pt x="458" y="1242"/>
                        <a:pt x="515" y="1234"/>
                        <a:pt x="569" y="1223"/>
                      </a:cubicBezTo>
                      <a:cubicBezTo>
                        <a:pt x="569" y="1223"/>
                        <a:pt x="569" y="1223"/>
                        <a:pt x="569" y="1223"/>
                      </a:cubicBezTo>
                      <a:cubicBezTo>
                        <a:pt x="570" y="1222"/>
                        <a:pt x="570" y="1222"/>
                        <a:pt x="571" y="1222"/>
                      </a:cubicBezTo>
                      <a:cubicBezTo>
                        <a:pt x="571" y="1222"/>
                        <a:pt x="572" y="1222"/>
                        <a:pt x="572" y="1222"/>
                      </a:cubicBezTo>
                      <a:cubicBezTo>
                        <a:pt x="572" y="1222"/>
                        <a:pt x="572" y="1222"/>
                        <a:pt x="573" y="1222"/>
                      </a:cubicBezTo>
                      <a:cubicBezTo>
                        <a:pt x="573" y="1222"/>
                        <a:pt x="573" y="1222"/>
                        <a:pt x="574" y="1221"/>
                      </a:cubicBezTo>
                      <a:cubicBezTo>
                        <a:pt x="574" y="1221"/>
                        <a:pt x="574" y="1221"/>
                        <a:pt x="574" y="1221"/>
                      </a:cubicBezTo>
                      <a:cubicBezTo>
                        <a:pt x="576" y="1221"/>
                        <a:pt x="577" y="1221"/>
                        <a:pt x="578" y="1221"/>
                      </a:cubicBezTo>
                      <a:cubicBezTo>
                        <a:pt x="578" y="1221"/>
                        <a:pt x="578" y="1221"/>
                        <a:pt x="578" y="1220"/>
                      </a:cubicBezTo>
                      <a:cubicBezTo>
                        <a:pt x="584" y="1219"/>
                        <a:pt x="589" y="1218"/>
                        <a:pt x="595" y="1217"/>
                      </a:cubicBezTo>
                      <a:cubicBezTo>
                        <a:pt x="595" y="1217"/>
                        <a:pt x="595" y="1217"/>
                        <a:pt x="595" y="1217"/>
                      </a:cubicBezTo>
                      <a:cubicBezTo>
                        <a:pt x="596" y="1217"/>
                        <a:pt x="596" y="1217"/>
                        <a:pt x="597" y="1216"/>
                      </a:cubicBezTo>
                      <a:cubicBezTo>
                        <a:pt x="597" y="1216"/>
                        <a:pt x="597" y="1216"/>
                        <a:pt x="597" y="1216"/>
                      </a:cubicBezTo>
                      <a:cubicBezTo>
                        <a:pt x="651" y="1204"/>
                        <a:pt x="789" y="1176"/>
                        <a:pt x="789" y="1106"/>
                      </a:cubicBezTo>
                      <a:cubicBezTo>
                        <a:pt x="789" y="1098"/>
                        <a:pt x="787" y="1090"/>
                        <a:pt x="783" y="1081"/>
                      </a:cubicBezTo>
                      <a:cubicBezTo>
                        <a:pt x="751" y="1008"/>
                        <a:pt x="710" y="922"/>
                        <a:pt x="661" y="859"/>
                      </a:cubicBezTo>
                      <a:cubicBezTo>
                        <a:pt x="647" y="840"/>
                        <a:pt x="637" y="828"/>
                        <a:pt x="626" y="828"/>
                      </a:cubicBezTo>
                      <a:cubicBezTo>
                        <a:pt x="618" y="828"/>
                        <a:pt x="609" y="834"/>
                        <a:pt x="597" y="847"/>
                      </a:cubicBezTo>
                      <a:cubicBezTo>
                        <a:pt x="581" y="866"/>
                        <a:pt x="564" y="887"/>
                        <a:pt x="561" y="912"/>
                      </a:cubicBezTo>
                      <a:cubicBezTo>
                        <a:pt x="536" y="885"/>
                        <a:pt x="519" y="843"/>
                        <a:pt x="500" y="811"/>
                      </a:cubicBezTo>
                      <a:cubicBezTo>
                        <a:pt x="480" y="779"/>
                        <a:pt x="472" y="779"/>
                        <a:pt x="438" y="768"/>
                      </a:cubicBezTo>
                      <a:cubicBezTo>
                        <a:pt x="398" y="754"/>
                        <a:pt x="422" y="721"/>
                        <a:pt x="396" y="699"/>
                      </a:cubicBezTo>
                      <a:cubicBezTo>
                        <a:pt x="391" y="696"/>
                        <a:pt x="386" y="695"/>
                        <a:pt x="381" y="695"/>
                      </a:cubicBezTo>
                      <a:cubicBezTo>
                        <a:pt x="364" y="695"/>
                        <a:pt x="344" y="706"/>
                        <a:pt x="332" y="708"/>
                      </a:cubicBezTo>
                      <a:cubicBezTo>
                        <a:pt x="326" y="619"/>
                        <a:pt x="278" y="521"/>
                        <a:pt x="231" y="447"/>
                      </a:cubicBezTo>
                      <a:cubicBezTo>
                        <a:pt x="175" y="361"/>
                        <a:pt x="149" y="257"/>
                        <a:pt x="107" y="164"/>
                      </a:cubicBezTo>
                      <a:cubicBezTo>
                        <a:pt x="86" y="118"/>
                        <a:pt x="68" y="74"/>
                        <a:pt x="41" y="31"/>
                      </a:cubicBezTo>
                      <a:cubicBezTo>
                        <a:pt x="41" y="31"/>
                        <a:pt x="41" y="31"/>
                        <a:pt x="41" y="31"/>
                      </a:cubicBezTo>
                      <a:cubicBezTo>
                        <a:pt x="30" y="13"/>
                        <a:pt x="26" y="2"/>
                        <a:pt x="16" y="0"/>
                      </a:cubicBezTo>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2" name="Google Shape;2072;p38"/>
                <p:cNvSpPr/>
                <p:nvPr/>
              </p:nvSpPr>
              <p:spPr>
                <a:xfrm>
                  <a:off x="8062913" y="1335088"/>
                  <a:ext cx="472535" cy="82661"/>
                </a:xfrm>
                <a:custGeom>
                  <a:avLst/>
                  <a:gdLst/>
                  <a:ahLst/>
                  <a:cxnLst/>
                  <a:rect l="l" t="t" r="r" b="b"/>
                  <a:pathLst>
                    <a:path w="726" h="127" extrusionOk="0">
                      <a:moveTo>
                        <a:pt x="726" y="109"/>
                      </a:moveTo>
                      <a:cubicBezTo>
                        <a:pt x="663" y="114"/>
                        <a:pt x="600" y="116"/>
                        <a:pt x="537" y="118"/>
                      </a:cubicBezTo>
                      <a:cubicBezTo>
                        <a:pt x="480" y="120"/>
                        <a:pt x="424" y="124"/>
                        <a:pt x="367" y="124"/>
                      </a:cubicBezTo>
                      <a:cubicBezTo>
                        <a:pt x="356" y="124"/>
                        <a:pt x="345" y="124"/>
                        <a:pt x="334" y="124"/>
                      </a:cubicBezTo>
                      <a:cubicBezTo>
                        <a:pt x="355" y="126"/>
                        <a:pt x="376" y="127"/>
                        <a:pt x="397" y="127"/>
                      </a:cubicBezTo>
                      <a:cubicBezTo>
                        <a:pt x="494" y="127"/>
                        <a:pt x="589" y="123"/>
                        <a:pt x="685" y="115"/>
                      </a:cubicBezTo>
                      <a:cubicBezTo>
                        <a:pt x="698" y="114"/>
                        <a:pt x="712" y="113"/>
                        <a:pt x="726" y="109"/>
                      </a:cubicBezTo>
                      <a:moveTo>
                        <a:pt x="13" y="0"/>
                      </a:moveTo>
                      <a:cubicBezTo>
                        <a:pt x="9" y="0"/>
                        <a:pt x="4" y="1"/>
                        <a:pt x="0" y="1"/>
                      </a:cubicBezTo>
                      <a:cubicBezTo>
                        <a:pt x="9" y="8"/>
                        <a:pt x="21" y="14"/>
                        <a:pt x="31" y="19"/>
                      </a:cubicBezTo>
                      <a:cubicBezTo>
                        <a:pt x="25" y="13"/>
                        <a:pt x="19" y="7"/>
                        <a:pt x="13" y="0"/>
                      </a:cubicBezTo>
                    </a:path>
                  </a:pathLst>
                </a:custGeom>
                <a:solidFill>
                  <a:srgbClr val="667F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3" name="Google Shape;2073;p38"/>
                <p:cNvSpPr/>
                <p:nvPr/>
              </p:nvSpPr>
              <p:spPr>
                <a:xfrm>
                  <a:off x="8051801" y="1314450"/>
                  <a:ext cx="19002" cy="22265"/>
                </a:xfrm>
                <a:custGeom>
                  <a:avLst/>
                  <a:gdLst/>
                  <a:ahLst/>
                  <a:cxnLst/>
                  <a:rect l="l" t="t" r="r" b="b"/>
                  <a:pathLst>
                    <a:path w="28" h="33" extrusionOk="0">
                      <a:moveTo>
                        <a:pt x="3" y="0"/>
                      </a:moveTo>
                      <a:cubicBezTo>
                        <a:pt x="0" y="2"/>
                        <a:pt x="0" y="2"/>
                        <a:pt x="0" y="2"/>
                      </a:cubicBezTo>
                      <a:cubicBezTo>
                        <a:pt x="0" y="15"/>
                        <a:pt x="6" y="25"/>
                        <a:pt x="15" y="33"/>
                      </a:cubicBezTo>
                      <a:cubicBezTo>
                        <a:pt x="19" y="33"/>
                        <a:pt x="24" y="32"/>
                        <a:pt x="28" y="32"/>
                      </a:cubicBezTo>
                      <a:cubicBezTo>
                        <a:pt x="18" y="21"/>
                        <a:pt x="10" y="11"/>
                        <a:pt x="3" y="0"/>
                      </a:cubicBezTo>
                    </a:path>
                  </a:pathLst>
                </a:custGeom>
                <a:solidFill>
                  <a:srgbClr val="2C67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4" name="Google Shape;2074;p38"/>
                <p:cNvSpPr/>
                <p:nvPr/>
              </p:nvSpPr>
              <p:spPr>
                <a:xfrm>
                  <a:off x="8054976" y="1014413"/>
                  <a:ext cx="514191" cy="402241"/>
                </a:xfrm>
                <a:custGeom>
                  <a:avLst/>
                  <a:gdLst/>
                  <a:ahLst/>
                  <a:cxnLst/>
                  <a:rect l="l" t="t" r="r" b="b"/>
                  <a:pathLst>
                    <a:path w="790" h="618" extrusionOk="0">
                      <a:moveTo>
                        <a:pt x="446" y="0"/>
                      </a:moveTo>
                      <a:cubicBezTo>
                        <a:pt x="431" y="0"/>
                        <a:pt x="423" y="38"/>
                        <a:pt x="420" y="47"/>
                      </a:cubicBezTo>
                      <a:cubicBezTo>
                        <a:pt x="413" y="68"/>
                        <a:pt x="397" y="178"/>
                        <a:pt x="370" y="183"/>
                      </a:cubicBezTo>
                      <a:cubicBezTo>
                        <a:pt x="368" y="183"/>
                        <a:pt x="367" y="183"/>
                        <a:pt x="366" y="183"/>
                      </a:cubicBezTo>
                      <a:cubicBezTo>
                        <a:pt x="351" y="183"/>
                        <a:pt x="356" y="159"/>
                        <a:pt x="343" y="154"/>
                      </a:cubicBezTo>
                      <a:cubicBezTo>
                        <a:pt x="342" y="154"/>
                        <a:pt x="340" y="153"/>
                        <a:pt x="338" y="153"/>
                      </a:cubicBezTo>
                      <a:cubicBezTo>
                        <a:pt x="324" y="153"/>
                        <a:pt x="311" y="177"/>
                        <a:pt x="305" y="186"/>
                      </a:cubicBezTo>
                      <a:cubicBezTo>
                        <a:pt x="261" y="247"/>
                        <a:pt x="216" y="312"/>
                        <a:pt x="162" y="364"/>
                      </a:cubicBezTo>
                      <a:cubicBezTo>
                        <a:pt x="136" y="389"/>
                        <a:pt x="111" y="402"/>
                        <a:pt x="78" y="418"/>
                      </a:cubicBezTo>
                      <a:cubicBezTo>
                        <a:pt x="57" y="427"/>
                        <a:pt x="11" y="440"/>
                        <a:pt x="0" y="461"/>
                      </a:cubicBezTo>
                      <a:cubicBezTo>
                        <a:pt x="0" y="462"/>
                        <a:pt x="0" y="462"/>
                        <a:pt x="0" y="462"/>
                      </a:cubicBezTo>
                      <a:cubicBezTo>
                        <a:pt x="7" y="473"/>
                        <a:pt x="15" y="483"/>
                        <a:pt x="25" y="494"/>
                      </a:cubicBezTo>
                      <a:cubicBezTo>
                        <a:pt x="31" y="501"/>
                        <a:pt x="37" y="507"/>
                        <a:pt x="43" y="513"/>
                      </a:cubicBezTo>
                      <a:cubicBezTo>
                        <a:pt x="47" y="515"/>
                        <a:pt x="50" y="517"/>
                        <a:pt x="53" y="518"/>
                      </a:cubicBezTo>
                      <a:cubicBezTo>
                        <a:pt x="143" y="569"/>
                        <a:pt x="243" y="606"/>
                        <a:pt x="346" y="618"/>
                      </a:cubicBezTo>
                      <a:cubicBezTo>
                        <a:pt x="357" y="618"/>
                        <a:pt x="368" y="618"/>
                        <a:pt x="379" y="618"/>
                      </a:cubicBezTo>
                      <a:cubicBezTo>
                        <a:pt x="436" y="618"/>
                        <a:pt x="492" y="614"/>
                        <a:pt x="549" y="612"/>
                      </a:cubicBezTo>
                      <a:cubicBezTo>
                        <a:pt x="612" y="610"/>
                        <a:pt x="675" y="608"/>
                        <a:pt x="738" y="603"/>
                      </a:cubicBezTo>
                      <a:cubicBezTo>
                        <a:pt x="755" y="598"/>
                        <a:pt x="770" y="590"/>
                        <a:pt x="777" y="574"/>
                      </a:cubicBezTo>
                      <a:cubicBezTo>
                        <a:pt x="790" y="545"/>
                        <a:pt x="761" y="493"/>
                        <a:pt x="745" y="470"/>
                      </a:cubicBezTo>
                      <a:cubicBezTo>
                        <a:pt x="726" y="441"/>
                        <a:pt x="701" y="421"/>
                        <a:pt x="677" y="397"/>
                      </a:cubicBezTo>
                      <a:cubicBezTo>
                        <a:pt x="659" y="380"/>
                        <a:pt x="640" y="351"/>
                        <a:pt x="620" y="338"/>
                      </a:cubicBezTo>
                      <a:cubicBezTo>
                        <a:pt x="612" y="332"/>
                        <a:pt x="604" y="331"/>
                        <a:pt x="596" y="331"/>
                      </a:cubicBezTo>
                      <a:cubicBezTo>
                        <a:pt x="593" y="331"/>
                        <a:pt x="590" y="331"/>
                        <a:pt x="587" y="331"/>
                      </a:cubicBezTo>
                      <a:cubicBezTo>
                        <a:pt x="585" y="332"/>
                        <a:pt x="582" y="332"/>
                        <a:pt x="579" y="332"/>
                      </a:cubicBezTo>
                      <a:cubicBezTo>
                        <a:pt x="573" y="332"/>
                        <a:pt x="567" y="331"/>
                        <a:pt x="562" y="328"/>
                      </a:cubicBezTo>
                      <a:cubicBezTo>
                        <a:pt x="539" y="318"/>
                        <a:pt x="533" y="287"/>
                        <a:pt x="526" y="265"/>
                      </a:cubicBezTo>
                      <a:cubicBezTo>
                        <a:pt x="504" y="197"/>
                        <a:pt x="478" y="130"/>
                        <a:pt x="466" y="60"/>
                      </a:cubicBezTo>
                      <a:cubicBezTo>
                        <a:pt x="464" y="48"/>
                        <a:pt x="463" y="1"/>
                        <a:pt x="446" y="0"/>
                      </a:cubicBezTo>
                      <a:cubicBezTo>
                        <a:pt x="446" y="0"/>
                        <a:pt x="446" y="0"/>
                        <a:pt x="446" y="0"/>
                      </a:cubicBezTo>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5" name="Google Shape;2075;p38"/>
                <p:cNvSpPr/>
                <p:nvPr/>
              </p:nvSpPr>
              <p:spPr>
                <a:xfrm>
                  <a:off x="7905751" y="1274763"/>
                  <a:ext cx="719217" cy="147233"/>
                </a:xfrm>
                <a:custGeom>
                  <a:avLst/>
                  <a:gdLst/>
                  <a:ahLst/>
                  <a:cxnLst/>
                  <a:rect l="l" t="t" r="r" b="b"/>
                  <a:pathLst>
                    <a:path w="1105" h="229" extrusionOk="0">
                      <a:moveTo>
                        <a:pt x="857" y="144"/>
                      </a:moveTo>
                      <a:cubicBezTo>
                        <a:pt x="834" y="142"/>
                        <a:pt x="782" y="150"/>
                        <a:pt x="762" y="138"/>
                      </a:cubicBezTo>
                      <a:cubicBezTo>
                        <a:pt x="741" y="126"/>
                        <a:pt x="740" y="102"/>
                        <a:pt x="708" y="94"/>
                      </a:cubicBezTo>
                      <a:cubicBezTo>
                        <a:pt x="682" y="88"/>
                        <a:pt x="652" y="97"/>
                        <a:pt x="625" y="97"/>
                      </a:cubicBezTo>
                      <a:cubicBezTo>
                        <a:pt x="597" y="97"/>
                        <a:pt x="587" y="86"/>
                        <a:pt x="562" y="76"/>
                      </a:cubicBezTo>
                      <a:cubicBezTo>
                        <a:pt x="533" y="65"/>
                        <a:pt x="470" y="44"/>
                        <a:pt x="443" y="55"/>
                      </a:cubicBezTo>
                      <a:cubicBezTo>
                        <a:pt x="443" y="52"/>
                        <a:pt x="443" y="52"/>
                        <a:pt x="443" y="52"/>
                      </a:cubicBezTo>
                      <a:cubicBezTo>
                        <a:pt x="429" y="58"/>
                        <a:pt x="397" y="60"/>
                        <a:pt x="384" y="50"/>
                      </a:cubicBezTo>
                      <a:cubicBezTo>
                        <a:pt x="368" y="38"/>
                        <a:pt x="374" y="23"/>
                        <a:pt x="354" y="12"/>
                      </a:cubicBezTo>
                      <a:cubicBezTo>
                        <a:pt x="334" y="0"/>
                        <a:pt x="293" y="1"/>
                        <a:pt x="269" y="2"/>
                      </a:cubicBezTo>
                      <a:cubicBezTo>
                        <a:pt x="240" y="4"/>
                        <a:pt x="235" y="21"/>
                        <a:pt x="210" y="28"/>
                      </a:cubicBezTo>
                      <a:cubicBezTo>
                        <a:pt x="167" y="41"/>
                        <a:pt x="144" y="17"/>
                        <a:pt x="103" y="59"/>
                      </a:cubicBezTo>
                      <a:cubicBezTo>
                        <a:pt x="83" y="79"/>
                        <a:pt x="66" y="93"/>
                        <a:pt x="41" y="109"/>
                      </a:cubicBezTo>
                      <a:cubicBezTo>
                        <a:pt x="23" y="120"/>
                        <a:pt x="0" y="133"/>
                        <a:pt x="6" y="158"/>
                      </a:cubicBezTo>
                      <a:cubicBezTo>
                        <a:pt x="97" y="171"/>
                        <a:pt x="186" y="214"/>
                        <a:pt x="277" y="224"/>
                      </a:cubicBezTo>
                      <a:cubicBezTo>
                        <a:pt x="318" y="229"/>
                        <a:pt x="367" y="220"/>
                        <a:pt x="410" y="218"/>
                      </a:cubicBezTo>
                      <a:cubicBezTo>
                        <a:pt x="455" y="216"/>
                        <a:pt x="500" y="215"/>
                        <a:pt x="546" y="215"/>
                      </a:cubicBezTo>
                      <a:cubicBezTo>
                        <a:pt x="628" y="215"/>
                        <a:pt x="708" y="197"/>
                        <a:pt x="791" y="197"/>
                      </a:cubicBezTo>
                      <a:cubicBezTo>
                        <a:pt x="867" y="197"/>
                        <a:pt x="943" y="208"/>
                        <a:pt x="1019" y="212"/>
                      </a:cubicBezTo>
                      <a:cubicBezTo>
                        <a:pt x="1043" y="214"/>
                        <a:pt x="1092" y="221"/>
                        <a:pt x="1105" y="197"/>
                      </a:cubicBezTo>
                      <a:cubicBezTo>
                        <a:pt x="1084" y="175"/>
                        <a:pt x="1022" y="175"/>
                        <a:pt x="992" y="169"/>
                      </a:cubicBezTo>
                      <a:cubicBezTo>
                        <a:pt x="946" y="158"/>
                        <a:pt x="903" y="149"/>
                        <a:pt x="857" y="144"/>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6" name="Google Shape;2076;p38"/>
                <p:cNvSpPr/>
                <p:nvPr/>
              </p:nvSpPr>
              <p:spPr>
                <a:xfrm>
                  <a:off x="7926388" y="1252538"/>
                  <a:ext cx="551291" cy="126659"/>
                </a:xfrm>
                <a:custGeom>
                  <a:avLst/>
                  <a:gdLst/>
                  <a:ahLst/>
                  <a:cxnLst/>
                  <a:rect l="l" t="t" r="r" b="b"/>
                  <a:pathLst>
                    <a:path w="847" h="197" extrusionOk="0">
                      <a:moveTo>
                        <a:pt x="679" y="99"/>
                      </a:moveTo>
                      <a:cubicBezTo>
                        <a:pt x="668" y="97"/>
                        <a:pt x="650" y="102"/>
                        <a:pt x="641" y="98"/>
                      </a:cubicBezTo>
                      <a:cubicBezTo>
                        <a:pt x="632" y="94"/>
                        <a:pt x="625" y="75"/>
                        <a:pt x="613" y="69"/>
                      </a:cubicBezTo>
                      <a:cubicBezTo>
                        <a:pt x="580" y="51"/>
                        <a:pt x="547" y="63"/>
                        <a:pt x="517" y="77"/>
                      </a:cubicBezTo>
                      <a:cubicBezTo>
                        <a:pt x="510" y="20"/>
                        <a:pt x="418" y="29"/>
                        <a:pt x="383" y="48"/>
                      </a:cubicBezTo>
                      <a:cubicBezTo>
                        <a:pt x="365" y="29"/>
                        <a:pt x="333" y="20"/>
                        <a:pt x="309" y="30"/>
                      </a:cubicBezTo>
                      <a:cubicBezTo>
                        <a:pt x="319" y="16"/>
                        <a:pt x="293" y="2"/>
                        <a:pt x="278" y="1"/>
                      </a:cubicBezTo>
                      <a:cubicBezTo>
                        <a:pt x="255" y="0"/>
                        <a:pt x="254" y="14"/>
                        <a:pt x="236" y="21"/>
                      </a:cubicBezTo>
                      <a:cubicBezTo>
                        <a:pt x="206" y="31"/>
                        <a:pt x="175" y="5"/>
                        <a:pt x="144" y="12"/>
                      </a:cubicBezTo>
                      <a:cubicBezTo>
                        <a:pt x="109" y="20"/>
                        <a:pt x="101" y="48"/>
                        <a:pt x="79" y="69"/>
                      </a:cubicBezTo>
                      <a:cubicBezTo>
                        <a:pt x="57" y="91"/>
                        <a:pt x="2" y="100"/>
                        <a:pt x="0" y="136"/>
                      </a:cubicBezTo>
                      <a:cubicBezTo>
                        <a:pt x="22" y="141"/>
                        <a:pt x="42" y="122"/>
                        <a:pt x="64" y="117"/>
                      </a:cubicBezTo>
                      <a:cubicBezTo>
                        <a:pt x="93" y="109"/>
                        <a:pt x="112" y="111"/>
                        <a:pt x="139" y="119"/>
                      </a:cubicBezTo>
                      <a:cubicBezTo>
                        <a:pt x="157" y="125"/>
                        <a:pt x="169" y="132"/>
                        <a:pt x="189" y="126"/>
                      </a:cubicBezTo>
                      <a:cubicBezTo>
                        <a:pt x="210" y="120"/>
                        <a:pt x="222" y="103"/>
                        <a:pt x="247" y="104"/>
                      </a:cubicBezTo>
                      <a:cubicBezTo>
                        <a:pt x="289" y="107"/>
                        <a:pt x="316" y="143"/>
                        <a:pt x="365" y="140"/>
                      </a:cubicBezTo>
                      <a:cubicBezTo>
                        <a:pt x="385" y="138"/>
                        <a:pt x="408" y="126"/>
                        <a:pt x="428" y="128"/>
                      </a:cubicBezTo>
                      <a:cubicBezTo>
                        <a:pt x="447" y="129"/>
                        <a:pt x="457" y="143"/>
                        <a:pt x="474" y="149"/>
                      </a:cubicBezTo>
                      <a:cubicBezTo>
                        <a:pt x="513" y="161"/>
                        <a:pt x="543" y="131"/>
                        <a:pt x="581" y="134"/>
                      </a:cubicBezTo>
                      <a:cubicBezTo>
                        <a:pt x="614" y="136"/>
                        <a:pt x="640" y="166"/>
                        <a:pt x="676" y="169"/>
                      </a:cubicBezTo>
                      <a:cubicBezTo>
                        <a:pt x="693" y="171"/>
                        <a:pt x="713" y="163"/>
                        <a:pt x="729" y="167"/>
                      </a:cubicBezTo>
                      <a:cubicBezTo>
                        <a:pt x="742" y="170"/>
                        <a:pt x="755" y="185"/>
                        <a:pt x="770" y="189"/>
                      </a:cubicBezTo>
                      <a:cubicBezTo>
                        <a:pt x="794" y="195"/>
                        <a:pt x="834" y="197"/>
                        <a:pt x="847" y="173"/>
                      </a:cubicBezTo>
                      <a:cubicBezTo>
                        <a:pt x="817" y="160"/>
                        <a:pt x="786" y="153"/>
                        <a:pt x="758" y="136"/>
                      </a:cubicBezTo>
                      <a:cubicBezTo>
                        <a:pt x="733" y="121"/>
                        <a:pt x="710" y="104"/>
                        <a:pt x="679" y="99"/>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7" name="Google Shape;2077;p38"/>
                <p:cNvSpPr/>
                <p:nvPr/>
              </p:nvSpPr>
              <p:spPr>
                <a:xfrm>
                  <a:off x="8115301" y="558800"/>
                  <a:ext cx="428276" cy="597503"/>
                </a:xfrm>
                <a:custGeom>
                  <a:avLst/>
                  <a:gdLst/>
                  <a:ahLst/>
                  <a:cxnLst/>
                  <a:rect l="l" t="t" r="r" b="b"/>
                  <a:pathLst>
                    <a:path w="658" h="918" extrusionOk="0">
                      <a:moveTo>
                        <a:pt x="418" y="14"/>
                      </a:moveTo>
                      <a:cubicBezTo>
                        <a:pt x="412" y="8"/>
                        <a:pt x="412" y="8"/>
                        <a:pt x="412" y="8"/>
                      </a:cubicBezTo>
                      <a:cubicBezTo>
                        <a:pt x="341" y="12"/>
                        <a:pt x="312" y="104"/>
                        <a:pt x="288" y="159"/>
                      </a:cubicBezTo>
                      <a:cubicBezTo>
                        <a:pt x="272" y="196"/>
                        <a:pt x="281" y="213"/>
                        <a:pt x="280" y="250"/>
                      </a:cubicBezTo>
                      <a:cubicBezTo>
                        <a:pt x="279" y="267"/>
                        <a:pt x="272" y="271"/>
                        <a:pt x="267" y="286"/>
                      </a:cubicBezTo>
                      <a:cubicBezTo>
                        <a:pt x="260" y="307"/>
                        <a:pt x="263" y="320"/>
                        <a:pt x="267" y="342"/>
                      </a:cubicBezTo>
                      <a:cubicBezTo>
                        <a:pt x="276" y="389"/>
                        <a:pt x="284" y="428"/>
                        <a:pt x="274" y="475"/>
                      </a:cubicBezTo>
                      <a:cubicBezTo>
                        <a:pt x="267" y="514"/>
                        <a:pt x="247" y="545"/>
                        <a:pt x="234" y="582"/>
                      </a:cubicBezTo>
                      <a:cubicBezTo>
                        <a:pt x="222" y="616"/>
                        <a:pt x="226" y="657"/>
                        <a:pt x="200" y="685"/>
                      </a:cubicBezTo>
                      <a:cubicBezTo>
                        <a:pt x="178" y="709"/>
                        <a:pt x="136" y="730"/>
                        <a:pt x="108" y="747"/>
                      </a:cubicBezTo>
                      <a:cubicBezTo>
                        <a:pt x="72" y="770"/>
                        <a:pt x="51" y="787"/>
                        <a:pt x="32" y="826"/>
                      </a:cubicBezTo>
                      <a:cubicBezTo>
                        <a:pt x="21" y="850"/>
                        <a:pt x="0" y="909"/>
                        <a:pt x="37" y="918"/>
                      </a:cubicBezTo>
                      <a:cubicBezTo>
                        <a:pt x="49" y="890"/>
                        <a:pt x="75" y="859"/>
                        <a:pt x="105" y="848"/>
                      </a:cubicBezTo>
                      <a:cubicBezTo>
                        <a:pt x="139" y="835"/>
                        <a:pt x="153" y="846"/>
                        <a:pt x="184" y="823"/>
                      </a:cubicBezTo>
                      <a:cubicBezTo>
                        <a:pt x="253" y="773"/>
                        <a:pt x="225" y="881"/>
                        <a:pt x="282" y="874"/>
                      </a:cubicBezTo>
                      <a:cubicBezTo>
                        <a:pt x="291" y="843"/>
                        <a:pt x="287" y="811"/>
                        <a:pt x="294" y="780"/>
                      </a:cubicBezTo>
                      <a:cubicBezTo>
                        <a:pt x="300" y="754"/>
                        <a:pt x="313" y="738"/>
                        <a:pt x="327" y="715"/>
                      </a:cubicBezTo>
                      <a:cubicBezTo>
                        <a:pt x="360" y="660"/>
                        <a:pt x="355" y="618"/>
                        <a:pt x="351" y="556"/>
                      </a:cubicBezTo>
                      <a:cubicBezTo>
                        <a:pt x="348" y="507"/>
                        <a:pt x="335" y="312"/>
                        <a:pt x="421" y="319"/>
                      </a:cubicBezTo>
                      <a:cubicBezTo>
                        <a:pt x="426" y="335"/>
                        <a:pt x="419" y="357"/>
                        <a:pt x="433" y="369"/>
                      </a:cubicBezTo>
                      <a:cubicBezTo>
                        <a:pt x="452" y="386"/>
                        <a:pt x="464" y="363"/>
                        <a:pt x="475" y="395"/>
                      </a:cubicBezTo>
                      <a:cubicBezTo>
                        <a:pt x="495" y="461"/>
                        <a:pt x="462" y="550"/>
                        <a:pt x="501" y="611"/>
                      </a:cubicBezTo>
                      <a:cubicBezTo>
                        <a:pt x="516" y="595"/>
                        <a:pt x="515" y="544"/>
                        <a:pt x="516" y="520"/>
                      </a:cubicBezTo>
                      <a:cubicBezTo>
                        <a:pt x="517" y="480"/>
                        <a:pt x="519" y="441"/>
                        <a:pt x="525" y="401"/>
                      </a:cubicBezTo>
                      <a:cubicBezTo>
                        <a:pt x="528" y="385"/>
                        <a:pt x="533" y="328"/>
                        <a:pt x="551" y="318"/>
                      </a:cubicBezTo>
                      <a:cubicBezTo>
                        <a:pt x="566" y="310"/>
                        <a:pt x="573" y="327"/>
                        <a:pt x="582" y="339"/>
                      </a:cubicBezTo>
                      <a:cubicBezTo>
                        <a:pt x="604" y="371"/>
                        <a:pt x="598" y="401"/>
                        <a:pt x="610" y="436"/>
                      </a:cubicBezTo>
                      <a:cubicBezTo>
                        <a:pt x="620" y="465"/>
                        <a:pt x="649" y="487"/>
                        <a:pt x="658" y="516"/>
                      </a:cubicBezTo>
                      <a:cubicBezTo>
                        <a:pt x="656" y="405"/>
                        <a:pt x="643" y="268"/>
                        <a:pt x="560" y="188"/>
                      </a:cubicBezTo>
                      <a:cubicBezTo>
                        <a:pt x="516" y="146"/>
                        <a:pt x="506" y="0"/>
                        <a:pt x="418" y="1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78" name="Google Shape;2078;p38"/>
              <p:cNvGrpSpPr/>
              <p:nvPr/>
            </p:nvGrpSpPr>
            <p:grpSpPr>
              <a:xfrm>
                <a:off x="5022095" y="3844394"/>
                <a:ext cx="4185871" cy="1655428"/>
                <a:chOff x="9839326" y="836613"/>
                <a:chExt cx="1404937" cy="555625"/>
              </a:xfrm>
            </p:grpSpPr>
            <p:sp>
              <p:nvSpPr>
                <p:cNvPr id="2079" name="Google Shape;2079;p38"/>
                <p:cNvSpPr/>
                <p:nvPr/>
              </p:nvSpPr>
              <p:spPr>
                <a:xfrm>
                  <a:off x="9839326" y="836613"/>
                  <a:ext cx="1404936" cy="544512"/>
                </a:xfrm>
                <a:custGeom>
                  <a:avLst/>
                  <a:gdLst/>
                  <a:ahLst/>
                  <a:cxnLst/>
                  <a:rect l="l" t="t" r="r" b="b"/>
                  <a:pathLst>
                    <a:path w="2161" h="837" extrusionOk="0">
                      <a:moveTo>
                        <a:pt x="2096" y="337"/>
                      </a:moveTo>
                      <a:cubicBezTo>
                        <a:pt x="2006" y="259"/>
                        <a:pt x="1936" y="161"/>
                        <a:pt x="1846" y="82"/>
                      </a:cubicBezTo>
                      <a:cubicBezTo>
                        <a:pt x="1813" y="54"/>
                        <a:pt x="1770" y="0"/>
                        <a:pt x="1722" y="21"/>
                      </a:cubicBezTo>
                      <a:cubicBezTo>
                        <a:pt x="1676" y="42"/>
                        <a:pt x="1663" y="123"/>
                        <a:pt x="1647" y="162"/>
                      </a:cubicBezTo>
                      <a:cubicBezTo>
                        <a:pt x="1637" y="186"/>
                        <a:pt x="1627" y="223"/>
                        <a:pt x="1604" y="239"/>
                      </a:cubicBezTo>
                      <a:cubicBezTo>
                        <a:pt x="1568" y="263"/>
                        <a:pt x="1566" y="239"/>
                        <a:pt x="1531" y="238"/>
                      </a:cubicBezTo>
                      <a:cubicBezTo>
                        <a:pt x="1456" y="237"/>
                        <a:pt x="1425" y="290"/>
                        <a:pt x="1378" y="338"/>
                      </a:cubicBezTo>
                      <a:cubicBezTo>
                        <a:pt x="1333" y="384"/>
                        <a:pt x="1321" y="378"/>
                        <a:pt x="1286" y="373"/>
                      </a:cubicBezTo>
                      <a:cubicBezTo>
                        <a:pt x="1275" y="371"/>
                        <a:pt x="1261" y="369"/>
                        <a:pt x="1242" y="370"/>
                      </a:cubicBezTo>
                      <a:cubicBezTo>
                        <a:pt x="1176" y="370"/>
                        <a:pt x="1098" y="478"/>
                        <a:pt x="1040" y="433"/>
                      </a:cubicBezTo>
                      <a:cubicBezTo>
                        <a:pt x="991" y="397"/>
                        <a:pt x="938" y="221"/>
                        <a:pt x="858" y="222"/>
                      </a:cubicBezTo>
                      <a:cubicBezTo>
                        <a:pt x="830" y="223"/>
                        <a:pt x="746" y="310"/>
                        <a:pt x="722" y="329"/>
                      </a:cubicBezTo>
                      <a:cubicBezTo>
                        <a:pt x="680" y="360"/>
                        <a:pt x="644" y="396"/>
                        <a:pt x="609" y="433"/>
                      </a:cubicBezTo>
                      <a:cubicBezTo>
                        <a:pt x="544" y="503"/>
                        <a:pt x="452" y="503"/>
                        <a:pt x="361" y="544"/>
                      </a:cubicBezTo>
                      <a:cubicBezTo>
                        <a:pt x="301" y="572"/>
                        <a:pt x="243" y="591"/>
                        <a:pt x="180" y="613"/>
                      </a:cubicBezTo>
                      <a:cubicBezTo>
                        <a:pt x="136" y="629"/>
                        <a:pt x="24" y="649"/>
                        <a:pt x="0" y="682"/>
                      </a:cubicBezTo>
                      <a:cubicBezTo>
                        <a:pt x="48" y="699"/>
                        <a:pt x="112" y="695"/>
                        <a:pt x="164" y="698"/>
                      </a:cubicBezTo>
                      <a:cubicBezTo>
                        <a:pt x="294" y="707"/>
                        <a:pt x="424" y="717"/>
                        <a:pt x="554" y="723"/>
                      </a:cubicBezTo>
                      <a:cubicBezTo>
                        <a:pt x="723" y="731"/>
                        <a:pt x="899" y="726"/>
                        <a:pt x="1067" y="752"/>
                      </a:cubicBezTo>
                      <a:cubicBezTo>
                        <a:pt x="1291" y="787"/>
                        <a:pt x="1515" y="770"/>
                        <a:pt x="1739" y="809"/>
                      </a:cubicBezTo>
                      <a:cubicBezTo>
                        <a:pt x="1897" y="837"/>
                        <a:pt x="2029" y="816"/>
                        <a:pt x="2161" y="734"/>
                      </a:cubicBezTo>
                      <a:cubicBezTo>
                        <a:pt x="2161" y="389"/>
                        <a:pt x="2161" y="389"/>
                        <a:pt x="2161" y="389"/>
                      </a:cubicBezTo>
                      <a:cubicBezTo>
                        <a:pt x="2139" y="372"/>
                        <a:pt x="2117" y="355"/>
                        <a:pt x="2096" y="337"/>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0" name="Google Shape;2080;p38"/>
                <p:cNvSpPr/>
                <p:nvPr/>
              </p:nvSpPr>
              <p:spPr>
                <a:xfrm>
                  <a:off x="9918701" y="1116013"/>
                  <a:ext cx="1325562" cy="276225"/>
                </a:xfrm>
                <a:custGeom>
                  <a:avLst/>
                  <a:gdLst/>
                  <a:ahLst/>
                  <a:cxnLst/>
                  <a:rect l="l" t="t" r="r" b="b"/>
                  <a:pathLst>
                    <a:path w="2037" h="426" extrusionOk="0">
                      <a:moveTo>
                        <a:pt x="2037" y="0"/>
                      </a:moveTo>
                      <a:cubicBezTo>
                        <a:pt x="2037" y="306"/>
                        <a:pt x="2037" y="306"/>
                        <a:pt x="2037" y="306"/>
                      </a:cubicBezTo>
                      <a:cubicBezTo>
                        <a:pt x="1941" y="365"/>
                        <a:pt x="1845" y="393"/>
                        <a:pt x="1739" y="393"/>
                      </a:cubicBezTo>
                      <a:cubicBezTo>
                        <a:pt x="1700" y="393"/>
                        <a:pt x="1658" y="389"/>
                        <a:pt x="1615" y="381"/>
                      </a:cubicBezTo>
                      <a:cubicBezTo>
                        <a:pt x="1391" y="342"/>
                        <a:pt x="1167" y="359"/>
                        <a:pt x="943" y="324"/>
                      </a:cubicBezTo>
                      <a:cubicBezTo>
                        <a:pt x="775" y="298"/>
                        <a:pt x="599" y="303"/>
                        <a:pt x="430" y="295"/>
                      </a:cubicBezTo>
                      <a:cubicBezTo>
                        <a:pt x="300" y="289"/>
                        <a:pt x="170" y="279"/>
                        <a:pt x="40" y="270"/>
                      </a:cubicBezTo>
                      <a:cubicBezTo>
                        <a:pt x="30" y="269"/>
                        <a:pt x="20" y="269"/>
                        <a:pt x="10" y="269"/>
                      </a:cubicBezTo>
                      <a:cubicBezTo>
                        <a:pt x="7" y="270"/>
                        <a:pt x="3" y="270"/>
                        <a:pt x="0" y="271"/>
                      </a:cubicBezTo>
                      <a:cubicBezTo>
                        <a:pt x="66" y="322"/>
                        <a:pt x="255" y="307"/>
                        <a:pt x="338" y="313"/>
                      </a:cubicBezTo>
                      <a:cubicBezTo>
                        <a:pt x="483" y="322"/>
                        <a:pt x="625" y="326"/>
                        <a:pt x="769" y="345"/>
                      </a:cubicBezTo>
                      <a:cubicBezTo>
                        <a:pt x="1010" y="377"/>
                        <a:pt x="1253" y="404"/>
                        <a:pt x="1495" y="423"/>
                      </a:cubicBezTo>
                      <a:cubicBezTo>
                        <a:pt x="1525" y="425"/>
                        <a:pt x="1556" y="426"/>
                        <a:pt x="1587" y="426"/>
                      </a:cubicBezTo>
                      <a:cubicBezTo>
                        <a:pt x="1740" y="426"/>
                        <a:pt x="1897" y="396"/>
                        <a:pt x="2027" y="322"/>
                      </a:cubicBezTo>
                      <a:cubicBezTo>
                        <a:pt x="2031" y="320"/>
                        <a:pt x="2034" y="318"/>
                        <a:pt x="2037" y="316"/>
                      </a:cubicBezTo>
                      <a:cubicBezTo>
                        <a:pt x="2037" y="0"/>
                        <a:pt x="2037" y="0"/>
                        <a:pt x="2037" y="0"/>
                      </a:cubicBezTo>
                      <a:cubicBezTo>
                        <a:pt x="2037" y="0"/>
                        <a:pt x="2037" y="0"/>
                        <a:pt x="2037" y="0"/>
                      </a:cubicBezTo>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1" name="Google Shape;2081;p38"/>
                <p:cNvSpPr/>
                <p:nvPr/>
              </p:nvSpPr>
              <p:spPr>
                <a:xfrm>
                  <a:off x="9925051" y="968376"/>
                  <a:ext cx="1319212" cy="403225"/>
                </a:xfrm>
                <a:custGeom>
                  <a:avLst/>
                  <a:gdLst/>
                  <a:ahLst/>
                  <a:cxnLst/>
                  <a:rect l="l" t="t" r="r" b="b"/>
                  <a:pathLst>
                    <a:path w="2027" h="620" extrusionOk="0">
                      <a:moveTo>
                        <a:pt x="1764" y="0"/>
                      </a:moveTo>
                      <a:cubicBezTo>
                        <a:pt x="1759" y="55"/>
                        <a:pt x="1780" y="103"/>
                        <a:pt x="1787" y="157"/>
                      </a:cubicBezTo>
                      <a:cubicBezTo>
                        <a:pt x="1794" y="208"/>
                        <a:pt x="1783" y="256"/>
                        <a:pt x="1785" y="306"/>
                      </a:cubicBezTo>
                      <a:cubicBezTo>
                        <a:pt x="1783" y="306"/>
                        <a:pt x="1782" y="306"/>
                        <a:pt x="1780" y="306"/>
                      </a:cubicBezTo>
                      <a:cubicBezTo>
                        <a:pt x="1763" y="306"/>
                        <a:pt x="1749" y="296"/>
                        <a:pt x="1736" y="286"/>
                      </a:cubicBezTo>
                      <a:cubicBezTo>
                        <a:pt x="1722" y="276"/>
                        <a:pt x="1709" y="266"/>
                        <a:pt x="1692" y="266"/>
                      </a:cubicBezTo>
                      <a:cubicBezTo>
                        <a:pt x="1688" y="266"/>
                        <a:pt x="1683" y="266"/>
                        <a:pt x="1678" y="268"/>
                      </a:cubicBezTo>
                      <a:cubicBezTo>
                        <a:pt x="1639" y="280"/>
                        <a:pt x="1624" y="342"/>
                        <a:pt x="1576" y="355"/>
                      </a:cubicBezTo>
                      <a:cubicBezTo>
                        <a:pt x="1569" y="358"/>
                        <a:pt x="1562" y="359"/>
                        <a:pt x="1555" y="359"/>
                      </a:cubicBezTo>
                      <a:cubicBezTo>
                        <a:pt x="1472" y="359"/>
                        <a:pt x="1532" y="170"/>
                        <a:pt x="1481" y="126"/>
                      </a:cubicBezTo>
                      <a:cubicBezTo>
                        <a:pt x="1430" y="182"/>
                        <a:pt x="1368" y="227"/>
                        <a:pt x="1306" y="273"/>
                      </a:cubicBezTo>
                      <a:cubicBezTo>
                        <a:pt x="1274" y="297"/>
                        <a:pt x="1226" y="340"/>
                        <a:pt x="1188" y="354"/>
                      </a:cubicBezTo>
                      <a:cubicBezTo>
                        <a:pt x="1169" y="362"/>
                        <a:pt x="1161" y="365"/>
                        <a:pt x="1157" y="365"/>
                      </a:cubicBezTo>
                      <a:cubicBezTo>
                        <a:pt x="1151" y="365"/>
                        <a:pt x="1154" y="357"/>
                        <a:pt x="1138" y="342"/>
                      </a:cubicBezTo>
                      <a:cubicBezTo>
                        <a:pt x="1116" y="323"/>
                        <a:pt x="1118" y="302"/>
                        <a:pt x="1084" y="296"/>
                      </a:cubicBezTo>
                      <a:cubicBezTo>
                        <a:pt x="1080" y="295"/>
                        <a:pt x="1075" y="294"/>
                        <a:pt x="1071" y="294"/>
                      </a:cubicBezTo>
                      <a:cubicBezTo>
                        <a:pt x="1041" y="294"/>
                        <a:pt x="1010" y="312"/>
                        <a:pt x="984" y="322"/>
                      </a:cubicBezTo>
                      <a:cubicBezTo>
                        <a:pt x="929" y="343"/>
                        <a:pt x="844" y="375"/>
                        <a:pt x="780" y="375"/>
                      </a:cubicBezTo>
                      <a:cubicBezTo>
                        <a:pt x="775" y="375"/>
                        <a:pt x="770" y="375"/>
                        <a:pt x="764" y="374"/>
                      </a:cubicBezTo>
                      <a:cubicBezTo>
                        <a:pt x="763" y="341"/>
                        <a:pt x="764" y="242"/>
                        <a:pt x="718" y="232"/>
                      </a:cubicBezTo>
                      <a:cubicBezTo>
                        <a:pt x="715" y="231"/>
                        <a:pt x="712" y="231"/>
                        <a:pt x="709" y="231"/>
                      </a:cubicBezTo>
                      <a:cubicBezTo>
                        <a:pt x="650" y="231"/>
                        <a:pt x="533" y="330"/>
                        <a:pt x="488" y="354"/>
                      </a:cubicBezTo>
                      <a:cubicBezTo>
                        <a:pt x="334" y="437"/>
                        <a:pt x="166" y="457"/>
                        <a:pt x="0" y="496"/>
                      </a:cubicBezTo>
                      <a:cubicBezTo>
                        <a:pt x="10" y="496"/>
                        <a:pt x="20" y="496"/>
                        <a:pt x="30" y="497"/>
                      </a:cubicBezTo>
                      <a:cubicBezTo>
                        <a:pt x="160" y="506"/>
                        <a:pt x="290" y="516"/>
                        <a:pt x="420" y="522"/>
                      </a:cubicBezTo>
                      <a:cubicBezTo>
                        <a:pt x="589" y="530"/>
                        <a:pt x="765" y="525"/>
                        <a:pt x="933" y="551"/>
                      </a:cubicBezTo>
                      <a:cubicBezTo>
                        <a:pt x="1157" y="586"/>
                        <a:pt x="1381" y="569"/>
                        <a:pt x="1605" y="608"/>
                      </a:cubicBezTo>
                      <a:cubicBezTo>
                        <a:pt x="1648" y="616"/>
                        <a:pt x="1690" y="620"/>
                        <a:pt x="1729" y="620"/>
                      </a:cubicBezTo>
                      <a:cubicBezTo>
                        <a:pt x="1835" y="620"/>
                        <a:pt x="1931" y="592"/>
                        <a:pt x="2027" y="533"/>
                      </a:cubicBezTo>
                      <a:cubicBezTo>
                        <a:pt x="2027" y="227"/>
                        <a:pt x="2027" y="227"/>
                        <a:pt x="2027" y="227"/>
                      </a:cubicBezTo>
                      <a:cubicBezTo>
                        <a:pt x="2000" y="206"/>
                        <a:pt x="1976" y="186"/>
                        <a:pt x="1955" y="169"/>
                      </a:cubicBezTo>
                      <a:cubicBezTo>
                        <a:pt x="1889" y="114"/>
                        <a:pt x="1841" y="42"/>
                        <a:pt x="1764" y="0"/>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082" name="Google Shape;2082;p38"/>
            <p:cNvGrpSpPr/>
            <p:nvPr/>
          </p:nvGrpSpPr>
          <p:grpSpPr>
            <a:xfrm>
              <a:off x="5472198" y="1161016"/>
              <a:ext cx="2545040" cy="3982633"/>
              <a:chOff x="4983582" y="387904"/>
              <a:chExt cx="2566600" cy="4016370"/>
            </a:xfrm>
          </p:grpSpPr>
          <p:sp>
            <p:nvSpPr>
              <p:cNvPr id="2083" name="Google Shape;2083;p38"/>
              <p:cNvSpPr/>
              <p:nvPr/>
            </p:nvSpPr>
            <p:spPr>
              <a:xfrm>
                <a:off x="6211775" y="387904"/>
                <a:ext cx="110222" cy="157464"/>
              </a:xfrm>
              <a:custGeom>
                <a:avLst/>
                <a:gdLst/>
                <a:ahLst/>
                <a:cxnLst/>
                <a:rect l="l" t="t" r="r" b="b"/>
                <a:pathLst>
                  <a:path w="7" h="10" extrusionOk="0">
                    <a:moveTo>
                      <a:pt x="4" y="0"/>
                    </a:moveTo>
                    <a:lnTo>
                      <a:pt x="0" y="10"/>
                    </a:lnTo>
                    <a:lnTo>
                      <a:pt x="4" y="10"/>
                    </a:lnTo>
                    <a:lnTo>
                      <a:pt x="7" y="10"/>
                    </a:lnTo>
                    <a:lnTo>
                      <a:pt x="4"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4" name="Google Shape;2084;p38"/>
              <p:cNvSpPr/>
              <p:nvPr/>
            </p:nvSpPr>
            <p:spPr>
              <a:xfrm>
                <a:off x="6133045" y="545368"/>
                <a:ext cx="267682" cy="110225"/>
              </a:xfrm>
              <a:custGeom>
                <a:avLst/>
                <a:gdLst/>
                <a:ahLst/>
                <a:cxnLst/>
                <a:rect l="l" t="t" r="r" b="b"/>
                <a:pathLst>
                  <a:path w="17" h="7" extrusionOk="0">
                    <a:moveTo>
                      <a:pt x="12" y="0"/>
                    </a:moveTo>
                    <a:lnTo>
                      <a:pt x="5" y="0"/>
                    </a:lnTo>
                    <a:lnTo>
                      <a:pt x="0" y="7"/>
                    </a:lnTo>
                    <a:lnTo>
                      <a:pt x="17" y="7"/>
                    </a:lnTo>
                    <a:lnTo>
                      <a:pt x="12"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5" name="Google Shape;2085;p38"/>
              <p:cNvSpPr/>
              <p:nvPr/>
            </p:nvSpPr>
            <p:spPr>
              <a:xfrm>
                <a:off x="6085807" y="639846"/>
                <a:ext cx="378000" cy="172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6" name="Google Shape;2086;p38"/>
              <p:cNvSpPr/>
              <p:nvPr/>
            </p:nvSpPr>
            <p:spPr>
              <a:xfrm>
                <a:off x="6007077" y="797310"/>
                <a:ext cx="520500" cy="253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7" name="Google Shape;2087;p38"/>
              <p:cNvSpPr/>
              <p:nvPr/>
            </p:nvSpPr>
            <p:spPr>
              <a:xfrm>
                <a:off x="6432219" y="907535"/>
                <a:ext cx="47700" cy="477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8" name="Google Shape;2088;p38"/>
              <p:cNvSpPr/>
              <p:nvPr/>
            </p:nvSpPr>
            <p:spPr>
              <a:xfrm>
                <a:off x="6054315" y="907535"/>
                <a:ext cx="62400" cy="477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9" name="Google Shape;2089;p38"/>
              <p:cNvSpPr/>
              <p:nvPr/>
            </p:nvSpPr>
            <p:spPr>
              <a:xfrm>
                <a:off x="6227521" y="844549"/>
                <a:ext cx="77100" cy="147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0" name="Google Shape;2090;p38"/>
              <p:cNvSpPr/>
              <p:nvPr/>
            </p:nvSpPr>
            <p:spPr>
              <a:xfrm>
                <a:off x="6148791" y="876042"/>
                <a:ext cx="235200" cy="172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1" name="Google Shape;2091;p38"/>
              <p:cNvSpPr/>
              <p:nvPr/>
            </p:nvSpPr>
            <p:spPr>
              <a:xfrm>
                <a:off x="6211775" y="891788"/>
                <a:ext cx="110222" cy="157464"/>
              </a:xfrm>
              <a:custGeom>
                <a:avLst/>
                <a:gdLst/>
                <a:ahLst/>
                <a:cxnLst/>
                <a:rect l="l" t="t" r="r" b="b"/>
                <a:pathLst>
                  <a:path w="17" h="25" extrusionOk="0">
                    <a:moveTo>
                      <a:pt x="17" y="8"/>
                    </a:moveTo>
                    <a:cubicBezTo>
                      <a:pt x="17" y="4"/>
                      <a:pt x="13" y="0"/>
                      <a:pt x="9" y="0"/>
                    </a:cubicBezTo>
                    <a:cubicBezTo>
                      <a:pt x="4" y="0"/>
                      <a:pt x="0" y="4"/>
                      <a:pt x="0" y="8"/>
                    </a:cubicBezTo>
                    <a:cubicBezTo>
                      <a:pt x="0" y="25"/>
                      <a:pt x="0" y="25"/>
                      <a:pt x="0" y="25"/>
                    </a:cubicBezTo>
                    <a:cubicBezTo>
                      <a:pt x="17" y="25"/>
                      <a:pt x="17" y="25"/>
                      <a:pt x="17" y="25"/>
                    </a:cubicBezTo>
                    <a:cubicBezTo>
                      <a:pt x="17" y="8"/>
                      <a:pt x="17" y="8"/>
                      <a:pt x="17" y="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2" name="Google Shape;2092;p38"/>
              <p:cNvSpPr/>
              <p:nvPr/>
            </p:nvSpPr>
            <p:spPr>
              <a:xfrm>
                <a:off x="5944093" y="781564"/>
                <a:ext cx="645585" cy="47239"/>
              </a:xfrm>
              <a:custGeom>
                <a:avLst/>
                <a:gdLst/>
                <a:ahLst/>
                <a:cxnLst/>
                <a:rect l="l" t="t" r="r" b="b"/>
                <a:pathLst>
                  <a:path w="101" h="8" extrusionOk="0">
                    <a:moveTo>
                      <a:pt x="97" y="0"/>
                    </a:moveTo>
                    <a:cubicBezTo>
                      <a:pt x="97" y="1"/>
                      <a:pt x="96" y="2"/>
                      <a:pt x="95" y="2"/>
                    </a:cubicBezTo>
                    <a:cubicBezTo>
                      <a:pt x="94" y="2"/>
                      <a:pt x="93" y="1"/>
                      <a:pt x="93" y="0"/>
                    </a:cubicBezTo>
                    <a:cubicBezTo>
                      <a:pt x="88" y="0"/>
                      <a:pt x="88" y="0"/>
                      <a:pt x="88" y="0"/>
                    </a:cubicBezTo>
                    <a:cubicBezTo>
                      <a:pt x="88" y="1"/>
                      <a:pt x="87" y="2"/>
                      <a:pt x="85" y="2"/>
                    </a:cubicBezTo>
                    <a:cubicBezTo>
                      <a:pt x="84" y="2"/>
                      <a:pt x="83" y="1"/>
                      <a:pt x="83" y="0"/>
                    </a:cubicBezTo>
                    <a:cubicBezTo>
                      <a:pt x="78" y="0"/>
                      <a:pt x="78" y="0"/>
                      <a:pt x="78" y="0"/>
                    </a:cubicBezTo>
                    <a:cubicBezTo>
                      <a:pt x="78" y="1"/>
                      <a:pt x="77" y="2"/>
                      <a:pt x="76" y="2"/>
                    </a:cubicBezTo>
                    <a:cubicBezTo>
                      <a:pt x="74" y="2"/>
                      <a:pt x="73" y="1"/>
                      <a:pt x="73" y="0"/>
                    </a:cubicBezTo>
                    <a:cubicBezTo>
                      <a:pt x="68" y="0"/>
                      <a:pt x="68" y="0"/>
                      <a:pt x="68" y="0"/>
                    </a:cubicBezTo>
                    <a:cubicBezTo>
                      <a:pt x="68" y="1"/>
                      <a:pt x="67" y="2"/>
                      <a:pt x="66" y="2"/>
                    </a:cubicBezTo>
                    <a:cubicBezTo>
                      <a:pt x="65" y="2"/>
                      <a:pt x="64" y="1"/>
                      <a:pt x="64" y="0"/>
                    </a:cubicBezTo>
                    <a:cubicBezTo>
                      <a:pt x="59" y="0"/>
                      <a:pt x="59" y="0"/>
                      <a:pt x="59" y="0"/>
                    </a:cubicBezTo>
                    <a:cubicBezTo>
                      <a:pt x="59" y="1"/>
                      <a:pt x="58" y="2"/>
                      <a:pt x="56" y="2"/>
                    </a:cubicBezTo>
                    <a:cubicBezTo>
                      <a:pt x="55" y="2"/>
                      <a:pt x="54" y="1"/>
                      <a:pt x="54" y="0"/>
                    </a:cubicBezTo>
                    <a:cubicBezTo>
                      <a:pt x="49" y="0"/>
                      <a:pt x="49" y="0"/>
                      <a:pt x="49" y="0"/>
                    </a:cubicBezTo>
                    <a:cubicBezTo>
                      <a:pt x="49" y="1"/>
                      <a:pt x="48" y="2"/>
                      <a:pt x="47" y="2"/>
                    </a:cubicBezTo>
                    <a:cubicBezTo>
                      <a:pt x="45" y="2"/>
                      <a:pt x="44" y="1"/>
                      <a:pt x="44" y="0"/>
                    </a:cubicBezTo>
                    <a:cubicBezTo>
                      <a:pt x="39" y="0"/>
                      <a:pt x="39" y="0"/>
                      <a:pt x="39" y="0"/>
                    </a:cubicBezTo>
                    <a:cubicBezTo>
                      <a:pt x="39" y="1"/>
                      <a:pt x="38" y="2"/>
                      <a:pt x="37" y="2"/>
                    </a:cubicBezTo>
                    <a:cubicBezTo>
                      <a:pt x="36" y="2"/>
                      <a:pt x="35" y="1"/>
                      <a:pt x="35" y="0"/>
                    </a:cubicBezTo>
                    <a:cubicBezTo>
                      <a:pt x="30" y="0"/>
                      <a:pt x="30" y="0"/>
                      <a:pt x="30" y="0"/>
                    </a:cubicBezTo>
                    <a:cubicBezTo>
                      <a:pt x="30" y="1"/>
                      <a:pt x="29" y="2"/>
                      <a:pt x="27" y="2"/>
                    </a:cubicBezTo>
                    <a:cubicBezTo>
                      <a:pt x="26" y="2"/>
                      <a:pt x="25" y="1"/>
                      <a:pt x="25" y="0"/>
                    </a:cubicBezTo>
                    <a:cubicBezTo>
                      <a:pt x="20" y="0"/>
                      <a:pt x="20" y="0"/>
                      <a:pt x="20" y="0"/>
                    </a:cubicBezTo>
                    <a:cubicBezTo>
                      <a:pt x="20" y="1"/>
                      <a:pt x="19" y="2"/>
                      <a:pt x="18" y="2"/>
                    </a:cubicBezTo>
                    <a:cubicBezTo>
                      <a:pt x="16" y="2"/>
                      <a:pt x="15" y="1"/>
                      <a:pt x="15" y="0"/>
                    </a:cubicBezTo>
                    <a:cubicBezTo>
                      <a:pt x="10" y="0"/>
                      <a:pt x="10" y="0"/>
                      <a:pt x="10" y="0"/>
                    </a:cubicBezTo>
                    <a:cubicBezTo>
                      <a:pt x="10" y="1"/>
                      <a:pt x="9" y="2"/>
                      <a:pt x="8" y="2"/>
                    </a:cubicBezTo>
                    <a:cubicBezTo>
                      <a:pt x="7" y="2"/>
                      <a:pt x="6" y="1"/>
                      <a:pt x="6" y="0"/>
                    </a:cubicBezTo>
                    <a:cubicBezTo>
                      <a:pt x="0" y="0"/>
                      <a:pt x="0" y="0"/>
                      <a:pt x="0" y="0"/>
                    </a:cubicBezTo>
                    <a:cubicBezTo>
                      <a:pt x="7" y="8"/>
                      <a:pt x="7" y="8"/>
                      <a:pt x="7" y="8"/>
                    </a:cubicBezTo>
                    <a:cubicBezTo>
                      <a:pt x="95" y="8"/>
                      <a:pt x="95" y="8"/>
                      <a:pt x="95" y="8"/>
                    </a:cubicBezTo>
                    <a:cubicBezTo>
                      <a:pt x="101" y="0"/>
                      <a:pt x="101" y="0"/>
                      <a:pt x="101" y="0"/>
                    </a:cubicBezTo>
                    <a:lnTo>
                      <a:pt x="97"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3" name="Google Shape;2093;p38"/>
              <p:cNvSpPr/>
              <p:nvPr/>
            </p:nvSpPr>
            <p:spPr>
              <a:xfrm>
                <a:off x="5959839" y="1049252"/>
                <a:ext cx="630900" cy="300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4" name="Google Shape;2094;p38"/>
              <p:cNvSpPr/>
              <p:nvPr/>
            </p:nvSpPr>
            <p:spPr>
              <a:xfrm>
                <a:off x="6447965" y="1175223"/>
                <a:ext cx="77100" cy="624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5" name="Google Shape;2095;p38"/>
              <p:cNvSpPr/>
              <p:nvPr/>
            </p:nvSpPr>
            <p:spPr>
              <a:xfrm>
                <a:off x="6022823" y="1175223"/>
                <a:ext cx="62400" cy="624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6" name="Google Shape;2096;p38"/>
              <p:cNvSpPr/>
              <p:nvPr/>
            </p:nvSpPr>
            <p:spPr>
              <a:xfrm>
                <a:off x="6227521" y="1096491"/>
                <a:ext cx="95100" cy="327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7" name="Google Shape;2097;p38"/>
              <p:cNvSpPr/>
              <p:nvPr/>
            </p:nvSpPr>
            <p:spPr>
              <a:xfrm>
                <a:off x="6133045" y="1143730"/>
                <a:ext cx="282600" cy="2055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8" name="Google Shape;2098;p38"/>
              <p:cNvSpPr/>
              <p:nvPr/>
            </p:nvSpPr>
            <p:spPr>
              <a:xfrm>
                <a:off x="6211775" y="1159477"/>
                <a:ext cx="125968" cy="188956"/>
              </a:xfrm>
              <a:custGeom>
                <a:avLst/>
                <a:gdLst/>
                <a:ahLst/>
                <a:cxnLst/>
                <a:rect l="l" t="t" r="r" b="b"/>
                <a:pathLst>
                  <a:path w="20" h="30" extrusionOk="0">
                    <a:moveTo>
                      <a:pt x="20" y="10"/>
                    </a:moveTo>
                    <a:cubicBezTo>
                      <a:pt x="20" y="5"/>
                      <a:pt x="15" y="0"/>
                      <a:pt x="10" y="0"/>
                    </a:cubicBezTo>
                    <a:cubicBezTo>
                      <a:pt x="4" y="0"/>
                      <a:pt x="0" y="5"/>
                      <a:pt x="0" y="10"/>
                    </a:cubicBezTo>
                    <a:cubicBezTo>
                      <a:pt x="0" y="30"/>
                      <a:pt x="0" y="30"/>
                      <a:pt x="0" y="30"/>
                    </a:cubicBezTo>
                    <a:cubicBezTo>
                      <a:pt x="20" y="30"/>
                      <a:pt x="20" y="30"/>
                      <a:pt x="20" y="30"/>
                    </a:cubicBezTo>
                    <a:cubicBezTo>
                      <a:pt x="20" y="10"/>
                      <a:pt x="20" y="10"/>
                      <a:pt x="20" y="1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9" name="Google Shape;2099;p38"/>
              <p:cNvSpPr/>
              <p:nvPr/>
            </p:nvSpPr>
            <p:spPr>
              <a:xfrm>
                <a:off x="5881109" y="1017759"/>
                <a:ext cx="771555" cy="62985"/>
              </a:xfrm>
              <a:custGeom>
                <a:avLst/>
                <a:gdLst/>
                <a:ahLst/>
                <a:cxnLst/>
                <a:rect l="l" t="t" r="r" b="b"/>
                <a:pathLst>
                  <a:path w="120" h="9" extrusionOk="0">
                    <a:moveTo>
                      <a:pt x="115" y="0"/>
                    </a:moveTo>
                    <a:cubicBezTo>
                      <a:pt x="115" y="1"/>
                      <a:pt x="114" y="2"/>
                      <a:pt x="112" y="2"/>
                    </a:cubicBezTo>
                    <a:cubicBezTo>
                      <a:pt x="111" y="2"/>
                      <a:pt x="109" y="1"/>
                      <a:pt x="109" y="0"/>
                    </a:cubicBezTo>
                    <a:cubicBezTo>
                      <a:pt x="104" y="0"/>
                      <a:pt x="104" y="0"/>
                      <a:pt x="104" y="0"/>
                    </a:cubicBezTo>
                    <a:cubicBezTo>
                      <a:pt x="104" y="1"/>
                      <a:pt x="102" y="2"/>
                      <a:pt x="101" y="2"/>
                    </a:cubicBezTo>
                    <a:cubicBezTo>
                      <a:pt x="99" y="2"/>
                      <a:pt x="98" y="1"/>
                      <a:pt x="98" y="0"/>
                    </a:cubicBezTo>
                    <a:cubicBezTo>
                      <a:pt x="92" y="0"/>
                      <a:pt x="92" y="0"/>
                      <a:pt x="92" y="0"/>
                    </a:cubicBezTo>
                    <a:cubicBezTo>
                      <a:pt x="92" y="1"/>
                      <a:pt x="91" y="2"/>
                      <a:pt x="89" y="2"/>
                    </a:cubicBezTo>
                    <a:cubicBezTo>
                      <a:pt x="88" y="2"/>
                      <a:pt x="86" y="1"/>
                      <a:pt x="86" y="0"/>
                    </a:cubicBezTo>
                    <a:cubicBezTo>
                      <a:pt x="81" y="0"/>
                      <a:pt x="81" y="0"/>
                      <a:pt x="81" y="0"/>
                    </a:cubicBezTo>
                    <a:cubicBezTo>
                      <a:pt x="81" y="1"/>
                      <a:pt x="79" y="2"/>
                      <a:pt x="78" y="2"/>
                    </a:cubicBezTo>
                    <a:cubicBezTo>
                      <a:pt x="76" y="2"/>
                      <a:pt x="75" y="1"/>
                      <a:pt x="75" y="0"/>
                    </a:cubicBezTo>
                    <a:cubicBezTo>
                      <a:pt x="69" y="0"/>
                      <a:pt x="69" y="0"/>
                      <a:pt x="69" y="0"/>
                    </a:cubicBezTo>
                    <a:cubicBezTo>
                      <a:pt x="69" y="1"/>
                      <a:pt x="68" y="2"/>
                      <a:pt x="66" y="2"/>
                    </a:cubicBezTo>
                    <a:cubicBezTo>
                      <a:pt x="65" y="2"/>
                      <a:pt x="63" y="1"/>
                      <a:pt x="63" y="0"/>
                    </a:cubicBezTo>
                    <a:cubicBezTo>
                      <a:pt x="58" y="0"/>
                      <a:pt x="58" y="0"/>
                      <a:pt x="58" y="0"/>
                    </a:cubicBezTo>
                    <a:cubicBezTo>
                      <a:pt x="58" y="1"/>
                      <a:pt x="56" y="2"/>
                      <a:pt x="55" y="2"/>
                    </a:cubicBezTo>
                    <a:cubicBezTo>
                      <a:pt x="53" y="2"/>
                      <a:pt x="52" y="1"/>
                      <a:pt x="52" y="0"/>
                    </a:cubicBezTo>
                    <a:cubicBezTo>
                      <a:pt x="46" y="0"/>
                      <a:pt x="46" y="0"/>
                      <a:pt x="46" y="0"/>
                    </a:cubicBezTo>
                    <a:cubicBezTo>
                      <a:pt x="46" y="1"/>
                      <a:pt x="45" y="2"/>
                      <a:pt x="43" y="2"/>
                    </a:cubicBezTo>
                    <a:cubicBezTo>
                      <a:pt x="42" y="2"/>
                      <a:pt x="41" y="1"/>
                      <a:pt x="41" y="0"/>
                    </a:cubicBezTo>
                    <a:cubicBezTo>
                      <a:pt x="35" y="0"/>
                      <a:pt x="35" y="0"/>
                      <a:pt x="35" y="0"/>
                    </a:cubicBezTo>
                    <a:cubicBezTo>
                      <a:pt x="35" y="1"/>
                      <a:pt x="34" y="2"/>
                      <a:pt x="32" y="2"/>
                    </a:cubicBezTo>
                    <a:cubicBezTo>
                      <a:pt x="30" y="2"/>
                      <a:pt x="29" y="1"/>
                      <a:pt x="29" y="0"/>
                    </a:cubicBezTo>
                    <a:cubicBezTo>
                      <a:pt x="23" y="0"/>
                      <a:pt x="23" y="0"/>
                      <a:pt x="23" y="0"/>
                    </a:cubicBezTo>
                    <a:cubicBezTo>
                      <a:pt x="23" y="1"/>
                      <a:pt x="22" y="2"/>
                      <a:pt x="20" y="2"/>
                    </a:cubicBezTo>
                    <a:cubicBezTo>
                      <a:pt x="19" y="2"/>
                      <a:pt x="18" y="1"/>
                      <a:pt x="18" y="0"/>
                    </a:cubicBezTo>
                    <a:cubicBezTo>
                      <a:pt x="12" y="0"/>
                      <a:pt x="12" y="0"/>
                      <a:pt x="12" y="0"/>
                    </a:cubicBezTo>
                    <a:cubicBezTo>
                      <a:pt x="12" y="1"/>
                      <a:pt x="11" y="2"/>
                      <a:pt x="9" y="2"/>
                    </a:cubicBezTo>
                    <a:cubicBezTo>
                      <a:pt x="7" y="2"/>
                      <a:pt x="6" y="1"/>
                      <a:pt x="6" y="0"/>
                    </a:cubicBezTo>
                    <a:cubicBezTo>
                      <a:pt x="0" y="0"/>
                      <a:pt x="0" y="0"/>
                      <a:pt x="0" y="0"/>
                    </a:cubicBezTo>
                    <a:cubicBezTo>
                      <a:pt x="7" y="9"/>
                      <a:pt x="7" y="9"/>
                      <a:pt x="7" y="9"/>
                    </a:cubicBezTo>
                    <a:cubicBezTo>
                      <a:pt x="112" y="9"/>
                      <a:pt x="112" y="9"/>
                      <a:pt x="112" y="9"/>
                    </a:cubicBezTo>
                    <a:cubicBezTo>
                      <a:pt x="120" y="0"/>
                      <a:pt x="120" y="0"/>
                      <a:pt x="120" y="0"/>
                    </a:cubicBezTo>
                    <a:lnTo>
                      <a:pt x="115"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0" name="Google Shape;2100;p38"/>
              <p:cNvSpPr/>
              <p:nvPr/>
            </p:nvSpPr>
            <p:spPr>
              <a:xfrm>
                <a:off x="5881109" y="1348433"/>
                <a:ext cx="770700" cy="363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1" name="Google Shape;2101;p38"/>
              <p:cNvSpPr/>
              <p:nvPr/>
            </p:nvSpPr>
            <p:spPr>
              <a:xfrm>
                <a:off x="6495203" y="1505897"/>
                <a:ext cx="77100" cy="771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2" name="Google Shape;2102;p38"/>
              <p:cNvSpPr/>
              <p:nvPr/>
            </p:nvSpPr>
            <p:spPr>
              <a:xfrm>
                <a:off x="5959839" y="1505897"/>
                <a:ext cx="77100" cy="771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3" name="Google Shape;2103;p38"/>
              <p:cNvSpPr/>
              <p:nvPr/>
            </p:nvSpPr>
            <p:spPr>
              <a:xfrm>
                <a:off x="6211775" y="1411419"/>
                <a:ext cx="110400" cy="327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4" name="Google Shape;2104;p38"/>
              <p:cNvSpPr/>
              <p:nvPr/>
            </p:nvSpPr>
            <p:spPr>
              <a:xfrm>
                <a:off x="6101553" y="1458658"/>
                <a:ext cx="330300" cy="2532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5" name="Google Shape;2105;p38"/>
              <p:cNvSpPr/>
              <p:nvPr/>
            </p:nvSpPr>
            <p:spPr>
              <a:xfrm>
                <a:off x="6180283" y="1474404"/>
                <a:ext cx="173206" cy="236196"/>
              </a:xfrm>
              <a:custGeom>
                <a:avLst/>
                <a:gdLst/>
                <a:ahLst/>
                <a:cxnLst/>
                <a:rect l="l" t="t" r="r" b="b"/>
                <a:pathLst>
                  <a:path w="25" h="37" extrusionOk="0">
                    <a:moveTo>
                      <a:pt x="25" y="12"/>
                    </a:moveTo>
                    <a:cubicBezTo>
                      <a:pt x="25" y="6"/>
                      <a:pt x="20" y="0"/>
                      <a:pt x="13" y="0"/>
                    </a:cubicBezTo>
                    <a:cubicBezTo>
                      <a:pt x="6" y="0"/>
                      <a:pt x="1" y="6"/>
                      <a:pt x="0" y="12"/>
                    </a:cubicBezTo>
                    <a:cubicBezTo>
                      <a:pt x="0" y="37"/>
                      <a:pt x="0" y="37"/>
                      <a:pt x="0" y="37"/>
                    </a:cubicBezTo>
                    <a:cubicBezTo>
                      <a:pt x="25" y="37"/>
                      <a:pt x="25" y="37"/>
                      <a:pt x="25" y="37"/>
                    </a:cubicBezTo>
                    <a:cubicBezTo>
                      <a:pt x="25" y="12"/>
                      <a:pt x="25" y="12"/>
                      <a:pt x="25" y="1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6" name="Google Shape;2106;p38"/>
              <p:cNvSpPr/>
              <p:nvPr/>
            </p:nvSpPr>
            <p:spPr>
              <a:xfrm>
                <a:off x="5802379" y="1316940"/>
                <a:ext cx="944760" cy="78732"/>
              </a:xfrm>
              <a:custGeom>
                <a:avLst/>
                <a:gdLst/>
                <a:ahLst/>
                <a:cxnLst/>
                <a:rect l="l" t="t" r="r" b="b"/>
                <a:pathLst>
                  <a:path w="146" h="11" extrusionOk="0">
                    <a:moveTo>
                      <a:pt x="140" y="0"/>
                    </a:moveTo>
                    <a:cubicBezTo>
                      <a:pt x="140" y="1"/>
                      <a:pt x="139" y="2"/>
                      <a:pt x="137" y="2"/>
                    </a:cubicBezTo>
                    <a:cubicBezTo>
                      <a:pt x="135" y="2"/>
                      <a:pt x="133" y="1"/>
                      <a:pt x="133" y="0"/>
                    </a:cubicBezTo>
                    <a:cubicBezTo>
                      <a:pt x="126" y="0"/>
                      <a:pt x="126" y="0"/>
                      <a:pt x="126" y="0"/>
                    </a:cubicBezTo>
                    <a:cubicBezTo>
                      <a:pt x="126" y="1"/>
                      <a:pt x="125" y="2"/>
                      <a:pt x="123" y="2"/>
                    </a:cubicBezTo>
                    <a:cubicBezTo>
                      <a:pt x="121" y="2"/>
                      <a:pt x="119" y="1"/>
                      <a:pt x="119" y="0"/>
                    </a:cubicBezTo>
                    <a:cubicBezTo>
                      <a:pt x="112" y="0"/>
                      <a:pt x="112" y="0"/>
                      <a:pt x="112" y="0"/>
                    </a:cubicBezTo>
                    <a:cubicBezTo>
                      <a:pt x="112" y="1"/>
                      <a:pt x="111" y="2"/>
                      <a:pt x="109" y="2"/>
                    </a:cubicBezTo>
                    <a:cubicBezTo>
                      <a:pt x="107" y="2"/>
                      <a:pt x="105" y="1"/>
                      <a:pt x="105" y="0"/>
                    </a:cubicBezTo>
                    <a:cubicBezTo>
                      <a:pt x="98" y="0"/>
                      <a:pt x="98" y="0"/>
                      <a:pt x="98" y="0"/>
                    </a:cubicBezTo>
                    <a:cubicBezTo>
                      <a:pt x="98" y="1"/>
                      <a:pt x="97" y="2"/>
                      <a:pt x="95" y="2"/>
                    </a:cubicBezTo>
                    <a:cubicBezTo>
                      <a:pt x="93" y="2"/>
                      <a:pt x="91" y="1"/>
                      <a:pt x="91" y="0"/>
                    </a:cubicBezTo>
                    <a:cubicBezTo>
                      <a:pt x="84" y="0"/>
                      <a:pt x="84" y="0"/>
                      <a:pt x="84" y="0"/>
                    </a:cubicBezTo>
                    <a:cubicBezTo>
                      <a:pt x="84" y="1"/>
                      <a:pt x="83" y="2"/>
                      <a:pt x="81" y="2"/>
                    </a:cubicBezTo>
                    <a:cubicBezTo>
                      <a:pt x="79" y="2"/>
                      <a:pt x="77" y="1"/>
                      <a:pt x="77" y="0"/>
                    </a:cubicBezTo>
                    <a:cubicBezTo>
                      <a:pt x="70" y="0"/>
                      <a:pt x="70" y="0"/>
                      <a:pt x="70" y="0"/>
                    </a:cubicBezTo>
                    <a:cubicBezTo>
                      <a:pt x="70" y="1"/>
                      <a:pt x="69" y="2"/>
                      <a:pt x="67" y="2"/>
                    </a:cubicBezTo>
                    <a:cubicBezTo>
                      <a:pt x="65" y="2"/>
                      <a:pt x="63" y="1"/>
                      <a:pt x="63" y="0"/>
                    </a:cubicBezTo>
                    <a:cubicBezTo>
                      <a:pt x="56" y="0"/>
                      <a:pt x="56" y="0"/>
                      <a:pt x="56" y="0"/>
                    </a:cubicBezTo>
                    <a:cubicBezTo>
                      <a:pt x="56" y="1"/>
                      <a:pt x="55" y="2"/>
                      <a:pt x="53" y="2"/>
                    </a:cubicBezTo>
                    <a:cubicBezTo>
                      <a:pt x="51" y="2"/>
                      <a:pt x="49" y="1"/>
                      <a:pt x="49" y="0"/>
                    </a:cubicBezTo>
                    <a:cubicBezTo>
                      <a:pt x="42" y="0"/>
                      <a:pt x="42" y="0"/>
                      <a:pt x="42" y="0"/>
                    </a:cubicBezTo>
                    <a:cubicBezTo>
                      <a:pt x="42" y="1"/>
                      <a:pt x="41" y="2"/>
                      <a:pt x="39" y="2"/>
                    </a:cubicBezTo>
                    <a:cubicBezTo>
                      <a:pt x="37" y="2"/>
                      <a:pt x="35" y="1"/>
                      <a:pt x="35" y="0"/>
                    </a:cubicBezTo>
                    <a:cubicBezTo>
                      <a:pt x="28" y="0"/>
                      <a:pt x="28" y="0"/>
                      <a:pt x="28" y="0"/>
                    </a:cubicBezTo>
                    <a:cubicBezTo>
                      <a:pt x="28" y="1"/>
                      <a:pt x="27" y="2"/>
                      <a:pt x="25" y="2"/>
                    </a:cubicBezTo>
                    <a:cubicBezTo>
                      <a:pt x="23" y="2"/>
                      <a:pt x="21" y="1"/>
                      <a:pt x="21" y="0"/>
                    </a:cubicBezTo>
                    <a:cubicBezTo>
                      <a:pt x="14" y="0"/>
                      <a:pt x="14" y="0"/>
                      <a:pt x="14" y="0"/>
                    </a:cubicBezTo>
                    <a:cubicBezTo>
                      <a:pt x="14" y="1"/>
                      <a:pt x="13" y="2"/>
                      <a:pt x="11" y="2"/>
                    </a:cubicBezTo>
                    <a:cubicBezTo>
                      <a:pt x="9" y="2"/>
                      <a:pt x="7" y="1"/>
                      <a:pt x="7" y="0"/>
                    </a:cubicBezTo>
                    <a:cubicBezTo>
                      <a:pt x="0" y="0"/>
                      <a:pt x="0" y="0"/>
                      <a:pt x="0" y="0"/>
                    </a:cubicBezTo>
                    <a:cubicBezTo>
                      <a:pt x="9" y="11"/>
                      <a:pt x="9" y="11"/>
                      <a:pt x="9" y="11"/>
                    </a:cubicBezTo>
                    <a:cubicBezTo>
                      <a:pt x="137" y="11"/>
                      <a:pt x="137" y="11"/>
                      <a:pt x="137" y="11"/>
                    </a:cubicBezTo>
                    <a:cubicBezTo>
                      <a:pt x="146" y="0"/>
                      <a:pt x="146" y="0"/>
                      <a:pt x="146" y="0"/>
                    </a:cubicBezTo>
                    <a:lnTo>
                      <a:pt x="140"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7" name="Google Shape;2107;p38"/>
              <p:cNvSpPr/>
              <p:nvPr/>
            </p:nvSpPr>
            <p:spPr>
              <a:xfrm>
                <a:off x="5786633" y="1710600"/>
                <a:ext cx="976200" cy="4551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8" name="Google Shape;2108;p38"/>
              <p:cNvSpPr/>
              <p:nvPr/>
            </p:nvSpPr>
            <p:spPr>
              <a:xfrm>
                <a:off x="6558187" y="1899556"/>
                <a:ext cx="95100" cy="951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9" name="Google Shape;2109;p38"/>
              <p:cNvSpPr/>
              <p:nvPr/>
            </p:nvSpPr>
            <p:spPr>
              <a:xfrm>
                <a:off x="5881109" y="1899556"/>
                <a:ext cx="110400" cy="951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0" name="Google Shape;2110;p38"/>
              <p:cNvSpPr/>
              <p:nvPr/>
            </p:nvSpPr>
            <p:spPr>
              <a:xfrm>
                <a:off x="6211775" y="1773585"/>
                <a:ext cx="124800" cy="477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1" name="Google Shape;2111;p38"/>
              <p:cNvSpPr/>
              <p:nvPr/>
            </p:nvSpPr>
            <p:spPr>
              <a:xfrm>
                <a:off x="6038569" y="1836571"/>
                <a:ext cx="455100" cy="3303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2" name="Google Shape;2112;p38"/>
              <p:cNvSpPr/>
              <p:nvPr/>
            </p:nvSpPr>
            <p:spPr>
              <a:xfrm>
                <a:off x="6164532" y="1868063"/>
                <a:ext cx="204698" cy="299181"/>
              </a:xfrm>
              <a:custGeom>
                <a:avLst/>
                <a:gdLst/>
                <a:ahLst/>
                <a:cxnLst/>
                <a:rect l="l" t="t" r="r" b="b"/>
                <a:pathLst>
                  <a:path w="32" h="47" extrusionOk="0">
                    <a:moveTo>
                      <a:pt x="32" y="15"/>
                    </a:moveTo>
                    <a:cubicBezTo>
                      <a:pt x="31" y="7"/>
                      <a:pt x="24" y="0"/>
                      <a:pt x="16" y="0"/>
                    </a:cubicBezTo>
                    <a:cubicBezTo>
                      <a:pt x="7" y="0"/>
                      <a:pt x="0" y="7"/>
                      <a:pt x="0" y="15"/>
                    </a:cubicBezTo>
                    <a:cubicBezTo>
                      <a:pt x="0" y="47"/>
                      <a:pt x="0" y="47"/>
                      <a:pt x="0" y="47"/>
                    </a:cubicBezTo>
                    <a:cubicBezTo>
                      <a:pt x="32" y="47"/>
                      <a:pt x="32" y="47"/>
                      <a:pt x="32" y="47"/>
                    </a:cubicBezTo>
                    <a:cubicBezTo>
                      <a:pt x="32" y="15"/>
                      <a:pt x="32" y="15"/>
                      <a:pt x="32" y="1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3" name="Google Shape;2113;p38"/>
              <p:cNvSpPr/>
              <p:nvPr/>
            </p:nvSpPr>
            <p:spPr>
              <a:xfrm>
                <a:off x="5676406" y="1663360"/>
                <a:ext cx="1196694" cy="94478"/>
              </a:xfrm>
              <a:custGeom>
                <a:avLst/>
                <a:gdLst/>
                <a:ahLst/>
                <a:cxnLst/>
                <a:rect l="l" t="t" r="r" b="b"/>
                <a:pathLst>
                  <a:path w="186" h="14" extrusionOk="0">
                    <a:moveTo>
                      <a:pt x="179" y="0"/>
                    </a:moveTo>
                    <a:cubicBezTo>
                      <a:pt x="179" y="2"/>
                      <a:pt x="177" y="3"/>
                      <a:pt x="174" y="3"/>
                    </a:cubicBezTo>
                    <a:cubicBezTo>
                      <a:pt x="172" y="3"/>
                      <a:pt x="170" y="2"/>
                      <a:pt x="170" y="0"/>
                    </a:cubicBezTo>
                    <a:cubicBezTo>
                      <a:pt x="161" y="0"/>
                      <a:pt x="161" y="0"/>
                      <a:pt x="161" y="0"/>
                    </a:cubicBezTo>
                    <a:cubicBezTo>
                      <a:pt x="161" y="2"/>
                      <a:pt x="159" y="3"/>
                      <a:pt x="156" y="3"/>
                    </a:cubicBezTo>
                    <a:cubicBezTo>
                      <a:pt x="154" y="3"/>
                      <a:pt x="152" y="2"/>
                      <a:pt x="152" y="0"/>
                    </a:cubicBezTo>
                    <a:cubicBezTo>
                      <a:pt x="143" y="0"/>
                      <a:pt x="143" y="0"/>
                      <a:pt x="143" y="0"/>
                    </a:cubicBezTo>
                    <a:cubicBezTo>
                      <a:pt x="143" y="2"/>
                      <a:pt x="141" y="3"/>
                      <a:pt x="139" y="3"/>
                    </a:cubicBezTo>
                    <a:cubicBezTo>
                      <a:pt x="136" y="3"/>
                      <a:pt x="134" y="2"/>
                      <a:pt x="134" y="0"/>
                    </a:cubicBezTo>
                    <a:cubicBezTo>
                      <a:pt x="125" y="0"/>
                      <a:pt x="125" y="0"/>
                      <a:pt x="125" y="0"/>
                    </a:cubicBezTo>
                    <a:cubicBezTo>
                      <a:pt x="125" y="2"/>
                      <a:pt x="123" y="3"/>
                      <a:pt x="121" y="3"/>
                    </a:cubicBezTo>
                    <a:cubicBezTo>
                      <a:pt x="118" y="3"/>
                      <a:pt x="116" y="2"/>
                      <a:pt x="116" y="0"/>
                    </a:cubicBezTo>
                    <a:cubicBezTo>
                      <a:pt x="107" y="0"/>
                      <a:pt x="107" y="0"/>
                      <a:pt x="107" y="0"/>
                    </a:cubicBezTo>
                    <a:cubicBezTo>
                      <a:pt x="107" y="2"/>
                      <a:pt x="105" y="3"/>
                      <a:pt x="103" y="3"/>
                    </a:cubicBezTo>
                    <a:cubicBezTo>
                      <a:pt x="101" y="3"/>
                      <a:pt x="99" y="2"/>
                      <a:pt x="99" y="0"/>
                    </a:cubicBezTo>
                    <a:cubicBezTo>
                      <a:pt x="90" y="0"/>
                      <a:pt x="90" y="0"/>
                      <a:pt x="90" y="0"/>
                    </a:cubicBezTo>
                    <a:cubicBezTo>
                      <a:pt x="90" y="2"/>
                      <a:pt x="88" y="3"/>
                      <a:pt x="85" y="3"/>
                    </a:cubicBezTo>
                    <a:cubicBezTo>
                      <a:pt x="83" y="3"/>
                      <a:pt x="81" y="2"/>
                      <a:pt x="81" y="0"/>
                    </a:cubicBezTo>
                    <a:cubicBezTo>
                      <a:pt x="72" y="0"/>
                      <a:pt x="72" y="0"/>
                      <a:pt x="72" y="0"/>
                    </a:cubicBezTo>
                    <a:cubicBezTo>
                      <a:pt x="72" y="2"/>
                      <a:pt x="70" y="3"/>
                      <a:pt x="67" y="3"/>
                    </a:cubicBezTo>
                    <a:cubicBezTo>
                      <a:pt x="65" y="3"/>
                      <a:pt x="63" y="2"/>
                      <a:pt x="63" y="0"/>
                    </a:cubicBezTo>
                    <a:cubicBezTo>
                      <a:pt x="54" y="0"/>
                      <a:pt x="54" y="0"/>
                      <a:pt x="54" y="0"/>
                    </a:cubicBezTo>
                    <a:cubicBezTo>
                      <a:pt x="54" y="2"/>
                      <a:pt x="52" y="3"/>
                      <a:pt x="50" y="3"/>
                    </a:cubicBezTo>
                    <a:cubicBezTo>
                      <a:pt x="47" y="3"/>
                      <a:pt x="45" y="2"/>
                      <a:pt x="45" y="0"/>
                    </a:cubicBezTo>
                    <a:cubicBezTo>
                      <a:pt x="36" y="0"/>
                      <a:pt x="36" y="0"/>
                      <a:pt x="36" y="0"/>
                    </a:cubicBezTo>
                    <a:cubicBezTo>
                      <a:pt x="36" y="2"/>
                      <a:pt x="34" y="3"/>
                      <a:pt x="32" y="3"/>
                    </a:cubicBezTo>
                    <a:cubicBezTo>
                      <a:pt x="29" y="3"/>
                      <a:pt x="27" y="2"/>
                      <a:pt x="27" y="0"/>
                    </a:cubicBezTo>
                    <a:cubicBezTo>
                      <a:pt x="18" y="0"/>
                      <a:pt x="18" y="0"/>
                      <a:pt x="18" y="0"/>
                    </a:cubicBezTo>
                    <a:cubicBezTo>
                      <a:pt x="18" y="2"/>
                      <a:pt x="16" y="3"/>
                      <a:pt x="14" y="3"/>
                    </a:cubicBezTo>
                    <a:cubicBezTo>
                      <a:pt x="11" y="3"/>
                      <a:pt x="9" y="2"/>
                      <a:pt x="9" y="0"/>
                    </a:cubicBezTo>
                    <a:cubicBezTo>
                      <a:pt x="0" y="0"/>
                      <a:pt x="0" y="0"/>
                      <a:pt x="0" y="0"/>
                    </a:cubicBezTo>
                    <a:cubicBezTo>
                      <a:pt x="12" y="14"/>
                      <a:pt x="12" y="14"/>
                      <a:pt x="12" y="14"/>
                    </a:cubicBezTo>
                    <a:cubicBezTo>
                      <a:pt x="174" y="14"/>
                      <a:pt x="174" y="14"/>
                      <a:pt x="174" y="14"/>
                    </a:cubicBezTo>
                    <a:cubicBezTo>
                      <a:pt x="186" y="0"/>
                      <a:pt x="186" y="0"/>
                      <a:pt x="186" y="0"/>
                    </a:cubicBezTo>
                    <a:lnTo>
                      <a:pt x="179"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4" name="Google Shape;2114;p38"/>
              <p:cNvSpPr/>
              <p:nvPr/>
            </p:nvSpPr>
            <p:spPr>
              <a:xfrm>
                <a:off x="5613422" y="2167244"/>
                <a:ext cx="1306500" cy="6129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5" name="Google Shape;2115;p38"/>
              <p:cNvSpPr/>
              <p:nvPr/>
            </p:nvSpPr>
            <p:spPr>
              <a:xfrm>
                <a:off x="6636912" y="2419186"/>
                <a:ext cx="142800" cy="1428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6" name="Google Shape;2116;p38"/>
              <p:cNvSpPr/>
              <p:nvPr/>
            </p:nvSpPr>
            <p:spPr>
              <a:xfrm>
                <a:off x="5755136" y="2419186"/>
                <a:ext cx="142800" cy="1428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7" name="Google Shape;2117;p38"/>
              <p:cNvSpPr/>
              <p:nvPr/>
            </p:nvSpPr>
            <p:spPr>
              <a:xfrm>
                <a:off x="6180278" y="2261722"/>
                <a:ext cx="190200" cy="624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8" name="Google Shape;2118;p38"/>
              <p:cNvSpPr/>
              <p:nvPr/>
            </p:nvSpPr>
            <p:spPr>
              <a:xfrm>
                <a:off x="5975580" y="2340454"/>
                <a:ext cx="583500" cy="4551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9" name="Google Shape;2119;p38"/>
              <p:cNvSpPr/>
              <p:nvPr/>
            </p:nvSpPr>
            <p:spPr>
              <a:xfrm>
                <a:off x="6133040" y="2387693"/>
                <a:ext cx="267682" cy="393660"/>
              </a:xfrm>
              <a:custGeom>
                <a:avLst/>
                <a:gdLst/>
                <a:ahLst/>
                <a:cxnLst/>
                <a:rect l="l" t="t" r="r" b="b"/>
                <a:pathLst>
                  <a:path w="42" h="62" extrusionOk="0">
                    <a:moveTo>
                      <a:pt x="42" y="20"/>
                    </a:moveTo>
                    <a:cubicBezTo>
                      <a:pt x="41" y="9"/>
                      <a:pt x="32" y="0"/>
                      <a:pt x="21" y="0"/>
                    </a:cubicBezTo>
                    <a:cubicBezTo>
                      <a:pt x="9" y="0"/>
                      <a:pt x="0" y="9"/>
                      <a:pt x="0" y="20"/>
                    </a:cubicBezTo>
                    <a:cubicBezTo>
                      <a:pt x="0" y="62"/>
                      <a:pt x="0" y="62"/>
                      <a:pt x="0" y="62"/>
                    </a:cubicBezTo>
                    <a:cubicBezTo>
                      <a:pt x="42" y="62"/>
                      <a:pt x="42" y="62"/>
                      <a:pt x="42" y="62"/>
                    </a:cubicBezTo>
                    <a:cubicBezTo>
                      <a:pt x="42" y="20"/>
                      <a:pt x="42" y="20"/>
                      <a:pt x="42" y="2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0" name="Google Shape;2120;p38"/>
              <p:cNvSpPr/>
              <p:nvPr/>
            </p:nvSpPr>
            <p:spPr>
              <a:xfrm>
                <a:off x="5471708" y="2120005"/>
                <a:ext cx="1590347" cy="110224"/>
              </a:xfrm>
              <a:custGeom>
                <a:avLst/>
                <a:gdLst/>
                <a:ahLst/>
                <a:cxnLst/>
                <a:rect l="l" t="t" r="r" b="b"/>
                <a:pathLst>
                  <a:path w="248" h="19" extrusionOk="0">
                    <a:moveTo>
                      <a:pt x="238" y="0"/>
                    </a:moveTo>
                    <a:cubicBezTo>
                      <a:pt x="238" y="2"/>
                      <a:pt x="235" y="5"/>
                      <a:pt x="232" y="5"/>
                    </a:cubicBezTo>
                    <a:cubicBezTo>
                      <a:pt x="229" y="5"/>
                      <a:pt x="226" y="2"/>
                      <a:pt x="226" y="0"/>
                    </a:cubicBezTo>
                    <a:cubicBezTo>
                      <a:pt x="214" y="0"/>
                      <a:pt x="214" y="0"/>
                      <a:pt x="214" y="0"/>
                    </a:cubicBezTo>
                    <a:cubicBezTo>
                      <a:pt x="214" y="2"/>
                      <a:pt x="212" y="5"/>
                      <a:pt x="208" y="5"/>
                    </a:cubicBezTo>
                    <a:cubicBezTo>
                      <a:pt x="205" y="5"/>
                      <a:pt x="202" y="2"/>
                      <a:pt x="202" y="0"/>
                    </a:cubicBezTo>
                    <a:cubicBezTo>
                      <a:pt x="191" y="0"/>
                      <a:pt x="191" y="0"/>
                      <a:pt x="191" y="0"/>
                    </a:cubicBezTo>
                    <a:cubicBezTo>
                      <a:pt x="191" y="2"/>
                      <a:pt x="188" y="5"/>
                      <a:pt x="185" y="5"/>
                    </a:cubicBezTo>
                    <a:cubicBezTo>
                      <a:pt x="181" y="5"/>
                      <a:pt x="179" y="2"/>
                      <a:pt x="179" y="0"/>
                    </a:cubicBezTo>
                    <a:cubicBezTo>
                      <a:pt x="167" y="0"/>
                      <a:pt x="167" y="0"/>
                      <a:pt x="167" y="0"/>
                    </a:cubicBezTo>
                    <a:cubicBezTo>
                      <a:pt x="167" y="2"/>
                      <a:pt x="164" y="5"/>
                      <a:pt x="161" y="5"/>
                    </a:cubicBezTo>
                    <a:cubicBezTo>
                      <a:pt x="158" y="5"/>
                      <a:pt x="155" y="2"/>
                      <a:pt x="155" y="0"/>
                    </a:cubicBezTo>
                    <a:cubicBezTo>
                      <a:pt x="143" y="0"/>
                      <a:pt x="143" y="0"/>
                      <a:pt x="143" y="0"/>
                    </a:cubicBezTo>
                    <a:cubicBezTo>
                      <a:pt x="143" y="2"/>
                      <a:pt x="141" y="5"/>
                      <a:pt x="137" y="5"/>
                    </a:cubicBezTo>
                    <a:cubicBezTo>
                      <a:pt x="134" y="5"/>
                      <a:pt x="131" y="2"/>
                      <a:pt x="131" y="0"/>
                    </a:cubicBezTo>
                    <a:cubicBezTo>
                      <a:pt x="120" y="0"/>
                      <a:pt x="120" y="0"/>
                      <a:pt x="120" y="0"/>
                    </a:cubicBezTo>
                    <a:cubicBezTo>
                      <a:pt x="120" y="2"/>
                      <a:pt x="117" y="5"/>
                      <a:pt x="114" y="5"/>
                    </a:cubicBezTo>
                    <a:cubicBezTo>
                      <a:pt x="110" y="5"/>
                      <a:pt x="108" y="2"/>
                      <a:pt x="108" y="0"/>
                    </a:cubicBezTo>
                    <a:cubicBezTo>
                      <a:pt x="96" y="0"/>
                      <a:pt x="96" y="0"/>
                      <a:pt x="96" y="0"/>
                    </a:cubicBezTo>
                    <a:cubicBezTo>
                      <a:pt x="96" y="2"/>
                      <a:pt x="93" y="5"/>
                      <a:pt x="90" y="5"/>
                    </a:cubicBezTo>
                    <a:cubicBezTo>
                      <a:pt x="87" y="5"/>
                      <a:pt x="84" y="2"/>
                      <a:pt x="84" y="0"/>
                    </a:cubicBezTo>
                    <a:cubicBezTo>
                      <a:pt x="72" y="0"/>
                      <a:pt x="72" y="0"/>
                      <a:pt x="72" y="0"/>
                    </a:cubicBezTo>
                    <a:cubicBezTo>
                      <a:pt x="72" y="2"/>
                      <a:pt x="70" y="5"/>
                      <a:pt x="66" y="5"/>
                    </a:cubicBezTo>
                    <a:cubicBezTo>
                      <a:pt x="63" y="5"/>
                      <a:pt x="60" y="2"/>
                      <a:pt x="60" y="0"/>
                    </a:cubicBezTo>
                    <a:cubicBezTo>
                      <a:pt x="49" y="0"/>
                      <a:pt x="49" y="0"/>
                      <a:pt x="49" y="0"/>
                    </a:cubicBezTo>
                    <a:cubicBezTo>
                      <a:pt x="49" y="2"/>
                      <a:pt x="46" y="5"/>
                      <a:pt x="43" y="5"/>
                    </a:cubicBezTo>
                    <a:cubicBezTo>
                      <a:pt x="39" y="5"/>
                      <a:pt x="37" y="2"/>
                      <a:pt x="37" y="0"/>
                    </a:cubicBezTo>
                    <a:cubicBezTo>
                      <a:pt x="25" y="0"/>
                      <a:pt x="25" y="0"/>
                      <a:pt x="25" y="0"/>
                    </a:cubicBezTo>
                    <a:cubicBezTo>
                      <a:pt x="25" y="2"/>
                      <a:pt x="22" y="5"/>
                      <a:pt x="19" y="5"/>
                    </a:cubicBezTo>
                    <a:cubicBezTo>
                      <a:pt x="16" y="5"/>
                      <a:pt x="13" y="2"/>
                      <a:pt x="13" y="0"/>
                    </a:cubicBezTo>
                    <a:cubicBezTo>
                      <a:pt x="0" y="0"/>
                      <a:pt x="0" y="0"/>
                      <a:pt x="0" y="0"/>
                    </a:cubicBezTo>
                    <a:cubicBezTo>
                      <a:pt x="16" y="19"/>
                      <a:pt x="16" y="19"/>
                      <a:pt x="16" y="19"/>
                    </a:cubicBezTo>
                    <a:cubicBezTo>
                      <a:pt x="232" y="19"/>
                      <a:pt x="232" y="19"/>
                      <a:pt x="232" y="19"/>
                    </a:cubicBezTo>
                    <a:cubicBezTo>
                      <a:pt x="248" y="0"/>
                      <a:pt x="248" y="0"/>
                      <a:pt x="248" y="0"/>
                    </a:cubicBezTo>
                    <a:lnTo>
                      <a:pt x="238"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1" name="Google Shape;2121;p38"/>
              <p:cNvSpPr/>
              <p:nvPr/>
            </p:nvSpPr>
            <p:spPr>
              <a:xfrm>
                <a:off x="5156788" y="3568672"/>
                <a:ext cx="2235000" cy="8334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2" name="Google Shape;2122;p38"/>
              <p:cNvSpPr/>
              <p:nvPr/>
            </p:nvSpPr>
            <p:spPr>
              <a:xfrm>
                <a:off x="5802374" y="3631657"/>
                <a:ext cx="946500" cy="7707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3" name="Google Shape;2123;p38"/>
              <p:cNvSpPr/>
              <p:nvPr/>
            </p:nvSpPr>
            <p:spPr>
              <a:xfrm>
                <a:off x="5440216" y="2765606"/>
                <a:ext cx="1654200" cy="7707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4" name="Google Shape;2124;p38"/>
              <p:cNvSpPr/>
              <p:nvPr/>
            </p:nvSpPr>
            <p:spPr>
              <a:xfrm>
                <a:off x="5944088" y="3773374"/>
                <a:ext cx="660600" cy="630900"/>
              </a:xfrm>
              <a:prstGeom prst="rect">
                <a:avLst/>
              </a:prstGeom>
              <a:solidFill>
                <a:srgbClr val="F2BA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5" name="Google Shape;2125;p38"/>
              <p:cNvSpPr/>
              <p:nvPr/>
            </p:nvSpPr>
            <p:spPr>
              <a:xfrm>
                <a:off x="5944088" y="3773374"/>
                <a:ext cx="330300" cy="6309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6" name="Google Shape;2126;p38"/>
              <p:cNvSpPr/>
              <p:nvPr/>
            </p:nvSpPr>
            <p:spPr>
              <a:xfrm>
                <a:off x="6274754" y="3773374"/>
                <a:ext cx="330300" cy="6309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7" name="Google Shape;2127;p38"/>
              <p:cNvSpPr/>
              <p:nvPr/>
            </p:nvSpPr>
            <p:spPr>
              <a:xfrm>
                <a:off x="6857355" y="3852106"/>
                <a:ext cx="267900" cy="2679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8" name="Google Shape;2128;p38"/>
              <p:cNvSpPr/>
              <p:nvPr/>
            </p:nvSpPr>
            <p:spPr>
              <a:xfrm>
                <a:off x="6747134" y="3080534"/>
                <a:ext cx="172800" cy="1728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9" name="Google Shape;2129;p38"/>
              <p:cNvSpPr/>
              <p:nvPr/>
            </p:nvSpPr>
            <p:spPr>
              <a:xfrm>
                <a:off x="5613422" y="3080534"/>
                <a:ext cx="172800" cy="1728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0" name="Google Shape;2130;p38"/>
              <p:cNvSpPr/>
              <p:nvPr/>
            </p:nvSpPr>
            <p:spPr>
              <a:xfrm>
                <a:off x="5408724" y="3852106"/>
                <a:ext cx="267900" cy="2679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1" name="Google Shape;2131;p38"/>
              <p:cNvSpPr/>
              <p:nvPr/>
            </p:nvSpPr>
            <p:spPr>
              <a:xfrm>
                <a:off x="6353484" y="3852106"/>
                <a:ext cx="142800" cy="1902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2" name="Google Shape;2132;p38"/>
              <p:cNvSpPr/>
              <p:nvPr/>
            </p:nvSpPr>
            <p:spPr>
              <a:xfrm>
                <a:off x="6038564" y="3852106"/>
                <a:ext cx="157500" cy="1902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3" name="Google Shape;2133;p38"/>
              <p:cNvSpPr/>
              <p:nvPr/>
            </p:nvSpPr>
            <p:spPr>
              <a:xfrm>
                <a:off x="6337738" y="4119795"/>
                <a:ext cx="47700" cy="62400"/>
              </a:xfrm>
              <a:prstGeom prst="ellipse">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4" name="Google Shape;2134;p38"/>
              <p:cNvSpPr/>
              <p:nvPr/>
            </p:nvSpPr>
            <p:spPr>
              <a:xfrm>
                <a:off x="6133040" y="4119795"/>
                <a:ext cx="62400" cy="62400"/>
              </a:xfrm>
              <a:prstGeom prst="ellipse">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5" name="Google Shape;2135;p38"/>
              <p:cNvSpPr/>
              <p:nvPr/>
            </p:nvSpPr>
            <p:spPr>
              <a:xfrm>
                <a:off x="6164532" y="3663150"/>
                <a:ext cx="219900" cy="624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6" name="Google Shape;2136;p38"/>
              <p:cNvSpPr/>
              <p:nvPr/>
            </p:nvSpPr>
            <p:spPr>
              <a:xfrm>
                <a:off x="6164532" y="2891577"/>
                <a:ext cx="219900" cy="477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7" name="Google Shape;2137;p38"/>
              <p:cNvSpPr/>
              <p:nvPr/>
            </p:nvSpPr>
            <p:spPr>
              <a:xfrm>
                <a:off x="5896850" y="2970309"/>
                <a:ext cx="741000" cy="5835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8" name="Google Shape;2138;p38"/>
              <p:cNvSpPr/>
              <p:nvPr/>
            </p:nvSpPr>
            <p:spPr>
              <a:xfrm>
                <a:off x="6101548" y="3033295"/>
                <a:ext cx="330666" cy="503884"/>
              </a:xfrm>
              <a:custGeom>
                <a:avLst/>
                <a:gdLst/>
                <a:ahLst/>
                <a:cxnLst/>
                <a:rect l="l" t="t" r="r" b="b"/>
                <a:pathLst>
                  <a:path w="53" h="78" extrusionOk="0">
                    <a:moveTo>
                      <a:pt x="53" y="26"/>
                    </a:moveTo>
                    <a:cubicBezTo>
                      <a:pt x="53" y="11"/>
                      <a:pt x="41" y="0"/>
                      <a:pt x="27" y="0"/>
                    </a:cubicBezTo>
                    <a:cubicBezTo>
                      <a:pt x="12" y="0"/>
                      <a:pt x="1" y="11"/>
                      <a:pt x="0" y="26"/>
                    </a:cubicBezTo>
                    <a:cubicBezTo>
                      <a:pt x="0" y="78"/>
                      <a:pt x="0" y="78"/>
                      <a:pt x="0" y="78"/>
                    </a:cubicBezTo>
                    <a:cubicBezTo>
                      <a:pt x="53" y="78"/>
                      <a:pt x="53" y="78"/>
                      <a:pt x="53" y="78"/>
                    </a:cubicBezTo>
                    <a:cubicBezTo>
                      <a:pt x="53" y="26"/>
                      <a:pt x="53" y="26"/>
                      <a:pt x="53" y="2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9" name="Google Shape;2139;p38"/>
              <p:cNvSpPr/>
              <p:nvPr/>
            </p:nvSpPr>
            <p:spPr>
              <a:xfrm>
                <a:off x="4983582" y="3442701"/>
                <a:ext cx="2566600" cy="188957"/>
              </a:xfrm>
              <a:custGeom>
                <a:avLst/>
                <a:gdLst/>
                <a:ahLst/>
                <a:cxnLst/>
                <a:rect l="l" t="t" r="r" b="b"/>
                <a:pathLst>
                  <a:path w="398" h="31" extrusionOk="0">
                    <a:moveTo>
                      <a:pt x="382" y="0"/>
                    </a:moveTo>
                    <a:cubicBezTo>
                      <a:pt x="382" y="4"/>
                      <a:pt x="378" y="8"/>
                      <a:pt x="372" y="8"/>
                    </a:cubicBezTo>
                    <a:cubicBezTo>
                      <a:pt x="367" y="8"/>
                      <a:pt x="363" y="4"/>
                      <a:pt x="363" y="0"/>
                    </a:cubicBezTo>
                    <a:cubicBezTo>
                      <a:pt x="344" y="0"/>
                      <a:pt x="344" y="0"/>
                      <a:pt x="344" y="0"/>
                    </a:cubicBezTo>
                    <a:cubicBezTo>
                      <a:pt x="344" y="4"/>
                      <a:pt x="340" y="8"/>
                      <a:pt x="334" y="8"/>
                    </a:cubicBezTo>
                    <a:cubicBezTo>
                      <a:pt x="329" y="8"/>
                      <a:pt x="325" y="4"/>
                      <a:pt x="325" y="0"/>
                    </a:cubicBezTo>
                    <a:cubicBezTo>
                      <a:pt x="306" y="0"/>
                      <a:pt x="306" y="0"/>
                      <a:pt x="306" y="0"/>
                    </a:cubicBezTo>
                    <a:cubicBezTo>
                      <a:pt x="306" y="4"/>
                      <a:pt x="302" y="8"/>
                      <a:pt x="296" y="8"/>
                    </a:cubicBezTo>
                    <a:cubicBezTo>
                      <a:pt x="291" y="8"/>
                      <a:pt x="287" y="4"/>
                      <a:pt x="287" y="0"/>
                    </a:cubicBezTo>
                    <a:cubicBezTo>
                      <a:pt x="268" y="0"/>
                      <a:pt x="268" y="0"/>
                      <a:pt x="268" y="0"/>
                    </a:cubicBezTo>
                    <a:cubicBezTo>
                      <a:pt x="268" y="4"/>
                      <a:pt x="264" y="8"/>
                      <a:pt x="258" y="8"/>
                    </a:cubicBezTo>
                    <a:cubicBezTo>
                      <a:pt x="253" y="8"/>
                      <a:pt x="249" y="4"/>
                      <a:pt x="249" y="0"/>
                    </a:cubicBezTo>
                    <a:cubicBezTo>
                      <a:pt x="230" y="0"/>
                      <a:pt x="230" y="0"/>
                      <a:pt x="230" y="0"/>
                    </a:cubicBezTo>
                    <a:cubicBezTo>
                      <a:pt x="230" y="4"/>
                      <a:pt x="226" y="8"/>
                      <a:pt x="220" y="8"/>
                    </a:cubicBezTo>
                    <a:cubicBezTo>
                      <a:pt x="215" y="8"/>
                      <a:pt x="211" y="4"/>
                      <a:pt x="211" y="0"/>
                    </a:cubicBezTo>
                    <a:cubicBezTo>
                      <a:pt x="192" y="0"/>
                      <a:pt x="192" y="0"/>
                      <a:pt x="192" y="0"/>
                    </a:cubicBezTo>
                    <a:cubicBezTo>
                      <a:pt x="192" y="4"/>
                      <a:pt x="188" y="8"/>
                      <a:pt x="183" y="8"/>
                    </a:cubicBezTo>
                    <a:cubicBezTo>
                      <a:pt x="177" y="8"/>
                      <a:pt x="173" y="4"/>
                      <a:pt x="173" y="0"/>
                    </a:cubicBezTo>
                    <a:cubicBezTo>
                      <a:pt x="154" y="0"/>
                      <a:pt x="154" y="0"/>
                      <a:pt x="154" y="0"/>
                    </a:cubicBezTo>
                    <a:cubicBezTo>
                      <a:pt x="154" y="4"/>
                      <a:pt x="150" y="8"/>
                      <a:pt x="145" y="8"/>
                    </a:cubicBezTo>
                    <a:cubicBezTo>
                      <a:pt x="139" y="8"/>
                      <a:pt x="135" y="4"/>
                      <a:pt x="135" y="0"/>
                    </a:cubicBezTo>
                    <a:cubicBezTo>
                      <a:pt x="116" y="0"/>
                      <a:pt x="116" y="0"/>
                      <a:pt x="116" y="0"/>
                    </a:cubicBezTo>
                    <a:cubicBezTo>
                      <a:pt x="116" y="4"/>
                      <a:pt x="112" y="8"/>
                      <a:pt x="107" y="8"/>
                    </a:cubicBezTo>
                    <a:cubicBezTo>
                      <a:pt x="101" y="8"/>
                      <a:pt x="97" y="4"/>
                      <a:pt x="97" y="0"/>
                    </a:cubicBezTo>
                    <a:cubicBezTo>
                      <a:pt x="78" y="0"/>
                      <a:pt x="78" y="0"/>
                      <a:pt x="78" y="0"/>
                    </a:cubicBezTo>
                    <a:cubicBezTo>
                      <a:pt x="78" y="4"/>
                      <a:pt x="74" y="8"/>
                      <a:pt x="69" y="8"/>
                    </a:cubicBezTo>
                    <a:cubicBezTo>
                      <a:pt x="63" y="8"/>
                      <a:pt x="59" y="4"/>
                      <a:pt x="59" y="0"/>
                    </a:cubicBezTo>
                    <a:cubicBezTo>
                      <a:pt x="40" y="0"/>
                      <a:pt x="40" y="0"/>
                      <a:pt x="40" y="0"/>
                    </a:cubicBezTo>
                    <a:cubicBezTo>
                      <a:pt x="40" y="4"/>
                      <a:pt x="36" y="8"/>
                      <a:pt x="31" y="8"/>
                    </a:cubicBezTo>
                    <a:cubicBezTo>
                      <a:pt x="25" y="8"/>
                      <a:pt x="21" y="4"/>
                      <a:pt x="21" y="0"/>
                    </a:cubicBezTo>
                    <a:cubicBezTo>
                      <a:pt x="0" y="0"/>
                      <a:pt x="0" y="0"/>
                      <a:pt x="0" y="0"/>
                    </a:cubicBezTo>
                    <a:cubicBezTo>
                      <a:pt x="26" y="31"/>
                      <a:pt x="26" y="31"/>
                      <a:pt x="26" y="31"/>
                    </a:cubicBezTo>
                    <a:cubicBezTo>
                      <a:pt x="372" y="31"/>
                      <a:pt x="372" y="31"/>
                      <a:pt x="372" y="31"/>
                    </a:cubicBezTo>
                    <a:cubicBezTo>
                      <a:pt x="398" y="0"/>
                      <a:pt x="398" y="0"/>
                      <a:pt x="398" y="0"/>
                    </a:cubicBezTo>
                    <a:lnTo>
                      <a:pt x="382"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0" name="Google Shape;2140;p38"/>
              <p:cNvSpPr/>
              <p:nvPr/>
            </p:nvSpPr>
            <p:spPr>
              <a:xfrm>
                <a:off x="5251264" y="2686874"/>
                <a:ext cx="2031237" cy="157464"/>
              </a:xfrm>
              <a:custGeom>
                <a:avLst/>
                <a:gdLst/>
                <a:ahLst/>
                <a:cxnLst/>
                <a:rect l="l" t="t" r="r" b="b"/>
                <a:pathLst>
                  <a:path w="315" h="24" extrusionOk="0">
                    <a:moveTo>
                      <a:pt x="303" y="0"/>
                    </a:moveTo>
                    <a:cubicBezTo>
                      <a:pt x="303" y="3"/>
                      <a:pt x="299" y="6"/>
                      <a:pt x="295" y="6"/>
                    </a:cubicBezTo>
                    <a:cubicBezTo>
                      <a:pt x="291" y="6"/>
                      <a:pt x="288" y="3"/>
                      <a:pt x="288" y="0"/>
                    </a:cubicBezTo>
                    <a:cubicBezTo>
                      <a:pt x="273" y="0"/>
                      <a:pt x="273" y="0"/>
                      <a:pt x="273" y="0"/>
                    </a:cubicBezTo>
                    <a:cubicBezTo>
                      <a:pt x="273" y="3"/>
                      <a:pt x="269" y="6"/>
                      <a:pt x="265" y="6"/>
                    </a:cubicBezTo>
                    <a:cubicBezTo>
                      <a:pt x="261" y="6"/>
                      <a:pt x="258" y="3"/>
                      <a:pt x="258" y="0"/>
                    </a:cubicBezTo>
                    <a:cubicBezTo>
                      <a:pt x="243" y="0"/>
                      <a:pt x="243" y="0"/>
                      <a:pt x="243" y="0"/>
                    </a:cubicBezTo>
                    <a:cubicBezTo>
                      <a:pt x="243" y="3"/>
                      <a:pt x="239" y="6"/>
                      <a:pt x="235" y="6"/>
                    </a:cubicBezTo>
                    <a:cubicBezTo>
                      <a:pt x="231" y="6"/>
                      <a:pt x="228" y="3"/>
                      <a:pt x="228" y="0"/>
                    </a:cubicBezTo>
                    <a:cubicBezTo>
                      <a:pt x="213" y="0"/>
                      <a:pt x="213" y="0"/>
                      <a:pt x="213" y="0"/>
                    </a:cubicBezTo>
                    <a:cubicBezTo>
                      <a:pt x="213" y="3"/>
                      <a:pt x="209" y="6"/>
                      <a:pt x="205" y="6"/>
                    </a:cubicBezTo>
                    <a:cubicBezTo>
                      <a:pt x="201" y="6"/>
                      <a:pt x="198" y="3"/>
                      <a:pt x="198" y="0"/>
                    </a:cubicBezTo>
                    <a:cubicBezTo>
                      <a:pt x="183" y="0"/>
                      <a:pt x="183" y="0"/>
                      <a:pt x="183" y="0"/>
                    </a:cubicBezTo>
                    <a:cubicBezTo>
                      <a:pt x="183" y="3"/>
                      <a:pt x="179" y="6"/>
                      <a:pt x="175" y="6"/>
                    </a:cubicBezTo>
                    <a:cubicBezTo>
                      <a:pt x="171" y="6"/>
                      <a:pt x="167" y="3"/>
                      <a:pt x="167" y="0"/>
                    </a:cubicBezTo>
                    <a:cubicBezTo>
                      <a:pt x="152" y="0"/>
                      <a:pt x="152" y="0"/>
                      <a:pt x="152" y="0"/>
                    </a:cubicBezTo>
                    <a:cubicBezTo>
                      <a:pt x="152" y="3"/>
                      <a:pt x="149" y="6"/>
                      <a:pt x="145" y="6"/>
                    </a:cubicBezTo>
                    <a:cubicBezTo>
                      <a:pt x="141" y="6"/>
                      <a:pt x="137" y="3"/>
                      <a:pt x="137" y="0"/>
                    </a:cubicBezTo>
                    <a:cubicBezTo>
                      <a:pt x="122" y="0"/>
                      <a:pt x="122" y="0"/>
                      <a:pt x="122" y="0"/>
                    </a:cubicBezTo>
                    <a:cubicBezTo>
                      <a:pt x="122" y="3"/>
                      <a:pt x="119" y="6"/>
                      <a:pt x="115" y="6"/>
                    </a:cubicBezTo>
                    <a:cubicBezTo>
                      <a:pt x="111" y="6"/>
                      <a:pt x="107" y="3"/>
                      <a:pt x="107" y="0"/>
                    </a:cubicBezTo>
                    <a:cubicBezTo>
                      <a:pt x="92" y="0"/>
                      <a:pt x="92" y="0"/>
                      <a:pt x="92" y="0"/>
                    </a:cubicBezTo>
                    <a:cubicBezTo>
                      <a:pt x="92" y="3"/>
                      <a:pt x="89" y="6"/>
                      <a:pt x="85" y="6"/>
                    </a:cubicBezTo>
                    <a:cubicBezTo>
                      <a:pt x="81" y="6"/>
                      <a:pt x="77" y="3"/>
                      <a:pt x="77" y="0"/>
                    </a:cubicBezTo>
                    <a:cubicBezTo>
                      <a:pt x="62" y="0"/>
                      <a:pt x="62" y="0"/>
                      <a:pt x="62" y="0"/>
                    </a:cubicBezTo>
                    <a:cubicBezTo>
                      <a:pt x="62" y="3"/>
                      <a:pt x="59" y="6"/>
                      <a:pt x="55" y="6"/>
                    </a:cubicBezTo>
                    <a:cubicBezTo>
                      <a:pt x="51" y="6"/>
                      <a:pt x="47" y="3"/>
                      <a:pt x="47" y="0"/>
                    </a:cubicBezTo>
                    <a:cubicBezTo>
                      <a:pt x="32" y="0"/>
                      <a:pt x="32" y="0"/>
                      <a:pt x="32" y="0"/>
                    </a:cubicBezTo>
                    <a:cubicBezTo>
                      <a:pt x="32" y="3"/>
                      <a:pt x="29" y="6"/>
                      <a:pt x="25" y="6"/>
                    </a:cubicBezTo>
                    <a:cubicBezTo>
                      <a:pt x="21" y="6"/>
                      <a:pt x="17" y="3"/>
                      <a:pt x="17" y="0"/>
                    </a:cubicBezTo>
                    <a:cubicBezTo>
                      <a:pt x="0" y="0"/>
                      <a:pt x="0" y="0"/>
                      <a:pt x="0" y="0"/>
                    </a:cubicBezTo>
                    <a:cubicBezTo>
                      <a:pt x="21" y="24"/>
                      <a:pt x="21" y="24"/>
                      <a:pt x="21" y="24"/>
                    </a:cubicBezTo>
                    <a:cubicBezTo>
                      <a:pt x="295" y="24"/>
                      <a:pt x="295" y="24"/>
                      <a:pt x="295" y="24"/>
                    </a:cubicBezTo>
                    <a:cubicBezTo>
                      <a:pt x="315" y="0"/>
                      <a:pt x="315" y="0"/>
                      <a:pt x="315" y="0"/>
                    </a:cubicBezTo>
                    <a:lnTo>
                      <a:pt x="30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1" name="Google Shape;2141;p38"/>
              <p:cNvSpPr/>
              <p:nvPr/>
            </p:nvSpPr>
            <p:spPr>
              <a:xfrm>
                <a:off x="6243262" y="3773374"/>
                <a:ext cx="47700" cy="630900"/>
              </a:xfrm>
              <a:prstGeom prst="rect">
                <a:avLst/>
              </a:prstGeom>
              <a:solidFill>
                <a:srgbClr val="C470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3337"/>
        <p:cNvGrpSpPr/>
        <p:nvPr/>
      </p:nvGrpSpPr>
      <p:grpSpPr>
        <a:xfrm>
          <a:off x="0" y="0"/>
          <a:ext cx="0" cy="0"/>
          <a:chOff x="0" y="0"/>
          <a:chExt cx="0" cy="0"/>
        </a:xfrm>
      </p:grpSpPr>
      <p:sp>
        <p:nvSpPr>
          <p:cNvPr id="8" name="Google Shape;3858;p58">
            <a:extLst>
              <a:ext uri="{FF2B5EF4-FFF2-40B4-BE49-F238E27FC236}">
                <a16:creationId xmlns:a16="http://schemas.microsoft.com/office/drawing/2014/main" id="{34D075B6-20E5-7E6A-4857-0F58A34C63AC}"/>
              </a:ext>
            </a:extLst>
          </p:cNvPr>
          <p:cNvSpPr txBox="1">
            <a:spLocks noGrp="1"/>
          </p:cNvSpPr>
          <p:nvPr>
            <p:ph type="title"/>
          </p:nvPr>
        </p:nvSpPr>
        <p:spPr>
          <a:xfrm>
            <a:off x="2649150" y="267558"/>
            <a:ext cx="38457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dirty="0"/>
              <a:t>NEW WORDS </a:t>
            </a:r>
            <a:endParaRPr sz="3200" dirty="0"/>
          </a:p>
        </p:txBody>
      </p:sp>
      <p:graphicFrame>
        <p:nvGraphicFramePr>
          <p:cNvPr id="9" name="Table 8">
            <a:extLst>
              <a:ext uri="{FF2B5EF4-FFF2-40B4-BE49-F238E27FC236}">
                <a16:creationId xmlns:a16="http://schemas.microsoft.com/office/drawing/2014/main" id="{2D0FEC93-7567-F453-712C-C9CF69F4A4E6}"/>
              </a:ext>
            </a:extLst>
          </p:cNvPr>
          <p:cNvGraphicFramePr>
            <a:graphicFrameLocks noGrp="1"/>
          </p:cNvGraphicFramePr>
          <p:nvPr>
            <p:extLst>
              <p:ext uri="{D42A27DB-BD31-4B8C-83A1-F6EECF244321}">
                <p14:modId xmlns:p14="http://schemas.microsoft.com/office/powerpoint/2010/main" val="3619617989"/>
              </p:ext>
            </p:extLst>
          </p:nvPr>
        </p:nvGraphicFramePr>
        <p:xfrm>
          <a:off x="988568" y="1254922"/>
          <a:ext cx="7315200" cy="3274550"/>
        </p:xfrm>
        <a:graphic>
          <a:graphicData uri="http://schemas.openxmlformats.org/drawingml/2006/table">
            <a:tbl>
              <a:tblPr firstRow="1" bandRow="1">
                <a:tableStyleId>{B17D6F3A-D832-4DA3-8D30-B09DC2876A82}</a:tableStyleId>
              </a:tblPr>
              <a:tblGrid>
                <a:gridCol w="2438400">
                  <a:extLst>
                    <a:ext uri="{9D8B030D-6E8A-4147-A177-3AD203B41FA5}">
                      <a16:colId xmlns:a16="http://schemas.microsoft.com/office/drawing/2014/main" val="664859659"/>
                    </a:ext>
                  </a:extLst>
                </a:gridCol>
                <a:gridCol w="2438400">
                  <a:extLst>
                    <a:ext uri="{9D8B030D-6E8A-4147-A177-3AD203B41FA5}">
                      <a16:colId xmlns:a16="http://schemas.microsoft.com/office/drawing/2014/main" val="1438651779"/>
                    </a:ext>
                  </a:extLst>
                </a:gridCol>
                <a:gridCol w="2438400">
                  <a:extLst>
                    <a:ext uri="{9D8B030D-6E8A-4147-A177-3AD203B41FA5}">
                      <a16:colId xmlns:a16="http://schemas.microsoft.com/office/drawing/2014/main" val="3324682357"/>
                    </a:ext>
                  </a:extLst>
                </a:gridCol>
              </a:tblGrid>
              <a:tr h="522746">
                <a:tc>
                  <a:txBody>
                    <a:bodyPr/>
                    <a:lstStyle/>
                    <a:p>
                      <a:pPr algn="ctr"/>
                      <a:r>
                        <a:rPr lang="en-US" sz="2400" b="1" dirty="0">
                          <a:latin typeface="Patrick Hand" panose="00000500000000000000" pitchFamily="2" charset="0"/>
                        </a:rPr>
                        <a:t>NEW WORD </a:t>
                      </a:r>
                    </a:p>
                  </a:txBody>
                  <a:tcPr anchor="ctr">
                    <a:solidFill>
                      <a:schemeClr val="accent5">
                        <a:lumMod val="20000"/>
                        <a:lumOff val="80000"/>
                      </a:schemeClr>
                    </a:solidFill>
                  </a:tcPr>
                </a:tc>
                <a:tc>
                  <a:txBody>
                    <a:bodyPr/>
                    <a:lstStyle/>
                    <a:p>
                      <a:pPr algn="ctr"/>
                      <a:r>
                        <a:rPr lang="en-US" sz="2400" b="1" dirty="0">
                          <a:latin typeface="Patrick Hand" panose="00000500000000000000" pitchFamily="2" charset="0"/>
                        </a:rPr>
                        <a:t>PRONUCIATION</a:t>
                      </a:r>
                    </a:p>
                  </a:txBody>
                  <a:tcPr anchor="ctr">
                    <a:solidFill>
                      <a:schemeClr val="accent5">
                        <a:lumMod val="20000"/>
                        <a:lumOff val="80000"/>
                      </a:schemeClr>
                    </a:solidFill>
                  </a:tcPr>
                </a:tc>
                <a:tc>
                  <a:txBody>
                    <a:bodyPr/>
                    <a:lstStyle/>
                    <a:p>
                      <a:pPr algn="ctr"/>
                      <a:r>
                        <a:rPr lang="en-US" sz="2400" b="1" dirty="0">
                          <a:latin typeface="Patrick Hand" panose="00000500000000000000" pitchFamily="2" charset="0"/>
                        </a:rPr>
                        <a:t>MEANINGS </a:t>
                      </a:r>
                    </a:p>
                  </a:txBody>
                  <a:tcPr anchor="ctr">
                    <a:solidFill>
                      <a:schemeClr val="accent5">
                        <a:lumMod val="20000"/>
                        <a:lumOff val="80000"/>
                      </a:schemeClr>
                    </a:solidFill>
                  </a:tcPr>
                </a:tc>
                <a:extLst>
                  <a:ext uri="{0D108BD9-81ED-4DB2-BD59-A6C34878D82A}">
                    <a16:rowId xmlns:a16="http://schemas.microsoft.com/office/drawing/2014/main" val="4248872087"/>
                  </a:ext>
                </a:extLst>
              </a:tr>
              <a:tr h="45863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latin typeface="Patrick Hand" panose="00000500000000000000" pitchFamily="2" charset="0"/>
                      </a:endParaRP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latin typeface="Calibri" panose="020F0502020204030204" pitchFamily="34" charset="0"/>
                        <a:cs typeface="Calibri" panose="020F0502020204030204" pitchFamily="34" charset="0"/>
                      </a:endParaRP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a:latin typeface="Patrick Hand" panose="00000500000000000000" pitchFamily="2" charset="0"/>
                        </a:rPr>
                        <a:t>nhà</a:t>
                      </a:r>
                      <a:r>
                        <a:rPr lang="en-US" sz="2400" dirty="0">
                          <a:latin typeface="Patrick Hand" panose="00000500000000000000" pitchFamily="2" charset="0"/>
                        </a:rPr>
                        <a:t> </a:t>
                      </a:r>
                      <a:r>
                        <a:rPr lang="en-US" sz="2400" dirty="0" err="1">
                          <a:latin typeface="Patrick Hand" panose="00000500000000000000" pitchFamily="2" charset="0"/>
                        </a:rPr>
                        <a:t>sư</a:t>
                      </a:r>
                      <a:endParaRPr lang="en-US" sz="2400" dirty="0">
                        <a:latin typeface="Patrick Hand" panose="00000500000000000000" pitchFamily="2" charset="0"/>
                      </a:endParaRPr>
                    </a:p>
                  </a:txBody>
                  <a:tcPr>
                    <a:solidFill>
                      <a:srgbClr val="FFFFFF"/>
                    </a:solidFill>
                  </a:tcPr>
                </a:tc>
                <a:extLst>
                  <a:ext uri="{0D108BD9-81ED-4DB2-BD59-A6C34878D82A}">
                    <a16:rowId xmlns:a16="http://schemas.microsoft.com/office/drawing/2014/main" val="100023595"/>
                  </a:ext>
                </a:extLst>
              </a:tr>
              <a:tr h="45863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latin typeface="Patrick Hand" panose="00000500000000000000" pitchFamily="2" charset="0"/>
                      </a:endParaRP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latin typeface="Calibri" panose="020F0502020204030204" pitchFamily="34" charset="0"/>
                        <a:cs typeface="Calibri" panose="020F0502020204030204" pitchFamily="34" charset="0"/>
                      </a:endParaRP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a:latin typeface="Patrick Hand" panose="00000500000000000000" pitchFamily="2" charset="0"/>
                        </a:rPr>
                        <a:t>nghề</a:t>
                      </a:r>
                      <a:r>
                        <a:rPr lang="en-US" sz="2400" dirty="0">
                          <a:latin typeface="Patrick Hand" panose="00000500000000000000" pitchFamily="2" charset="0"/>
                        </a:rPr>
                        <a:t> </a:t>
                      </a:r>
                      <a:r>
                        <a:rPr lang="en-US" sz="2400" dirty="0" err="1">
                          <a:latin typeface="Patrick Hand" panose="00000500000000000000" pitchFamily="2" charset="0"/>
                        </a:rPr>
                        <a:t>nghiệp</a:t>
                      </a:r>
                      <a:endParaRPr lang="vi-VN" sz="2400" dirty="0">
                        <a:latin typeface="Patrick Hand" panose="00000500000000000000" pitchFamily="2" charset="0"/>
                      </a:endParaRPr>
                    </a:p>
                  </a:txBody>
                  <a:tcPr>
                    <a:solidFill>
                      <a:srgbClr val="FFFFFF"/>
                    </a:solidFill>
                  </a:tcPr>
                </a:tc>
                <a:extLst>
                  <a:ext uri="{0D108BD9-81ED-4DB2-BD59-A6C34878D82A}">
                    <a16:rowId xmlns:a16="http://schemas.microsoft.com/office/drawing/2014/main" val="1067141110"/>
                  </a:ext>
                </a:extLst>
              </a:tr>
              <a:tr h="45863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latin typeface="Patrick Hand" panose="00000500000000000000" pitchFamily="2" charset="0"/>
                      </a:endParaRP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latin typeface="Calibri" panose="020F0502020204030204" pitchFamily="34" charset="0"/>
                        <a:cs typeface="Calibri" panose="020F0502020204030204" pitchFamily="34" charset="0"/>
                      </a:endParaRP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a:latin typeface="Patrick Hand" panose="00000500000000000000" pitchFamily="2" charset="0"/>
                        </a:rPr>
                        <a:t>chuyên</a:t>
                      </a:r>
                      <a:r>
                        <a:rPr lang="en-US" sz="2400" dirty="0">
                          <a:latin typeface="Patrick Hand" panose="00000500000000000000" pitchFamily="2" charset="0"/>
                        </a:rPr>
                        <a:t> </a:t>
                      </a:r>
                      <a:r>
                        <a:rPr lang="en-US" sz="2400" dirty="0" err="1">
                          <a:latin typeface="Patrick Hand" panose="00000500000000000000" pitchFamily="2" charset="0"/>
                        </a:rPr>
                        <a:t>nghiệp</a:t>
                      </a:r>
                      <a:endParaRPr lang="vi-VN" sz="2400" dirty="0">
                        <a:latin typeface="Patrick Hand" panose="00000500000000000000" pitchFamily="2" charset="0"/>
                      </a:endParaRPr>
                    </a:p>
                  </a:txBody>
                  <a:tcPr>
                    <a:solidFill>
                      <a:srgbClr val="FFFFFF"/>
                    </a:solidFill>
                  </a:tcPr>
                </a:tc>
                <a:extLst>
                  <a:ext uri="{0D108BD9-81ED-4DB2-BD59-A6C34878D82A}">
                    <a16:rowId xmlns:a16="http://schemas.microsoft.com/office/drawing/2014/main" val="1189337735"/>
                  </a:ext>
                </a:extLst>
              </a:tr>
              <a:tr h="45863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latin typeface="Patrick Hand" panose="00000500000000000000" pitchFamily="2" charset="0"/>
                      </a:endParaRP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latin typeface="Calibri" panose="020F0502020204030204" pitchFamily="34" charset="0"/>
                        <a:cs typeface="Calibri" panose="020F0502020204030204" pitchFamily="34" charset="0"/>
                      </a:endParaRP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a:latin typeface="Patrick Hand" panose="00000500000000000000" pitchFamily="2" charset="0"/>
                        </a:rPr>
                        <a:t>thay</a:t>
                      </a:r>
                      <a:r>
                        <a:rPr lang="en-US" sz="2400" dirty="0">
                          <a:latin typeface="Patrick Hand" panose="00000500000000000000" pitchFamily="2" charset="0"/>
                        </a:rPr>
                        <a:t> </a:t>
                      </a:r>
                      <a:r>
                        <a:rPr lang="en-US" sz="2400" dirty="0" err="1">
                          <a:latin typeface="Patrick Hand" panose="00000500000000000000" pitchFamily="2" charset="0"/>
                        </a:rPr>
                        <a:t>thế</a:t>
                      </a:r>
                      <a:endParaRPr lang="en-US" sz="2400" dirty="0">
                        <a:latin typeface="Patrick Hand" panose="00000500000000000000" pitchFamily="2" charset="0"/>
                      </a:endParaRPr>
                    </a:p>
                  </a:txBody>
                  <a:tcPr>
                    <a:solidFill>
                      <a:srgbClr val="FFFFFF"/>
                    </a:solidFill>
                  </a:tcPr>
                </a:tc>
                <a:extLst>
                  <a:ext uri="{0D108BD9-81ED-4DB2-BD59-A6C34878D82A}">
                    <a16:rowId xmlns:a16="http://schemas.microsoft.com/office/drawing/2014/main" val="887286894"/>
                  </a:ext>
                </a:extLst>
              </a:tr>
              <a:tr h="45863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latin typeface="Patrick Hand" panose="00000500000000000000" pitchFamily="2" charset="0"/>
                      </a:endParaRP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latin typeface="Calibri" panose="020F0502020204030204" pitchFamily="34" charset="0"/>
                        <a:cs typeface="Calibri" panose="020F0502020204030204" pitchFamily="34" charset="0"/>
                      </a:endParaRPr>
                    </a:p>
                  </a:txBody>
                  <a:tcPr>
                    <a:solidFill>
                      <a:srgbClr val="FFFFFF"/>
                    </a:solidFill>
                  </a:tcPr>
                </a:tc>
                <a:tc>
                  <a:txBody>
                    <a:bodyPr/>
                    <a:lstStyle/>
                    <a:p>
                      <a:r>
                        <a:rPr lang="en-US" sz="2400" dirty="0">
                          <a:latin typeface="Patrick Hand" panose="00000500000000000000" pitchFamily="2" charset="0"/>
                        </a:rPr>
                        <a:t>xu </a:t>
                      </a:r>
                      <a:r>
                        <a:rPr lang="en-US" sz="2400" dirty="0" err="1">
                          <a:latin typeface="Patrick Hand" panose="00000500000000000000" pitchFamily="2" charset="0"/>
                        </a:rPr>
                        <a:t>hướng</a:t>
                      </a:r>
                      <a:endParaRPr lang="en-US" sz="2400" dirty="0">
                        <a:latin typeface="Patrick Hand" panose="00000500000000000000" pitchFamily="2" charset="0"/>
                      </a:endParaRPr>
                    </a:p>
                  </a:txBody>
                  <a:tcPr>
                    <a:solidFill>
                      <a:srgbClr val="FFFFFF"/>
                    </a:solidFill>
                  </a:tcPr>
                </a:tc>
                <a:extLst>
                  <a:ext uri="{0D108BD9-81ED-4DB2-BD59-A6C34878D82A}">
                    <a16:rowId xmlns:a16="http://schemas.microsoft.com/office/drawing/2014/main" val="623204962"/>
                  </a:ext>
                </a:extLst>
              </a:tr>
              <a:tr h="45863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latin typeface="Patrick Hand" panose="00000500000000000000" pitchFamily="2" charset="0"/>
                      </a:endParaRP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latin typeface="Calibri" panose="020F0502020204030204" pitchFamily="34" charset="0"/>
                        <a:cs typeface="Calibri" panose="020F0502020204030204" pitchFamily="34" charset="0"/>
                      </a:endParaRP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2400" dirty="0">
                          <a:latin typeface="Patrick Hand" panose="00000500000000000000" pitchFamily="2" charset="0"/>
                        </a:rPr>
                        <a:t>thuộc phương Tây</a:t>
                      </a:r>
                      <a:endParaRPr lang="en-US" sz="2400" dirty="0">
                        <a:latin typeface="Patrick Hand" panose="00000500000000000000" pitchFamily="2" charset="0"/>
                      </a:endParaRPr>
                    </a:p>
                  </a:txBody>
                  <a:tcPr>
                    <a:solidFill>
                      <a:srgbClr val="FFFFFF"/>
                    </a:solidFill>
                  </a:tcPr>
                </a:tc>
                <a:extLst>
                  <a:ext uri="{0D108BD9-81ED-4DB2-BD59-A6C34878D82A}">
                    <a16:rowId xmlns:a16="http://schemas.microsoft.com/office/drawing/2014/main" val="2246610804"/>
                  </a:ext>
                </a:extLst>
              </a:tr>
            </a:tbl>
          </a:graphicData>
        </a:graphic>
      </p:graphicFrame>
      <p:graphicFrame>
        <p:nvGraphicFramePr>
          <p:cNvPr id="14" name="Table 13">
            <a:extLst>
              <a:ext uri="{FF2B5EF4-FFF2-40B4-BE49-F238E27FC236}">
                <a16:creationId xmlns:a16="http://schemas.microsoft.com/office/drawing/2014/main" id="{B4B36CC6-6B7A-AD42-0FBD-A3C85C417493}"/>
              </a:ext>
            </a:extLst>
          </p:cNvPr>
          <p:cNvGraphicFramePr>
            <a:graphicFrameLocks noGrp="1"/>
          </p:cNvGraphicFramePr>
          <p:nvPr>
            <p:extLst>
              <p:ext uri="{D42A27DB-BD31-4B8C-83A1-F6EECF244321}">
                <p14:modId xmlns:p14="http://schemas.microsoft.com/office/powerpoint/2010/main" val="4212764241"/>
              </p:ext>
            </p:extLst>
          </p:nvPr>
        </p:nvGraphicFramePr>
        <p:xfrm>
          <a:off x="988568" y="1783390"/>
          <a:ext cx="4876800" cy="458634"/>
        </p:xfrm>
        <a:graphic>
          <a:graphicData uri="http://schemas.openxmlformats.org/drawingml/2006/table">
            <a:tbl>
              <a:tblPr firstRow="1" bandRow="1">
                <a:tableStyleId>{B17D6F3A-D832-4DA3-8D30-B09DC2876A82}</a:tableStyleId>
              </a:tblPr>
              <a:tblGrid>
                <a:gridCol w="2438400">
                  <a:extLst>
                    <a:ext uri="{9D8B030D-6E8A-4147-A177-3AD203B41FA5}">
                      <a16:colId xmlns:a16="http://schemas.microsoft.com/office/drawing/2014/main" val="2062869110"/>
                    </a:ext>
                  </a:extLst>
                </a:gridCol>
                <a:gridCol w="2438400">
                  <a:extLst>
                    <a:ext uri="{9D8B030D-6E8A-4147-A177-3AD203B41FA5}">
                      <a16:colId xmlns:a16="http://schemas.microsoft.com/office/drawing/2014/main" val="504113129"/>
                    </a:ext>
                  </a:extLst>
                </a:gridCol>
              </a:tblGrid>
              <a:tr h="45863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Patrick Hand" panose="00000500000000000000" pitchFamily="2" charset="0"/>
                        </a:rPr>
                        <a:t>monk (n)</a:t>
                      </a: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mʌŋk</a:t>
                      </a:r>
                      <a:r>
                        <a:rPr lang="en-US" sz="2400" dirty="0">
                          <a:latin typeface="Calibri" panose="020F0502020204030204" pitchFamily="34" charset="0"/>
                          <a:cs typeface="Calibri" panose="020F0502020204030204" pitchFamily="34" charset="0"/>
                        </a:rPr>
                        <a:t>/ </a:t>
                      </a:r>
                    </a:p>
                  </a:txBody>
                  <a:tcPr>
                    <a:solidFill>
                      <a:srgbClr val="FFFFFF"/>
                    </a:solidFill>
                  </a:tcPr>
                </a:tc>
                <a:extLst>
                  <a:ext uri="{0D108BD9-81ED-4DB2-BD59-A6C34878D82A}">
                    <a16:rowId xmlns:a16="http://schemas.microsoft.com/office/drawing/2014/main" val="1424593085"/>
                  </a:ext>
                </a:extLst>
              </a:tr>
            </a:tbl>
          </a:graphicData>
        </a:graphic>
      </p:graphicFrame>
      <p:graphicFrame>
        <p:nvGraphicFramePr>
          <p:cNvPr id="15" name="Table 14">
            <a:extLst>
              <a:ext uri="{FF2B5EF4-FFF2-40B4-BE49-F238E27FC236}">
                <a16:creationId xmlns:a16="http://schemas.microsoft.com/office/drawing/2014/main" id="{25BFD683-5642-AE6F-3FF1-8D87BFFEB118}"/>
              </a:ext>
            </a:extLst>
          </p:cNvPr>
          <p:cNvGraphicFramePr>
            <a:graphicFrameLocks noGrp="1"/>
          </p:cNvGraphicFramePr>
          <p:nvPr>
            <p:extLst>
              <p:ext uri="{D42A27DB-BD31-4B8C-83A1-F6EECF244321}">
                <p14:modId xmlns:p14="http://schemas.microsoft.com/office/powerpoint/2010/main" val="3293133407"/>
              </p:ext>
            </p:extLst>
          </p:nvPr>
        </p:nvGraphicFramePr>
        <p:xfrm>
          <a:off x="988568" y="2242024"/>
          <a:ext cx="4876800" cy="458634"/>
        </p:xfrm>
        <a:graphic>
          <a:graphicData uri="http://schemas.openxmlformats.org/drawingml/2006/table">
            <a:tbl>
              <a:tblPr firstRow="1" bandRow="1">
                <a:tableStyleId>{B17D6F3A-D832-4DA3-8D30-B09DC2876A82}</a:tableStyleId>
              </a:tblPr>
              <a:tblGrid>
                <a:gridCol w="2438400">
                  <a:extLst>
                    <a:ext uri="{9D8B030D-6E8A-4147-A177-3AD203B41FA5}">
                      <a16:colId xmlns:a16="http://schemas.microsoft.com/office/drawing/2014/main" val="2101238731"/>
                    </a:ext>
                  </a:extLst>
                </a:gridCol>
                <a:gridCol w="2438400">
                  <a:extLst>
                    <a:ext uri="{9D8B030D-6E8A-4147-A177-3AD203B41FA5}">
                      <a16:colId xmlns:a16="http://schemas.microsoft.com/office/drawing/2014/main" val="3062209519"/>
                    </a:ext>
                  </a:extLst>
                </a:gridCol>
              </a:tblGrid>
              <a:tr h="45863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Patrick Hand" panose="00000500000000000000" pitchFamily="2" charset="0"/>
                        </a:rPr>
                        <a:t>profession (n)</a:t>
                      </a: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prəˈfeʃ.ən</a:t>
                      </a:r>
                      <a:r>
                        <a:rPr lang="en-US" sz="2400" dirty="0">
                          <a:latin typeface="Calibri" panose="020F0502020204030204" pitchFamily="34" charset="0"/>
                          <a:cs typeface="Calibri" panose="020F0502020204030204" pitchFamily="34" charset="0"/>
                        </a:rPr>
                        <a:t>/</a:t>
                      </a:r>
                    </a:p>
                  </a:txBody>
                  <a:tcPr>
                    <a:solidFill>
                      <a:srgbClr val="FFFFFF"/>
                    </a:solidFill>
                  </a:tcPr>
                </a:tc>
                <a:extLst>
                  <a:ext uri="{0D108BD9-81ED-4DB2-BD59-A6C34878D82A}">
                    <a16:rowId xmlns:a16="http://schemas.microsoft.com/office/drawing/2014/main" val="2208751397"/>
                  </a:ext>
                </a:extLst>
              </a:tr>
            </a:tbl>
          </a:graphicData>
        </a:graphic>
      </p:graphicFrame>
      <p:graphicFrame>
        <p:nvGraphicFramePr>
          <p:cNvPr id="16" name="Table 15">
            <a:extLst>
              <a:ext uri="{FF2B5EF4-FFF2-40B4-BE49-F238E27FC236}">
                <a16:creationId xmlns:a16="http://schemas.microsoft.com/office/drawing/2014/main" id="{274E2CE6-7118-67E7-D33D-34B1E48FD87E}"/>
              </a:ext>
            </a:extLst>
          </p:cNvPr>
          <p:cNvGraphicFramePr>
            <a:graphicFrameLocks noGrp="1"/>
          </p:cNvGraphicFramePr>
          <p:nvPr>
            <p:extLst>
              <p:ext uri="{D42A27DB-BD31-4B8C-83A1-F6EECF244321}">
                <p14:modId xmlns:p14="http://schemas.microsoft.com/office/powerpoint/2010/main" val="988252846"/>
              </p:ext>
            </p:extLst>
          </p:nvPr>
        </p:nvGraphicFramePr>
        <p:xfrm>
          <a:off x="988568" y="2700658"/>
          <a:ext cx="4876800" cy="458634"/>
        </p:xfrm>
        <a:graphic>
          <a:graphicData uri="http://schemas.openxmlformats.org/drawingml/2006/table">
            <a:tbl>
              <a:tblPr firstRow="1" bandRow="1">
                <a:tableStyleId>{B17D6F3A-D832-4DA3-8D30-B09DC2876A82}</a:tableStyleId>
              </a:tblPr>
              <a:tblGrid>
                <a:gridCol w="2438400">
                  <a:extLst>
                    <a:ext uri="{9D8B030D-6E8A-4147-A177-3AD203B41FA5}">
                      <a16:colId xmlns:a16="http://schemas.microsoft.com/office/drawing/2014/main" val="663963724"/>
                    </a:ext>
                  </a:extLst>
                </a:gridCol>
                <a:gridCol w="2438400">
                  <a:extLst>
                    <a:ext uri="{9D8B030D-6E8A-4147-A177-3AD203B41FA5}">
                      <a16:colId xmlns:a16="http://schemas.microsoft.com/office/drawing/2014/main" val="2559647946"/>
                    </a:ext>
                  </a:extLst>
                </a:gridCol>
              </a:tblGrid>
              <a:tr h="45863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Patrick Hand" panose="00000500000000000000" pitchFamily="2" charset="0"/>
                        </a:rPr>
                        <a:t>professional (adj)</a:t>
                      </a: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prəˈfeʃ.ən.əl</a:t>
                      </a:r>
                      <a:r>
                        <a:rPr lang="en-US" sz="2400" dirty="0">
                          <a:latin typeface="Calibri" panose="020F0502020204030204" pitchFamily="34" charset="0"/>
                          <a:cs typeface="Calibri" panose="020F0502020204030204" pitchFamily="34" charset="0"/>
                        </a:rPr>
                        <a:t>/</a:t>
                      </a:r>
                    </a:p>
                  </a:txBody>
                  <a:tcPr>
                    <a:solidFill>
                      <a:srgbClr val="FFFFFF"/>
                    </a:solidFill>
                  </a:tcPr>
                </a:tc>
                <a:extLst>
                  <a:ext uri="{0D108BD9-81ED-4DB2-BD59-A6C34878D82A}">
                    <a16:rowId xmlns:a16="http://schemas.microsoft.com/office/drawing/2014/main" val="3500060640"/>
                  </a:ext>
                </a:extLst>
              </a:tr>
            </a:tbl>
          </a:graphicData>
        </a:graphic>
      </p:graphicFrame>
      <p:graphicFrame>
        <p:nvGraphicFramePr>
          <p:cNvPr id="17" name="Table 16">
            <a:extLst>
              <a:ext uri="{FF2B5EF4-FFF2-40B4-BE49-F238E27FC236}">
                <a16:creationId xmlns:a16="http://schemas.microsoft.com/office/drawing/2014/main" id="{21472FE7-22B4-4818-D82D-D14664F0B266}"/>
              </a:ext>
            </a:extLst>
          </p:cNvPr>
          <p:cNvGraphicFramePr>
            <a:graphicFrameLocks noGrp="1"/>
          </p:cNvGraphicFramePr>
          <p:nvPr>
            <p:extLst>
              <p:ext uri="{D42A27DB-BD31-4B8C-83A1-F6EECF244321}">
                <p14:modId xmlns:p14="http://schemas.microsoft.com/office/powerpoint/2010/main" val="859813984"/>
              </p:ext>
            </p:extLst>
          </p:nvPr>
        </p:nvGraphicFramePr>
        <p:xfrm>
          <a:off x="988568" y="3156431"/>
          <a:ext cx="4876800" cy="458634"/>
        </p:xfrm>
        <a:graphic>
          <a:graphicData uri="http://schemas.openxmlformats.org/drawingml/2006/table">
            <a:tbl>
              <a:tblPr firstRow="1" bandRow="1">
                <a:tableStyleId>{B17D6F3A-D832-4DA3-8D30-B09DC2876A82}</a:tableStyleId>
              </a:tblPr>
              <a:tblGrid>
                <a:gridCol w="2438400">
                  <a:extLst>
                    <a:ext uri="{9D8B030D-6E8A-4147-A177-3AD203B41FA5}">
                      <a16:colId xmlns:a16="http://schemas.microsoft.com/office/drawing/2014/main" val="625017005"/>
                    </a:ext>
                  </a:extLst>
                </a:gridCol>
                <a:gridCol w="2438400">
                  <a:extLst>
                    <a:ext uri="{9D8B030D-6E8A-4147-A177-3AD203B41FA5}">
                      <a16:colId xmlns:a16="http://schemas.microsoft.com/office/drawing/2014/main" val="3808835027"/>
                    </a:ext>
                  </a:extLst>
                </a:gridCol>
              </a:tblGrid>
              <a:tr h="45863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Patrick Hand" panose="00000500000000000000" pitchFamily="2" charset="0"/>
                        </a:rPr>
                        <a:t>replace (v)</a:t>
                      </a: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rɪˈpleɪs</a:t>
                      </a:r>
                      <a:r>
                        <a:rPr lang="en-US" sz="2400" dirty="0">
                          <a:latin typeface="Calibri" panose="020F0502020204030204" pitchFamily="34" charset="0"/>
                          <a:cs typeface="Calibri" panose="020F0502020204030204" pitchFamily="34" charset="0"/>
                        </a:rPr>
                        <a:t>/</a:t>
                      </a:r>
                    </a:p>
                  </a:txBody>
                  <a:tcPr>
                    <a:solidFill>
                      <a:srgbClr val="FFFFFF"/>
                    </a:solidFill>
                  </a:tcPr>
                </a:tc>
                <a:extLst>
                  <a:ext uri="{0D108BD9-81ED-4DB2-BD59-A6C34878D82A}">
                    <a16:rowId xmlns:a16="http://schemas.microsoft.com/office/drawing/2014/main" val="1728960373"/>
                  </a:ext>
                </a:extLst>
              </a:tr>
            </a:tbl>
          </a:graphicData>
        </a:graphic>
      </p:graphicFrame>
      <p:graphicFrame>
        <p:nvGraphicFramePr>
          <p:cNvPr id="18" name="Table 17">
            <a:extLst>
              <a:ext uri="{FF2B5EF4-FFF2-40B4-BE49-F238E27FC236}">
                <a16:creationId xmlns:a16="http://schemas.microsoft.com/office/drawing/2014/main" id="{60EBCE76-5990-F0E9-7BFC-FD1BB01AB7AD}"/>
              </a:ext>
            </a:extLst>
          </p:cNvPr>
          <p:cNvGraphicFramePr>
            <a:graphicFrameLocks noGrp="1"/>
          </p:cNvGraphicFramePr>
          <p:nvPr>
            <p:extLst>
              <p:ext uri="{D42A27DB-BD31-4B8C-83A1-F6EECF244321}">
                <p14:modId xmlns:p14="http://schemas.microsoft.com/office/powerpoint/2010/main" val="2715598563"/>
              </p:ext>
            </p:extLst>
          </p:nvPr>
        </p:nvGraphicFramePr>
        <p:xfrm>
          <a:off x="988568" y="3612204"/>
          <a:ext cx="4876800" cy="458634"/>
        </p:xfrm>
        <a:graphic>
          <a:graphicData uri="http://schemas.openxmlformats.org/drawingml/2006/table">
            <a:tbl>
              <a:tblPr firstRow="1" bandRow="1">
                <a:tableStyleId>{B17D6F3A-D832-4DA3-8D30-B09DC2876A82}</a:tableStyleId>
              </a:tblPr>
              <a:tblGrid>
                <a:gridCol w="2438400">
                  <a:extLst>
                    <a:ext uri="{9D8B030D-6E8A-4147-A177-3AD203B41FA5}">
                      <a16:colId xmlns:a16="http://schemas.microsoft.com/office/drawing/2014/main" val="2753923742"/>
                    </a:ext>
                  </a:extLst>
                </a:gridCol>
                <a:gridCol w="2438400">
                  <a:extLst>
                    <a:ext uri="{9D8B030D-6E8A-4147-A177-3AD203B41FA5}">
                      <a16:colId xmlns:a16="http://schemas.microsoft.com/office/drawing/2014/main" val="3250861910"/>
                    </a:ext>
                  </a:extLst>
                </a:gridCol>
              </a:tblGrid>
              <a:tr h="45863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Patrick Hand" panose="00000500000000000000" pitchFamily="2" charset="0"/>
                        </a:rPr>
                        <a:t>trend (n)</a:t>
                      </a: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/trend/</a:t>
                      </a:r>
                    </a:p>
                  </a:txBody>
                  <a:tcPr>
                    <a:solidFill>
                      <a:srgbClr val="FFFFFF"/>
                    </a:solidFill>
                  </a:tcPr>
                </a:tc>
                <a:extLst>
                  <a:ext uri="{0D108BD9-81ED-4DB2-BD59-A6C34878D82A}">
                    <a16:rowId xmlns:a16="http://schemas.microsoft.com/office/drawing/2014/main" val="488253241"/>
                  </a:ext>
                </a:extLst>
              </a:tr>
            </a:tbl>
          </a:graphicData>
        </a:graphic>
      </p:graphicFrame>
      <p:graphicFrame>
        <p:nvGraphicFramePr>
          <p:cNvPr id="19" name="Table 18">
            <a:extLst>
              <a:ext uri="{FF2B5EF4-FFF2-40B4-BE49-F238E27FC236}">
                <a16:creationId xmlns:a16="http://schemas.microsoft.com/office/drawing/2014/main" id="{0B13CD78-70E9-328F-859B-53C47024CD13}"/>
              </a:ext>
            </a:extLst>
          </p:cNvPr>
          <p:cNvGraphicFramePr>
            <a:graphicFrameLocks noGrp="1"/>
          </p:cNvGraphicFramePr>
          <p:nvPr>
            <p:extLst>
              <p:ext uri="{D42A27DB-BD31-4B8C-83A1-F6EECF244321}">
                <p14:modId xmlns:p14="http://schemas.microsoft.com/office/powerpoint/2010/main" val="95890733"/>
              </p:ext>
            </p:extLst>
          </p:nvPr>
        </p:nvGraphicFramePr>
        <p:xfrm>
          <a:off x="988568" y="4065116"/>
          <a:ext cx="4876800" cy="458634"/>
        </p:xfrm>
        <a:graphic>
          <a:graphicData uri="http://schemas.openxmlformats.org/drawingml/2006/table">
            <a:tbl>
              <a:tblPr firstRow="1" bandRow="1">
                <a:tableStyleId>{B17D6F3A-D832-4DA3-8D30-B09DC2876A82}</a:tableStyleId>
              </a:tblPr>
              <a:tblGrid>
                <a:gridCol w="2438400">
                  <a:extLst>
                    <a:ext uri="{9D8B030D-6E8A-4147-A177-3AD203B41FA5}">
                      <a16:colId xmlns:a16="http://schemas.microsoft.com/office/drawing/2014/main" val="2029901060"/>
                    </a:ext>
                  </a:extLst>
                </a:gridCol>
                <a:gridCol w="2438400">
                  <a:extLst>
                    <a:ext uri="{9D8B030D-6E8A-4147-A177-3AD203B41FA5}">
                      <a16:colId xmlns:a16="http://schemas.microsoft.com/office/drawing/2014/main" val="4171533375"/>
                    </a:ext>
                  </a:extLst>
                </a:gridCol>
              </a:tblGrid>
              <a:tr h="45863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Patrick Hand" panose="00000500000000000000" pitchFamily="2" charset="0"/>
                        </a:rPr>
                        <a:t>western (adj) </a:t>
                      </a: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/ˈ</a:t>
                      </a:r>
                      <a:r>
                        <a:rPr lang="en-US" sz="2400" dirty="0" err="1">
                          <a:latin typeface="Calibri" panose="020F0502020204030204" pitchFamily="34" charset="0"/>
                          <a:cs typeface="Calibri" panose="020F0502020204030204" pitchFamily="34" charset="0"/>
                        </a:rPr>
                        <a:t>westən</a:t>
                      </a:r>
                      <a:r>
                        <a:rPr lang="en-US" sz="2400" dirty="0">
                          <a:latin typeface="Calibri" panose="020F0502020204030204" pitchFamily="34" charset="0"/>
                          <a:cs typeface="Calibri" panose="020F0502020204030204" pitchFamily="34" charset="0"/>
                        </a:rPr>
                        <a:t>/</a:t>
                      </a:r>
                    </a:p>
                  </a:txBody>
                  <a:tcPr>
                    <a:solidFill>
                      <a:srgbClr val="FFFFFF"/>
                    </a:solidFill>
                  </a:tcPr>
                </a:tc>
                <a:extLst>
                  <a:ext uri="{0D108BD9-81ED-4DB2-BD59-A6C34878D82A}">
                    <a16:rowId xmlns:a16="http://schemas.microsoft.com/office/drawing/2014/main" val="3393981816"/>
                  </a:ext>
                </a:extLst>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283"/>
        <p:cNvGrpSpPr/>
        <p:nvPr/>
      </p:nvGrpSpPr>
      <p:grpSpPr>
        <a:xfrm>
          <a:off x="0" y="0"/>
          <a:ext cx="0" cy="0"/>
          <a:chOff x="0" y="0"/>
          <a:chExt cx="0" cy="0"/>
        </a:xfrm>
      </p:grpSpPr>
      <p:grpSp>
        <p:nvGrpSpPr>
          <p:cNvPr id="2288" name="Google Shape;2288;p42"/>
          <p:cNvGrpSpPr/>
          <p:nvPr/>
        </p:nvGrpSpPr>
        <p:grpSpPr>
          <a:xfrm>
            <a:off x="4937707" y="601059"/>
            <a:ext cx="4390089" cy="5153675"/>
            <a:chOff x="4937707" y="601059"/>
            <a:chExt cx="4390089" cy="5153675"/>
          </a:xfrm>
        </p:grpSpPr>
        <p:grpSp>
          <p:nvGrpSpPr>
            <p:cNvPr id="2289" name="Google Shape;2289;p42"/>
            <p:cNvGrpSpPr/>
            <p:nvPr/>
          </p:nvGrpSpPr>
          <p:grpSpPr>
            <a:xfrm>
              <a:off x="7132941" y="601059"/>
              <a:ext cx="1297846" cy="1484296"/>
              <a:chOff x="8034075" y="5308588"/>
              <a:chExt cx="862012" cy="985850"/>
            </a:xfrm>
          </p:grpSpPr>
          <p:sp>
            <p:nvSpPr>
              <p:cNvPr id="2290" name="Google Shape;2290;p42"/>
              <p:cNvSpPr/>
              <p:nvPr/>
            </p:nvSpPr>
            <p:spPr>
              <a:xfrm>
                <a:off x="8057888" y="5359388"/>
                <a:ext cx="838199" cy="554038"/>
              </a:xfrm>
              <a:custGeom>
                <a:avLst/>
                <a:gdLst/>
                <a:ahLst/>
                <a:cxnLst/>
                <a:rect l="l" t="t" r="r" b="b"/>
                <a:pathLst>
                  <a:path w="604" h="399" extrusionOk="0">
                    <a:moveTo>
                      <a:pt x="541" y="160"/>
                    </a:moveTo>
                    <a:cubicBezTo>
                      <a:pt x="537" y="114"/>
                      <a:pt x="587" y="73"/>
                      <a:pt x="578" y="28"/>
                    </a:cubicBezTo>
                    <a:cubicBezTo>
                      <a:pt x="577" y="26"/>
                      <a:pt x="405" y="78"/>
                      <a:pt x="387" y="80"/>
                    </a:cubicBezTo>
                    <a:cubicBezTo>
                      <a:pt x="376" y="82"/>
                      <a:pt x="365" y="81"/>
                      <a:pt x="357" y="74"/>
                    </a:cubicBezTo>
                    <a:cubicBezTo>
                      <a:pt x="349" y="68"/>
                      <a:pt x="346" y="59"/>
                      <a:pt x="341" y="50"/>
                    </a:cubicBezTo>
                    <a:cubicBezTo>
                      <a:pt x="319" y="13"/>
                      <a:pt x="272" y="0"/>
                      <a:pt x="231" y="1"/>
                    </a:cubicBezTo>
                    <a:cubicBezTo>
                      <a:pt x="190" y="3"/>
                      <a:pt x="148" y="14"/>
                      <a:pt x="109" y="23"/>
                    </a:cubicBezTo>
                    <a:cubicBezTo>
                      <a:pt x="91" y="28"/>
                      <a:pt x="73" y="34"/>
                      <a:pt x="56" y="41"/>
                    </a:cubicBezTo>
                    <a:cubicBezTo>
                      <a:pt x="49" y="44"/>
                      <a:pt x="0" y="62"/>
                      <a:pt x="0" y="69"/>
                    </a:cubicBezTo>
                    <a:cubicBezTo>
                      <a:pt x="0" y="350"/>
                      <a:pt x="0" y="350"/>
                      <a:pt x="0" y="350"/>
                    </a:cubicBezTo>
                    <a:cubicBezTo>
                      <a:pt x="32" y="336"/>
                      <a:pt x="65" y="323"/>
                      <a:pt x="97" y="308"/>
                    </a:cubicBezTo>
                    <a:cubicBezTo>
                      <a:pt x="151" y="285"/>
                      <a:pt x="209" y="262"/>
                      <a:pt x="258" y="310"/>
                    </a:cubicBezTo>
                    <a:cubicBezTo>
                      <a:pt x="272" y="323"/>
                      <a:pt x="282" y="339"/>
                      <a:pt x="296" y="351"/>
                    </a:cubicBezTo>
                    <a:cubicBezTo>
                      <a:pt x="352" y="399"/>
                      <a:pt x="447" y="360"/>
                      <a:pt x="498" y="323"/>
                    </a:cubicBezTo>
                    <a:cubicBezTo>
                      <a:pt x="527" y="302"/>
                      <a:pt x="568" y="307"/>
                      <a:pt x="604" y="314"/>
                    </a:cubicBezTo>
                    <a:cubicBezTo>
                      <a:pt x="604" y="218"/>
                      <a:pt x="548" y="233"/>
                      <a:pt x="541" y="16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1" name="Google Shape;2291;p42"/>
              <p:cNvSpPr/>
              <p:nvPr/>
            </p:nvSpPr>
            <p:spPr>
              <a:xfrm>
                <a:off x="8378563" y="5360975"/>
                <a:ext cx="482600" cy="111125"/>
              </a:xfrm>
              <a:custGeom>
                <a:avLst/>
                <a:gdLst/>
                <a:ahLst/>
                <a:cxnLst/>
                <a:rect l="l" t="t" r="r" b="b"/>
                <a:pathLst>
                  <a:path w="347" h="80" extrusionOk="0">
                    <a:moveTo>
                      <a:pt x="347" y="29"/>
                    </a:moveTo>
                    <a:cubicBezTo>
                      <a:pt x="347" y="29"/>
                      <a:pt x="347" y="29"/>
                      <a:pt x="347" y="29"/>
                    </a:cubicBezTo>
                    <a:cubicBezTo>
                      <a:pt x="347" y="29"/>
                      <a:pt x="347" y="29"/>
                      <a:pt x="347" y="29"/>
                    </a:cubicBezTo>
                    <a:moveTo>
                      <a:pt x="347" y="28"/>
                    </a:moveTo>
                    <a:cubicBezTo>
                      <a:pt x="347" y="28"/>
                      <a:pt x="347" y="29"/>
                      <a:pt x="347" y="29"/>
                    </a:cubicBezTo>
                    <a:cubicBezTo>
                      <a:pt x="347" y="29"/>
                      <a:pt x="347" y="28"/>
                      <a:pt x="347" y="28"/>
                    </a:cubicBezTo>
                    <a:moveTo>
                      <a:pt x="347" y="28"/>
                    </a:moveTo>
                    <a:cubicBezTo>
                      <a:pt x="347" y="28"/>
                      <a:pt x="347" y="28"/>
                      <a:pt x="347" y="28"/>
                    </a:cubicBezTo>
                    <a:cubicBezTo>
                      <a:pt x="347" y="28"/>
                      <a:pt x="347" y="28"/>
                      <a:pt x="347" y="28"/>
                    </a:cubicBezTo>
                    <a:moveTo>
                      <a:pt x="347" y="27"/>
                    </a:moveTo>
                    <a:cubicBezTo>
                      <a:pt x="347" y="27"/>
                      <a:pt x="347" y="27"/>
                      <a:pt x="347" y="28"/>
                    </a:cubicBezTo>
                    <a:cubicBezTo>
                      <a:pt x="347" y="27"/>
                      <a:pt x="347" y="27"/>
                      <a:pt x="347" y="27"/>
                    </a:cubicBezTo>
                    <a:moveTo>
                      <a:pt x="8" y="0"/>
                    </a:moveTo>
                    <a:cubicBezTo>
                      <a:pt x="5" y="0"/>
                      <a:pt x="2" y="0"/>
                      <a:pt x="0" y="0"/>
                    </a:cubicBezTo>
                    <a:cubicBezTo>
                      <a:pt x="0" y="0"/>
                      <a:pt x="0" y="0"/>
                      <a:pt x="0" y="0"/>
                    </a:cubicBezTo>
                    <a:cubicBezTo>
                      <a:pt x="0" y="0"/>
                      <a:pt x="0" y="0"/>
                      <a:pt x="0" y="0"/>
                    </a:cubicBezTo>
                    <a:cubicBezTo>
                      <a:pt x="2" y="0"/>
                      <a:pt x="5" y="0"/>
                      <a:pt x="8" y="0"/>
                    </a:cubicBezTo>
                    <a:cubicBezTo>
                      <a:pt x="47" y="0"/>
                      <a:pt x="89" y="14"/>
                      <a:pt x="110" y="49"/>
                    </a:cubicBezTo>
                    <a:cubicBezTo>
                      <a:pt x="115" y="58"/>
                      <a:pt x="118" y="67"/>
                      <a:pt x="126" y="73"/>
                    </a:cubicBezTo>
                    <a:cubicBezTo>
                      <a:pt x="132" y="78"/>
                      <a:pt x="140" y="80"/>
                      <a:pt x="148" y="80"/>
                    </a:cubicBezTo>
                    <a:cubicBezTo>
                      <a:pt x="151" y="80"/>
                      <a:pt x="153" y="80"/>
                      <a:pt x="156" y="79"/>
                    </a:cubicBezTo>
                    <a:cubicBezTo>
                      <a:pt x="174" y="77"/>
                      <a:pt x="342" y="27"/>
                      <a:pt x="346" y="27"/>
                    </a:cubicBezTo>
                    <a:cubicBezTo>
                      <a:pt x="347" y="27"/>
                      <a:pt x="347" y="27"/>
                      <a:pt x="347" y="27"/>
                    </a:cubicBezTo>
                    <a:cubicBezTo>
                      <a:pt x="347" y="27"/>
                      <a:pt x="347" y="27"/>
                      <a:pt x="347" y="27"/>
                    </a:cubicBezTo>
                    <a:cubicBezTo>
                      <a:pt x="347" y="27"/>
                      <a:pt x="347" y="27"/>
                      <a:pt x="347" y="27"/>
                    </a:cubicBezTo>
                    <a:cubicBezTo>
                      <a:pt x="347" y="27"/>
                      <a:pt x="347" y="27"/>
                      <a:pt x="346" y="27"/>
                    </a:cubicBezTo>
                    <a:cubicBezTo>
                      <a:pt x="342" y="27"/>
                      <a:pt x="174" y="77"/>
                      <a:pt x="156" y="79"/>
                    </a:cubicBezTo>
                    <a:cubicBezTo>
                      <a:pt x="153" y="80"/>
                      <a:pt x="151" y="80"/>
                      <a:pt x="148" y="80"/>
                    </a:cubicBezTo>
                    <a:cubicBezTo>
                      <a:pt x="140" y="80"/>
                      <a:pt x="132" y="78"/>
                      <a:pt x="126" y="73"/>
                    </a:cubicBezTo>
                    <a:cubicBezTo>
                      <a:pt x="118" y="67"/>
                      <a:pt x="115" y="58"/>
                      <a:pt x="110" y="49"/>
                    </a:cubicBezTo>
                    <a:cubicBezTo>
                      <a:pt x="89" y="14"/>
                      <a:pt x="47" y="0"/>
                      <a:pt x="8" y="0"/>
                    </a:cubicBezTo>
                  </a:path>
                </a:pathLst>
              </a:custGeom>
              <a:solidFill>
                <a:srgbClr val="DB88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2" name="Google Shape;2292;p42"/>
              <p:cNvSpPr/>
              <p:nvPr/>
            </p:nvSpPr>
            <p:spPr>
              <a:xfrm>
                <a:off x="8354750" y="5360975"/>
                <a:ext cx="508000" cy="149225"/>
              </a:xfrm>
              <a:custGeom>
                <a:avLst/>
                <a:gdLst/>
                <a:ahLst/>
                <a:cxnLst/>
                <a:rect l="l" t="t" r="r" b="b"/>
                <a:pathLst>
                  <a:path w="366" h="108" extrusionOk="0">
                    <a:moveTo>
                      <a:pt x="25" y="0"/>
                    </a:moveTo>
                    <a:cubicBezTo>
                      <a:pt x="22" y="0"/>
                      <a:pt x="19" y="0"/>
                      <a:pt x="17" y="0"/>
                    </a:cubicBezTo>
                    <a:cubicBezTo>
                      <a:pt x="17" y="0"/>
                      <a:pt x="17" y="0"/>
                      <a:pt x="17" y="0"/>
                    </a:cubicBezTo>
                    <a:cubicBezTo>
                      <a:pt x="11" y="1"/>
                      <a:pt x="6" y="1"/>
                      <a:pt x="0" y="2"/>
                    </a:cubicBezTo>
                    <a:cubicBezTo>
                      <a:pt x="15" y="3"/>
                      <a:pt x="29" y="7"/>
                      <a:pt x="42" y="12"/>
                    </a:cubicBezTo>
                    <a:cubicBezTo>
                      <a:pt x="88" y="32"/>
                      <a:pt x="92" y="92"/>
                      <a:pt x="142" y="103"/>
                    </a:cubicBezTo>
                    <a:cubicBezTo>
                      <a:pt x="153" y="105"/>
                      <a:pt x="165" y="108"/>
                      <a:pt x="177" y="108"/>
                    </a:cubicBezTo>
                    <a:cubicBezTo>
                      <a:pt x="188" y="108"/>
                      <a:pt x="199" y="105"/>
                      <a:pt x="210" y="100"/>
                    </a:cubicBezTo>
                    <a:cubicBezTo>
                      <a:pt x="219" y="94"/>
                      <a:pt x="229" y="87"/>
                      <a:pt x="239" y="83"/>
                    </a:cubicBezTo>
                    <a:cubicBezTo>
                      <a:pt x="250" y="79"/>
                      <a:pt x="260" y="78"/>
                      <a:pt x="270" y="78"/>
                    </a:cubicBezTo>
                    <a:cubicBezTo>
                      <a:pt x="282" y="78"/>
                      <a:pt x="293" y="80"/>
                      <a:pt x="306" y="83"/>
                    </a:cubicBezTo>
                    <a:cubicBezTo>
                      <a:pt x="312" y="84"/>
                      <a:pt x="316" y="85"/>
                      <a:pt x="321" y="85"/>
                    </a:cubicBezTo>
                    <a:cubicBezTo>
                      <a:pt x="334" y="85"/>
                      <a:pt x="345" y="81"/>
                      <a:pt x="356" y="74"/>
                    </a:cubicBezTo>
                    <a:cubicBezTo>
                      <a:pt x="362" y="59"/>
                      <a:pt x="366" y="44"/>
                      <a:pt x="364" y="29"/>
                    </a:cubicBezTo>
                    <a:cubicBezTo>
                      <a:pt x="364" y="29"/>
                      <a:pt x="364" y="29"/>
                      <a:pt x="364" y="29"/>
                    </a:cubicBezTo>
                    <a:cubicBezTo>
                      <a:pt x="364" y="29"/>
                      <a:pt x="364" y="29"/>
                      <a:pt x="364" y="29"/>
                    </a:cubicBezTo>
                    <a:cubicBezTo>
                      <a:pt x="364" y="29"/>
                      <a:pt x="364" y="28"/>
                      <a:pt x="364" y="28"/>
                    </a:cubicBezTo>
                    <a:cubicBezTo>
                      <a:pt x="364" y="28"/>
                      <a:pt x="364" y="28"/>
                      <a:pt x="364" y="28"/>
                    </a:cubicBezTo>
                    <a:cubicBezTo>
                      <a:pt x="364" y="28"/>
                      <a:pt x="364" y="28"/>
                      <a:pt x="364" y="28"/>
                    </a:cubicBezTo>
                    <a:cubicBezTo>
                      <a:pt x="364" y="28"/>
                      <a:pt x="364" y="28"/>
                      <a:pt x="364" y="28"/>
                    </a:cubicBezTo>
                    <a:cubicBezTo>
                      <a:pt x="364" y="27"/>
                      <a:pt x="364" y="27"/>
                      <a:pt x="364" y="27"/>
                    </a:cubicBezTo>
                    <a:cubicBezTo>
                      <a:pt x="364" y="27"/>
                      <a:pt x="364" y="27"/>
                      <a:pt x="364" y="27"/>
                    </a:cubicBezTo>
                    <a:cubicBezTo>
                      <a:pt x="364" y="27"/>
                      <a:pt x="364" y="27"/>
                      <a:pt x="364" y="27"/>
                    </a:cubicBezTo>
                    <a:cubicBezTo>
                      <a:pt x="364" y="27"/>
                      <a:pt x="364" y="27"/>
                      <a:pt x="363" y="27"/>
                    </a:cubicBezTo>
                    <a:cubicBezTo>
                      <a:pt x="359" y="27"/>
                      <a:pt x="191" y="77"/>
                      <a:pt x="173" y="79"/>
                    </a:cubicBezTo>
                    <a:cubicBezTo>
                      <a:pt x="170" y="80"/>
                      <a:pt x="168" y="80"/>
                      <a:pt x="165" y="80"/>
                    </a:cubicBezTo>
                    <a:cubicBezTo>
                      <a:pt x="157" y="80"/>
                      <a:pt x="149" y="78"/>
                      <a:pt x="143" y="73"/>
                    </a:cubicBezTo>
                    <a:cubicBezTo>
                      <a:pt x="135" y="67"/>
                      <a:pt x="132" y="58"/>
                      <a:pt x="127" y="49"/>
                    </a:cubicBezTo>
                    <a:cubicBezTo>
                      <a:pt x="106" y="14"/>
                      <a:pt x="64" y="0"/>
                      <a:pt x="25" y="0"/>
                    </a:cubicBezTo>
                  </a:path>
                </a:pathLst>
              </a:custGeom>
              <a:solidFill>
                <a:srgbClr val="730302">
                  <a:alpha val="59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3" name="Google Shape;2293;p42"/>
              <p:cNvSpPr/>
              <p:nvPr/>
            </p:nvSpPr>
            <p:spPr>
              <a:xfrm>
                <a:off x="8057888" y="5449875"/>
                <a:ext cx="838199" cy="344488"/>
              </a:xfrm>
              <a:custGeom>
                <a:avLst/>
                <a:gdLst/>
                <a:ahLst/>
                <a:cxnLst/>
                <a:rect l="l" t="t" r="r" b="b"/>
                <a:pathLst>
                  <a:path w="604" h="248" extrusionOk="0">
                    <a:moveTo>
                      <a:pt x="604" y="248"/>
                    </a:moveTo>
                    <a:cubicBezTo>
                      <a:pt x="604" y="248"/>
                      <a:pt x="604" y="248"/>
                      <a:pt x="604" y="248"/>
                    </a:cubicBezTo>
                    <a:cubicBezTo>
                      <a:pt x="604" y="248"/>
                      <a:pt x="604" y="248"/>
                      <a:pt x="604" y="248"/>
                    </a:cubicBezTo>
                    <a:moveTo>
                      <a:pt x="604" y="246"/>
                    </a:moveTo>
                    <a:cubicBezTo>
                      <a:pt x="604" y="246"/>
                      <a:pt x="604" y="246"/>
                      <a:pt x="604" y="246"/>
                    </a:cubicBezTo>
                    <a:cubicBezTo>
                      <a:pt x="604" y="246"/>
                      <a:pt x="604" y="246"/>
                      <a:pt x="604" y="246"/>
                    </a:cubicBezTo>
                    <a:moveTo>
                      <a:pt x="0" y="4"/>
                    </a:moveTo>
                    <a:cubicBezTo>
                      <a:pt x="0" y="4"/>
                      <a:pt x="0" y="4"/>
                      <a:pt x="0" y="4"/>
                    </a:cubicBez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2" y="1"/>
                    </a:moveTo>
                    <a:cubicBezTo>
                      <a:pt x="1" y="2"/>
                      <a:pt x="1" y="2"/>
                      <a:pt x="0" y="3"/>
                    </a:cubicBezTo>
                    <a:cubicBezTo>
                      <a:pt x="1" y="2"/>
                      <a:pt x="1" y="2"/>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3" y="0"/>
                    </a:moveTo>
                    <a:cubicBezTo>
                      <a:pt x="2" y="0"/>
                      <a:pt x="2" y="1"/>
                      <a:pt x="2" y="1"/>
                    </a:cubicBezTo>
                    <a:cubicBezTo>
                      <a:pt x="2" y="1"/>
                      <a:pt x="2"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path>
                </a:pathLst>
              </a:custGeom>
              <a:solidFill>
                <a:srgbClr val="DB88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4" name="Google Shape;2294;p42"/>
              <p:cNvSpPr/>
              <p:nvPr/>
            </p:nvSpPr>
            <p:spPr>
              <a:xfrm>
                <a:off x="8057888" y="5435588"/>
                <a:ext cx="838199" cy="441325"/>
              </a:xfrm>
              <a:custGeom>
                <a:avLst/>
                <a:gdLst/>
                <a:ahLst/>
                <a:cxnLst/>
                <a:rect l="l" t="t" r="r" b="b"/>
                <a:pathLst>
                  <a:path w="604" h="318" extrusionOk="0">
                    <a:moveTo>
                      <a:pt x="21" y="0"/>
                    </a:moveTo>
                    <a:cubicBezTo>
                      <a:pt x="14" y="4"/>
                      <a:pt x="7" y="7"/>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2" y="10"/>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1" y="12"/>
                      <a:pt x="1" y="12"/>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4"/>
                    </a:cubicBezTo>
                    <a:cubicBezTo>
                      <a:pt x="0" y="14"/>
                      <a:pt x="0" y="14"/>
                      <a:pt x="0" y="14"/>
                    </a:cubicBezTo>
                    <a:cubicBezTo>
                      <a:pt x="0" y="14"/>
                      <a:pt x="0" y="14"/>
                      <a:pt x="0" y="14"/>
                    </a:cubicBezTo>
                    <a:cubicBezTo>
                      <a:pt x="0" y="14"/>
                      <a:pt x="0" y="14"/>
                      <a:pt x="0" y="14"/>
                    </a:cubicBezTo>
                    <a:cubicBezTo>
                      <a:pt x="0" y="14"/>
                      <a:pt x="0" y="14"/>
                      <a:pt x="0" y="14"/>
                    </a:cubicBezTo>
                    <a:cubicBezTo>
                      <a:pt x="0" y="14"/>
                      <a:pt x="0" y="14"/>
                      <a:pt x="0" y="14"/>
                    </a:cubicBezTo>
                    <a:cubicBezTo>
                      <a:pt x="0" y="14"/>
                      <a:pt x="0" y="14"/>
                      <a:pt x="0" y="14"/>
                    </a:cubicBezTo>
                    <a:cubicBezTo>
                      <a:pt x="0" y="14"/>
                      <a:pt x="0" y="14"/>
                      <a:pt x="0" y="14"/>
                    </a:cubicBezTo>
                    <a:cubicBezTo>
                      <a:pt x="0" y="295"/>
                      <a:pt x="0" y="295"/>
                      <a:pt x="0" y="295"/>
                    </a:cubicBezTo>
                    <a:cubicBezTo>
                      <a:pt x="32" y="281"/>
                      <a:pt x="65" y="268"/>
                      <a:pt x="97" y="253"/>
                    </a:cubicBezTo>
                    <a:cubicBezTo>
                      <a:pt x="128" y="240"/>
                      <a:pt x="160" y="227"/>
                      <a:pt x="191" y="227"/>
                    </a:cubicBezTo>
                    <a:cubicBezTo>
                      <a:pt x="214" y="227"/>
                      <a:pt x="237" y="234"/>
                      <a:pt x="258" y="255"/>
                    </a:cubicBezTo>
                    <a:cubicBezTo>
                      <a:pt x="272" y="268"/>
                      <a:pt x="282" y="284"/>
                      <a:pt x="296" y="296"/>
                    </a:cubicBezTo>
                    <a:cubicBezTo>
                      <a:pt x="314" y="312"/>
                      <a:pt x="337" y="318"/>
                      <a:pt x="362" y="318"/>
                    </a:cubicBezTo>
                    <a:cubicBezTo>
                      <a:pt x="410" y="318"/>
                      <a:pt x="464" y="293"/>
                      <a:pt x="498" y="268"/>
                    </a:cubicBezTo>
                    <a:cubicBezTo>
                      <a:pt x="514" y="257"/>
                      <a:pt x="533" y="253"/>
                      <a:pt x="553" y="253"/>
                    </a:cubicBezTo>
                    <a:cubicBezTo>
                      <a:pt x="570" y="253"/>
                      <a:pt x="587" y="256"/>
                      <a:pt x="604" y="259"/>
                    </a:cubicBezTo>
                    <a:cubicBezTo>
                      <a:pt x="604" y="259"/>
                      <a:pt x="604" y="259"/>
                      <a:pt x="604" y="259"/>
                    </a:cubicBezTo>
                    <a:cubicBezTo>
                      <a:pt x="604" y="258"/>
                      <a:pt x="604" y="258"/>
                      <a:pt x="604" y="258"/>
                    </a:cubicBezTo>
                    <a:cubicBezTo>
                      <a:pt x="604" y="258"/>
                      <a:pt x="604" y="258"/>
                      <a:pt x="604" y="258"/>
                    </a:cubicBezTo>
                    <a:cubicBezTo>
                      <a:pt x="604" y="257"/>
                      <a:pt x="604" y="257"/>
                      <a:pt x="604" y="256"/>
                    </a:cubicBezTo>
                    <a:cubicBezTo>
                      <a:pt x="604" y="256"/>
                      <a:pt x="604" y="256"/>
                      <a:pt x="604" y="256"/>
                    </a:cubicBezTo>
                    <a:cubicBezTo>
                      <a:pt x="604" y="239"/>
                      <a:pt x="602" y="226"/>
                      <a:pt x="598" y="215"/>
                    </a:cubicBezTo>
                    <a:cubicBezTo>
                      <a:pt x="596" y="216"/>
                      <a:pt x="594" y="217"/>
                      <a:pt x="592" y="217"/>
                    </a:cubicBezTo>
                    <a:cubicBezTo>
                      <a:pt x="585" y="219"/>
                      <a:pt x="580" y="219"/>
                      <a:pt x="574" y="219"/>
                    </a:cubicBezTo>
                    <a:cubicBezTo>
                      <a:pt x="565" y="219"/>
                      <a:pt x="556" y="218"/>
                      <a:pt x="547" y="215"/>
                    </a:cubicBezTo>
                    <a:cubicBezTo>
                      <a:pt x="538" y="213"/>
                      <a:pt x="530" y="212"/>
                      <a:pt x="523" y="212"/>
                    </a:cubicBezTo>
                    <a:cubicBezTo>
                      <a:pt x="510" y="212"/>
                      <a:pt x="498" y="216"/>
                      <a:pt x="485" y="225"/>
                    </a:cubicBezTo>
                    <a:cubicBezTo>
                      <a:pt x="473" y="233"/>
                      <a:pt x="460" y="237"/>
                      <a:pt x="447" y="237"/>
                    </a:cubicBezTo>
                    <a:cubicBezTo>
                      <a:pt x="443" y="237"/>
                      <a:pt x="440" y="237"/>
                      <a:pt x="436" y="237"/>
                    </a:cubicBezTo>
                    <a:cubicBezTo>
                      <a:pt x="417" y="233"/>
                      <a:pt x="402" y="230"/>
                      <a:pt x="386" y="230"/>
                    </a:cubicBezTo>
                    <a:cubicBezTo>
                      <a:pt x="378" y="230"/>
                      <a:pt x="369" y="231"/>
                      <a:pt x="360" y="233"/>
                    </a:cubicBezTo>
                    <a:cubicBezTo>
                      <a:pt x="348" y="235"/>
                      <a:pt x="336" y="237"/>
                      <a:pt x="325" y="237"/>
                    </a:cubicBezTo>
                    <a:cubicBezTo>
                      <a:pt x="308" y="237"/>
                      <a:pt x="292" y="232"/>
                      <a:pt x="280" y="217"/>
                    </a:cubicBezTo>
                    <a:cubicBezTo>
                      <a:pt x="257" y="188"/>
                      <a:pt x="252" y="153"/>
                      <a:pt x="207" y="153"/>
                    </a:cubicBezTo>
                    <a:cubicBezTo>
                      <a:pt x="206" y="153"/>
                      <a:pt x="204" y="153"/>
                      <a:pt x="203" y="153"/>
                    </a:cubicBezTo>
                    <a:cubicBezTo>
                      <a:pt x="175" y="154"/>
                      <a:pt x="139" y="170"/>
                      <a:pt x="108" y="170"/>
                    </a:cubicBezTo>
                    <a:cubicBezTo>
                      <a:pt x="102" y="170"/>
                      <a:pt x="96" y="170"/>
                      <a:pt x="91" y="168"/>
                    </a:cubicBezTo>
                    <a:cubicBezTo>
                      <a:pt x="64" y="161"/>
                      <a:pt x="43" y="133"/>
                      <a:pt x="40" y="102"/>
                    </a:cubicBezTo>
                    <a:cubicBezTo>
                      <a:pt x="37" y="80"/>
                      <a:pt x="46" y="59"/>
                      <a:pt x="44" y="37"/>
                    </a:cubicBezTo>
                    <a:cubicBezTo>
                      <a:pt x="42" y="19"/>
                      <a:pt x="34" y="9"/>
                      <a:pt x="21" y="0"/>
                    </a:cubicBezTo>
                  </a:path>
                </a:pathLst>
              </a:custGeom>
              <a:solidFill>
                <a:srgbClr val="730302">
                  <a:alpha val="59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5" name="Google Shape;2295;p42"/>
              <p:cNvSpPr/>
              <p:nvPr/>
            </p:nvSpPr>
            <p:spPr>
              <a:xfrm>
                <a:off x="8342050" y="5484800"/>
                <a:ext cx="227013" cy="215900"/>
              </a:xfrm>
              <a:custGeom>
                <a:avLst/>
                <a:gdLst/>
                <a:ahLst/>
                <a:cxnLst/>
                <a:rect l="l" t="t" r="r" b="b"/>
                <a:pathLst>
                  <a:path w="143" h="136" extrusionOk="0">
                    <a:moveTo>
                      <a:pt x="71" y="0"/>
                    </a:moveTo>
                    <a:lnTo>
                      <a:pt x="88" y="52"/>
                    </a:lnTo>
                    <a:lnTo>
                      <a:pt x="143" y="52"/>
                    </a:lnTo>
                    <a:lnTo>
                      <a:pt x="98" y="84"/>
                    </a:lnTo>
                    <a:lnTo>
                      <a:pt x="116" y="136"/>
                    </a:lnTo>
                    <a:lnTo>
                      <a:pt x="71" y="104"/>
                    </a:lnTo>
                    <a:lnTo>
                      <a:pt x="27" y="136"/>
                    </a:lnTo>
                    <a:lnTo>
                      <a:pt x="44" y="84"/>
                    </a:lnTo>
                    <a:lnTo>
                      <a:pt x="0" y="52"/>
                    </a:lnTo>
                    <a:lnTo>
                      <a:pt x="54" y="52"/>
                    </a:lnTo>
                    <a:lnTo>
                      <a:pt x="71"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6" name="Google Shape;2296;p42"/>
              <p:cNvSpPr/>
              <p:nvPr/>
            </p:nvSpPr>
            <p:spPr>
              <a:xfrm>
                <a:off x="8043600" y="5353038"/>
                <a:ext cx="17400" cy="9414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7" name="Google Shape;2297;p42"/>
              <p:cNvSpPr/>
              <p:nvPr/>
            </p:nvSpPr>
            <p:spPr>
              <a:xfrm>
                <a:off x="8034075" y="5326050"/>
                <a:ext cx="34925" cy="33338"/>
              </a:xfrm>
              <a:custGeom>
                <a:avLst/>
                <a:gdLst/>
                <a:ahLst/>
                <a:cxnLst/>
                <a:rect l="l" t="t" r="r" b="b"/>
                <a:pathLst>
                  <a:path w="22" h="21" extrusionOk="0">
                    <a:moveTo>
                      <a:pt x="12" y="0"/>
                    </a:moveTo>
                    <a:lnTo>
                      <a:pt x="0" y="21"/>
                    </a:lnTo>
                    <a:lnTo>
                      <a:pt x="22" y="21"/>
                    </a:lnTo>
                    <a:lnTo>
                      <a:pt x="1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8" name="Google Shape;2298;p42"/>
              <p:cNvSpPr/>
              <p:nvPr/>
            </p:nvSpPr>
            <p:spPr>
              <a:xfrm>
                <a:off x="8038838" y="5308588"/>
                <a:ext cx="25500" cy="33300"/>
              </a:xfrm>
              <a:prstGeom prst="ellipse">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99" name="Google Shape;2299;p42"/>
            <p:cNvGrpSpPr/>
            <p:nvPr/>
          </p:nvGrpSpPr>
          <p:grpSpPr>
            <a:xfrm>
              <a:off x="4937707" y="1369440"/>
              <a:ext cx="3892755" cy="2429479"/>
              <a:chOff x="4154944" y="2800466"/>
              <a:chExt cx="2941925" cy="1836063"/>
            </a:xfrm>
          </p:grpSpPr>
          <p:sp>
            <p:nvSpPr>
              <p:cNvPr id="2300" name="Google Shape;2300;p42"/>
              <p:cNvSpPr/>
              <p:nvPr/>
            </p:nvSpPr>
            <p:spPr>
              <a:xfrm>
                <a:off x="4154944" y="3812388"/>
                <a:ext cx="2868895" cy="824140"/>
              </a:xfrm>
              <a:custGeom>
                <a:avLst/>
                <a:gdLst/>
                <a:ahLst/>
                <a:cxnLst/>
                <a:rect l="l" t="t" r="r" b="b"/>
                <a:pathLst>
                  <a:path w="670" h="193" extrusionOk="0">
                    <a:moveTo>
                      <a:pt x="264" y="140"/>
                    </a:moveTo>
                    <a:cubicBezTo>
                      <a:pt x="266" y="146"/>
                      <a:pt x="263" y="153"/>
                      <a:pt x="264" y="159"/>
                    </a:cubicBezTo>
                    <a:cubicBezTo>
                      <a:pt x="265" y="167"/>
                      <a:pt x="271" y="174"/>
                      <a:pt x="278" y="177"/>
                    </a:cubicBezTo>
                    <a:cubicBezTo>
                      <a:pt x="286" y="180"/>
                      <a:pt x="294" y="180"/>
                      <a:pt x="302" y="181"/>
                    </a:cubicBezTo>
                    <a:cubicBezTo>
                      <a:pt x="334" y="183"/>
                      <a:pt x="366" y="184"/>
                      <a:pt x="398" y="177"/>
                    </a:cubicBezTo>
                    <a:cubicBezTo>
                      <a:pt x="421" y="173"/>
                      <a:pt x="445" y="163"/>
                      <a:pt x="468" y="171"/>
                    </a:cubicBezTo>
                    <a:cubicBezTo>
                      <a:pt x="481" y="175"/>
                      <a:pt x="492" y="184"/>
                      <a:pt x="505" y="188"/>
                    </a:cubicBezTo>
                    <a:cubicBezTo>
                      <a:pt x="519" y="193"/>
                      <a:pt x="534" y="193"/>
                      <a:pt x="548" y="191"/>
                    </a:cubicBezTo>
                    <a:cubicBezTo>
                      <a:pt x="595" y="184"/>
                      <a:pt x="642" y="158"/>
                      <a:pt x="660" y="114"/>
                    </a:cubicBezTo>
                    <a:cubicBezTo>
                      <a:pt x="670" y="90"/>
                      <a:pt x="670" y="63"/>
                      <a:pt x="669" y="37"/>
                    </a:cubicBezTo>
                    <a:cubicBezTo>
                      <a:pt x="669" y="34"/>
                      <a:pt x="668" y="30"/>
                      <a:pt x="666" y="28"/>
                    </a:cubicBezTo>
                    <a:cubicBezTo>
                      <a:pt x="664" y="25"/>
                      <a:pt x="660" y="24"/>
                      <a:pt x="656" y="24"/>
                    </a:cubicBezTo>
                    <a:cubicBezTo>
                      <a:pt x="532" y="13"/>
                      <a:pt x="408" y="6"/>
                      <a:pt x="285" y="2"/>
                    </a:cubicBezTo>
                    <a:cubicBezTo>
                      <a:pt x="255" y="1"/>
                      <a:pt x="225" y="0"/>
                      <a:pt x="196" y="1"/>
                    </a:cubicBezTo>
                    <a:cubicBezTo>
                      <a:pt x="147" y="4"/>
                      <a:pt x="98" y="13"/>
                      <a:pt x="49" y="21"/>
                    </a:cubicBezTo>
                    <a:cubicBezTo>
                      <a:pt x="37" y="23"/>
                      <a:pt x="24" y="26"/>
                      <a:pt x="15" y="34"/>
                    </a:cubicBezTo>
                    <a:cubicBezTo>
                      <a:pt x="3" y="44"/>
                      <a:pt x="1" y="62"/>
                      <a:pt x="1" y="78"/>
                    </a:cubicBezTo>
                    <a:cubicBezTo>
                      <a:pt x="0" y="97"/>
                      <a:pt x="3" y="118"/>
                      <a:pt x="18" y="131"/>
                    </a:cubicBezTo>
                    <a:cubicBezTo>
                      <a:pt x="31" y="142"/>
                      <a:pt x="48" y="144"/>
                      <a:pt x="65" y="144"/>
                    </a:cubicBezTo>
                    <a:cubicBezTo>
                      <a:pt x="122" y="147"/>
                      <a:pt x="179" y="142"/>
                      <a:pt x="236" y="132"/>
                    </a:cubicBezTo>
                    <a:cubicBezTo>
                      <a:pt x="246" y="130"/>
                      <a:pt x="260" y="130"/>
                      <a:pt x="264" y="14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1" name="Google Shape;2301;p42"/>
              <p:cNvSpPr/>
              <p:nvPr/>
            </p:nvSpPr>
            <p:spPr>
              <a:xfrm>
                <a:off x="4207106" y="3708067"/>
                <a:ext cx="2848030" cy="865873"/>
              </a:xfrm>
              <a:custGeom>
                <a:avLst/>
                <a:gdLst/>
                <a:ahLst/>
                <a:cxnLst/>
                <a:rect l="l" t="t" r="r" b="b"/>
                <a:pathLst>
                  <a:path w="665" h="203" extrusionOk="0">
                    <a:moveTo>
                      <a:pt x="270" y="142"/>
                    </a:moveTo>
                    <a:cubicBezTo>
                      <a:pt x="275" y="152"/>
                      <a:pt x="269" y="166"/>
                      <a:pt x="278" y="173"/>
                    </a:cubicBezTo>
                    <a:cubicBezTo>
                      <a:pt x="281" y="175"/>
                      <a:pt x="285" y="175"/>
                      <a:pt x="288" y="176"/>
                    </a:cubicBezTo>
                    <a:cubicBezTo>
                      <a:pt x="327" y="179"/>
                      <a:pt x="366" y="178"/>
                      <a:pt x="404" y="172"/>
                    </a:cubicBezTo>
                    <a:cubicBezTo>
                      <a:pt x="426" y="169"/>
                      <a:pt x="450" y="164"/>
                      <a:pt x="470" y="174"/>
                    </a:cubicBezTo>
                    <a:cubicBezTo>
                      <a:pt x="477" y="178"/>
                      <a:pt x="482" y="182"/>
                      <a:pt x="489" y="186"/>
                    </a:cubicBezTo>
                    <a:cubicBezTo>
                      <a:pt x="500" y="193"/>
                      <a:pt x="513" y="197"/>
                      <a:pt x="527" y="199"/>
                    </a:cubicBezTo>
                    <a:cubicBezTo>
                      <a:pt x="561" y="203"/>
                      <a:pt x="597" y="193"/>
                      <a:pt x="623" y="171"/>
                    </a:cubicBezTo>
                    <a:cubicBezTo>
                      <a:pt x="649" y="148"/>
                      <a:pt x="665" y="113"/>
                      <a:pt x="662" y="79"/>
                    </a:cubicBezTo>
                    <a:cubicBezTo>
                      <a:pt x="661" y="73"/>
                      <a:pt x="660" y="68"/>
                      <a:pt x="657" y="64"/>
                    </a:cubicBezTo>
                    <a:cubicBezTo>
                      <a:pt x="652" y="57"/>
                      <a:pt x="643" y="55"/>
                      <a:pt x="635" y="53"/>
                    </a:cubicBezTo>
                    <a:cubicBezTo>
                      <a:pt x="437" y="12"/>
                      <a:pt x="230" y="0"/>
                      <a:pt x="32" y="42"/>
                    </a:cubicBezTo>
                    <a:cubicBezTo>
                      <a:pt x="26" y="43"/>
                      <a:pt x="18" y="45"/>
                      <a:pt x="14" y="50"/>
                    </a:cubicBezTo>
                    <a:cubicBezTo>
                      <a:pt x="9" y="55"/>
                      <a:pt x="7" y="62"/>
                      <a:pt x="6" y="69"/>
                    </a:cubicBezTo>
                    <a:cubicBezTo>
                      <a:pt x="3" y="85"/>
                      <a:pt x="0" y="103"/>
                      <a:pt x="8" y="117"/>
                    </a:cubicBezTo>
                    <a:cubicBezTo>
                      <a:pt x="19" y="139"/>
                      <a:pt x="48" y="143"/>
                      <a:pt x="72" y="143"/>
                    </a:cubicBezTo>
                    <a:cubicBezTo>
                      <a:pt x="130" y="142"/>
                      <a:pt x="188" y="128"/>
                      <a:pt x="247" y="132"/>
                    </a:cubicBezTo>
                    <a:cubicBezTo>
                      <a:pt x="256" y="133"/>
                      <a:pt x="266" y="134"/>
                      <a:pt x="270" y="142"/>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2" name="Google Shape;2302;p42"/>
              <p:cNvSpPr/>
              <p:nvPr/>
            </p:nvSpPr>
            <p:spPr>
              <a:xfrm>
                <a:off x="4165376" y="3593313"/>
                <a:ext cx="2921065" cy="730253"/>
              </a:xfrm>
              <a:custGeom>
                <a:avLst/>
                <a:gdLst/>
                <a:ahLst/>
                <a:cxnLst/>
                <a:rect l="l" t="t" r="r" b="b"/>
                <a:pathLst>
                  <a:path w="684" h="171" extrusionOk="0">
                    <a:moveTo>
                      <a:pt x="257" y="118"/>
                    </a:moveTo>
                    <a:cubicBezTo>
                      <a:pt x="269" y="122"/>
                      <a:pt x="280" y="130"/>
                      <a:pt x="291" y="136"/>
                    </a:cubicBezTo>
                    <a:cubicBezTo>
                      <a:pt x="326" y="155"/>
                      <a:pt x="369" y="156"/>
                      <a:pt x="407" y="145"/>
                    </a:cubicBezTo>
                    <a:cubicBezTo>
                      <a:pt x="419" y="141"/>
                      <a:pt x="431" y="137"/>
                      <a:pt x="443" y="135"/>
                    </a:cubicBezTo>
                    <a:cubicBezTo>
                      <a:pt x="455" y="134"/>
                      <a:pt x="469" y="136"/>
                      <a:pt x="478" y="144"/>
                    </a:cubicBezTo>
                    <a:cubicBezTo>
                      <a:pt x="481" y="148"/>
                      <a:pt x="484" y="152"/>
                      <a:pt x="488" y="155"/>
                    </a:cubicBezTo>
                    <a:cubicBezTo>
                      <a:pt x="497" y="164"/>
                      <a:pt x="510" y="166"/>
                      <a:pt x="523" y="168"/>
                    </a:cubicBezTo>
                    <a:cubicBezTo>
                      <a:pt x="566" y="171"/>
                      <a:pt x="610" y="163"/>
                      <a:pt x="648" y="143"/>
                    </a:cubicBezTo>
                    <a:cubicBezTo>
                      <a:pt x="654" y="140"/>
                      <a:pt x="661" y="136"/>
                      <a:pt x="666" y="131"/>
                    </a:cubicBezTo>
                    <a:cubicBezTo>
                      <a:pt x="673" y="123"/>
                      <a:pt x="677" y="113"/>
                      <a:pt x="679" y="103"/>
                    </a:cubicBezTo>
                    <a:cubicBezTo>
                      <a:pt x="683" y="90"/>
                      <a:pt x="684" y="60"/>
                      <a:pt x="677" y="39"/>
                    </a:cubicBezTo>
                    <a:cubicBezTo>
                      <a:pt x="677" y="39"/>
                      <a:pt x="667" y="24"/>
                      <a:pt x="647" y="20"/>
                    </a:cubicBezTo>
                    <a:cubicBezTo>
                      <a:pt x="584" y="7"/>
                      <a:pt x="520" y="0"/>
                      <a:pt x="456" y="2"/>
                    </a:cubicBezTo>
                    <a:cubicBezTo>
                      <a:pt x="393" y="3"/>
                      <a:pt x="330" y="11"/>
                      <a:pt x="268" y="15"/>
                    </a:cubicBezTo>
                    <a:cubicBezTo>
                      <a:pt x="206" y="18"/>
                      <a:pt x="143" y="18"/>
                      <a:pt x="81" y="13"/>
                    </a:cubicBezTo>
                    <a:cubicBezTo>
                      <a:pt x="73" y="12"/>
                      <a:pt x="63" y="11"/>
                      <a:pt x="55" y="14"/>
                    </a:cubicBezTo>
                    <a:cubicBezTo>
                      <a:pt x="46" y="17"/>
                      <a:pt x="39" y="19"/>
                      <a:pt x="32" y="25"/>
                    </a:cubicBezTo>
                    <a:cubicBezTo>
                      <a:pt x="16" y="41"/>
                      <a:pt x="0" y="64"/>
                      <a:pt x="10" y="89"/>
                    </a:cubicBezTo>
                    <a:cubicBezTo>
                      <a:pt x="13" y="95"/>
                      <a:pt x="17" y="101"/>
                      <a:pt x="21" y="105"/>
                    </a:cubicBezTo>
                    <a:cubicBezTo>
                      <a:pt x="38" y="120"/>
                      <a:pt x="61" y="123"/>
                      <a:pt x="82" y="125"/>
                    </a:cubicBezTo>
                    <a:cubicBezTo>
                      <a:pt x="120" y="128"/>
                      <a:pt x="158" y="126"/>
                      <a:pt x="195" y="120"/>
                    </a:cubicBezTo>
                    <a:cubicBezTo>
                      <a:pt x="216" y="117"/>
                      <a:pt x="237" y="112"/>
                      <a:pt x="257" y="118"/>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3" name="Google Shape;2303;p42"/>
              <p:cNvSpPr/>
              <p:nvPr/>
            </p:nvSpPr>
            <p:spPr>
              <a:xfrm>
                <a:off x="4280132" y="3520287"/>
                <a:ext cx="2816736" cy="719819"/>
              </a:xfrm>
              <a:custGeom>
                <a:avLst/>
                <a:gdLst/>
                <a:ahLst/>
                <a:cxnLst/>
                <a:rect l="l" t="t" r="r" b="b"/>
                <a:pathLst>
                  <a:path w="660" h="169" extrusionOk="0">
                    <a:moveTo>
                      <a:pt x="270" y="130"/>
                    </a:moveTo>
                    <a:cubicBezTo>
                      <a:pt x="280" y="136"/>
                      <a:pt x="292" y="139"/>
                      <a:pt x="304" y="140"/>
                    </a:cubicBezTo>
                    <a:cubicBezTo>
                      <a:pt x="349" y="146"/>
                      <a:pt x="394" y="135"/>
                      <a:pt x="440" y="134"/>
                    </a:cubicBezTo>
                    <a:cubicBezTo>
                      <a:pt x="446" y="134"/>
                      <a:pt x="451" y="134"/>
                      <a:pt x="457" y="136"/>
                    </a:cubicBezTo>
                    <a:cubicBezTo>
                      <a:pt x="463" y="139"/>
                      <a:pt x="467" y="145"/>
                      <a:pt x="472" y="149"/>
                    </a:cubicBezTo>
                    <a:cubicBezTo>
                      <a:pt x="493" y="168"/>
                      <a:pt x="525" y="169"/>
                      <a:pt x="554" y="164"/>
                    </a:cubicBezTo>
                    <a:cubicBezTo>
                      <a:pt x="580" y="159"/>
                      <a:pt x="606" y="149"/>
                      <a:pt x="625" y="130"/>
                    </a:cubicBezTo>
                    <a:cubicBezTo>
                      <a:pt x="645" y="111"/>
                      <a:pt x="660" y="86"/>
                      <a:pt x="650" y="57"/>
                    </a:cubicBezTo>
                    <a:cubicBezTo>
                      <a:pt x="648" y="53"/>
                      <a:pt x="642" y="43"/>
                      <a:pt x="634" y="38"/>
                    </a:cubicBezTo>
                    <a:cubicBezTo>
                      <a:pt x="590" y="11"/>
                      <a:pt x="540" y="5"/>
                      <a:pt x="491" y="3"/>
                    </a:cubicBezTo>
                    <a:cubicBezTo>
                      <a:pt x="441" y="0"/>
                      <a:pt x="392" y="4"/>
                      <a:pt x="342" y="8"/>
                    </a:cubicBezTo>
                    <a:cubicBezTo>
                      <a:pt x="282" y="14"/>
                      <a:pt x="221" y="19"/>
                      <a:pt x="161" y="24"/>
                    </a:cubicBezTo>
                    <a:cubicBezTo>
                      <a:pt x="129" y="27"/>
                      <a:pt x="98" y="29"/>
                      <a:pt x="66" y="28"/>
                    </a:cubicBezTo>
                    <a:cubicBezTo>
                      <a:pt x="54" y="28"/>
                      <a:pt x="41" y="27"/>
                      <a:pt x="30" y="32"/>
                    </a:cubicBezTo>
                    <a:cubicBezTo>
                      <a:pt x="8" y="41"/>
                      <a:pt x="0" y="74"/>
                      <a:pt x="16" y="92"/>
                    </a:cubicBezTo>
                    <a:cubicBezTo>
                      <a:pt x="28" y="107"/>
                      <a:pt x="50" y="110"/>
                      <a:pt x="69" y="111"/>
                    </a:cubicBezTo>
                    <a:cubicBezTo>
                      <a:pt x="98" y="113"/>
                      <a:pt x="127" y="112"/>
                      <a:pt x="156" y="109"/>
                    </a:cubicBezTo>
                    <a:cubicBezTo>
                      <a:pt x="185" y="106"/>
                      <a:pt x="216" y="100"/>
                      <a:pt x="243" y="114"/>
                    </a:cubicBezTo>
                    <a:cubicBezTo>
                      <a:pt x="252" y="118"/>
                      <a:pt x="260" y="125"/>
                      <a:pt x="270" y="130"/>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4" name="Google Shape;2304;p42"/>
              <p:cNvSpPr/>
              <p:nvPr/>
            </p:nvSpPr>
            <p:spPr>
              <a:xfrm>
                <a:off x="4227970" y="3520287"/>
                <a:ext cx="2858468" cy="448584"/>
              </a:xfrm>
              <a:custGeom>
                <a:avLst/>
                <a:gdLst/>
                <a:ahLst/>
                <a:cxnLst/>
                <a:rect l="l" t="t" r="r" b="b"/>
                <a:pathLst>
                  <a:path w="669" h="107" extrusionOk="0">
                    <a:moveTo>
                      <a:pt x="639" y="99"/>
                    </a:moveTo>
                    <a:cubicBezTo>
                      <a:pt x="644" y="100"/>
                      <a:pt x="650" y="102"/>
                      <a:pt x="655" y="106"/>
                    </a:cubicBezTo>
                    <a:cubicBezTo>
                      <a:pt x="655" y="106"/>
                      <a:pt x="656" y="107"/>
                      <a:pt x="657" y="107"/>
                    </a:cubicBezTo>
                    <a:cubicBezTo>
                      <a:pt x="665" y="92"/>
                      <a:pt x="669" y="75"/>
                      <a:pt x="663" y="57"/>
                    </a:cubicBezTo>
                    <a:cubicBezTo>
                      <a:pt x="661" y="53"/>
                      <a:pt x="655" y="43"/>
                      <a:pt x="647" y="38"/>
                    </a:cubicBezTo>
                    <a:cubicBezTo>
                      <a:pt x="603" y="11"/>
                      <a:pt x="553" y="5"/>
                      <a:pt x="504" y="3"/>
                    </a:cubicBezTo>
                    <a:cubicBezTo>
                      <a:pt x="454" y="0"/>
                      <a:pt x="405" y="4"/>
                      <a:pt x="355" y="8"/>
                    </a:cubicBezTo>
                    <a:cubicBezTo>
                      <a:pt x="295" y="14"/>
                      <a:pt x="234" y="19"/>
                      <a:pt x="174" y="24"/>
                    </a:cubicBezTo>
                    <a:cubicBezTo>
                      <a:pt x="142" y="27"/>
                      <a:pt x="111" y="29"/>
                      <a:pt x="79" y="28"/>
                    </a:cubicBezTo>
                    <a:cubicBezTo>
                      <a:pt x="67" y="28"/>
                      <a:pt x="55" y="16"/>
                      <a:pt x="44" y="20"/>
                    </a:cubicBezTo>
                    <a:cubicBezTo>
                      <a:pt x="28" y="27"/>
                      <a:pt x="16" y="43"/>
                      <a:pt x="0" y="67"/>
                    </a:cubicBezTo>
                    <a:cubicBezTo>
                      <a:pt x="23" y="75"/>
                      <a:pt x="67" y="69"/>
                      <a:pt x="90" y="69"/>
                    </a:cubicBezTo>
                    <a:cubicBezTo>
                      <a:pt x="109" y="65"/>
                      <a:pt x="129" y="63"/>
                      <a:pt x="148" y="62"/>
                    </a:cubicBezTo>
                    <a:cubicBezTo>
                      <a:pt x="209" y="59"/>
                      <a:pt x="269" y="59"/>
                      <a:pt x="330" y="66"/>
                    </a:cubicBezTo>
                    <a:cubicBezTo>
                      <a:pt x="373" y="71"/>
                      <a:pt x="436" y="66"/>
                      <a:pt x="490" y="76"/>
                    </a:cubicBezTo>
                    <a:cubicBezTo>
                      <a:pt x="541" y="65"/>
                      <a:pt x="593" y="68"/>
                      <a:pt x="639" y="99"/>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5" name="Google Shape;2305;p42"/>
              <p:cNvSpPr/>
              <p:nvPr/>
            </p:nvSpPr>
            <p:spPr>
              <a:xfrm>
                <a:off x="5104288" y="3196890"/>
                <a:ext cx="1304044" cy="594635"/>
              </a:xfrm>
              <a:custGeom>
                <a:avLst/>
                <a:gdLst/>
                <a:ahLst/>
                <a:cxnLst/>
                <a:rect l="l" t="t" r="r" b="b"/>
                <a:pathLst>
                  <a:path w="305" h="139" extrusionOk="0">
                    <a:moveTo>
                      <a:pt x="236" y="27"/>
                    </a:moveTo>
                    <a:cubicBezTo>
                      <a:pt x="256" y="41"/>
                      <a:pt x="274" y="57"/>
                      <a:pt x="287" y="78"/>
                    </a:cubicBezTo>
                    <a:cubicBezTo>
                      <a:pt x="293" y="90"/>
                      <a:pt x="298" y="102"/>
                      <a:pt x="303" y="114"/>
                    </a:cubicBezTo>
                    <a:cubicBezTo>
                      <a:pt x="304" y="117"/>
                      <a:pt x="305" y="120"/>
                      <a:pt x="304" y="123"/>
                    </a:cubicBezTo>
                    <a:cubicBezTo>
                      <a:pt x="303" y="127"/>
                      <a:pt x="299" y="130"/>
                      <a:pt x="295" y="131"/>
                    </a:cubicBezTo>
                    <a:cubicBezTo>
                      <a:pt x="277" y="139"/>
                      <a:pt x="256" y="139"/>
                      <a:pt x="237" y="138"/>
                    </a:cubicBezTo>
                    <a:cubicBezTo>
                      <a:pt x="158" y="135"/>
                      <a:pt x="79" y="119"/>
                      <a:pt x="0" y="122"/>
                    </a:cubicBezTo>
                    <a:cubicBezTo>
                      <a:pt x="27" y="98"/>
                      <a:pt x="53" y="73"/>
                      <a:pt x="80" y="49"/>
                    </a:cubicBezTo>
                    <a:cubicBezTo>
                      <a:pt x="105" y="25"/>
                      <a:pt x="134" y="0"/>
                      <a:pt x="169" y="0"/>
                    </a:cubicBezTo>
                    <a:cubicBezTo>
                      <a:pt x="194" y="0"/>
                      <a:pt x="216" y="12"/>
                      <a:pt x="236" y="27"/>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6" name="Google Shape;2306;p42"/>
              <p:cNvSpPr/>
              <p:nvPr/>
            </p:nvSpPr>
            <p:spPr>
              <a:xfrm>
                <a:off x="5104288" y="3405533"/>
                <a:ext cx="1304044" cy="385991"/>
              </a:xfrm>
              <a:custGeom>
                <a:avLst/>
                <a:gdLst/>
                <a:ahLst/>
                <a:cxnLst/>
                <a:rect l="l" t="t" r="r" b="b"/>
                <a:pathLst>
                  <a:path w="305" h="91" extrusionOk="0">
                    <a:moveTo>
                      <a:pt x="303" y="66"/>
                    </a:moveTo>
                    <a:cubicBezTo>
                      <a:pt x="298" y="54"/>
                      <a:pt x="293" y="42"/>
                      <a:pt x="287" y="30"/>
                    </a:cubicBezTo>
                    <a:cubicBezTo>
                      <a:pt x="280" y="19"/>
                      <a:pt x="272" y="9"/>
                      <a:pt x="263" y="0"/>
                    </a:cubicBezTo>
                    <a:cubicBezTo>
                      <a:pt x="255" y="7"/>
                      <a:pt x="247" y="12"/>
                      <a:pt x="238" y="16"/>
                    </a:cubicBezTo>
                    <a:cubicBezTo>
                      <a:pt x="234" y="19"/>
                      <a:pt x="230" y="21"/>
                      <a:pt x="225" y="23"/>
                    </a:cubicBezTo>
                    <a:cubicBezTo>
                      <a:pt x="203" y="33"/>
                      <a:pt x="181" y="38"/>
                      <a:pt x="156" y="37"/>
                    </a:cubicBezTo>
                    <a:cubicBezTo>
                      <a:pt x="124" y="35"/>
                      <a:pt x="94" y="26"/>
                      <a:pt x="77" y="4"/>
                    </a:cubicBezTo>
                    <a:cubicBezTo>
                      <a:pt x="0" y="74"/>
                      <a:pt x="0" y="74"/>
                      <a:pt x="0" y="74"/>
                    </a:cubicBezTo>
                    <a:cubicBezTo>
                      <a:pt x="79" y="71"/>
                      <a:pt x="158" y="87"/>
                      <a:pt x="237" y="90"/>
                    </a:cubicBezTo>
                    <a:cubicBezTo>
                      <a:pt x="256" y="91"/>
                      <a:pt x="277" y="91"/>
                      <a:pt x="295" y="83"/>
                    </a:cubicBezTo>
                    <a:cubicBezTo>
                      <a:pt x="299" y="82"/>
                      <a:pt x="303" y="79"/>
                      <a:pt x="304" y="75"/>
                    </a:cubicBezTo>
                    <a:cubicBezTo>
                      <a:pt x="305" y="72"/>
                      <a:pt x="304" y="69"/>
                      <a:pt x="303" y="66"/>
                    </a:cubicBezTo>
                  </a:path>
                </a:pathLst>
              </a:custGeom>
              <a:solidFill>
                <a:srgbClr val="617F39">
                  <a:alpha val="626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7" name="Google Shape;2307;p42"/>
              <p:cNvSpPr/>
              <p:nvPr/>
            </p:nvSpPr>
            <p:spPr>
              <a:xfrm>
                <a:off x="4238403" y="3092568"/>
                <a:ext cx="1272746" cy="771981"/>
              </a:xfrm>
              <a:custGeom>
                <a:avLst/>
                <a:gdLst/>
                <a:ahLst/>
                <a:cxnLst/>
                <a:rect l="l" t="t" r="r" b="b"/>
                <a:pathLst>
                  <a:path w="300" h="181" extrusionOk="0">
                    <a:moveTo>
                      <a:pt x="300" y="131"/>
                    </a:moveTo>
                    <a:cubicBezTo>
                      <a:pt x="259" y="100"/>
                      <a:pt x="220" y="65"/>
                      <a:pt x="185" y="27"/>
                    </a:cubicBezTo>
                    <a:cubicBezTo>
                      <a:pt x="174" y="15"/>
                      <a:pt x="161" y="2"/>
                      <a:pt x="145" y="0"/>
                    </a:cubicBezTo>
                    <a:cubicBezTo>
                      <a:pt x="132" y="0"/>
                      <a:pt x="120" y="6"/>
                      <a:pt x="111" y="14"/>
                    </a:cubicBezTo>
                    <a:cubicBezTo>
                      <a:pt x="100" y="22"/>
                      <a:pt x="91" y="32"/>
                      <a:pt x="84" y="42"/>
                    </a:cubicBezTo>
                    <a:cubicBezTo>
                      <a:pt x="72" y="60"/>
                      <a:pt x="64" y="80"/>
                      <a:pt x="52" y="98"/>
                    </a:cubicBezTo>
                    <a:cubicBezTo>
                      <a:pt x="35" y="122"/>
                      <a:pt x="11" y="141"/>
                      <a:pt x="0" y="168"/>
                    </a:cubicBezTo>
                    <a:cubicBezTo>
                      <a:pt x="69" y="181"/>
                      <a:pt x="141" y="177"/>
                      <a:pt x="208" y="157"/>
                    </a:cubicBezTo>
                    <a:cubicBezTo>
                      <a:pt x="239" y="148"/>
                      <a:pt x="269" y="135"/>
                      <a:pt x="300" y="13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8" name="Google Shape;2308;p42"/>
              <p:cNvSpPr/>
              <p:nvPr/>
            </p:nvSpPr>
            <p:spPr>
              <a:xfrm>
                <a:off x="4238411" y="3457686"/>
                <a:ext cx="1272729" cy="406855"/>
              </a:xfrm>
              <a:custGeom>
                <a:avLst/>
                <a:gdLst/>
                <a:ahLst/>
                <a:cxnLst/>
                <a:rect l="l" t="t" r="r" b="b"/>
                <a:pathLst>
                  <a:path w="300" h="94" extrusionOk="0">
                    <a:moveTo>
                      <a:pt x="247" y="0"/>
                    </a:moveTo>
                    <a:cubicBezTo>
                      <a:pt x="246" y="0"/>
                      <a:pt x="246" y="1"/>
                      <a:pt x="245" y="1"/>
                    </a:cubicBezTo>
                    <a:cubicBezTo>
                      <a:pt x="243" y="2"/>
                      <a:pt x="241" y="3"/>
                      <a:pt x="239" y="5"/>
                    </a:cubicBezTo>
                    <a:cubicBezTo>
                      <a:pt x="211" y="33"/>
                      <a:pt x="169" y="49"/>
                      <a:pt x="131" y="59"/>
                    </a:cubicBezTo>
                    <a:cubicBezTo>
                      <a:pt x="118" y="62"/>
                      <a:pt x="103" y="63"/>
                      <a:pt x="88" y="61"/>
                    </a:cubicBezTo>
                    <a:cubicBezTo>
                      <a:pt x="72" y="60"/>
                      <a:pt x="56" y="57"/>
                      <a:pt x="43" y="50"/>
                    </a:cubicBezTo>
                    <a:cubicBezTo>
                      <a:pt x="37" y="48"/>
                      <a:pt x="31" y="46"/>
                      <a:pt x="25" y="43"/>
                    </a:cubicBezTo>
                    <a:cubicBezTo>
                      <a:pt x="15" y="55"/>
                      <a:pt x="6" y="67"/>
                      <a:pt x="0" y="81"/>
                    </a:cubicBezTo>
                    <a:cubicBezTo>
                      <a:pt x="69" y="94"/>
                      <a:pt x="141" y="90"/>
                      <a:pt x="208" y="70"/>
                    </a:cubicBezTo>
                    <a:cubicBezTo>
                      <a:pt x="239" y="61"/>
                      <a:pt x="269" y="48"/>
                      <a:pt x="300" y="44"/>
                    </a:cubicBezTo>
                    <a:cubicBezTo>
                      <a:pt x="282" y="30"/>
                      <a:pt x="264" y="15"/>
                      <a:pt x="247" y="0"/>
                    </a:cubicBezTo>
                    <a:close/>
                  </a:path>
                </a:pathLst>
              </a:custGeom>
              <a:solidFill>
                <a:srgbClr val="617F39">
                  <a:alpha val="626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9" name="Google Shape;2309;p42"/>
              <p:cNvSpPr/>
              <p:nvPr/>
            </p:nvSpPr>
            <p:spPr>
              <a:xfrm>
                <a:off x="5907579" y="3290780"/>
                <a:ext cx="1137127" cy="698956"/>
              </a:xfrm>
              <a:custGeom>
                <a:avLst/>
                <a:gdLst/>
                <a:ahLst/>
                <a:cxnLst/>
                <a:rect l="l" t="t" r="r" b="b"/>
                <a:pathLst>
                  <a:path w="266" h="163" extrusionOk="0">
                    <a:moveTo>
                      <a:pt x="263" y="159"/>
                    </a:moveTo>
                    <a:cubicBezTo>
                      <a:pt x="264" y="157"/>
                      <a:pt x="265" y="155"/>
                      <a:pt x="266" y="153"/>
                    </a:cubicBezTo>
                    <a:cubicBezTo>
                      <a:pt x="261" y="132"/>
                      <a:pt x="255" y="110"/>
                      <a:pt x="250" y="88"/>
                    </a:cubicBezTo>
                    <a:cubicBezTo>
                      <a:pt x="243" y="61"/>
                      <a:pt x="234" y="30"/>
                      <a:pt x="210" y="15"/>
                    </a:cubicBezTo>
                    <a:cubicBezTo>
                      <a:pt x="185" y="0"/>
                      <a:pt x="152" y="6"/>
                      <a:pt x="127" y="22"/>
                    </a:cubicBezTo>
                    <a:cubicBezTo>
                      <a:pt x="103" y="38"/>
                      <a:pt x="85" y="62"/>
                      <a:pt x="67" y="85"/>
                    </a:cubicBezTo>
                    <a:cubicBezTo>
                      <a:pt x="48" y="107"/>
                      <a:pt x="27" y="130"/>
                      <a:pt x="0" y="140"/>
                    </a:cubicBezTo>
                    <a:cubicBezTo>
                      <a:pt x="86" y="156"/>
                      <a:pt x="174" y="163"/>
                      <a:pt x="261" y="162"/>
                    </a:cubicBezTo>
                    <a:cubicBezTo>
                      <a:pt x="262" y="161"/>
                      <a:pt x="262" y="160"/>
                      <a:pt x="263" y="159"/>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0" name="Google Shape;2310;p42"/>
              <p:cNvSpPr/>
              <p:nvPr/>
            </p:nvSpPr>
            <p:spPr>
              <a:xfrm>
                <a:off x="5907579" y="3572448"/>
                <a:ext cx="1137127" cy="427719"/>
              </a:xfrm>
              <a:custGeom>
                <a:avLst/>
                <a:gdLst/>
                <a:ahLst/>
                <a:cxnLst/>
                <a:rect l="l" t="t" r="r" b="b"/>
                <a:pathLst>
                  <a:path w="266" h="100" extrusionOk="0">
                    <a:moveTo>
                      <a:pt x="266" y="88"/>
                    </a:moveTo>
                    <a:cubicBezTo>
                      <a:pt x="262" y="70"/>
                      <a:pt x="257" y="52"/>
                      <a:pt x="252" y="33"/>
                    </a:cubicBezTo>
                    <a:cubicBezTo>
                      <a:pt x="229" y="50"/>
                      <a:pt x="199" y="56"/>
                      <a:pt x="165" y="49"/>
                    </a:cubicBezTo>
                    <a:cubicBezTo>
                      <a:pt x="132" y="43"/>
                      <a:pt x="101" y="26"/>
                      <a:pt x="83" y="0"/>
                    </a:cubicBezTo>
                    <a:cubicBezTo>
                      <a:pt x="77" y="6"/>
                      <a:pt x="72" y="13"/>
                      <a:pt x="67" y="20"/>
                    </a:cubicBezTo>
                    <a:cubicBezTo>
                      <a:pt x="48" y="42"/>
                      <a:pt x="27" y="65"/>
                      <a:pt x="0" y="75"/>
                    </a:cubicBezTo>
                    <a:cubicBezTo>
                      <a:pt x="86" y="91"/>
                      <a:pt x="173" y="100"/>
                      <a:pt x="260" y="99"/>
                    </a:cubicBezTo>
                    <a:cubicBezTo>
                      <a:pt x="261" y="98"/>
                      <a:pt x="263" y="95"/>
                      <a:pt x="266" y="88"/>
                    </a:cubicBezTo>
                    <a:close/>
                  </a:path>
                </a:pathLst>
              </a:custGeom>
              <a:solidFill>
                <a:srgbClr val="617F39">
                  <a:alpha val="626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1" name="Google Shape;2311;p42"/>
              <p:cNvSpPr/>
              <p:nvPr/>
            </p:nvSpPr>
            <p:spPr>
              <a:xfrm>
                <a:off x="5615473" y="3749795"/>
                <a:ext cx="104400" cy="136200"/>
              </a:xfrm>
              <a:prstGeom prst="rect">
                <a:avLst/>
              </a:prstGeom>
              <a:solidFill>
                <a:srgbClr val="9048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2" name="Google Shape;2312;p42"/>
              <p:cNvSpPr/>
              <p:nvPr/>
            </p:nvSpPr>
            <p:spPr>
              <a:xfrm>
                <a:off x="5615473" y="3749795"/>
                <a:ext cx="104400" cy="136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3" name="Google Shape;2313;p42"/>
              <p:cNvSpPr/>
              <p:nvPr/>
            </p:nvSpPr>
            <p:spPr>
              <a:xfrm>
                <a:off x="5615473" y="3781092"/>
                <a:ext cx="104400" cy="9600"/>
              </a:xfrm>
              <a:prstGeom prst="rect">
                <a:avLst/>
              </a:prstGeom>
              <a:solidFill>
                <a:srgbClr val="C470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4" name="Google Shape;2314;p42"/>
              <p:cNvSpPr/>
              <p:nvPr/>
            </p:nvSpPr>
            <p:spPr>
              <a:xfrm>
                <a:off x="5615473" y="3781092"/>
                <a:ext cx="104400" cy="9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5" name="Google Shape;2315;p42"/>
              <p:cNvSpPr/>
              <p:nvPr/>
            </p:nvSpPr>
            <p:spPr>
              <a:xfrm>
                <a:off x="5615473" y="3801956"/>
                <a:ext cx="104400" cy="9600"/>
              </a:xfrm>
              <a:prstGeom prst="rect">
                <a:avLst/>
              </a:prstGeom>
              <a:solidFill>
                <a:srgbClr val="C470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6" name="Google Shape;2316;p42"/>
              <p:cNvSpPr/>
              <p:nvPr/>
            </p:nvSpPr>
            <p:spPr>
              <a:xfrm>
                <a:off x="5615473" y="3801956"/>
                <a:ext cx="104400" cy="96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7" name="Google Shape;2317;p42"/>
              <p:cNvSpPr/>
              <p:nvPr/>
            </p:nvSpPr>
            <p:spPr>
              <a:xfrm>
                <a:off x="5615473" y="3833253"/>
                <a:ext cx="104400" cy="96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8" name="Google Shape;2318;p42"/>
              <p:cNvSpPr/>
              <p:nvPr/>
            </p:nvSpPr>
            <p:spPr>
              <a:xfrm>
                <a:off x="5615473" y="3854117"/>
                <a:ext cx="104400" cy="216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9" name="Google Shape;2319;p42"/>
              <p:cNvSpPr/>
              <p:nvPr/>
            </p:nvSpPr>
            <p:spPr>
              <a:xfrm>
                <a:off x="5698932" y="3760228"/>
                <a:ext cx="21600" cy="145800"/>
              </a:xfrm>
              <a:prstGeom prst="rect">
                <a:avLst/>
              </a:prstGeom>
              <a:solidFill>
                <a:srgbClr val="C470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0" name="Google Shape;2320;p42"/>
              <p:cNvSpPr/>
              <p:nvPr/>
            </p:nvSpPr>
            <p:spPr>
              <a:xfrm>
                <a:off x="5698932" y="3760228"/>
                <a:ext cx="21600" cy="145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1" name="Google Shape;2321;p42"/>
              <p:cNvSpPr/>
              <p:nvPr/>
            </p:nvSpPr>
            <p:spPr>
              <a:xfrm>
                <a:off x="5605041" y="3760228"/>
                <a:ext cx="21600" cy="145800"/>
              </a:xfrm>
              <a:prstGeom prst="rect">
                <a:avLst/>
              </a:prstGeom>
              <a:solidFill>
                <a:srgbClr val="C470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2" name="Google Shape;2322;p42"/>
              <p:cNvSpPr/>
              <p:nvPr/>
            </p:nvSpPr>
            <p:spPr>
              <a:xfrm>
                <a:off x="5605041" y="3760228"/>
                <a:ext cx="21600" cy="145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3" name="Google Shape;2323;p42"/>
              <p:cNvSpPr/>
              <p:nvPr/>
            </p:nvSpPr>
            <p:spPr>
              <a:xfrm>
                <a:off x="5438123" y="3885414"/>
                <a:ext cx="282000" cy="216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4" name="Google Shape;2324;p42"/>
              <p:cNvSpPr/>
              <p:nvPr/>
            </p:nvSpPr>
            <p:spPr>
              <a:xfrm>
                <a:off x="5458988" y="3760228"/>
                <a:ext cx="73200" cy="125700"/>
              </a:xfrm>
              <a:prstGeom prst="rect">
                <a:avLst/>
              </a:prstGeom>
              <a:solidFill>
                <a:srgbClr val="E99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5" name="Google Shape;2325;p42"/>
              <p:cNvSpPr/>
              <p:nvPr/>
            </p:nvSpPr>
            <p:spPr>
              <a:xfrm>
                <a:off x="5458988" y="3760228"/>
                <a:ext cx="73200" cy="1257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6" name="Google Shape;2326;p42"/>
              <p:cNvSpPr/>
              <p:nvPr/>
            </p:nvSpPr>
            <p:spPr>
              <a:xfrm>
                <a:off x="5532015" y="3760228"/>
                <a:ext cx="73200" cy="125700"/>
              </a:xfrm>
              <a:prstGeom prst="rect">
                <a:avLst/>
              </a:prstGeom>
              <a:solidFill>
                <a:srgbClr val="E99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7" name="Google Shape;2327;p42"/>
              <p:cNvSpPr/>
              <p:nvPr/>
            </p:nvSpPr>
            <p:spPr>
              <a:xfrm>
                <a:off x="5532015" y="3760228"/>
                <a:ext cx="73200" cy="1257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8" name="Google Shape;2328;p42"/>
              <p:cNvSpPr/>
              <p:nvPr/>
            </p:nvSpPr>
            <p:spPr>
              <a:xfrm>
                <a:off x="5532015" y="3760228"/>
                <a:ext cx="9600" cy="125700"/>
              </a:xfrm>
              <a:prstGeom prst="rect">
                <a:avLst/>
              </a:prstGeom>
              <a:solidFill>
                <a:srgbClr val="C470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9" name="Google Shape;2329;p42"/>
              <p:cNvSpPr/>
              <p:nvPr/>
            </p:nvSpPr>
            <p:spPr>
              <a:xfrm>
                <a:off x="5532015" y="3760228"/>
                <a:ext cx="9600" cy="1257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0" name="Google Shape;2330;p42"/>
              <p:cNvSpPr/>
              <p:nvPr/>
            </p:nvSpPr>
            <p:spPr>
              <a:xfrm>
                <a:off x="5438123" y="3760228"/>
                <a:ext cx="21600" cy="145800"/>
              </a:xfrm>
              <a:prstGeom prst="rect">
                <a:avLst/>
              </a:prstGeom>
              <a:solidFill>
                <a:srgbClr val="C470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1" name="Google Shape;2331;p42"/>
              <p:cNvSpPr/>
              <p:nvPr/>
            </p:nvSpPr>
            <p:spPr>
              <a:xfrm>
                <a:off x="5438123" y="3760228"/>
                <a:ext cx="21600" cy="145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2" name="Google Shape;2332;p42"/>
              <p:cNvSpPr/>
              <p:nvPr/>
            </p:nvSpPr>
            <p:spPr>
              <a:xfrm>
                <a:off x="5615698" y="3748945"/>
                <a:ext cx="104324" cy="31297"/>
              </a:xfrm>
              <a:custGeom>
                <a:avLst/>
                <a:gdLst/>
                <a:ahLst/>
                <a:cxnLst/>
                <a:rect l="l" t="t" r="r" b="b"/>
                <a:pathLst>
                  <a:path w="10" h="3" extrusionOk="0">
                    <a:moveTo>
                      <a:pt x="10" y="0"/>
                    </a:moveTo>
                    <a:lnTo>
                      <a:pt x="0" y="0"/>
                    </a:lnTo>
                    <a:lnTo>
                      <a:pt x="0" y="1"/>
                    </a:lnTo>
                    <a:lnTo>
                      <a:pt x="1" y="1"/>
                    </a:lnTo>
                    <a:lnTo>
                      <a:pt x="1" y="3"/>
                    </a:lnTo>
                    <a:lnTo>
                      <a:pt x="8" y="3"/>
                    </a:lnTo>
                    <a:lnTo>
                      <a:pt x="8" y="1"/>
                    </a:lnTo>
                    <a:lnTo>
                      <a:pt x="10" y="1"/>
                    </a:lnTo>
                    <a:lnTo>
                      <a:pt x="10" y="0"/>
                    </a:lnTo>
                    <a:close/>
                  </a:path>
                </a:pathLst>
              </a:cu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3" name="Google Shape;2333;p42"/>
              <p:cNvSpPr/>
              <p:nvPr/>
            </p:nvSpPr>
            <p:spPr>
              <a:xfrm>
                <a:off x="5615473" y="3749795"/>
                <a:ext cx="104324" cy="31297"/>
              </a:xfrm>
              <a:custGeom>
                <a:avLst/>
                <a:gdLst/>
                <a:ahLst/>
                <a:cxnLst/>
                <a:rect l="l" t="t" r="r" b="b"/>
                <a:pathLst>
                  <a:path w="10" h="3" extrusionOk="0">
                    <a:moveTo>
                      <a:pt x="10" y="0"/>
                    </a:moveTo>
                    <a:lnTo>
                      <a:pt x="0" y="0"/>
                    </a:lnTo>
                    <a:lnTo>
                      <a:pt x="0" y="1"/>
                    </a:lnTo>
                    <a:lnTo>
                      <a:pt x="1" y="1"/>
                    </a:lnTo>
                    <a:lnTo>
                      <a:pt x="1" y="3"/>
                    </a:lnTo>
                    <a:lnTo>
                      <a:pt x="8" y="3"/>
                    </a:lnTo>
                    <a:lnTo>
                      <a:pt x="8" y="1"/>
                    </a:lnTo>
                    <a:lnTo>
                      <a:pt x="10" y="1"/>
                    </a:lnTo>
                    <a:lnTo>
                      <a:pt x="1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4" name="Google Shape;2334;p42"/>
              <p:cNvSpPr/>
              <p:nvPr/>
            </p:nvSpPr>
            <p:spPr>
              <a:xfrm>
                <a:off x="5625906" y="3781092"/>
                <a:ext cx="73026" cy="0"/>
              </a:xfrm>
              <a:custGeom>
                <a:avLst/>
                <a:gdLst/>
                <a:ahLst/>
                <a:cxnLst/>
                <a:rect l="l" t="t" r="r" b="b"/>
                <a:pathLst>
                  <a:path w="7" h="120000" extrusionOk="0">
                    <a:moveTo>
                      <a:pt x="7" y="0"/>
                    </a:moveTo>
                    <a:lnTo>
                      <a:pt x="0" y="0"/>
                    </a:lnTo>
                    <a:lnTo>
                      <a:pt x="0" y="0"/>
                    </a:lnTo>
                    <a:lnTo>
                      <a:pt x="3" y="0"/>
                    </a:lnTo>
                    <a:lnTo>
                      <a:pt x="7" y="0"/>
                    </a:lnTo>
                    <a:lnTo>
                      <a:pt x="7" y="0"/>
                    </a:lnTo>
                    <a:close/>
                  </a:path>
                </a:pathLst>
              </a:custGeom>
              <a:solidFill>
                <a:srgbClr val="B45A1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5" name="Google Shape;2335;p42"/>
              <p:cNvSpPr/>
              <p:nvPr/>
            </p:nvSpPr>
            <p:spPr>
              <a:xfrm>
                <a:off x="5625906" y="3781092"/>
                <a:ext cx="73026" cy="0"/>
              </a:xfrm>
              <a:custGeom>
                <a:avLst/>
                <a:gdLst/>
                <a:ahLst/>
                <a:cxnLst/>
                <a:rect l="l" t="t" r="r" b="b"/>
                <a:pathLst>
                  <a:path w="7" h="120000" extrusionOk="0">
                    <a:moveTo>
                      <a:pt x="7" y="0"/>
                    </a:moveTo>
                    <a:lnTo>
                      <a:pt x="0" y="0"/>
                    </a:lnTo>
                    <a:lnTo>
                      <a:pt x="0" y="0"/>
                    </a:lnTo>
                    <a:lnTo>
                      <a:pt x="3" y="0"/>
                    </a:lnTo>
                    <a:lnTo>
                      <a:pt x="7" y="0"/>
                    </a:lnTo>
                    <a:lnTo>
                      <a:pt x="7" y="0"/>
                    </a:ln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6" name="Google Shape;2336;p42"/>
              <p:cNvSpPr/>
              <p:nvPr/>
            </p:nvSpPr>
            <p:spPr>
              <a:xfrm>
                <a:off x="5698932" y="3760228"/>
                <a:ext cx="20865" cy="20864"/>
              </a:xfrm>
              <a:custGeom>
                <a:avLst/>
                <a:gdLst/>
                <a:ahLst/>
                <a:cxnLst/>
                <a:rect l="l" t="t" r="r" b="b"/>
                <a:pathLst>
                  <a:path w="2" h="2" extrusionOk="0">
                    <a:moveTo>
                      <a:pt x="2" y="0"/>
                    </a:moveTo>
                    <a:lnTo>
                      <a:pt x="2" y="0"/>
                    </a:lnTo>
                    <a:lnTo>
                      <a:pt x="0" y="0"/>
                    </a:lnTo>
                    <a:lnTo>
                      <a:pt x="0" y="2"/>
                    </a:lnTo>
                    <a:lnTo>
                      <a:pt x="0" y="2"/>
                    </a:lnTo>
                    <a:lnTo>
                      <a:pt x="2" y="2"/>
                    </a:lnTo>
                    <a:lnTo>
                      <a:pt x="2" y="0"/>
                    </a:lnTo>
                    <a:close/>
                  </a:path>
                </a:pathLst>
              </a:cu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7" name="Google Shape;2337;p42"/>
              <p:cNvSpPr/>
              <p:nvPr/>
            </p:nvSpPr>
            <p:spPr>
              <a:xfrm>
                <a:off x="5698932" y="3760228"/>
                <a:ext cx="20865" cy="20864"/>
              </a:xfrm>
              <a:custGeom>
                <a:avLst/>
                <a:gdLst/>
                <a:ahLst/>
                <a:cxnLst/>
                <a:rect l="l" t="t" r="r" b="b"/>
                <a:pathLst>
                  <a:path w="2" h="2" extrusionOk="0">
                    <a:moveTo>
                      <a:pt x="2" y="0"/>
                    </a:moveTo>
                    <a:lnTo>
                      <a:pt x="2" y="0"/>
                    </a:lnTo>
                    <a:lnTo>
                      <a:pt x="0" y="0"/>
                    </a:lnTo>
                    <a:lnTo>
                      <a:pt x="0" y="2"/>
                    </a:lnTo>
                    <a:lnTo>
                      <a:pt x="0" y="2"/>
                    </a:lnTo>
                    <a:lnTo>
                      <a:pt x="2" y="2"/>
                    </a:lnTo>
                    <a:lnTo>
                      <a:pt x="2"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8" name="Google Shape;2338;p42"/>
              <p:cNvSpPr/>
              <p:nvPr/>
            </p:nvSpPr>
            <p:spPr>
              <a:xfrm>
                <a:off x="5605041" y="3760228"/>
                <a:ext cx="20865" cy="20864"/>
              </a:xfrm>
              <a:custGeom>
                <a:avLst/>
                <a:gdLst/>
                <a:ahLst/>
                <a:cxnLst/>
                <a:rect l="l" t="t" r="r" b="b"/>
                <a:pathLst>
                  <a:path w="2" h="2" extrusionOk="0">
                    <a:moveTo>
                      <a:pt x="2" y="0"/>
                    </a:moveTo>
                    <a:lnTo>
                      <a:pt x="1" y="0"/>
                    </a:lnTo>
                    <a:lnTo>
                      <a:pt x="0" y="0"/>
                    </a:lnTo>
                    <a:lnTo>
                      <a:pt x="0" y="2"/>
                    </a:lnTo>
                    <a:lnTo>
                      <a:pt x="2" y="2"/>
                    </a:lnTo>
                    <a:lnTo>
                      <a:pt x="2" y="2"/>
                    </a:lnTo>
                    <a:lnTo>
                      <a:pt x="2" y="0"/>
                    </a:lnTo>
                    <a:close/>
                  </a:path>
                </a:pathLst>
              </a:custGeom>
              <a:solidFill>
                <a:srgbClr val="B45A1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9" name="Google Shape;2339;p42"/>
              <p:cNvSpPr/>
              <p:nvPr/>
            </p:nvSpPr>
            <p:spPr>
              <a:xfrm>
                <a:off x="5605041" y="3760228"/>
                <a:ext cx="20865" cy="20864"/>
              </a:xfrm>
              <a:custGeom>
                <a:avLst/>
                <a:gdLst/>
                <a:ahLst/>
                <a:cxnLst/>
                <a:rect l="l" t="t" r="r" b="b"/>
                <a:pathLst>
                  <a:path w="2" h="2" extrusionOk="0">
                    <a:moveTo>
                      <a:pt x="2" y="0"/>
                    </a:moveTo>
                    <a:lnTo>
                      <a:pt x="1" y="0"/>
                    </a:lnTo>
                    <a:lnTo>
                      <a:pt x="0" y="0"/>
                    </a:lnTo>
                    <a:lnTo>
                      <a:pt x="0" y="2"/>
                    </a:lnTo>
                    <a:lnTo>
                      <a:pt x="2" y="2"/>
                    </a:lnTo>
                    <a:lnTo>
                      <a:pt x="2" y="2"/>
                    </a:lnTo>
                    <a:lnTo>
                      <a:pt x="2" y="0"/>
                    </a:lnTo>
                  </a:path>
                </a:pathLst>
              </a:cu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0" name="Google Shape;2340;p42"/>
              <p:cNvSpPr/>
              <p:nvPr/>
            </p:nvSpPr>
            <p:spPr>
              <a:xfrm>
                <a:off x="5458988" y="3760228"/>
                <a:ext cx="73200" cy="21600"/>
              </a:xfrm>
              <a:prstGeom prst="rect">
                <a:avLst/>
              </a:prstGeom>
              <a:solidFill>
                <a:srgbClr val="D67D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1" name="Google Shape;2341;p42"/>
              <p:cNvSpPr/>
              <p:nvPr/>
            </p:nvSpPr>
            <p:spPr>
              <a:xfrm>
                <a:off x="5458988" y="3760228"/>
                <a:ext cx="73200" cy="21600"/>
              </a:xfrm>
              <a:prstGeom prst="rect">
                <a:avLst/>
              </a:pr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2" name="Google Shape;2342;p42"/>
              <p:cNvSpPr/>
              <p:nvPr/>
            </p:nvSpPr>
            <p:spPr>
              <a:xfrm>
                <a:off x="5542447" y="3760228"/>
                <a:ext cx="63000" cy="21600"/>
              </a:xfrm>
              <a:prstGeom prst="rect">
                <a:avLst/>
              </a:prstGeom>
              <a:solidFill>
                <a:srgbClr val="D67D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3" name="Google Shape;2343;p42"/>
              <p:cNvSpPr/>
              <p:nvPr/>
            </p:nvSpPr>
            <p:spPr>
              <a:xfrm>
                <a:off x="5542447" y="3760228"/>
                <a:ext cx="63000" cy="21600"/>
              </a:xfrm>
              <a:prstGeom prst="rect">
                <a:avLst/>
              </a:pr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4" name="Google Shape;2344;p42"/>
              <p:cNvSpPr/>
              <p:nvPr/>
            </p:nvSpPr>
            <p:spPr>
              <a:xfrm>
                <a:off x="5532015" y="3760228"/>
                <a:ext cx="9600" cy="21600"/>
              </a:xfrm>
              <a:prstGeom prst="rect">
                <a:avLst/>
              </a:prstGeom>
              <a:solidFill>
                <a:srgbClr val="B45A1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5" name="Google Shape;2345;p42"/>
              <p:cNvSpPr/>
              <p:nvPr/>
            </p:nvSpPr>
            <p:spPr>
              <a:xfrm>
                <a:off x="5532015" y="3760228"/>
                <a:ext cx="9600" cy="21600"/>
              </a:xfrm>
              <a:prstGeom prst="rect">
                <a:avLst/>
              </a:pr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6" name="Google Shape;2346;p42"/>
              <p:cNvSpPr/>
              <p:nvPr/>
            </p:nvSpPr>
            <p:spPr>
              <a:xfrm>
                <a:off x="5438123" y="3760228"/>
                <a:ext cx="21600" cy="21600"/>
              </a:xfrm>
              <a:prstGeom prst="rect">
                <a:avLst/>
              </a:prstGeom>
              <a:solidFill>
                <a:srgbClr val="B45A1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7" name="Google Shape;2347;p42"/>
              <p:cNvSpPr/>
              <p:nvPr/>
            </p:nvSpPr>
            <p:spPr>
              <a:xfrm>
                <a:off x="5438123" y="3760228"/>
                <a:ext cx="21600" cy="21600"/>
              </a:xfrm>
              <a:prstGeom prst="rect">
                <a:avLst/>
              </a:pr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8" name="Google Shape;2348;p42"/>
              <p:cNvSpPr/>
              <p:nvPr/>
            </p:nvSpPr>
            <p:spPr>
              <a:xfrm>
                <a:off x="5417259" y="3676770"/>
                <a:ext cx="333835" cy="83457"/>
              </a:xfrm>
              <a:custGeom>
                <a:avLst/>
                <a:gdLst/>
                <a:ahLst/>
                <a:cxnLst/>
                <a:rect l="l" t="t" r="r" b="b"/>
                <a:pathLst>
                  <a:path w="32" h="8" extrusionOk="0">
                    <a:moveTo>
                      <a:pt x="32" y="8"/>
                    </a:moveTo>
                    <a:lnTo>
                      <a:pt x="0" y="8"/>
                    </a:lnTo>
                    <a:lnTo>
                      <a:pt x="8" y="0"/>
                    </a:lnTo>
                    <a:lnTo>
                      <a:pt x="24" y="0"/>
                    </a:lnTo>
                    <a:lnTo>
                      <a:pt x="32" y="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9" name="Google Shape;2349;p42"/>
              <p:cNvSpPr/>
              <p:nvPr/>
            </p:nvSpPr>
            <p:spPr>
              <a:xfrm>
                <a:off x="5417259" y="3676770"/>
                <a:ext cx="239944" cy="83457"/>
              </a:xfrm>
              <a:custGeom>
                <a:avLst/>
                <a:gdLst/>
                <a:ahLst/>
                <a:cxnLst/>
                <a:rect l="l" t="t" r="r" b="b"/>
                <a:pathLst>
                  <a:path w="23" h="8" extrusionOk="0">
                    <a:moveTo>
                      <a:pt x="23" y="8"/>
                    </a:moveTo>
                    <a:lnTo>
                      <a:pt x="0" y="8"/>
                    </a:lnTo>
                    <a:lnTo>
                      <a:pt x="8" y="0"/>
                    </a:lnTo>
                    <a:lnTo>
                      <a:pt x="15" y="0"/>
                    </a:lnTo>
                    <a:lnTo>
                      <a:pt x="23" y="8"/>
                    </a:lnTo>
                    <a:close/>
                  </a:path>
                </a:pathLst>
              </a:cu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0" name="Google Shape;2350;p42"/>
              <p:cNvSpPr/>
              <p:nvPr/>
            </p:nvSpPr>
            <p:spPr>
              <a:xfrm>
                <a:off x="5417259" y="3708067"/>
                <a:ext cx="239944" cy="52161"/>
              </a:xfrm>
              <a:custGeom>
                <a:avLst/>
                <a:gdLst/>
                <a:ahLst/>
                <a:cxnLst/>
                <a:rect l="l" t="t" r="r" b="b"/>
                <a:pathLst>
                  <a:path w="23" h="5" extrusionOk="0">
                    <a:moveTo>
                      <a:pt x="5" y="0"/>
                    </a:moveTo>
                    <a:lnTo>
                      <a:pt x="0" y="5"/>
                    </a:lnTo>
                    <a:lnTo>
                      <a:pt x="23" y="5"/>
                    </a:lnTo>
                    <a:lnTo>
                      <a:pt x="18" y="0"/>
                    </a:lnTo>
                    <a:lnTo>
                      <a:pt x="5" y="0"/>
                    </a:lnTo>
                    <a:close/>
                  </a:path>
                </a:pathLst>
              </a:cu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1" name="Google Shape;2351;p42"/>
              <p:cNvSpPr/>
              <p:nvPr/>
            </p:nvSpPr>
            <p:spPr>
              <a:xfrm>
                <a:off x="5511150" y="3822821"/>
                <a:ext cx="9600" cy="9600"/>
              </a:xfrm>
              <a:prstGeom prst="ellipse">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2" name="Google Shape;2352;p42"/>
              <p:cNvSpPr/>
              <p:nvPr/>
            </p:nvSpPr>
            <p:spPr>
              <a:xfrm>
                <a:off x="5552879" y="3822821"/>
                <a:ext cx="9600" cy="9600"/>
              </a:xfrm>
              <a:prstGeom prst="ellipse">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3" name="Google Shape;2353;p42"/>
              <p:cNvSpPr/>
              <p:nvPr/>
            </p:nvSpPr>
            <p:spPr>
              <a:xfrm>
                <a:off x="5166882" y="2800466"/>
                <a:ext cx="405900" cy="4059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54" name="Google Shape;2354;p42"/>
            <p:cNvGrpSpPr/>
            <p:nvPr/>
          </p:nvGrpSpPr>
          <p:grpSpPr>
            <a:xfrm>
              <a:off x="7803397" y="3370576"/>
              <a:ext cx="1524399" cy="2384158"/>
              <a:chOff x="4016113" y="736588"/>
              <a:chExt cx="793751" cy="1241426"/>
            </a:xfrm>
          </p:grpSpPr>
          <p:sp>
            <p:nvSpPr>
              <p:cNvPr id="2355" name="Google Shape;2355;p42"/>
              <p:cNvSpPr/>
              <p:nvPr/>
            </p:nvSpPr>
            <p:spPr>
              <a:xfrm>
                <a:off x="4105013" y="1052501"/>
                <a:ext cx="319088" cy="122238"/>
              </a:xfrm>
              <a:custGeom>
                <a:avLst/>
                <a:gdLst/>
                <a:ahLst/>
                <a:cxnLst/>
                <a:rect l="l" t="t" r="r" b="b"/>
                <a:pathLst>
                  <a:path w="229" h="88" extrusionOk="0">
                    <a:moveTo>
                      <a:pt x="97" y="57"/>
                    </a:moveTo>
                    <a:cubicBezTo>
                      <a:pt x="97" y="63"/>
                      <a:pt x="97" y="69"/>
                      <a:pt x="97" y="75"/>
                    </a:cubicBezTo>
                    <a:cubicBezTo>
                      <a:pt x="104" y="68"/>
                      <a:pt x="110" y="60"/>
                      <a:pt x="116" y="53"/>
                    </a:cubicBezTo>
                    <a:cubicBezTo>
                      <a:pt x="118" y="57"/>
                      <a:pt x="120" y="60"/>
                      <a:pt x="122" y="64"/>
                    </a:cubicBezTo>
                    <a:cubicBezTo>
                      <a:pt x="128" y="57"/>
                      <a:pt x="133" y="49"/>
                      <a:pt x="136" y="39"/>
                    </a:cubicBezTo>
                    <a:cubicBezTo>
                      <a:pt x="138" y="43"/>
                      <a:pt x="139" y="47"/>
                      <a:pt x="139" y="52"/>
                    </a:cubicBezTo>
                    <a:cubicBezTo>
                      <a:pt x="145" y="48"/>
                      <a:pt x="151" y="42"/>
                      <a:pt x="155" y="36"/>
                    </a:cubicBezTo>
                    <a:cubicBezTo>
                      <a:pt x="156" y="40"/>
                      <a:pt x="156" y="44"/>
                      <a:pt x="156" y="48"/>
                    </a:cubicBezTo>
                    <a:cubicBezTo>
                      <a:pt x="159" y="40"/>
                      <a:pt x="164" y="34"/>
                      <a:pt x="170" y="29"/>
                    </a:cubicBezTo>
                    <a:cubicBezTo>
                      <a:pt x="172" y="34"/>
                      <a:pt x="172" y="39"/>
                      <a:pt x="170" y="43"/>
                    </a:cubicBezTo>
                    <a:cubicBezTo>
                      <a:pt x="187" y="31"/>
                      <a:pt x="208" y="25"/>
                      <a:pt x="229" y="26"/>
                    </a:cubicBezTo>
                    <a:cubicBezTo>
                      <a:pt x="182" y="0"/>
                      <a:pt x="128" y="0"/>
                      <a:pt x="81" y="14"/>
                    </a:cubicBezTo>
                    <a:cubicBezTo>
                      <a:pt x="45" y="24"/>
                      <a:pt x="9" y="47"/>
                      <a:pt x="0" y="88"/>
                    </a:cubicBezTo>
                    <a:cubicBezTo>
                      <a:pt x="11" y="82"/>
                      <a:pt x="21" y="76"/>
                      <a:pt x="31" y="68"/>
                    </a:cubicBezTo>
                    <a:cubicBezTo>
                      <a:pt x="28" y="71"/>
                      <a:pt x="26" y="75"/>
                      <a:pt x="26" y="79"/>
                    </a:cubicBezTo>
                    <a:cubicBezTo>
                      <a:pt x="37" y="74"/>
                      <a:pt x="47" y="68"/>
                      <a:pt x="56" y="60"/>
                    </a:cubicBezTo>
                    <a:cubicBezTo>
                      <a:pt x="55" y="66"/>
                      <a:pt x="53" y="71"/>
                      <a:pt x="52" y="76"/>
                    </a:cubicBezTo>
                    <a:cubicBezTo>
                      <a:pt x="60" y="72"/>
                      <a:pt x="68" y="67"/>
                      <a:pt x="74" y="61"/>
                    </a:cubicBezTo>
                    <a:cubicBezTo>
                      <a:pt x="73" y="68"/>
                      <a:pt x="72" y="75"/>
                      <a:pt x="71" y="82"/>
                    </a:cubicBezTo>
                    <a:cubicBezTo>
                      <a:pt x="80" y="74"/>
                      <a:pt x="89" y="66"/>
                      <a:pt x="97" y="57"/>
                    </a:cubicBezTo>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6" name="Google Shape;2356;p42"/>
              <p:cNvSpPr/>
              <p:nvPr/>
            </p:nvSpPr>
            <p:spPr>
              <a:xfrm>
                <a:off x="4149463" y="890576"/>
                <a:ext cx="269875" cy="217488"/>
              </a:xfrm>
              <a:custGeom>
                <a:avLst/>
                <a:gdLst/>
                <a:ahLst/>
                <a:cxnLst/>
                <a:rect l="l" t="t" r="r" b="b"/>
                <a:pathLst>
                  <a:path w="194" h="156" extrusionOk="0">
                    <a:moveTo>
                      <a:pt x="85" y="75"/>
                    </a:moveTo>
                    <a:cubicBezTo>
                      <a:pt x="81" y="78"/>
                      <a:pt x="76" y="82"/>
                      <a:pt x="72" y="86"/>
                    </a:cubicBezTo>
                    <a:cubicBezTo>
                      <a:pt x="81" y="86"/>
                      <a:pt x="91" y="86"/>
                      <a:pt x="101" y="86"/>
                    </a:cubicBezTo>
                    <a:cubicBezTo>
                      <a:pt x="99" y="90"/>
                      <a:pt x="97" y="94"/>
                      <a:pt x="96" y="97"/>
                    </a:cubicBezTo>
                    <a:cubicBezTo>
                      <a:pt x="105" y="98"/>
                      <a:pt x="115" y="96"/>
                      <a:pt x="124" y="93"/>
                    </a:cubicBezTo>
                    <a:cubicBezTo>
                      <a:pt x="122" y="97"/>
                      <a:pt x="120" y="100"/>
                      <a:pt x="117" y="103"/>
                    </a:cubicBezTo>
                    <a:cubicBezTo>
                      <a:pt x="124" y="105"/>
                      <a:pt x="131" y="106"/>
                      <a:pt x="139" y="106"/>
                    </a:cubicBezTo>
                    <a:cubicBezTo>
                      <a:pt x="136" y="108"/>
                      <a:pt x="133" y="111"/>
                      <a:pt x="130" y="113"/>
                    </a:cubicBezTo>
                    <a:cubicBezTo>
                      <a:pt x="138" y="111"/>
                      <a:pt x="146" y="111"/>
                      <a:pt x="154" y="112"/>
                    </a:cubicBezTo>
                    <a:cubicBezTo>
                      <a:pt x="151" y="117"/>
                      <a:pt x="147" y="120"/>
                      <a:pt x="143" y="122"/>
                    </a:cubicBezTo>
                    <a:cubicBezTo>
                      <a:pt x="163" y="126"/>
                      <a:pt x="181" y="139"/>
                      <a:pt x="194" y="156"/>
                    </a:cubicBezTo>
                    <a:cubicBezTo>
                      <a:pt x="183" y="103"/>
                      <a:pt x="149" y="61"/>
                      <a:pt x="109" y="34"/>
                    </a:cubicBezTo>
                    <a:cubicBezTo>
                      <a:pt x="77" y="13"/>
                      <a:pt x="37" y="0"/>
                      <a:pt x="0" y="19"/>
                    </a:cubicBezTo>
                    <a:cubicBezTo>
                      <a:pt x="11" y="24"/>
                      <a:pt x="23" y="28"/>
                      <a:pt x="34" y="30"/>
                    </a:cubicBezTo>
                    <a:cubicBezTo>
                      <a:pt x="31" y="30"/>
                      <a:pt x="27" y="31"/>
                      <a:pt x="23" y="33"/>
                    </a:cubicBezTo>
                    <a:cubicBezTo>
                      <a:pt x="34" y="38"/>
                      <a:pt x="45" y="42"/>
                      <a:pt x="57" y="45"/>
                    </a:cubicBezTo>
                    <a:cubicBezTo>
                      <a:pt x="52" y="47"/>
                      <a:pt x="47" y="49"/>
                      <a:pt x="42" y="51"/>
                    </a:cubicBezTo>
                    <a:cubicBezTo>
                      <a:pt x="50" y="55"/>
                      <a:pt x="59" y="58"/>
                      <a:pt x="68" y="59"/>
                    </a:cubicBezTo>
                    <a:cubicBezTo>
                      <a:pt x="62" y="63"/>
                      <a:pt x="56" y="66"/>
                      <a:pt x="50" y="70"/>
                    </a:cubicBezTo>
                    <a:cubicBezTo>
                      <a:pt x="62" y="72"/>
                      <a:pt x="73" y="73"/>
                      <a:pt x="85" y="75"/>
                    </a:cubicBezTo>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7" name="Google Shape;2357;p42"/>
              <p:cNvSpPr/>
              <p:nvPr/>
            </p:nvSpPr>
            <p:spPr>
              <a:xfrm>
                <a:off x="4246301" y="1046151"/>
                <a:ext cx="163513" cy="303213"/>
              </a:xfrm>
              <a:custGeom>
                <a:avLst/>
                <a:gdLst/>
                <a:ahLst/>
                <a:cxnLst/>
                <a:rect l="l" t="t" r="r" b="b"/>
                <a:pathLst>
                  <a:path w="118" h="219" extrusionOk="0">
                    <a:moveTo>
                      <a:pt x="62" y="124"/>
                    </a:moveTo>
                    <a:cubicBezTo>
                      <a:pt x="67" y="127"/>
                      <a:pt x="72" y="131"/>
                      <a:pt x="76" y="134"/>
                    </a:cubicBezTo>
                    <a:cubicBezTo>
                      <a:pt x="74" y="125"/>
                      <a:pt x="72" y="116"/>
                      <a:pt x="70" y="106"/>
                    </a:cubicBezTo>
                    <a:cubicBezTo>
                      <a:pt x="74" y="107"/>
                      <a:pt x="78" y="108"/>
                      <a:pt x="82" y="108"/>
                    </a:cubicBezTo>
                    <a:cubicBezTo>
                      <a:pt x="81" y="99"/>
                      <a:pt x="77" y="90"/>
                      <a:pt x="72" y="82"/>
                    </a:cubicBezTo>
                    <a:cubicBezTo>
                      <a:pt x="76" y="83"/>
                      <a:pt x="80" y="84"/>
                      <a:pt x="83" y="87"/>
                    </a:cubicBezTo>
                    <a:cubicBezTo>
                      <a:pt x="84" y="80"/>
                      <a:pt x="83" y="72"/>
                      <a:pt x="81" y="65"/>
                    </a:cubicBezTo>
                    <a:cubicBezTo>
                      <a:pt x="84" y="67"/>
                      <a:pt x="87" y="69"/>
                      <a:pt x="91" y="72"/>
                    </a:cubicBezTo>
                    <a:cubicBezTo>
                      <a:pt x="87" y="64"/>
                      <a:pt x="84" y="56"/>
                      <a:pt x="84" y="49"/>
                    </a:cubicBezTo>
                    <a:cubicBezTo>
                      <a:pt x="89" y="50"/>
                      <a:pt x="94" y="53"/>
                      <a:pt x="96" y="57"/>
                    </a:cubicBezTo>
                    <a:cubicBezTo>
                      <a:pt x="96" y="36"/>
                      <a:pt x="104" y="16"/>
                      <a:pt x="118" y="0"/>
                    </a:cubicBezTo>
                    <a:cubicBezTo>
                      <a:pt x="68" y="22"/>
                      <a:pt x="35" y="64"/>
                      <a:pt x="18" y="110"/>
                    </a:cubicBezTo>
                    <a:cubicBezTo>
                      <a:pt x="4" y="145"/>
                      <a:pt x="0" y="187"/>
                      <a:pt x="27" y="219"/>
                    </a:cubicBezTo>
                    <a:cubicBezTo>
                      <a:pt x="29" y="207"/>
                      <a:pt x="30" y="195"/>
                      <a:pt x="30" y="183"/>
                    </a:cubicBezTo>
                    <a:cubicBezTo>
                      <a:pt x="30" y="187"/>
                      <a:pt x="33" y="190"/>
                      <a:pt x="36" y="193"/>
                    </a:cubicBezTo>
                    <a:cubicBezTo>
                      <a:pt x="38" y="181"/>
                      <a:pt x="39" y="170"/>
                      <a:pt x="39" y="158"/>
                    </a:cubicBezTo>
                    <a:cubicBezTo>
                      <a:pt x="43" y="162"/>
                      <a:pt x="46" y="167"/>
                      <a:pt x="49" y="171"/>
                    </a:cubicBezTo>
                    <a:cubicBezTo>
                      <a:pt x="51" y="162"/>
                      <a:pt x="52" y="153"/>
                      <a:pt x="51" y="144"/>
                    </a:cubicBezTo>
                    <a:cubicBezTo>
                      <a:pt x="56" y="149"/>
                      <a:pt x="61" y="154"/>
                      <a:pt x="66" y="159"/>
                    </a:cubicBezTo>
                    <a:cubicBezTo>
                      <a:pt x="65" y="147"/>
                      <a:pt x="63" y="136"/>
                      <a:pt x="62" y="124"/>
                    </a:cubicBezTo>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8" name="Google Shape;2358;p42"/>
              <p:cNvSpPr/>
              <p:nvPr/>
            </p:nvSpPr>
            <p:spPr>
              <a:xfrm>
                <a:off x="4316151" y="736588"/>
                <a:ext cx="101600" cy="284163"/>
              </a:xfrm>
              <a:custGeom>
                <a:avLst/>
                <a:gdLst/>
                <a:ahLst/>
                <a:cxnLst/>
                <a:rect l="l" t="t" r="r" b="b"/>
                <a:pathLst>
                  <a:path w="73" h="204" extrusionOk="0">
                    <a:moveTo>
                      <a:pt x="23" y="86"/>
                    </a:moveTo>
                    <a:cubicBezTo>
                      <a:pt x="18" y="86"/>
                      <a:pt x="13" y="86"/>
                      <a:pt x="8" y="86"/>
                    </a:cubicBezTo>
                    <a:cubicBezTo>
                      <a:pt x="14" y="92"/>
                      <a:pt x="20" y="97"/>
                      <a:pt x="26" y="103"/>
                    </a:cubicBezTo>
                    <a:cubicBezTo>
                      <a:pt x="23" y="104"/>
                      <a:pt x="20" y="106"/>
                      <a:pt x="16" y="108"/>
                    </a:cubicBezTo>
                    <a:cubicBezTo>
                      <a:pt x="22" y="113"/>
                      <a:pt x="29" y="118"/>
                      <a:pt x="37" y="121"/>
                    </a:cubicBezTo>
                    <a:cubicBezTo>
                      <a:pt x="34" y="123"/>
                      <a:pt x="30" y="124"/>
                      <a:pt x="27" y="123"/>
                    </a:cubicBezTo>
                    <a:cubicBezTo>
                      <a:pt x="30" y="129"/>
                      <a:pt x="34" y="134"/>
                      <a:pt x="39" y="138"/>
                    </a:cubicBezTo>
                    <a:cubicBezTo>
                      <a:pt x="36" y="138"/>
                      <a:pt x="33" y="138"/>
                      <a:pt x="29" y="138"/>
                    </a:cubicBezTo>
                    <a:cubicBezTo>
                      <a:pt x="36" y="141"/>
                      <a:pt x="41" y="146"/>
                      <a:pt x="45" y="151"/>
                    </a:cubicBezTo>
                    <a:cubicBezTo>
                      <a:pt x="41" y="153"/>
                      <a:pt x="36" y="153"/>
                      <a:pt x="33" y="151"/>
                    </a:cubicBezTo>
                    <a:cubicBezTo>
                      <a:pt x="43" y="166"/>
                      <a:pt x="48" y="185"/>
                      <a:pt x="46" y="204"/>
                    </a:cubicBezTo>
                    <a:cubicBezTo>
                      <a:pt x="70" y="163"/>
                      <a:pt x="73" y="115"/>
                      <a:pt x="62" y="74"/>
                    </a:cubicBezTo>
                    <a:cubicBezTo>
                      <a:pt x="54" y="42"/>
                      <a:pt x="36" y="9"/>
                      <a:pt x="0" y="0"/>
                    </a:cubicBezTo>
                    <a:cubicBezTo>
                      <a:pt x="4" y="10"/>
                      <a:pt x="10" y="19"/>
                      <a:pt x="16" y="27"/>
                    </a:cubicBezTo>
                    <a:cubicBezTo>
                      <a:pt x="14" y="25"/>
                      <a:pt x="11" y="24"/>
                      <a:pt x="7" y="23"/>
                    </a:cubicBezTo>
                    <a:cubicBezTo>
                      <a:pt x="11" y="33"/>
                      <a:pt x="16" y="42"/>
                      <a:pt x="22" y="50"/>
                    </a:cubicBezTo>
                    <a:cubicBezTo>
                      <a:pt x="18" y="49"/>
                      <a:pt x="13" y="47"/>
                      <a:pt x="8" y="45"/>
                    </a:cubicBezTo>
                    <a:cubicBezTo>
                      <a:pt x="12" y="53"/>
                      <a:pt x="16" y="60"/>
                      <a:pt x="21" y="66"/>
                    </a:cubicBezTo>
                    <a:cubicBezTo>
                      <a:pt x="15" y="65"/>
                      <a:pt x="9" y="64"/>
                      <a:pt x="2" y="63"/>
                    </a:cubicBezTo>
                    <a:cubicBezTo>
                      <a:pt x="9" y="71"/>
                      <a:pt x="16" y="78"/>
                      <a:pt x="23" y="86"/>
                    </a:cubicBezTo>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9" name="Google Shape;2359;p42"/>
              <p:cNvSpPr/>
              <p:nvPr/>
            </p:nvSpPr>
            <p:spPr>
              <a:xfrm>
                <a:off x="4435213" y="1092188"/>
                <a:ext cx="246063" cy="171450"/>
              </a:xfrm>
              <a:custGeom>
                <a:avLst/>
                <a:gdLst/>
                <a:ahLst/>
                <a:cxnLst/>
                <a:rect l="l" t="t" r="r" b="b"/>
                <a:pathLst>
                  <a:path w="178" h="123" extrusionOk="0">
                    <a:moveTo>
                      <a:pt x="102" y="71"/>
                    </a:moveTo>
                    <a:cubicBezTo>
                      <a:pt x="100" y="76"/>
                      <a:pt x="98" y="81"/>
                      <a:pt x="97" y="86"/>
                    </a:cubicBezTo>
                    <a:cubicBezTo>
                      <a:pt x="94" y="78"/>
                      <a:pt x="90" y="70"/>
                      <a:pt x="87" y="62"/>
                    </a:cubicBezTo>
                    <a:cubicBezTo>
                      <a:pt x="85" y="65"/>
                      <a:pt x="82" y="67"/>
                      <a:pt x="79" y="70"/>
                    </a:cubicBezTo>
                    <a:cubicBezTo>
                      <a:pt x="76" y="63"/>
                      <a:pt x="74" y="54"/>
                      <a:pt x="74" y="46"/>
                    </a:cubicBezTo>
                    <a:cubicBezTo>
                      <a:pt x="71" y="48"/>
                      <a:pt x="69" y="51"/>
                      <a:pt x="68" y="55"/>
                    </a:cubicBezTo>
                    <a:cubicBezTo>
                      <a:pt x="64" y="50"/>
                      <a:pt x="61" y="44"/>
                      <a:pt x="59" y="38"/>
                    </a:cubicBezTo>
                    <a:cubicBezTo>
                      <a:pt x="58" y="41"/>
                      <a:pt x="56" y="44"/>
                      <a:pt x="55" y="47"/>
                    </a:cubicBezTo>
                    <a:cubicBezTo>
                      <a:pt x="55" y="40"/>
                      <a:pt x="52" y="33"/>
                      <a:pt x="49" y="28"/>
                    </a:cubicBezTo>
                    <a:cubicBezTo>
                      <a:pt x="46" y="31"/>
                      <a:pt x="44" y="36"/>
                      <a:pt x="44" y="40"/>
                    </a:cubicBezTo>
                    <a:cubicBezTo>
                      <a:pt x="34" y="25"/>
                      <a:pt x="18" y="14"/>
                      <a:pt x="0" y="9"/>
                    </a:cubicBezTo>
                    <a:cubicBezTo>
                      <a:pt x="47" y="0"/>
                      <a:pt x="92" y="14"/>
                      <a:pt x="127" y="39"/>
                    </a:cubicBezTo>
                    <a:cubicBezTo>
                      <a:pt x="154" y="58"/>
                      <a:pt x="178" y="86"/>
                      <a:pt x="174" y="123"/>
                    </a:cubicBezTo>
                    <a:cubicBezTo>
                      <a:pt x="167" y="115"/>
                      <a:pt x="160" y="107"/>
                      <a:pt x="155" y="98"/>
                    </a:cubicBezTo>
                    <a:cubicBezTo>
                      <a:pt x="156" y="101"/>
                      <a:pt x="156" y="105"/>
                      <a:pt x="155" y="108"/>
                    </a:cubicBezTo>
                    <a:cubicBezTo>
                      <a:pt x="148" y="101"/>
                      <a:pt x="141" y="93"/>
                      <a:pt x="135" y="84"/>
                    </a:cubicBezTo>
                    <a:cubicBezTo>
                      <a:pt x="135" y="89"/>
                      <a:pt x="135" y="94"/>
                      <a:pt x="135" y="99"/>
                    </a:cubicBezTo>
                    <a:cubicBezTo>
                      <a:pt x="129" y="94"/>
                      <a:pt x="124" y="87"/>
                      <a:pt x="120" y="80"/>
                    </a:cubicBezTo>
                    <a:cubicBezTo>
                      <a:pt x="119" y="86"/>
                      <a:pt x="118" y="92"/>
                      <a:pt x="117" y="99"/>
                    </a:cubicBezTo>
                    <a:cubicBezTo>
                      <a:pt x="112" y="90"/>
                      <a:pt x="107" y="80"/>
                      <a:pt x="102" y="71"/>
                    </a:cubicBezTo>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0" name="Google Shape;2360;p42"/>
              <p:cNvSpPr/>
              <p:nvPr/>
            </p:nvSpPr>
            <p:spPr>
              <a:xfrm>
                <a:off x="4397113" y="828663"/>
                <a:ext cx="239713" cy="246063"/>
              </a:xfrm>
              <a:custGeom>
                <a:avLst/>
                <a:gdLst/>
                <a:ahLst/>
                <a:cxnLst/>
                <a:rect l="l" t="t" r="r" b="b"/>
                <a:pathLst>
                  <a:path w="172" h="177" extrusionOk="0">
                    <a:moveTo>
                      <a:pt x="96" y="81"/>
                    </a:moveTo>
                    <a:cubicBezTo>
                      <a:pt x="100" y="84"/>
                      <a:pt x="105" y="87"/>
                      <a:pt x="110" y="90"/>
                    </a:cubicBezTo>
                    <a:cubicBezTo>
                      <a:pt x="101" y="91"/>
                      <a:pt x="92" y="93"/>
                      <a:pt x="82" y="94"/>
                    </a:cubicBezTo>
                    <a:cubicBezTo>
                      <a:pt x="84" y="98"/>
                      <a:pt x="86" y="101"/>
                      <a:pt x="89" y="105"/>
                    </a:cubicBezTo>
                    <a:cubicBezTo>
                      <a:pt x="80" y="107"/>
                      <a:pt x="70" y="107"/>
                      <a:pt x="60" y="104"/>
                    </a:cubicBezTo>
                    <a:cubicBezTo>
                      <a:pt x="62" y="108"/>
                      <a:pt x="65" y="111"/>
                      <a:pt x="69" y="113"/>
                    </a:cubicBezTo>
                    <a:cubicBezTo>
                      <a:pt x="62" y="117"/>
                      <a:pt x="55" y="119"/>
                      <a:pt x="47" y="119"/>
                    </a:cubicBezTo>
                    <a:cubicBezTo>
                      <a:pt x="51" y="121"/>
                      <a:pt x="54" y="124"/>
                      <a:pt x="57" y="126"/>
                    </a:cubicBezTo>
                    <a:cubicBezTo>
                      <a:pt x="49" y="125"/>
                      <a:pt x="41" y="125"/>
                      <a:pt x="33" y="128"/>
                    </a:cubicBezTo>
                    <a:cubicBezTo>
                      <a:pt x="36" y="132"/>
                      <a:pt x="41" y="135"/>
                      <a:pt x="46" y="136"/>
                    </a:cubicBezTo>
                    <a:cubicBezTo>
                      <a:pt x="26" y="143"/>
                      <a:pt x="10" y="158"/>
                      <a:pt x="0" y="177"/>
                    </a:cubicBezTo>
                    <a:cubicBezTo>
                      <a:pt x="3" y="123"/>
                      <a:pt x="30" y="77"/>
                      <a:pt x="66" y="44"/>
                    </a:cubicBezTo>
                    <a:cubicBezTo>
                      <a:pt x="95" y="19"/>
                      <a:pt x="133" y="0"/>
                      <a:pt x="172" y="13"/>
                    </a:cubicBezTo>
                    <a:cubicBezTo>
                      <a:pt x="162" y="20"/>
                      <a:pt x="151" y="25"/>
                      <a:pt x="139" y="29"/>
                    </a:cubicBezTo>
                    <a:cubicBezTo>
                      <a:pt x="143" y="28"/>
                      <a:pt x="147" y="29"/>
                      <a:pt x="151" y="31"/>
                    </a:cubicBezTo>
                    <a:cubicBezTo>
                      <a:pt x="141" y="37"/>
                      <a:pt x="130" y="43"/>
                      <a:pt x="119" y="47"/>
                    </a:cubicBezTo>
                    <a:cubicBezTo>
                      <a:pt x="125" y="48"/>
                      <a:pt x="130" y="50"/>
                      <a:pt x="135" y="51"/>
                    </a:cubicBezTo>
                    <a:cubicBezTo>
                      <a:pt x="128" y="56"/>
                      <a:pt x="119" y="60"/>
                      <a:pt x="110" y="63"/>
                    </a:cubicBezTo>
                    <a:cubicBezTo>
                      <a:pt x="117" y="65"/>
                      <a:pt x="123" y="68"/>
                      <a:pt x="130" y="71"/>
                    </a:cubicBezTo>
                    <a:cubicBezTo>
                      <a:pt x="119" y="74"/>
                      <a:pt x="107" y="77"/>
                      <a:pt x="96" y="81"/>
                    </a:cubicBezTo>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1" name="Google Shape;2361;p42"/>
              <p:cNvSpPr/>
              <p:nvPr/>
            </p:nvSpPr>
            <p:spPr>
              <a:xfrm>
                <a:off x="4419338" y="987413"/>
                <a:ext cx="328613" cy="98425"/>
              </a:xfrm>
              <a:custGeom>
                <a:avLst/>
                <a:gdLst/>
                <a:ahLst/>
                <a:cxnLst/>
                <a:rect l="l" t="t" r="r" b="b"/>
                <a:pathLst>
                  <a:path w="236" h="71" extrusionOk="0">
                    <a:moveTo>
                      <a:pt x="134" y="50"/>
                    </a:moveTo>
                    <a:cubicBezTo>
                      <a:pt x="137" y="56"/>
                      <a:pt x="139" y="61"/>
                      <a:pt x="141" y="67"/>
                    </a:cubicBezTo>
                    <a:cubicBezTo>
                      <a:pt x="133" y="62"/>
                      <a:pt x="124" y="58"/>
                      <a:pt x="116" y="53"/>
                    </a:cubicBezTo>
                    <a:cubicBezTo>
                      <a:pt x="115" y="58"/>
                      <a:pt x="115" y="62"/>
                      <a:pt x="114" y="66"/>
                    </a:cubicBezTo>
                    <a:cubicBezTo>
                      <a:pt x="106" y="62"/>
                      <a:pt x="98" y="56"/>
                      <a:pt x="92" y="48"/>
                    </a:cubicBezTo>
                    <a:cubicBezTo>
                      <a:pt x="91" y="53"/>
                      <a:pt x="92" y="57"/>
                      <a:pt x="94" y="61"/>
                    </a:cubicBezTo>
                    <a:cubicBezTo>
                      <a:pt x="86" y="60"/>
                      <a:pt x="79" y="57"/>
                      <a:pt x="73" y="53"/>
                    </a:cubicBezTo>
                    <a:cubicBezTo>
                      <a:pt x="74" y="56"/>
                      <a:pt x="75" y="60"/>
                      <a:pt x="77" y="64"/>
                    </a:cubicBezTo>
                    <a:cubicBezTo>
                      <a:pt x="71" y="58"/>
                      <a:pt x="64" y="54"/>
                      <a:pt x="56" y="51"/>
                    </a:cubicBezTo>
                    <a:cubicBezTo>
                      <a:pt x="56" y="57"/>
                      <a:pt x="58" y="62"/>
                      <a:pt x="62" y="65"/>
                    </a:cubicBezTo>
                    <a:cubicBezTo>
                      <a:pt x="42" y="59"/>
                      <a:pt x="20" y="62"/>
                      <a:pt x="0" y="71"/>
                    </a:cubicBezTo>
                    <a:cubicBezTo>
                      <a:pt x="35" y="29"/>
                      <a:pt x="84" y="8"/>
                      <a:pt x="133" y="4"/>
                    </a:cubicBezTo>
                    <a:cubicBezTo>
                      <a:pt x="171" y="0"/>
                      <a:pt x="212" y="7"/>
                      <a:pt x="236" y="42"/>
                    </a:cubicBezTo>
                    <a:cubicBezTo>
                      <a:pt x="224" y="41"/>
                      <a:pt x="212" y="39"/>
                      <a:pt x="200" y="35"/>
                    </a:cubicBezTo>
                    <a:cubicBezTo>
                      <a:pt x="204" y="37"/>
                      <a:pt x="207" y="40"/>
                      <a:pt x="209" y="43"/>
                    </a:cubicBezTo>
                    <a:cubicBezTo>
                      <a:pt x="197" y="43"/>
                      <a:pt x="185" y="41"/>
                      <a:pt x="173" y="38"/>
                    </a:cubicBezTo>
                    <a:cubicBezTo>
                      <a:pt x="177" y="42"/>
                      <a:pt x="180" y="46"/>
                      <a:pt x="184" y="50"/>
                    </a:cubicBezTo>
                    <a:cubicBezTo>
                      <a:pt x="175" y="50"/>
                      <a:pt x="166" y="48"/>
                      <a:pt x="157" y="45"/>
                    </a:cubicBezTo>
                    <a:cubicBezTo>
                      <a:pt x="161" y="51"/>
                      <a:pt x="164" y="57"/>
                      <a:pt x="168" y="63"/>
                    </a:cubicBezTo>
                    <a:cubicBezTo>
                      <a:pt x="157" y="59"/>
                      <a:pt x="146" y="55"/>
                      <a:pt x="134" y="50"/>
                    </a:cubicBezTo>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2" name="Google Shape;2362;p42"/>
              <p:cNvSpPr/>
              <p:nvPr/>
            </p:nvSpPr>
            <p:spPr>
              <a:xfrm>
                <a:off x="4387588" y="1076313"/>
                <a:ext cx="133350" cy="273050"/>
              </a:xfrm>
              <a:custGeom>
                <a:avLst/>
                <a:gdLst/>
                <a:ahLst/>
                <a:cxnLst/>
                <a:rect l="l" t="t" r="r" b="b"/>
                <a:pathLst>
                  <a:path w="96" h="197" extrusionOk="0">
                    <a:moveTo>
                      <a:pt x="83" y="68"/>
                    </a:moveTo>
                    <a:cubicBezTo>
                      <a:pt x="85" y="81"/>
                      <a:pt x="87" y="94"/>
                      <a:pt x="90" y="107"/>
                    </a:cubicBezTo>
                    <a:cubicBezTo>
                      <a:pt x="93" y="127"/>
                      <a:pt x="96" y="149"/>
                      <a:pt x="85" y="165"/>
                    </a:cubicBezTo>
                    <a:cubicBezTo>
                      <a:pt x="83" y="145"/>
                      <a:pt x="77" y="126"/>
                      <a:pt x="67" y="108"/>
                    </a:cubicBezTo>
                    <a:cubicBezTo>
                      <a:pt x="66" y="126"/>
                      <a:pt x="67" y="145"/>
                      <a:pt x="69" y="164"/>
                    </a:cubicBezTo>
                    <a:cubicBezTo>
                      <a:pt x="58" y="146"/>
                      <a:pt x="54" y="124"/>
                      <a:pt x="56" y="103"/>
                    </a:cubicBezTo>
                    <a:cubicBezTo>
                      <a:pt x="52" y="130"/>
                      <a:pt x="48" y="157"/>
                      <a:pt x="53" y="184"/>
                    </a:cubicBezTo>
                    <a:cubicBezTo>
                      <a:pt x="41" y="163"/>
                      <a:pt x="35" y="138"/>
                      <a:pt x="37" y="113"/>
                    </a:cubicBezTo>
                    <a:cubicBezTo>
                      <a:pt x="21" y="138"/>
                      <a:pt x="21" y="172"/>
                      <a:pt x="36" y="197"/>
                    </a:cubicBezTo>
                    <a:cubicBezTo>
                      <a:pt x="17" y="176"/>
                      <a:pt x="2" y="149"/>
                      <a:pt x="1" y="120"/>
                    </a:cubicBezTo>
                    <a:cubicBezTo>
                      <a:pt x="0" y="111"/>
                      <a:pt x="1" y="102"/>
                      <a:pt x="2" y="93"/>
                    </a:cubicBezTo>
                    <a:cubicBezTo>
                      <a:pt x="4" y="78"/>
                      <a:pt x="6" y="62"/>
                      <a:pt x="7" y="46"/>
                    </a:cubicBezTo>
                    <a:cubicBezTo>
                      <a:pt x="7" y="38"/>
                      <a:pt x="6" y="30"/>
                      <a:pt x="8" y="22"/>
                    </a:cubicBezTo>
                    <a:cubicBezTo>
                      <a:pt x="10" y="14"/>
                      <a:pt x="15" y="6"/>
                      <a:pt x="22" y="3"/>
                    </a:cubicBezTo>
                    <a:cubicBezTo>
                      <a:pt x="30" y="0"/>
                      <a:pt x="39" y="2"/>
                      <a:pt x="46" y="5"/>
                    </a:cubicBezTo>
                    <a:cubicBezTo>
                      <a:pt x="56" y="10"/>
                      <a:pt x="65" y="19"/>
                      <a:pt x="71" y="29"/>
                    </a:cubicBezTo>
                    <a:cubicBezTo>
                      <a:pt x="78" y="40"/>
                      <a:pt x="80" y="54"/>
                      <a:pt x="83" y="68"/>
                    </a:cubicBezTo>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3" name="Google Shape;2363;p42"/>
              <p:cNvSpPr/>
              <p:nvPr/>
            </p:nvSpPr>
            <p:spPr>
              <a:xfrm>
                <a:off x="4401876" y="1071551"/>
                <a:ext cx="212725" cy="906463"/>
              </a:xfrm>
              <a:custGeom>
                <a:avLst/>
                <a:gdLst/>
                <a:ahLst/>
                <a:cxnLst/>
                <a:rect l="l" t="t" r="r" b="b"/>
                <a:pathLst>
                  <a:path w="152" h="652" extrusionOk="0">
                    <a:moveTo>
                      <a:pt x="14" y="0"/>
                    </a:moveTo>
                    <a:cubicBezTo>
                      <a:pt x="14" y="0"/>
                      <a:pt x="152" y="420"/>
                      <a:pt x="152" y="652"/>
                    </a:cubicBezTo>
                    <a:cubicBezTo>
                      <a:pt x="123" y="652"/>
                      <a:pt x="123" y="652"/>
                      <a:pt x="123" y="652"/>
                    </a:cubicBezTo>
                    <a:cubicBezTo>
                      <a:pt x="123" y="652"/>
                      <a:pt x="126" y="376"/>
                      <a:pt x="0" y="0"/>
                    </a:cubicBezTo>
                    <a:cubicBezTo>
                      <a:pt x="14" y="0"/>
                      <a:pt x="14" y="0"/>
                      <a:pt x="14" y="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4" name="Google Shape;2364;p42"/>
              <p:cNvSpPr/>
              <p:nvPr/>
            </p:nvSpPr>
            <p:spPr>
              <a:xfrm>
                <a:off x="4179626" y="766751"/>
                <a:ext cx="246063" cy="336550"/>
              </a:xfrm>
              <a:custGeom>
                <a:avLst/>
                <a:gdLst/>
                <a:ahLst/>
                <a:cxnLst/>
                <a:rect l="l" t="t" r="r" b="b"/>
                <a:pathLst>
                  <a:path w="177" h="242" extrusionOk="0">
                    <a:moveTo>
                      <a:pt x="55" y="87"/>
                    </a:moveTo>
                    <a:cubicBezTo>
                      <a:pt x="50" y="91"/>
                      <a:pt x="46" y="97"/>
                      <a:pt x="43" y="103"/>
                    </a:cubicBezTo>
                    <a:cubicBezTo>
                      <a:pt x="56" y="103"/>
                      <a:pt x="69" y="106"/>
                      <a:pt x="81" y="109"/>
                    </a:cubicBezTo>
                    <a:cubicBezTo>
                      <a:pt x="78" y="113"/>
                      <a:pt x="75" y="116"/>
                      <a:pt x="71" y="119"/>
                    </a:cubicBezTo>
                    <a:cubicBezTo>
                      <a:pt x="80" y="122"/>
                      <a:pt x="89" y="126"/>
                      <a:pt x="97" y="129"/>
                    </a:cubicBezTo>
                    <a:cubicBezTo>
                      <a:pt x="93" y="131"/>
                      <a:pt x="89" y="135"/>
                      <a:pt x="87" y="140"/>
                    </a:cubicBezTo>
                    <a:cubicBezTo>
                      <a:pt x="100" y="146"/>
                      <a:pt x="112" y="153"/>
                      <a:pt x="124" y="161"/>
                    </a:cubicBezTo>
                    <a:cubicBezTo>
                      <a:pt x="117" y="161"/>
                      <a:pt x="111" y="161"/>
                      <a:pt x="105" y="161"/>
                    </a:cubicBezTo>
                    <a:cubicBezTo>
                      <a:pt x="118" y="171"/>
                      <a:pt x="130" y="181"/>
                      <a:pt x="142" y="191"/>
                    </a:cubicBezTo>
                    <a:cubicBezTo>
                      <a:pt x="139" y="193"/>
                      <a:pt x="135" y="194"/>
                      <a:pt x="132" y="195"/>
                    </a:cubicBezTo>
                    <a:cubicBezTo>
                      <a:pt x="147" y="211"/>
                      <a:pt x="162" y="227"/>
                      <a:pt x="177" y="242"/>
                    </a:cubicBezTo>
                    <a:cubicBezTo>
                      <a:pt x="168" y="209"/>
                      <a:pt x="159" y="176"/>
                      <a:pt x="150" y="143"/>
                    </a:cubicBezTo>
                    <a:cubicBezTo>
                      <a:pt x="145" y="128"/>
                      <a:pt x="141" y="113"/>
                      <a:pt x="134" y="99"/>
                    </a:cubicBezTo>
                    <a:cubicBezTo>
                      <a:pt x="109" y="48"/>
                      <a:pt x="52" y="22"/>
                      <a:pt x="0" y="0"/>
                    </a:cubicBezTo>
                    <a:cubicBezTo>
                      <a:pt x="5" y="17"/>
                      <a:pt x="15" y="32"/>
                      <a:pt x="29" y="43"/>
                    </a:cubicBezTo>
                    <a:cubicBezTo>
                      <a:pt x="24" y="41"/>
                      <a:pt x="19" y="41"/>
                      <a:pt x="14" y="41"/>
                    </a:cubicBezTo>
                    <a:cubicBezTo>
                      <a:pt x="24" y="47"/>
                      <a:pt x="32" y="55"/>
                      <a:pt x="39" y="64"/>
                    </a:cubicBezTo>
                    <a:cubicBezTo>
                      <a:pt x="33" y="63"/>
                      <a:pt x="27" y="66"/>
                      <a:pt x="25" y="72"/>
                    </a:cubicBezTo>
                    <a:cubicBezTo>
                      <a:pt x="34" y="78"/>
                      <a:pt x="44" y="83"/>
                      <a:pt x="55" y="87"/>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5" name="Google Shape;2365;p42"/>
              <p:cNvSpPr/>
              <p:nvPr/>
            </p:nvSpPr>
            <p:spPr>
              <a:xfrm>
                <a:off x="4203438" y="822313"/>
                <a:ext cx="88900" cy="104775"/>
              </a:xfrm>
              <a:custGeom>
                <a:avLst/>
                <a:gdLst/>
                <a:ahLst/>
                <a:cxnLst/>
                <a:rect l="l" t="t" r="r" b="b"/>
                <a:pathLst>
                  <a:path w="64" h="76" extrusionOk="0">
                    <a:moveTo>
                      <a:pt x="64" y="69"/>
                    </a:moveTo>
                    <a:cubicBezTo>
                      <a:pt x="62" y="72"/>
                      <a:pt x="59" y="74"/>
                      <a:pt x="57" y="76"/>
                    </a:cubicBezTo>
                    <a:cubicBezTo>
                      <a:pt x="57" y="76"/>
                      <a:pt x="57" y="76"/>
                      <a:pt x="57" y="76"/>
                    </a:cubicBezTo>
                    <a:cubicBezTo>
                      <a:pt x="59" y="74"/>
                      <a:pt x="62" y="72"/>
                      <a:pt x="64" y="69"/>
                    </a:cubicBezTo>
                    <a:cubicBezTo>
                      <a:pt x="64" y="69"/>
                      <a:pt x="64" y="69"/>
                      <a:pt x="64" y="69"/>
                    </a:cubicBezTo>
                    <a:moveTo>
                      <a:pt x="19" y="24"/>
                    </a:moveTo>
                    <a:cubicBezTo>
                      <a:pt x="15" y="24"/>
                      <a:pt x="10" y="27"/>
                      <a:pt x="8" y="32"/>
                    </a:cubicBezTo>
                    <a:cubicBezTo>
                      <a:pt x="8" y="32"/>
                      <a:pt x="8" y="32"/>
                      <a:pt x="8" y="32"/>
                    </a:cubicBezTo>
                    <a:cubicBezTo>
                      <a:pt x="10" y="27"/>
                      <a:pt x="15" y="24"/>
                      <a:pt x="19" y="24"/>
                    </a:cubicBezTo>
                    <a:cubicBezTo>
                      <a:pt x="20" y="24"/>
                      <a:pt x="21" y="24"/>
                      <a:pt x="21" y="24"/>
                    </a:cubicBezTo>
                    <a:cubicBezTo>
                      <a:pt x="21" y="24"/>
                      <a:pt x="20" y="24"/>
                      <a:pt x="19" y="24"/>
                    </a:cubicBezTo>
                    <a:moveTo>
                      <a:pt x="10" y="1"/>
                    </a:moveTo>
                    <a:cubicBezTo>
                      <a:pt x="11" y="2"/>
                      <a:pt x="11" y="2"/>
                      <a:pt x="12" y="3"/>
                    </a:cubicBezTo>
                    <a:cubicBezTo>
                      <a:pt x="11" y="2"/>
                      <a:pt x="11" y="2"/>
                      <a:pt x="10" y="1"/>
                    </a:cubicBezTo>
                    <a:moveTo>
                      <a:pt x="10" y="1"/>
                    </a:moveTo>
                    <a:cubicBezTo>
                      <a:pt x="10" y="1"/>
                      <a:pt x="10" y="1"/>
                      <a:pt x="10" y="1"/>
                    </a:cubicBezTo>
                    <a:cubicBezTo>
                      <a:pt x="10" y="1"/>
                      <a:pt x="10" y="1"/>
                      <a:pt x="10" y="1"/>
                    </a:cubicBezTo>
                    <a:moveTo>
                      <a:pt x="1" y="1"/>
                    </a:moveTo>
                    <a:cubicBezTo>
                      <a:pt x="3" y="1"/>
                      <a:pt x="6" y="1"/>
                      <a:pt x="9" y="2"/>
                    </a:cubicBezTo>
                    <a:cubicBezTo>
                      <a:pt x="6" y="1"/>
                      <a:pt x="3" y="1"/>
                      <a:pt x="1" y="1"/>
                    </a:cubicBezTo>
                    <a:moveTo>
                      <a:pt x="1" y="1"/>
                    </a:moveTo>
                    <a:cubicBezTo>
                      <a:pt x="0" y="1"/>
                      <a:pt x="0" y="1"/>
                      <a:pt x="0" y="1"/>
                    </a:cubicBezTo>
                    <a:cubicBezTo>
                      <a:pt x="0" y="1"/>
                      <a:pt x="0" y="1"/>
                      <a:pt x="1" y="1"/>
                    </a:cubicBezTo>
                    <a:cubicBezTo>
                      <a:pt x="1" y="1"/>
                      <a:pt x="1" y="1"/>
                      <a:pt x="1" y="1"/>
                    </a:cubicBezTo>
                    <a:moveTo>
                      <a:pt x="10" y="1"/>
                    </a:moveTo>
                    <a:cubicBezTo>
                      <a:pt x="10" y="1"/>
                      <a:pt x="10" y="1"/>
                      <a:pt x="10" y="1"/>
                    </a:cubicBezTo>
                    <a:cubicBezTo>
                      <a:pt x="10" y="1"/>
                      <a:pt x="10" y="1"/>
                      <a:pt x="10" y="1"/>
                    </a:cubicBezTo>
                    <a:moveTo>
                      <a:pt x="10" y="1"/>
                    </a:moveTo>
                    <a:cubicBezTo>
                      <a:pt x="10" y="1"/>
                      <a:pt x="10" y="1"/>
                      <a:pt x="10" y="1"/>
                    </a:cubicBezTo>
                    <a:cubicBezTo>
                      <a:pt x="10" y="1"/>
                      <a:pt x="10" y="1"/>
                      <a:pt x="10" y="1"/>
                    </a:cubicBezTo>
                    <a:moveTo>
                      <a:pt x="9" y="0"/>
                    </a:moveTo>
                    <a:cubicBezTo>
                      <a:pt x="9" y="0"/>
                      <a:pt x="9" y="0"/>
                      <a:pt x="9" y="0"/>
                    </a:cubicBezTo>
                    <a:cubicBezTo>
                      <a:pt x="9" y="0"/>
                      <a:pt x="9" y="0"/>
                      <a:pt x="9" y="0"/>
                    </a:cubicBezTo>
                    <a:moveTo>
                      <a:pt x="9" y="0"/>
                    </a:moveTo>
                    <a:cubicBezTo>
                      <a:pt x="9" y="0"/>
                      <a:pt x="9" y="0"/>
                      <a:pt x="9" y="0"/>
                    </a:cubicBezTo>
                    <a:cubicBezTo>
                      <a:pt x="9" y="0"/>
                      <a:pt x="9" y="0"/>
                      <a:pt x="9" y="0"/>
                    </a:cubicBezTo>
                  </a:path>
                </a:pathLst>
              </a:custGeom>
              <a:solidFill>
                <a:srgbClr val="73C2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6" name="Google Shape;2366;p42"/>
              <p:cNvSpPr/>
              <p:nvPr/>
            </p:nvSpPr>
            <p:spPr>
              <a:xfrm>
                <a:off x="4279638" y="927088"/>
                <a:ext cx="3175" cy="4763"/>
              </a:xfrm>
              <a:custGeom>
                <a:avLst/>
                <a:gdLst/>
                <a:ahLst/>
                <a:cxnLst/>
                <a:rect l="l" t="t" r="r" b="b"/>
                <a:pathLst>
                  <a:path w="3" h="3" extrusionOk="0">
                    <a:moveTo>
                      <a:pt x="3" y="0"/>
                    </a:moveTo>
                    <a:cubicBezTo>
                      <a:pt x="2" y="1"/>
                      <a:pt x="1" y="2"/>
                      <a:pt x="0" y="3"/>
                    </a:cubicBezTo>
                    <a:cubicBezTo>
                      <a:pt x="0" y="3"/>
                      <a:pt x="0" y="3"/>
                      <a:pt x="0" y="3"/>
                    </a:cubicBezTo>
                    <a:cubicBezTo>
                      <a:pt x="1" y="2"/>
                      <a:pt x="2" y="1"/>
                      <a:pt x="3" y="0"/>
                    </a:cubicBezTo>
                    <a:cubicBezTo>
                      <a:pt x="3" y="0"/>
                      <a:pt x="3" y="0"/>
                      <a:pt x="3" y="0"/>
                    </a:cubicBezTo>
                  </a:path>
                </a:pathLst>
              </a:custGeom>
              <a:solidFill>
                <a:srgbClr val="0701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7" name="Google Shape;2367;p42"/>
              <p:cNvSpPr/>
              <p:nvPr/>
            </p:nvSpPr>
            <p:spPr>
              <a:xfrm>
                <a:off x="4301863" y="946138"/>
                <a:ext cx="50800" cy="44450"/>
              </a:xfrm>
              <a:custGeom>
                <a:avLst/>
                <a:gdLst/>
                <a:ahLst/>
                <a:cxnLst/>
                <a:rect l="l" t="t" r="r" b="b"/>
                <a:pathLst>
                  <a:path w="37" h="31" extrusionOk="0">
                    <a:moveTo>
                      <a:pt x="37" y="31"/>
                    </a:moveTo>
                    <a:cubicBezTo>
                      <a:pt x="30" y="31"/>
                      <a:pt x="24" y="31"/>
                      <a:pt x="18" y="31"/>
                    </a:cubicBezTo>
                    <a:cubicBezTo>
                      <a:pt x="18" y="31"/>
                      <a:pt x="18" y="31"/>
                      <a:pt x="18" y="31"/>
                    </a:cubicBezTo>
                    <a:cubicBezTo>
                      <a:pt x="24" y="31"/>
                      <a:pt x="30" y="31"/>
                      <a:pt x="37" y="31"/>
                    </a:cubicBezTo>
                    <a:cubicBezTo>
                      <a:pt x="37" y="31"/>
                      <a:pt x="37" y="31"/>
                      <a:pt x="37" y="31"/>
                    </a:cubicBezTo>
                    <a:moveTo>
                      <a:pt x="8" y="0"/>
                    </a:moveTo>
                    <a:cubicBezTo>
                      <a:pt x="5" y="3"/>
                      <a:pt x="2" y="6"/>
                      <a:pt x="0" y="10"/>
                    </a:cubicBezTo>
                    <a:cubicBezTo>
                      <a:pt x="0" y="10"/>
                      <a:pt x="0" y="10"/>
                      <a:pt x="0" y="10"/>
                    </a:cubicBezTo>
                    <a:cubicBezTo>
                      <a:pt x="2" y="6"/>
                      <a:pt x="5" y="3"/>
                      <a:pt x="8" y="0"/>
                    </a:cubicBezTo>
                    <a:cubicBezTo>
                      <a:pt x="8" y="0"/>
                      <a:pt x="8" y="0"/>
                      <a:pt x="8" y="0"/>
                    </a:cubicBezTo>
                  </a:path>
                </a:pathLst>
              </a:custGeom>
              <a:solidFill>
                <a:srgbClr val="0701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8" name="Google Shape;2368;p42"/>
              <p:cNvSpPr/>
              <p:nvPr/>
            </p:nvSpPr>
            <p:spPr>
              <a:xfrm>
                <a:off x="4363776" y="1023926"/>
                <a:ext cx="14288" cy="12700"/>
              </a:xfrm>
              <a:custGeom>
                <a:avLst/>
                <a:gdLst/>
                <a:ahLst/>
                <a:cxnLst/>
                <a:rect l="l" t="t" r="r" b="b"/>
                <a:pathLst>
                  <a:path w="10" h="10" extrusionOk="0">
                    <a:moveTo>
                      <a:pt x="2" y="0"/>
                    </a:moveTo>
                    <a:cubicBezTo>
                      <a:pt x="5" y="2"/>
                      <a:pt x="8" y="4"/>
                      <a:pt x="10" y="6"/>
                    </a:cubicBezTo>
                    <a:cubicBezTo>
                      <a:pt x="7" y="8"/>
                      <a:pt x="3" y="9"/>
                      <a:pt x="0" y="10"/>
                    </a:cubicBezTo>
                    <a:cubicBezTo>
                      <a:pt x="0" y="10"/>
                      <a:pt x="0" y="10"/>
                      <a:pt x="0" y="10"/>
                    </a:cubicBezTo>
                    <a:cubicBezTo>
                      <a:pt x="3" y="9"/>
                      <a:pt x="7" y="8"/>
                      <a:pt x="10" y="6"/>
                    </a:cubicBezTo>
                    <a:cubicBezTo>
                      <a:pt x="8" y="4"/>
                      <a:pt x="5" y="2"/>
                      <a:pt x="2" y="0"/>
                    </a:cubicBezTo>
                  </a:path>
                </a:pathLst>
              </a:custGeom>
              <a:solidFill>
                <a:srgbClr val="0701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9" name="Google Shape;2369;p42"/>
              <p:cNvSpPr/>
              <p:nvPr/>
            </p:nvSpPr>
            <p:spPr>
              <a:xfrm>
                <a:off x="4181213" y="768338"/>
                <a:ext cx="231775" cy="307975"/>
              </a:xfrm>
              <a:custGeom>
                <a:avLst/>
                <a:gdLst/>
                <a:ahLst/>
                <a:cxnLst/>
                <a:rect l="l" t="t" r="r" b="b"/>
                <a:pathLst>
                  <a:path w="166" h="221" extrusionOk="0">
                    <a:moveTo>
                      <a:pt x="0" y="0"/>
                    </a:moveTo>
                    <a:cubicBezTo>
                      <a:pt x="5" y="15"/>
                      <a:pt x="13" y="28"/>
                      <a:pt x="25" y="38"/>
                    </a:cubicBezTo>
                    <a:cubicBezTo>
                      <a:pt x="25" y="38"/>
                      <a:pt x="25" y="38"/>
                      <a:pt x="25" y="38"/>
                    </a:cubicBezTo>
                    <a:cubicBezTo>
                      <a:pt x="25" y="38"/>
                      <a:pt x="25" y="38"/>
                      <a:pt x="25" y="38"/>
                    </a:cubicBezTo>
                    <a:cubicBezTo>
                      <a:pt x="25" y="38"/>
                      <a:pt x="25" y="38"/>
                      <a:pt x="25" y="38"/>
                    </a:cubicBezTo>
                    <a:cubicBezTo>
                      <a:pt x="25" y="38"/>
                      <a:pt x="25" y="39"/>
                      <a:pt x="26" y="39"/>
                    </a:cubicBezTo>
                    <a:cubicBezTo>
                      <a:pt x="26" y="39"/>
                      <a:pt x="26" y="39"/>
                      <a:pt x="26" y="39"/>
                    </a:cubicBezTo>
                    <a:cubicBezTo>
                      <a:pt x="26" y="39"/>
                      <a:pt x="26" y="39"/>
                      <a:pt x="26" y="39"/>
                    </a:cubicBezTo>
                    <a:cubicBezTo>
                      <a:pt x="26" y="39"/>
                      <a:pt x="26" y="39"/>
                      <a:pt x="26" y="39"/>
                    </a:cubicBezTo>
                    <a:cubicBezTo>
                      <a:pt x="26" y="39"/>
                      <a:pt x="26" y="39"/>
                      <a:pt x="26" y="39"/>
                    </a:cubicBezTo>
                    <a:cubicBezTo>
                      <a:pt x="26" y="39"/>
                      <a:pt x="26" y="39"/>
                      <a:pt x="26" y="39"/>
                    </a:cubicBezTo>
                    <a:cubicBezTo>
                      <a:pt x="26" y="39"/>
                      <a:pt x="26" y="39"/>
                      <a:pt x="26" y="39"/>
                    </a:cubicBezTo>
                    <a:cubicBezTo>
                      <a:pt x="27" y="40"/>
                      <a:pt x="27" y="40"/>
                      <a:pt x="28" y="41"/>
                    </a:cubicBezTo>
                    <a:cubicBezTo>
                      <a:pt x="28" y="41"/>
                      <a:pt x="28" y="41"/>
                      <a:pt x="28" y="41"/>
                    </a:cubicBezTo>
                    <a:cubicBezTo>
                      <a:pt x="28" y="41"/>
                      <a:pt x="28" y="41"/>
                      <a:pt x="28" y="41"/>
                    </a:cubicBezTo>
                    <a:cubicBezTo>
                      <a:pt x="28" y="41"/>
                      <a:pt x="28" y="41"/>
                      <a:pt x="28" y="41"/>
                    </a:cubicBezTo>
                    <a:cubicBezTo>
                      <a:pt x="28" y="41"/>
                      <a:pt x="28" y="41"/>
                      <a:pt x="28" y="41"/>
                    </a:cubicBezTo>
                    <a:cubicBezTo>
                      <a:pt x="27" y="40"/>
                      <a:pt x="26" y="40"/>
                      <a:pt x="25" y="40"/>
                    </a:cubicBezTo>
                    <a:cubicBezTo>
                      <a:pt x="22" y="39"/>
                      <a:pt x="19" y="39"/>
                      <a:pt x="17" y="39"/>
                    </a:cubicBezTo>
                    <a:cubicBezTo>
                      <a:pt x="17" y="39"/>
                      <a:pt x="17" y="39"/>
                      <a:pt x="17" y="39"/>
                    </a:cubicBezTo>
                    <a:cubicBezTo>
                      <a:pt x="16" y="39"/>
                      <a:pt x="16" y="39"/>
                      <a:pt x="16" y="39"/>
                    </a:cubicBezTo>
                    <a:cubicBezTo>
                      <a:pt x="15" y="39"/>
                      <a:pt x="14" y="39"/>
                      <a:pt x="13" y="39"/>
                    </a:cubicBezTo>
                    <a:cubicBezTo>
                      <a:pt x="13" y="39"/>
                      <a:pt x="13" y="39"/>
                      <a:pt x="13" y="39"/>
                    </a:cubicBezTo>
                    <a:cubicBezTo>
                      <a:pt x="23" y="45"/>
                      <a:pt x="31" y="53"/>
                      <a:pt x="38" y="62"/>
                    </a:cubicBezTo>
                    <a:cubicBezTo>
                      <a:pt x="38" y="62"/>
                      <a:pt x="38" y="62"/>
                      <a:pt x="38" y="62"/>
                    </a:cubicBezTo>
                    <a:cubicBezTo>
                      <a:pt x="38" y="62"/>
                      <a:pt x="38" y="62"/>
                      <a:pt x="38" y="62"/>
                    </a:cubicBezTo>
                    <a:cubicBezTo>
                      <a:pt x="38" y="62"/>
                      <a:pt x="38" y="62"/>
                      <a:pt x="38" y="62"/>
                    </a:cubicBezTo>
                    <a:cubicBezTo>
                      <a:pt x="38" y="62"/>
                      <a:pt x="37" y="62"/>
                      <a:pt x="37" y="62"/>
                    </a:cubicBezTo>
                    <a:cubicBezTo>
                      <a:pt x="37" y="62"/>
                      <a:pt x="36" y="62"/>
                      <a:pt x="35" y="62"/>
                    </a:cubicBezTo>
                    <a:cubicBezTo>
                      <a:pt x="31" y="62"/>
                      <a:pt x="26" y="65"/>
                      <a:pt x="24" y="70"/>
                    </a:cubicBezTo>
                    <a:cubicBezTo>
                      <a:pt x="33" y="76"/>
                      <a:pt x="43" y="81"/>
                      <a:pt x="54" y="85"/>
                    </a:cubicBezTo>
                    <a:cubicBezTo>
                      <a:pt x="54" y="85"/>
                      <a:pt x="54" y="85"/>
                      <a:pt x="54" y="85"/>
                    </a:cubicBezTo>
                    <a:cubicBezTo>
                      <a:pt x="54" y="85"/>
                      <a:pt x="54" y="85"/>
                      <a:pt x="54" y="85"/>
                    </a:cubicBezTo>
                    <a:cubicBezTo>
                      <a:pt x="49" y="89"/>
                      <a:pt x="45" y="95"/>
                      <a:pt x="42" y="101"/>
                    </a:cubicBezTo>
                    <a:cubicBezTo>
                      <a:pt x="55" y="101"/>
                      <a:pt x="68" y="104"/>
                      <a:pt x="80" y="107"/>
                    </a:cubicBezTo>
                    <a:cubicBezTo>
                      <a:pt x="80" y="107"/>
                      <a:pt x="80" y="107"/>
                      <a:pt x="80" y="107"/>
                    </a:cubicBezTo>
                    <a:cubicBezTo>
                      <a:pt x="80" y="107"/>
                      <a:pt x="80" y="107"/>
                      <a:pt x="80" y="107"/>
                    </a:cubicBezTo>
                    <a:cubicBezTo>
                      <a:pt x="78" y="110"/>
                      <a:pt x="75" y="112"/>
                      <a:pt x="73" y="114"/>
                    </a:cubicBezTo>
                    <a:cubicBezTo>
                      <a:pt x="72" y="115"/>
                      <a:pt x="71" y="116"/>
                      <a:pt x="70" y="117"/>
                    </a:cubicBezTo>
                    <a:cubicBezTo>
                      <a:pt x="79" y="120"/>
                      <a:pt x="88" y="124"/>
                      <a:pt x="96" y="127"/>
                    </a:cubicBezTo>
                    <a:cubicBezTo>
                      <a:pt x="96" y="127"/>
                      <a:pt x="96" y="127"/>
                      <a:pt x="96" y="127"/>
                    </a:cubicBezTo>
                    <a:cubicBezTo>
                      <a:pt x="96" y="127"/>
                      <a:pt x="96" y="127"/>
                      <a:pt x="96" y="127"/>
                    </a:cubicBezTo>
                    <a:cubicBezTo>
                      <a:pt x="96" y="127"/>
                      <a:pt x="95" y="128"/>
                      <a:pt x="94" y="128"/>
                    </a:cubicBezTo>
                    <a:cubicBezTo>
                      <a:pt x="91" y="131"/>
                      <a:pt x="88" y="134"/>
                      <a:pt x="86" y="138"/>
                    </a:cubicBezTo>
                    <a:cubicBezTo>
                      <a:pt x="99" y="144"/>
                      <a:pt x="111" y="151"/>
                      <a:pt x="123" y="159"/>
                    </a:cubicBezTo>
                    <a:cubicBezTo>
                      <a:pt x="123" y="159"/>
                      <a:pt x="123" y="159"/>
                      <a:pt x="123" y="159"/>
                    </a:cubicBezTo>
                    <a:cubicBezTo>
                      <a:pt x="123" y="159"/>
                      <a:pt x="123" y="159"/>
                      <a:pt x="123" y="159"/>
                    </a:cubicBezTo>
                    <a:cubicBezTo>
                      <a:pt x="116" y="159"/>
                      <a:pt x="110" y="159"/>
                      <a:pt x="104" y="159"/>
                    </a:cubicBezTo>
                    <a:cubicBezTo>
                      <a:pt x="114" y="167"/>
                      <a:pt x="123" y="175"/>
                      <a:pt x="133" y="183"/>
                    </a:cubicBezTo>
                    <a:cubicBezTo>
                      <a:pt x="136" y="185"/>
                      <a:pt x="139" y="187"/>
                      <a:pt x="141" y="189"/>
                    </a:cubicBezTo>
                    <a:cubicBezTo>
                      <a:pt x="138" y="191"/>
                      <a:pt x="134" y="192"/>
                      <a:pt x="131" y="193"/>
                    </a:cubicBezTo>
                    <a:cubicBezTo>
                      <a:pt x="131" y="194"/>
                      <a:pt x="131" y="194"/>
                      <a:pt x="131" y="194"/>
                    </a:cubicBezTo>
                    <a:cubicBezTo>
                      <a:pt x="143" y="202"/>
                      <a:pt x="155" y="211"/>
                      <a:pt x="165" y="221"/>
                    </a:cubicBezTo>
                    <a:cubicBezTo>
                      <a:pt x="166" y="220"/>
                      <a:pt x="166" y="219"/>
                      <a:pt x="166" y="218"/>
                    </a:cubicBezTo>
                    <a:cubicBezTo>
                      <a:pt x="162" y="203"/>
                      <a:pt x="157" y="189"/>
                      <a:pt x="154" y="174"/>
                    </a:cubicBezTo>
                    <a:cubicBezTo>
                      <a:pt x="146" y="166"/>
                      <a:pt x="137" y="158"/>
                      <a:pt x="130" y="154"/>
                    </a:cubicBezTo>
                    <a:cubicBezTo>
                      <a:pt x="118" y="145"/>
                      <a:pt x="129" y="132"/>
                      <a:pt x="118" y="124"/>
                    </a:cubicBezTo>
                    <a:cubicBezTo>
                      <a:pt x="113" y="120"/>
                      <a:pt x="110" y="118"/>
                      <a:pt x="105" y="114"/>
                    </a:cubicBezTo>
                    <a:cubicBezTo>
                      <a:pt x="98" y="108"/>
                      <a:pt x="102" y="100"/>
                      <a:pt x="92" y="94"/>
                    </a:cubicBezTo>
                    <a:cubicBezTo>
                      <a:pt x="83" y="89"/>
                      <a:pt x="75" y="87"/>
                      <a:pt x="69" y="78"/>
                    </a:cubicBezTo>
                    <a:cubicBezTo>
                      <a:pt x="68" y="75"/>
                      <a:pt x="68" y="71"/>
                      <a:pt x="68" y="69"/>
                    </a:cubicBezTo>
                    <a:cubicBezTo>
                      <a:pt x="66" y="58"/>
                      <a:pt x="60" y="57"/>
                      <a:pt x="52" y="50"/>
                    </a:cubicBezTo>
                    <a:cubicBezTo>
                      <a:pt x="39" y="39"/>
                      <a:pt x="40" y="23"/>
                      <a:pt x="24" y="15"/>
                    </a:cubicBezTo>
                    <a:cubicBezTo>
                      <a:pt x="14" y="11"/>
                      <a:pt x="6" y="7"/>
                      <a:pt x="0" y="0"/>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0" name="Google Shape;2370;p42"/>
              <p:cNvSpPr/>
              <p:nvPr/>
            </p:nvSpPr>
            <p:spPr>
              <a:xfrm>
                <a:off x="4016113" y="971538"/>
                <a:ext cx="419100" cy="128588"/>
              </a:xfrm>
              <a:custGeom>
                <a:avLst/>
                <a:gdLst/>
                <a:ahLst/>
                <a:cxnLst/>
                <a:rect l="l" t="t" r="r" b="b"/>
                <a:pathLst>
                  <a:path w="301" h="92" extrusionOk="0">
                    <a:moveTo>
                      <a:pt x="130" y="58"/>
                    </a:moveTo>
                    <a:cubicBezTo>
                      <a:pt x="127" y="63"/>
                      <a:pt x="123" y="69"/>
                      <a:pt x="120" y="74"/>
                    </a:cubicBezTo>
                    <a:cubicBezTo>
                      <a:pt x="131" y="70"/>
                      <a:pt x="143" y="66"/>
                      <a:pt x="154" y="63"/>
                    </a:cubicBezTo>
                    <a:cubicBezTo>
                      <a:pt x="154" y="67"/>
                      <a:pt x="154" y="71"/>
                      <a:pt x="154" y="76"/>
                    </a:cubicBezTo>
                    <a:cubicBezTo>
                      <a:pt x="165" y="73"/>
                      <a:pt x="176" y="67"/>
                      <a:pt x="185" y="59"/>
                    </a:cubicBezTo>
                    <a:cubicBezTo>
                      <a:pt x="185" y="64"/>
                      <a:pt x="184" y="69"/>
                      <a:pt x="182" y="72"/>
                    </a:cubicBezTo>
                    <a:cubicBezTo>
                      <a:pt x="191" y="72"/>
                      <a:pt x="201" y="70"/>
                      <a:pt x="209" y="66"/>
                    </a:cubicBezTo>
                    <a:cubicBezTo>
                      <a:pt x="207" y="70"/>
                      <a:pt x="205" y="73"/>
                      <a:pt x="203" y="77"/>
                    </a:cubicBezTo>
                    <a:cubicBezTo>
                      <a:pt x="211" y="72"/>
                      <a:pt x="221" y="68"/>
                      <a:pt x="230" y="66"/>
                    </a:cubicBezTo>
                    <a:cubicBezTo>
                      <a:pt x="230" y="71"/>
                      <a:pt x="227" y="77"/>
                      <a:pt x="222" y="80"/>
                    </a:cubicBezTo>
                    <a:cubicBezTo>
                      <a:pt x="249" y="76"/>
                      <a:pt x="277" y="80"/>
                      <a:pt x="301" y="92"/>
                    </a:cubicBezTo>
                    <a:cubicBezTo>
                      <a:pt x="261" y="44"/>
                      <a:pt x="199" y="17"/>
                      <a:pt x="137" y="7"/>
                    </a:cubicBezTo>
                    <a:cubicBezTo>
                      <a:pt x="89" y="0"/>
                      <a:pt x="34" y="4"/>
                      <a:pt x="0" y="39"/>
                    </a:cubicBezTo>
                    <a:cubicBezTo>
                      <a:pt x="16" y="39"/>
                      <a:pt x="31" y="38"/>
                      <a:pt x="47" y="35"/>
                    </a:cubicBezTo>
                    <a:cubicBezTo>
                      <a:pt x="42" y="36"/>
                      <a:pt x="38" y="39"/>
                      <a:pt x="35" y="43"/>
                    </a:cubicBezTo>
                    <a:cubicBezTo>
                      <a:pt x="51" y="43"/>
                      <a:pt x="66" y="42"/>
                      <a:pt x="81" y="40"/>
                    </a:cubicBezTo>
                    <a:cubicBezTo>
                      <a:pt x="76" y="44"/>
                      <a:pt x="71" y="49"/>
                      <a:pt x="66" y="53"/>
                    </a:cubicBezTo>
                    <a:cubicBezTo>
                      <a:pt x="78" y="53"/>
                      <a:pt x="90" y="52"/>
                      <a:pt x="102" y="49"/>
                    </a:cubicBezTo>
                    <a:cubicBezTo>
                      <a:pt x="96" y="56"/>
                      <a:pt x="91" y="62"/>
                      <a:pt x="85" y="68"/>
                    </a:cubicBezTo>
                    <a:cubicBezTo>
                      <a:pt x="100" y="65"/>
                      <a:pt x="115" y="61"/>
                      <a:pt x="130" y="58"/>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1" name="Google Shape;2371;p42"/>
              <p:cNvSpPr/>
              <p:nvPr/>
            </p:nvSpPr>
            <p:spPr>
              <a:xfrm>
                <a:off x="4070088" y="1027101"/>
                <a:ext cx="127000" cy="47625"/>
              </a:xfrm>
              <a:custGeom>
                <a:avLst/>
                <a:gdLst/>
                <a:ahLst/>
                <a:cxnLst/>
                <a:rect l="l" t="t" r="r" b="b"/>
                <a:pathLst>
                  <a:path w="91" h="34" extrusionOk="0">
                    <a:moveTo>
                      <a:pt x="91" y="18"/>
                    </a:moveTo>
                    <a:cubicBezTo>
                      <a:pt x="91" y="18"/>
                      <a:pt x="91" y="18"/>
                      <a:pt x="91" y="18"/>
                    </a:cubicBezTo>
                    <a:cubicBezTo>
                      <a:pt x="88" y="23"/>
                      <a:pt x="84" y="29"/>
                      <a:pt x="81" y="34"/>
                    </a:cubicBezTo>
                    <a:cubicBezTo>
                      <a:pt x="81" y="34"/>
                      <a:pt x="81" y="34"/>
                      <a:pt x="81" y="34"/>
                    </a:cubicBezTo>
                    <a:cubicBezTo>
                      <a:pt x="84" y="29"/>
                      <a:pt x="88" y="23"/>
                      <a:pt x="91" y="18"/>
                    </a:cubicBezTo>
                    <a:moveTo>
                      <a:pt x="33" y="13"/>
                    </a:moveTo>
                    <a:cubicBezTo>
                      <a:pt x="33" y="13"/>
                      <a:pt x="32" y="13"/>
                      <a:pt x="32" y="13"/>
                    </a:cubicBezTo>
                    <a:cubicBezTo>
                      <a:pt x="32" y="13"/>
                      <a:pt x="32" y="13"/>
                      <a:pt x="32" y="13"/>
                    </a:cubicBezTo>
                    <a:cubicBezTo>
                      <a:pt x="32" y="13"/>
                      <a:pt x="33" y="13"/>
                      <a:pt x="33" y="13"/>
                    </a:cubicBezTo>
                    <a:moveTo>
                      <a:pt x="30" y="13"/>
                    </a:moveTo>
                    <a:cubicBezTo>
                      <a:pt x="31" y="13"/>
                      <a:pt x="31" y="13"/>
                      <a:pt x="32" y="13"/>
                    </a:cubicBezTo>
                    <a:cubicBezTo>
                      <a:pt x="31" y="13"/>
                      <a:pt x="31" y="13"/>
                      <a:pt x="30" y="13"/>
                    </a:cubicBezTo>
                    <a:moveTo>
                      <a:pt x="63" y="9"/>
                    </a:moveTo>
                    <a:cubicBezTo>
                      <a:pt x="63" y="9"/>
                      <a:pt x="63" y="9"/>
                      <a:pt x="63" y="9"/>
                    </a:cubicBezTo>
                    <a:cubicBezTo>
                      <a:pt x="46" y="28"/>
                      <a:pt x="46" y="28"/>
                      <a:pt x="46" y="28"/>
                    </a:cubicBezTo>
                    <a:cubicBezTo>
                      <a:pt x="52" y="22"/>
                      <a:pt x="57" y="16"/>
                      <a:pt x="63" y="9"/>
                    </a:cubicBezTo>
                    <a:moveTo>
                      <a:pt x="3" y="3"/>
                    </a:moveTo>
                    <a:cubicBezTo>
                      <a:pt x="3" y="3"/>
                      <a:pt x="3" y="3"/>
                      <a:pt x="3" y="3"/>
                    </a:cubicBezTo>
                    <a:cubicBezTo>
                      <a:pt x="3" y="3"/>
                      <a:pt x="3" y="3"/>
                      <a:pt x="3" y="3"/>
                    </a:cubicBezTo>
                    <a:cubicBezTo>
                      <a:pt x="3" y="3"/>
                      <a:pt x="3" y="3"/>
                      <a:pt x="3" y="3"/>
                    </a:cubicBezTo>
                    <a:moveTo>
                      <a:pt x="0" y="3"/>
                    </a:moveTo>
                    <a:cubicBezTo>
                      <a:pt x="1" y="3"/>
                      <a:pt x="2" y="3"/>
                      <a:pt x="3" y="3"/>
                    </a:cubicBezTo>
                    <a:cubicBezTo>
                      <a:pt x="2" y="3"/>
                      <a:pt x="1" y="3"/>
                      <a:pt x="0" y="3"/>
                    </a:cubicBezTo>
                    <a:moveTo>
                      <a:pt x="39" y="0"/>
                    </a:moveTo>
                    <a:cubicBezTo>
                      <a:pt x="39" y="1"/>
                      <a:pt x="39" y="1"/>
                      <a:pt x="38" y="1"/>
                    </a:cubicBezTo>
                    <a:cubicBezTo>
                      <a:pt x="39" y="1"/>
                      <a:pt x="39" y="1"/>
                      <a:pt x="39" y="0"/>
                    </a:cubicBezTo>
                  </a:path>
                </a:pathLst>
              </a:custGeom>
              <a:solidFill>
                <a:srgbClr val="73C2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2" name="Google Shape;2372;p42"/>
              <p:cNvSpPr/>
              <p:nvPr/>
            </p:nvSpPr>
            <p:spPr>
              <a:xfrm>
                <a:off x="4324088" y="1081076"/>
                <a:ext cx="28575" cy="1588"/>
              </a:xfrm>
              <a:custGeom>
                <a:avLst/>
                <a:gdLst/>
                <a:ahLst/>
                <a:cxnLst/>
                <a:rect l="l" t="t" r="r" b="b"/>
                <a:pathLst>
                  <a:path w="20" h="1" extrusionOk="0">
                    <a:moveTo>
                      <a:pt x="20" y="0"/>
                    </a:moveTo>
                    <a:cubicBezTo>
                      <a:pt x="13" y="0"/>
                      <a:pt x="7" y="0"/>
                      <a:pt x="0" y="1"/>
                    </a:cubicBezTo>
                    <a:cubicBezTo>
                      <a:pt x="7" y="0"/>
                      <a:pt x="13" y="0"/>
                      <a:pt x="20" y="0"/>
                    </a:cubicBezTo>
                    <a:cubicBezTo>
                      <a:pt x="20" y="0"/>
                      <a:pt x="20" y="0"/>
                      <a:pt x="20" y="0"/>
                    </a:cubicBezTo>
                  </a:path>
                </a:pathLst>
              </a:custGeom>
              <a:solidFill>
                <a:srgbClr val="0701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3" name="Google Shape;2373;p42"/>
              <p:cNvSpPr/>
              <p:nvPr/>
            </p:nvSpPr>
            <p:spPr>
              <a:xfrm>
                <a:off x="4352663" y="1081076"/>
                <a:ext cx="15875" cy="0"/>
              </a:xfrm>
              <a:custGeom>
                <a:avLst/>
                <a:gdLst/>
                <a:ahLst/>
                <a:cxnLst/>
                <a:rect l="l" t="t" r="r" b="b"/>
                <a:pathLst>
                  <a:path w="11" h="120000" extrusionOk="0">
                    <a:moveTo>
                      <a:pt x="0" y="0"/>
                    </a:moveTo>
                    <a:cubicBezTo>
                      <a:pt x="0" y="0"/>
                      <a:pt x="0" y="0"/>
                      <a:pt x="0" y="0"/>
                    </a:cubicBezTo>
                    <a:cubicBezTo>
                      <a:pt x="0" y="0"/>
                      <a:pt x="0" y="0"/>
                      <a:pt x="0" y="0"/>
                    </a:cubicBezTo>
                    <a:cubicBezTo>
                      <a:pt x="0" y="0"/>
                      <a:pt x="0" y="0"/>
                      <a:pt x="0" y="0"/>
                    </a:cubicBezTo>
                    <a:cubicBezTo>
                      <a:pt x="4" y="0"/>
                      <a:pt x="7" y="0"/>
                      <a:pt x="11" y="0"/>
                    </a:cubicBezTo>
                    <a:cubicBezTo>
                      <a:pt x="11" y="0"/>
                      <a:pt x="11" y="0"/>
                      <a:pt x="11" y="0"/>
                    </a:cubicBezTo>
                    <a:cubicBezTo>
                      <a:pt x="8" y="0"/>
                      <a:pt x="4" y="0"/>
                      <a:pt x="0" y="0"/>
                    </a:cubicBezTo>
                  </a:path>
                </a:pathLst>
              </a:custGeom>
              <a:solidFill>
                <a:srgbClr val="0701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4" name="Google Shape;2374;p42"/>
              <p:cNvSpPr/>
              <p:nvPr/>
            </p:nvSpPr>
            <p:spPr>
              <a:xfrm>
                <a:off x="4024051" y="1006463"/>
                <a:ext cx="377825" cy="76200"/>
              </a:xfrm>
              <a:custGeom>
                <a:avLst/>
                <a:gdLst/>
                <a:ahLst/>
                <a:cxnLst/>
                <a:rect l="l" t="t" r="r" b="b"/>
                <a:pathLst>
                  <a:path w="271" h="55" extrusionOk="0">
                    <a:moveTo>
                      <a:pt x="69" y="0"/>
                    </a:moveTo>
                    <a:cubicBezTo>
                      <a:pt x="65" y="0"/>
                      <a:pt x="62" y="1"/>
                      <a:pt x="59" y="1"/>
                    </a:cubicBezTo>
                    <a:cubicBezTo>
                      <a:pt x="55" y="2"/>
                      <a:pt x="52" y="3"/>
                      <a:pt x="49" y="3"/>
                    </a:cubicBezTo>
                    <a:cubicBezTo>
                      <a:pt x="47" y="3"/>
                      <a:pt x="46" y="2"/>
                      <a:pt x="44" y="2"/>
                    </a:cubicBezTo>
                    <a:cubicBezTo>
                      <a:pt x="41" y="2"/>
                      <a:pt x="38" y="2"/>
                      <a:pt x="35" y="2"/>
                    </a:cubicBezTo>
                    <a:cubicBezTo>
                      <a:pt x="22" y="2"/>
                      <a:pt x="11" y="7"/>
                      <a:pt x="0" y="14"/>
                    </a:cubicBezTo>
                    <a:cubicBezTo>
                      <a:pt x="13" y="14"/>
                      <a:pt x="27" y="12"/>
                      <a:pt x="41" y="10"/>
                    </a:cubicBezTo>
                    <a:cubicBezTo>
                      <a:pt x="41" y="10"/>
                      <a:pt x="41" y="10"/>
                      <a:pt x="41" y="10"/>
                    </a:cubicBezTo>
                    <a:cubicBezTo>
                      <a:pt x="41" y="10"/>
                      <a:pt x="41" y="10"/>
                      <a:pt x="41" y="10"/>
                    </a:cubicBezTo>
                    <a:cubicBezTo>
                      <a:pt x="36" y="11"/>
                      <a:pt x="32" y="14"/>
                      <a:pt x="29" y="18"/>
                    </a:cubicBezTo>
                    <a:cubicBezTo>
                      <a:pt x="30" y="18"/>
                      <a:pt x="32" y="18"/>
                      <a:pt x="33" y="18"/>
                    </a:cubicBezTo>
                    <a:cubicBezTo>
                      <a:pt x="34" y="18"/>
                      <a:pt x="35" y="18"/>
                      <a:pt x="36" y="18"/>
                    </a:cubicBezTo>
                    <a:cubicBezTo>
                      <a:pt x="36" y="18"/>
                      <a:pt x="36" y="18"/>
                      <a:pt x="36" y="18"/>
                    </a:cubicBezTo>
                    <a:cubicBezTo>
                      <a:pt x="36" y="18"/>
                      <a:pt x="36" y="18"/>
                      <a:pt x="36" y="18"/>
                    </a:cubicBezTo>
                    <a:cubicBezTo>
                      <a:pt x="48" y="18"/>
                      <a:pt x="60" y="17"/>
                      <a:pt x="71" y="16"/>
                    </a:cubicBezTo>
                    <a:cubicBezTo>
                      <a:pt x="72" y="16"/>
                      <a:pt x="72" y="16"/>
                      <a:pt x="72" y="15"/>
                    </a:cubicBezTo>
                    <a:cubicBezTo>
                      <a:pt x="73" y="15"/>
                      <a:pt x="74" y="15"/>
                      <a:pt x="75" y="15"/>
                    </a:cubicBezTo>
                    <a:cubicBezTo>
                      <a:pt x="75" y="15"/>
                      <a:pt x="75" y="15"/>
                      <a:pt x="75" y="15"/>
                    </a:cubicBezTo>
                    <a:cubicBezTo>
                      <a:pt x="75" y="15"/>
                      <a:pt x="75" y="15"/>
                      <a:pt x="75" y="15"/>
                    </a:cubicBezTo>
                    <a:cubicBezTo>
                      <a:pt x="70" y="19"/>
                      <a:pt x="65" y="24"/>
                      <a:pt x="60" y="28"/>
                    </a:cubicBezTo>
                    <a:cubicBezTo>
                      <a:pt x="61" y="28"/>
                      <a:pt x="62" y="28"/>
                      <a:pt x="63" y="28"/>
                    </a:cubicBezTo>
                    <a:cubicBezTo>
                      <a:pt x="64" y="28"/>
                      <a:pt x="64" y="28"/>
                      <a:pt x="65" y="28"/>
                    </a:cubicBezTo>
                    <a:cubicBezTo>
                      <a:pt x="65" y="28"/>
                      <a:pt x="65" y="28"/>
                      <a:pt x="65" y="28"/>
                    </a:cubicBezTo>
                    <a:cubicBezTo>
                      <a:pt x="65" y="28"/>
                      <a:pt x="66" y="28"/>
                      <a:pt x="66" y="28"/>
                    </a:cubicBezTo>
                    <a:cubicBezTo>
                      <a:pt x="76" y="28"/>
                      <a:pt x="86" y="27"/>
                      <a:pt x="96" y="24"/>
                    </a:cubicBezTo>
                    <a:cubicBezTo>
                      <a:pt x="96" y="24"/>
                      <a:pt x="96" y="24"/>
                      <a:pt x="96" y="24"/>
                    </a:cubicBezTo>
                    <a:cubicBezTo>
                      <a:pt x="96" y="24"/>
                      <a:pt x="96" y="24"/>
                      <a:pt x="96" y="24"/>
                    </a:cubicBezTo>
                    <a:cubicBezTo>
                      <a:pt x="90" y="31"/>
                      <a:pt x="85" y="37"/>
                      <a:pt x="79" y="43"/>
                    </a:cubicBezTo>
                    <a:cubicBezTo>
                      <a:pt x="124" y="33"/>
                      <a:pt x="124" y="33"/>
                      <a:pt x="124" y="33"/>
                    </a:cubicBezTo>
                    <a:cubicBezTo>
                      <a:pt x="124" y="33"/>
                      <a:pt x="124" y="33"/>
                      <a:pt x="124" y="33"/>
                    </a:cubicBezTo>
                    <a:cubicBezTo>
                      <a:pt x="124" y="33"/>
                      <a:pt x="124" y="33"/>
                      <a:pt x="124" y="33"/>
                    </a:cubicBezTo>
                    <a:cubicBezTo>
                      <a:pt x="121" y="38"/>
                      <a:pt x="117" y="44"/>
                      <a:pt x="114" y="49"/>
                    </a:cubicBezTo>
                    <a:cubicBezTo>
                      <a:pt x="125" y="45"/>
                      <a:pt x="137" y="41"/>
                      <a:pt x="148" y="38"/>
                    </a:cubicBezTo>
                    <a:cubicBezTo>
                      <a:pt x="148" y="42"/>
                      <a:pt x="148" y="46"/>
                      <a:pt x="148" y="51"/>
                    </a:cubicBezTo>
                    <a:cubicBezTo>
                      <a:pt x="159" y="48"/>
                      <a:pt x="170" y="42"/>
                      <a:pt x="179" y="34"/>
                    </a:cubicBezTo>
                    <a:cubicBezTo>
                      <a:pt x="179" y="35"/>
                      <a:pt x="179" y="35"/>
                      <a:pt x="179" y="36"/>
                    </a:cubicBezTo>
                    <a:cubicBezTo>
                      <a:pt x="179" y="40"/>
                      <a:pt x="178" y="44"/>
                      <a:pt x="176" y="47"/>
                    </a:cubicBezTo>
                    <a:cubicBezTo>
                      <a:pt x="185" y="47"/>
                      <a:pt x="195" y="45"/>
                      <a:pt x="203" y="41"/>
                    </a:cubicBezTo>
                    <a:cubicBezTo>
                      <a:pt x="203" y="41"/>
                      <a:pt x="203" y="41"/>
                      <a:pt x="203" y="41"/>
                    </a:cubicBezTo>
                    <a:cubicBezTo>
                      <a:pt x="203" y="41"/>
                      <a:pt x="203" y="41"/>
                      <a:pt x="203" y="41"/>
                    </a:cubicBezTo>
                    <a:cubicBezTo>
                      <a:pt x="201" y="45"/>
                      <a:pt x="199" y="48"/>
                      <a:pt x="197" y="52"/>
                    </a:cubicBezTo>
                    <a:cubicBezTo>
                      <a:pt x="205" y="47"/>
                      <a:pt x="215" y="43"/>
                      <a:pt x="224" y="41"/>
                    </a:cubicBezTo>
                    <a:cubicBezTo>
                      <a:pt x="224" y="41"/>
                      <a:pt x="224" y="41"/>
                      <a:pt x="224" y="41"/>
                    </a:cubicBezTo>
                    <a:cubicBezTo>
                      <a:pt x="224" y="41"/>
                      <a:pt x="224" y="41"/>
                      <a:pt x="224" y="41"/>
                    </a:cubicBezTo>
                    <a:cubicBezTo>
                      <a:pt x="224" y="46"/>
                      <a:pt x="221" y="52"/>
                      <a:pt x="216" y="55"/>
                    </a:cubicBezTo>
                    <a:cubicBezTo>
                      <a:pt x="216" y="55"/>
                      <a:pt x="216" y="55"/>
                      <a:pt x="216" y="55"/>
                    </a:cubicBezTo>
                    <a:cubicBezTo>
                      <a:pt x="223" y="54"/>
                      <a:pt x="229" y="54"/>
                      <a:pt x="236" y="54"/>
                    </a:cubicBezTo>
                    <a:cubicBezTo>
                      <a:pt x="236" y="54"/>
                      <a:pt x="236" y="54"/>
                      <a:pt x="236" y="54"/>
                    </a:cubicBezTo>
                    <a:cubicBezTo>
                      <a:pt x="240" y="54"/>
                      <a:pt x="244" y="54"/>
                      <a:pt x="247" y="54"/>
                    </a:cubicBezTo>
                    <a:cubicBezTo>
                      <a:pt x="254" y="52"/>
                      <a:pt x="261" y="51"/>
                      <a:pt x="268" y="51"/>
                    </a:cubicBezTo>
                    <a:cubicBezTo>
                      <a:pt x="269" y="51"/>
                      <a:pt x="270" y="51"/>
                      <a:pt x="271" y="51"/>
                    </a:cubicBezTo>
                    <a:cubicBezTo>
                      <a:pt x="258" y="38"/>
                      <a:pt x="239" y="35"/>
                      <a:pt x="220" y="32"/>
                    </a:cubicBezTo>
                    <a:cubicBezTo>
                      <a:pt x="212" y="31"/>
                      <a:pt x="204" y="25"/>
                      <a:pt x="197" y="22"/>
                    </a:cubicBezTo>
                    <a:cubicBezTo>
                      <a:pt x="193" y="19"/>
                      <a:pt x="189" y="18"/>
                      <a:pt x="184" y="18"/>
                    </a:cubicBezTo>
                    <a:cubicBezTo>
                      <a:pt x="180" y="18"/>
                      <a:pt x="176" y="19"/>
                      <a:pt x="172" y="20"/>
                    </a:cubicBezTo>
                    <a:cubicBezTo>
                      <a:pt x="169" y="20"/>
                      <a:pt x="165" y="21"/>
                      <a:pt x="161" y="21"/>
                    </a:cubicBezTo>
                    <a:cubicBezTo>
                      <a:pt x="158" y="21"/>
                      <a:pt x="155" y="21"/>
                      <a:pt x="152" y="20"/>
                    </a:cubicBezTo>
                    <a:cubicBezTo>
                      <a:pt x="139" y="15"/>
                      <a:pt x="126" y="11"/>
                      <a:pt x="112" y="10"/>
                    </a:cubicBezTo>
                    <a:cubicBezTo>
                      <a:pt x="97" y="10"/>
                      <a:pt x="85" y="1"/>
                      <a:pt x="71" y="0"/>
                    </a:cubicBezTo>
                    <a:cubicBezTo>
                      <a:pt x="70" y="0"/>
                      <a:pt x="70" y="0"/>
                      <a:pt x="69" y="0"/>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5" name="Google Shape;2375;p42"/>
              <p:cNvSpPr/>
              <p:nvPr/>
            </p:nvSpPr>
            <p:spPr>
              <a:xfrm>
                <a:off x="4386001" y="781038"/>
                <a:ext cx="236538" cy="307975"/>
              </a:xfrm>
              <a:custGeom>
                <a:avLst/>
                <a:gdLst/>
                <a:ahLst/>
                <a:cxnLst/>
                <a:rect l="l" t="t" r="r" b="b"/>
                <a:pathLst>
                  <a:path w="170" h="221" extrusionOk="0">
                    <a:moveTo>
                      <a:pt x="57" y="81"/>
                    </a:moveTo>
                    <a:cubicBezTo>
                      <a:pt x="61" y="80"/>
                      <a:pt x="65" y="82"/>
                      <a:pt x="67" y="86"/>
                    </a:cubicBezTo>
                    <a:cubicBezTo>
                      <a:pt x="57" y="91"/>
                      <a:pt x="48" y="97"/>
                      <a:pt x="40" y="105"/>
                    </a:cubicBezTo>
                    <a:cubicBezTo>
                      <a:pt x="46" y="105"/>
                      <a:pt x="52" y="108"/>
                      <a:pt x="55" y="112"/>
                    </a:cubicBezTo>
                    <a:cubicBezTo>
                      <a:pt x="47" y="117"/>
                      <a:pt x="40" y="124"/>
                      <a:pt x="34" y="132"/>
                    </a:cubicBezTo>
                    <a:cubicBezTo>
                      <a:pt x="38" y="133"/>
                      <a:pt x="41" y="134"/>
                      <a:pt x="44" y="135"/>
                    </a:cubicBezTo>
                    <a:cubicBezTo>
                      <a:pt x="38" y="143"/>
                      <a:pt x="33" y="151"/>
                      <a:pt x="26" y="158"/>
                    </a:cubicBezTo>
                    <a:cubicBezTo>
                      <a:pt x="30" y="158"/>
                      <a:pt x="33" y="158"/>
                      <a:pt x="37" y="159"/>
                    </a:cubicBezTo>
                    <a:cubicBezTo>
                      <a:pt x="36" y="166"/>
                      <a:pt x="33" y="174"/>
                      <a:pt x="28" y="180"/>
                    </a:cubicBezTo>
                    <a:cubicBezTo>
                      <a:pt x="38" y="190"/>
                      <a:pt x="19" y="207"/>
                      <a:pt x="23" y="221"/>
                    </a:cubicBezTo>
                    <a:cubicBezTo>
                      <a:pt x="15" y="195"/>
                      <a:pt x="6" y="169"/>
                      <a:pt x="3" y="142"/>
                    </a:cubicBezTo>
                    <a:cubicBezTo>
                      <a:pt x="0" y="115"/>
                      <a:pt x="3" y="87"/>
                      <a:pt x="17" y="64"/>
                    </a:cubicBezTo>
                    <a:cubicBezTo>
                      <a:pt x="27" y="46"/>
                      <a:pt x="42" y="33"/>
                      <a:pt x="60" y="23"/>
                    </a:cubicBezTo>
                    <a:cubicBezTo>
                      <a:pt x="93" y="5"/>
                      <a:pt x="135" y="0"/>
                      <a:pt x="170" y="16"/>
                    </a:cubicBezTo>
                    <a:cubicBezTo>
                      <a:pt x="150" y="19"/>
                      <a:pt x="131" y="22"/>
                      <a:pt x="112" y="25"/>
                    </a:cubicBezTo>
                    <a:cubicBezTo>
                      <a:pt x="117" y="30"/>
                      <a:pt x="124" y="33"/>
                      <a:pt x="130" y="34"/>
                    </a:cubicBezTo>
                    <a:cubicBezTo>
                      <a:pt x="118" y="35"/>
                      <a:pt x="105" y="36"/>
                      <a:pt x="93" y="37"/>
                    </a:cubicBezTo>
                    <a:cubicBezTo>
                      <a:pt x="97" y="40"/>
                      <a:pt x="101" y="45"/>
                      <a:pt x="103" y="50"/>
                    </a:cubicBezTo>
                    <a:cubicBezTo>
                      <a:pt x="93" y="48"/>
                      <a:pt x="82" y="50"/>
                      <a:pt x="73" y="55"/>
                    </a:cubicBezTo>
                    <a:cubicBezTo>
                      <a:pt x="77" y="58"/>
                      <a:pt x="81" y="61"/>
                      <a:pt x="85" y="64"/>
                    </a:cubicBezTo>
                    <a:cubicBezTo>
                      <a:pt x="74" y="67"/>
                      <a:pt x="65" y="73"/>
                      <a:pt x="57" y="81"/>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6" name="Google Shape;2376;p42"/>
              <p:cNvSpPr/>
              <p:nvPr/>
            </p:nvSpPr>
            <p:spPr>
              <a:xfrm>
                <a:off x="4398701" y="792151"/>
                <a:ext cx="223838" cy="279400"/>
              </a:xfrm>
              <a:custGeom>
                <a:avLst/>
                <a:gdLst/>
                <a:ahLst/>
                <a:cxnLst/>
                <a:rect l="l" t="t" r="r" b="b"/>
                <a:pathLst>
                  <a:path w="161" h="201" extrusionOk="0">
                    <a:moveTo>
                      <a:pt x="126" y="0"/>
                    </a:moveTo>
                    <a:cubicBezTo>
                      <a:pt x="105" y="0"/>
                      <a:pt x="81" y="3"/>
                      <a:pt x="72" y="18"/>
                    </a:cubicBezTo>
                    <a:cubicBezTo>
                      <a:pt x="69" y="25"/>
                      <a:pt x="62" y="29"/>
                      <a:pt x="55" y="32"/>
                    </a:cubicBezTo>
                    <a:cubicBezTo>
                      <a:pt x="28" y="42"/>
                      <a:pt x="43" y="51"/>
                      <a:pt x="36" y="67"/>
                    </a:cubicBezTo>
                    <a:cubicBezTo>
                      <a:pt x="31" y="78"/>
                      <a:pt x="18" y="89"/>
                      <a:pt x="18" y="102"/>
                    </a:cubicBezTo>
                    <a:cubicBezTo>
                      <a:pt x="18" y="111"/>
                      <a:pt x="18" y="120"/>
                      <a:pt x="13" y="127"/>
                    </a:cubicBezTo>
                    <a:cubicBezTo>
                      <a:pt x="6" y="140"/>
                      <a:pt x="0" y="149"/>
                      <a:pt x="0" y="166"/>
                    </a:cubicBezTo>
                    <a:cubicBezTo>
                      <a:pt x="3" y="178"/>
                      <a:pt x="7" y="190"/>
                      <a:pt x="11" y="201"/>
                    </a:cubicBezTo>
                    <a:cubicBezTo>
                      <a:pt x="11" y="200"/>
                      <a:pt x="12" y="199"/>
                      <a:pt x="13" y="198"/>
                    </a:cubicBezTo>
                    <a:cubicBezTo>
                      <a:pt x="13" y="192"/>
                      <a:pt x="14" y="186"/>
                      <a:pt x="16" y="184"/>
                    </a:cubicBezTo>
                    <a:cubicBezTo>
                      <a:pt x="17" y="181"/>
                      <a:pt x="19" y="177"/>
                      <a:pt x="20" y="174"/>
                    </a:cubicBezTo>
                    <a:cubicBezTo>
                      <a:pt x="20" y="173"/>
                      <a:pt x="19" y="173"/>
                      <a:pt x="19" y="172"/>
                    </a:cubicBezTo>
                    <a:cubicBezTo>
                      <a:pt x="19" y="172"/>
                      <a:pt x="19" y="172"/>
                      <a:pt x="19" y="172"/>
                    </a:cubicBezTo>
                    <a:cubicBezTo>
                      <a:pt x="19" y="172"/>
                      <a:pt x="19" y="172"/>
                      <a:pt x="19" y="172"/>
                    </a:cubicBezTo>
                    <a:cubicBezTo>
                      <a:pt x="19" y="172"/>
                      <a:pt x="19" y="172"/>
                      <a:pt x="19" y="172"/>
                    </a:cubicBezTo>
                    <a:cubicBezTo>
                      <a:pt x="24" y="166"/>
                      <a:pt x="27" y="158"/>
                      <a:pt x="28" y="151"/>
                    </a:cubicBezTo>
                    <a:cubicBezTo>
                      <a:pt x="24" y="150"/>
                      <a:pt x="21" y="150"/>
                      <a:pt x="17" y="150"/>
                    </a:cubicBezTo>
                    <a:cubicBezTo>
                      <a:pt x="17" y="150"/>
                      <a:pt x="17" y="150"/>
                      <a:pt x="17" y="150"/>
                    </a:cubicBezTo>
                    <a:cubicBezTo>
                      <a:pt x="17" y="150"/>
                      <a:pt x="17" y="150"/>
                      <a:pt x="17" y="150"/>
                    </a:cubicBezTo>
                    <a:cubicBezTo>
                      <a:pt x="24" y="143"/>
                      <a:pt x="29" y="135"/>
                      <a:pt x="35" y="127"/>
                    </a:cubicBezTo>
                    <a:cubicBezTo>
                      <a:pt x="32" y="126"/>
                      <a:pt x="29" y="125"/>
                      <a:pt x="25" y="124"/>
                    </a:cubicBezTo>
                    <a:cubicBezTo>
                      <a:pt x="25" y="124"/>
                      <a:pt x="25" y="124"/>
                      <a:pt x="25" y="124"/>
                    </a:cubicBezTo>
                    <a:cubicBezTo>
                      <a:pt x="25" y="124"/>
                      <a:pt x="25" y="124"/>
                      <a:pt x="25" y="124"/>
                    </a:cubicBezTo>
                    <a:cubicBezTo>
                      <a:pt x="31" y="116"/>
                      <a:pt x="38" y="109"/>
                      <a:pt x="46" y="104"/>
                    </a:cubicBezTo>
                    <a:cubicBezTo>
                      <a:pt x="44" y="101"/>
                      <a:pt x="42" y="100"/>
                      <a:pt x="39" y="99"/>
                    </a:cubicBezTo>
                    <a:cubicBezTo>
                      <a:pt x="36" y="98"/>
                      <a:pt x="34" y="97"/>
                      <a:pt x="32" y="97"/>
                    </a:cubicBezTo>
                    <a:cubicBezTo>
                      <a:pt x="32" y="97"/>
                      <a:pt x="31" y="97"/>
                      <a:pt x="31" y="97"/>
                    </a:cubicBezTo>
                    <a:cubicBezTo>
                      <a:pt x="31" y="97"/>
                      <a:pt x="31" y="97"/>
                      <a:pt x="31" y="97"/>
                    </a:cubicBezTo>
                    <a:cubicBezTo>
                      <a:pt x="31" y="97"/>
                      <a:pt x="31" y="97"/>
                      <a:pt x="31" y="97"/>
                    </a:cubicBezTo>
                    <a:cubicBezTo>
                      <a:pt x="39" y="89"/>
                      <a:pt x="48" y="83"/>
                      <a:pt x="58" y="78"/>
                    </a:cubicBezTo>
                    <a:cubicBezTo>
                      <a:pt x="58" y="78"/>
                      <a:pt x="58" y="77"/>
                      <a:pt x="58" y="77"/>
                    </a:cubicBezTo>
                    <a:cubicBezTo>
                      <a:pt x="56" y="74"/>
                      <a:pt x="53" y="72"/>
                      <a:pt x="49" y="72"/>
                    </a:cubicBezTo>
                    <a:cubicBezTo>
                      <a:pt x="49" y="72"/>
                      <a:pt x="48" y="72"/>
                      <a:pt x="48" y="73"/>
                    </a:cubicBezTo>
                    <a:cubicBezTo>
                      <a:pt x="48" y="73"/>
                      <a:pt x="48" y="73"/>
                      <a:pt x="48" y="73"/>
                    </a:cubicBezTo>
                    <a:cubicBezTo>
                      <a:pt x="48" y="73"/>
                      <a:pt x="48" y="73"/>
                      <a:pt x="48" y="73"/>
                    </a:cubicBezTo>
                    <a:cubicBezTo>
                      <a:pt x="56" y="65"/>
                      <a:pt x="65" y="59"/>
                      <a:pt x="76" y="56"/>
                    </a:cubicBezTo>
                    <a:cubicBezTo>
                      <a:pt x="72" y="53"/>
                      <a:pt x="68" y="50"/>
                      <a:pt x="64" y="47"/>
                    </a:cubicBezTo>
                    <a:cubicBezTo>
                      <a:pt x="64" y="47"/>
                      <a:pt x="64" y="47"/>
                      <a:pt x="64" y="47"/>
                    </a:cubicBezTo>
                    <a:cubicBezTo>
                      <a:pt x="64" y="47"/>
                      <a:pt x="64" y="47"/>
                      <a:pt x="64" y="47"/>
                    </a:cubicBezTo>
                    <a:cubicBezTo>
                      <a:pt x="71" y="43"/>
                      <a:pt x="78" y="41"/>
                      <a:pt x="86" y="41"/>
                    </a:cubicBezTo>
                    <a:cubicBezTo>
                      <a:pt x="88" y="41"/>
                      <a:pt x="91" y="42"/>
                      <a:pt x="94" y="42"/>
                    </a:cubicBezTo>
                    <a:cubicBezTo>
                      <a:pt x="92" y="37"/>
                      <a:pt x="88" y="32"/>
                      <a:pt x="84" y="29"/>
                    </a:cubicBezTo>
                    <a:cubicBezTo>
                      <a:pt x="84" y="29"/>
                      <a:pt x="84" y="29"/>
                      <a:pt x="84" y="29"/>
                    </a:cubicBezTo>
                    <a:cubicBezTo>
                      <a:pt x="84" y="29"/>
                      <a:pt x="84" y="29"/>
                      <a:pt x="84" y="29"/>
                    </a:cubicBezTo>
                    <a:cubicBezTo>
                      <a:pt x="96" y="28"/>
                      <a:pt x="109" y="27"/>
                      <a:pt x="121" y="26"/>
                    </a:cubicBezTo>
                    <a:cubicBezTo>
                      <a:pt x="115" y="25"/>
                      <a:pt x="108" y="22"/>
                      <a:pt x="103" y="17"/>
                    </a:cubicBezTo>
                    <a:cubicBezTo>
                      <a:pt x="103" y="17"/>
                      <a:pt x="103" y="17"/>
                      <a:pt x="103" y="17"/>
                    </a:cubicBezTo>
                    <a:cubicBezTo>
                      <a:pt x="103" y="17"/>
                      <a:pt x="103" y="17"/>
                      <a:pt x="103" y="17"/>
                    </a:cubicBezTo>
                    <a:cubicBezTo>
                      <a:pt x="122" y="14"/>
                      <a:pt x="141" y="11"/>
                      <a:pt x="161" y="8"/>
                    </a:cubicBezTo>
                    <a:cubicBezTo>
                      <a:pt x="159" y="8"/>
                      <a:pt x="158" y="7"/>
                      <a:pt x="157" y="7"/>
                    </a:cubicBezTo>
                    <a:cubicBezTo>
                      <a:pt x="156" y="6"/>
                      <a:pt x="155" y="6"/>
                      <a:pt x="154" y="6"/>
                    </a:cubicBezTo>
                    <a:cubicBezTo>
                      <a:pt x="152" y="5"/>
                      <a:pt x="151" y="4"/>
                      <a:pt x="149" y="4"/>
                    </a:cubicBezTo>
                    <a:cubicBezTo>
                      <a:pt x="148" y="3"/>
                      <a:pt x="148" y="3"/>
                      <a:pt x="148" y="3"/>
                    </a:cubicBezTo>
                    <a:cubicBezTo>
                      <a:pt x="144" y="2"/>
                      <a:pt x="139" y="1"/>
                      <a:pt x="135" y="0"/>
                    </a:cubicBezTo>
                    <a:cubicBezTo>
                      <a:pt x="132" y="0"/>
                      <a:pt x="129" y="0"/>
                      <a:pt x="126" y="0"/>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7" name="Google Shape;2377;p42"/>
              <p:cNvSpPr/>
              <p:nvPr/>
            </p:nvSpPr>
            <p:spPr>
              <a:xfrm>
                <a:off x="4412988" y="892163"/>
                <a:ext cx="360363" cy="196850"/>
              </a:xfrm>
              <a:custGeom>
                <a:avLst/>
                <a:gdLst/>
                <a:ahLst/>
                <a:cxnLst/>
                <a:rect l="l" t="t" r="r" b="b"/>
                <a:pathLst>
                  <a:path w="259" h="141" extrusionOk="0">
                    <a:moveTo>
                      <a:pt x="144" y="66"/>
                    </a:moveTo>
                    <a:cubicBezTo>
                      <a:pt x="132" y="66"/>
                      <a:pt x="120" y="66"/>
                      <a:pt x="108" y="66"/>
                    </a:cubicBezTo>
                    <a:cubicBezTo>
                      <a:pt x="110" y="69"/>
                      <a:pt x="113" y="72"/>
                      <a:pt x="115" y="75"/>
                    </a:cubicBezTo>
                    <a:cubicBezTo>
                      <a:pt x="103" y="77"/>
                      <a:pt x="92" y="78"/>
                      <a:pt x="80" y="79"/>
                    </a:cubicBezTo>
                    <a:cubicBezTo>
                      <a:pt x="83" y="84"/>
                      <a:pt x="86" y="89"/>
                      <a:pt x="89" y="94"/>
                    </a:cubicBezTo>
                    <a:cubicBezTo>
                      <a:pt x="79" y="95"/>
                      <a:pt x="68" y="96"/>
                      <a:pt x="58" y="96"/>
                    </a:cubicBezTo>
                    <a:cubicBezTo>
                      <a:pt x="61" y="100"/>
                      <a:pt x="63" y="103"/>
                      <a:pt x="66" y="106"/>
                    </a:cubicBezTo>
                    <a:cubicBezTo>
                      <a:pt x="53" y="105"/>
                      <a:pt x="38" y="105"/>
                      <a:pt x="30" y="115"/>
                    </a:cubicBezTo>
                    <a:cubicBezTo>
                      <a:pt x="27" y="119"/>
                      <a:pt x="25" y="125"/>
                      <a:pt x="23" y="129"/>
                    </a:cubicBezTo>
                    <a:cubicBezTo>
                      <a:pt x="20" y="134"/>
                      <a:pt x="15" y="139"/>
                      <a:pt x="10" y="138"/>
                    </a:cubicBezTo>
                    <a:cubicBezTo>
                      <a:pt x="8" y="137"/>
                      <a:pt x="6" y="138"/>
                      <a:pt x="5" y="139"/>
                    </a:cubicBezTo>
                    <a:cubicBezTo>
                      <a:pt x="2" y="140"/>
                      <a:pt x="1" y="141"/>
                      <a:pt x="1" y="138"/>
                    </a:cubicBezTo>
                    <a:cubicBezTo>
                      <a:pt x="0" y="133"/>
                      <a:pt x="2" y="116"/>
                      <a:pt x="5" y="112"/>
                    </a:cubicBezTo>
                    <a:cubicBezTo>
                      <a:pt x="25" y="67"/>
                      <a:pt x="62" y="27"/>
                      <a:pt x="110" y="14"/>
                    </a:cubicBezTo>
                    <a:cubicBezTo>
                      <a:pt x="160" y="0"/>
                      <a:pt x="213" y="16"/>
                      <a:pt x="259" y="40"/>
                    </a:cubicBezTo>
                    <a:cubicBezTo>
                      <a:pt x="233" y="41"/>
                      <a:pt x="208" y="39"/>
                      <a:pt x="183" y="33"/>
                    </a:cubicBezTo>
                    <a:cubicBezTo>
                      <a:pt x="184" y="39"/>
                      <a:pt x="187" y="45"/>
                      <a:pt x="191" y="49"/>
                    </a:cubicBezTo>
                    <a:cubicBezTo>
                      <a:pt x="183" y="48"/>
                      <a:pt x="175" y="46"/>
                      <a:pt x="167" y="44"/>
                    </a:cubicBezTo>
                    <a:cubicBezTo>
                      <a:pt x="170" y="48"/>
                      <a:pt x="173" y="51"/>
                      <a:pt x="176" y="54"/>
                    </a:cubicBezTo>
                    <a:cubicBezTo>
                      <a:pt x="163" y="54"/>
                      <a:pt x="149" y="54"/>
                      <a:pt x="136" y="54"/>
                    </a:cubicBezTo>
                    <a:cubicBezTo>
                      <a:pt x="139" y="58"/>
                      <a:pt x="141" y="62"/>
                      <a:pt x="144" y="66"/>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8" name="Google Shape;2378;p42"/>
              <p:cNvSpPr/>
              <p:nvPr/>
            </p:nvSpPr>
            <p:spPr>
              <a:xfrm>
                <a:off x="4668576" y="938201"/>
                <a:ext cx="11113" cy="22225"/>
              </a:xfrm>
              <a:custGeom>
                <a:avLst/>
                <a:gdLst/>
                <a:ahLst/>
                <a:cxnLst/>
                <a:rect l="l" t="t" r="r" b="b"/>
                <a:pathLst>
                  <a:path w="8" h="16" extrusionOk="0">
                    <a:moveTo>
                      <a:pt x="0" y="0"/>
                    </a:moveTo>
                    <a:cubicBezTo>
                      <a:pt x="1" y="6"/>
                      <a:pt x="4" y="12"/>
                      <a:pt x="8" y="16"/>
                    </a:cubicBezTo>
                    <a:cubicBezTo>
                      <a:pt x="8" y="16"/>
                      <a:pt x="8" y="16"/>
                      <a:pt x="8" y="16"/>
                    </a:cubicBezTo>
                    <a:cubicBezTo>
                      <a:pt x="4" y="12"/>
                      <a:pt x="1" y="6"/>
                      <a:pt x="0" y="0"/>
                    </a:cubicBezTo>
                    <a:cubicBezTo>
                      <a:pt x="0" y="0"/>
                      <a:pt x="1" y="0"/>
                      <a:pt x="1" y="0"/>
                    </a:cubicBezTo>
                    <a:cubicBezTo>
                      <a:pt x="1" y="0"/>
                      <a:pt x="0" y="0"/>
                      <a:pt x="0" y="0"/>
                    </a:cubicBezTo>
                  </a:path>
                </a:pathLst>
              </a:custGeom>
              <a:solidFill>
                <a:srgbClr val="73C2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9" name="Google Shape;2379;p42"/>
              <p:cNvSpPr/>
              <p:nvPr/>
            </p:nvSpPr>
            <p:spPr>
              <a:xfrm>
                <a:off x="4525701" y="998526"/>
                <a:ext cx="41275" cy="3175"/>
              </a:xfrm>
              <a:custGeom>
                <a:avLst/>
                <a:gdLst/>
                <a:ahLst/>
                <a:cxnLst/>
                <a:rect l="l" t="t" r="r" b="b"/>
                <a:pathLst>
                  <a:path w="30" h="3" extrusionOk="0">
                    <a:moveTo>
                      <a:pt x="30" y="0"/>
                    </a:moveTo>
                    <a:cubicBezTo>
                      <a:pt x="20" y="1"/>
                      <a:pt x="10" y="2"/>
                      <a:pt x="0" y="3"/>
                    </a:cubicBezTo>
                    <a:cubicBezTo>
                      <a:pt x="0" y="3"/>
                      <a:pt x="0" y="3"/>
                      <a:pt x="0" y="3"/>
                    </a:cubicBezTo>
                    <a:cubicBezTo>
                      <a:pt x="10" y="2"/>
                      <a:pt x="20" y="1"/>
                      <a:pt x="30" y="0"/>
                    </a:cubicBezTo>
                    <a:cubicBezTo>
                      <a:pt x="30" y="0"/>
                      <a:pt x="30" y="0"/>
                      <a:pt x="30" y="0"/>
                    </a:cubicBezTo>
                  </a:path>
                </a:pathLst>
              </a:custGeom>
              <a:solidFill>
                <a:srgbClr val="73C2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0" name="Google Shape;2380;p42"/>
              <p:cNvSpPr/>
              <p:nvPr/>
            </p:nvSpPr>
            <p:spPr>
              <a:xfrm>
                <a:off x="4566976" y="996938"/>
                <a:ext cx="6350" cy="1588"/>
              </a:xfrm>
              <a:custGeom>
                <a:avLst/>
                <a:gdLst/>
                <a:ahLst/>
                <a:cxnLst/>
                <a:rect l="l" t="t" r="r" b="b"/>
                <a:pathLst>
                  <a:path w="5" h="1" extrusionOk="0">
                    <a:moveTo>
                      <a:pt x="5" y="0"/>
                    </a:moveTo>
                    <a:cubicBezTo>
                      <a:pt x="3" y="1"/>
                      <a:pt x="2" y="1"/>
                      <a:pt x="0" y="1"/>
                    </a:cubicBezTo>
                    <a:cubicBezTo>
                      <a:pt x="0" y="1"/>
                      <a:pt x="0" y="1"/>
                      <a:pt x="0" y="1"/>
                    </a:cubicBezTo>
                    <a:cubicBezTo>
                      <a:pt x="2" y="1"/>
                      <a:pt x="3" y="1"/>
                      <a:pt x="5" y="0"/>
                    </a:cubicBezTo>
                  </a:path>
                </a:pathLst>
              </a:custGeom>
              <a:solidFill>
                <a:srgbClr val="0701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1" name="Google Shape;2381;p42"/>
              <p:cNvSpPr/>
              <p:nvPr/>
            </p:nvSpPr>
            <p:spPr>
              <a:xfrm>
                <a:off x="4428863" y="923913"/>
                <a:ext cx="331788" cy="147638"/>
              </a:xfrm>
              <a:custGeom>
                <a:avLst/>
                <a:gdLst/>
                <a:ahLst/>
                <a:cxnLst/>
                <a:rect l="l" t="t" r="r" b="b"/>
                <a:pathLst>
                  <a:path w="238" h="107" extrusionOk="0">
                    <a:moveTo>
                      <a:pt x="159" y="2"/>
                    </a:moveTo>
                    <a:cubicBezTo>
                      <a:pt x="157" y="2"/>
                      <a:pt x="155" y="2"/>
                      <a:pt x="154" y="3"/>
                    </a:cubicBezTo>
                    <a:cubicBezTo>
                      <a:pt x="140" y="11"/>
                      <a:pt x="127" y="0"/>
                      <a:pt x="118" y="18"/>
                    </a:cubicBezTo>
                    <a:cubicBezTo>
                      <a:pt x="116" y="22"/>
                      <a:pt x="111" y="23"/>
                      <a:pt x="105" y="23"/>
                    </a:cubicBezTo>
                    <a:cubicBezTo>
                      <a:pt x="104" y="23"/>
                      <a:pt x="102" y="23"/>
                      <a:pt x="100" y="23"/>
                    </a:cubicBezTo>
                    <a:cubicBezTo>
                      <a:pt x="98" y="23"/>
                      <a:pt x="97" y="23"/>
                      <a:pt x="95" y="23"/>
                    </a:cubicBezTo>
                    <a:cubicBezTo>
                      <a:pt x="94" y="23"/>
                      <a:pt x="93" y="23"/>
                      <a:pt x="92" y="23"/>
                    </a:cubicBezTo>
                    <a:cubicBezTo>
                      <a:pt x="74" y="25"/>
                      <a:pt x="79" y="37"/>
                      <a:pt x="67" y="42"/>
                    </a:cubicBezTo>
                    <a:cubicBezTo>
                      <a:pt x="52" y="48"/>
                      <a:pt x="39" y="46"/>
                      <a:pt x="33" y="65"/>
                    </a:cubicBezTo>
                    <a:cubicBezTo>
                      <a:pt x="31" y="72"/>
                      <a:pt x="24" y="76"/>
                      <a:pt x="19" y="79"/>
                    </a:cubicBezTo>
                    <a:cubicBezTo>
                      <a:pt x="6" y="86"/>
                      <a:pt x="2" y="96"/>
                      <a:pt x="0" y="107"/>
                    </a:cubicBezTo>
                    <a:cubicBezTo>
                      <a:pt x="5" y="105"/>
                      <a:pt x="9" y="103"/>
                      <a:pt x="14" y="102"/>
                    </a:cubicBezTo>
                    <a:cubicBezTo>
                      <a:pt x="16" y="98"/>
                      <a:pt x="17" y="95"/>
                      <a:pt x="19" y="93"/>
                    </a:cubicBezTo>
                    <a:cubicBezTo>
                      <a:pt x="25" y="86"/>
                      <a:pt x="34" y="84"/>
                      <a:pt x="43" y="84"/>
                    </a:cubicBezTo>
                    <a:cubicBezTo>
                      <a:pt x="47" y="84"/>
                      <a:pt x="51" y="84"/>
                      <a:pt x="55" y="84"/>
                    </a:cubicBezTo>
                    <a:cubicBezTo>
                      <a:pt x="52" y="81"/>
                      <a:pt x="50" y="78"/>
                      <a:pt x="47" y="74"/>
                    </a:cubicBezTo>
                    <a:cubicBezTo>
                      <a:pt x="47" y="74"/>
                      <a:pt x="47" y="74"/>
                      <a:pt x="47" y="74"/>
                    </a:cubicBezTo>
                    <a:cubicBezTo>
                      <a:pt x="47" y="74"/>
                      <a:pt x="47" y="74"/>
                      <a:pt x="47" y="74"/>
                    </a:cubicBezTo>
                    <a:cubicBezTo>
                      <a:pt x="57" y="74"/>
                      <a:pt x="68" y="73"/>
                      <a:pt x="78" y="72"/>
                    </a:cubicBezTo>
                    <a:cubicBezTo>
                      <a:pt x="78" y="72"/>
                      <a:pt x="78" y="72"/>
                      <a:pt x="78" y="72"/>
                    </a:cubicBezTo>
                    <a:cubicBezTo>
                      <a:pt x="75" y="67"/>
                      <a:pt x="72" y="62"/>
                      <a:pt x="69" y="57"/>
                    </a:cubicBezTo>
                    <a:cubicBezTo>
                      <a:pt x="69" y="57"/>
                      <a:pt x="69" y="57"/>
                      <a:pt x="69" y="57"/>
                    </a:cubicBezTo>
                    <a:cubicBezTo>
                      <a:pt x="69" y="57"/>
                      <a:pt x="69" y="57"/>
                      <a:pt x="69" y="57"/>
                    </a:cubicBezTo>
                    <a:cubicBezTo>
                      <a:pt x="79" y="56"/>
                      <a:pt x="89" y="55"/>
                      <a:pt x="99" y="54"/>
                    </a:cubicBezTo>
                    <a:cubicBezTo>
                      <a:pt x="101" y="54"/>
                      <a:pt x="102" y="54"/>
                      <a:pt x="104" y="53"/>
                    </a:cubicBezTo>
                    <a:cubicBezTo>
                      <a:pt x="104" y="53"/>
                      <a:pt x="104" y="53"/>
                      <a:pt x="104" y="53"/>
                    </a:cubicBezTo>
                    <a:cubicBezTo>
                      <a:pt x="104" y="53"/>
                      <a:pt x="104" y="53"/>
                      <a:pt x="103" y="53"/>
                    </a:cubicBezTo>
                    <a:cubicBezTo>
                      <a:pt x="101" y="50"/>
                      <a:pt x="99" y="47"/>
                      <a:pt x="97" y="44"/>
                    </a:cubicBezTo>
                    <a:cubicBezTo>
                      <a:pt x="97" y="44"/>
                      <a:pt x="97" y="44"/>
                      <a:pt x="97" y="44"/>
                    </a:cubicBezTo>
                    <a:cubicBezTo>
                      <a:pt x="97" y="44"/>
                      <a:pt x="97" y="44"/>
                      <a:pt x="97" y="44"/>
                    </a:cubicBezTo>
                    <a:cubicBezTo>
                      <a:pt x="109" y="44"/>
                      <a:pt x="121" y="44"/>
                      <a:pt x="133" y="44"/>
                    </a:cubicBezTo>
                    <a:cubicBezTo>
                      <a:pt x="130" y="40"/>
                      <a:pt x="128" y="36"/>
                      <a:pt x="125" y="32"/>
                    </a:cubicBezTo>
                    <a:cubicBezTo>
                      <a:pt x="125" y="32"/>
                      <a:pt x="125" y="32"/>
                      <a:pt x="125" y="32"/>
                    </a:cubicBezTo>
                    <a:cubicBezTo>
                      <a:pt x="125" y="32"/>
                      <a:pt x="125" y="32"/>
                      <a:pt x="125" y="32"/>
                    </a:cubicBezTo>
                    <a:cubicBezTo>
                      <a:pt x="138" y="32"/>
                      <a:pt x="152" y="32"/>
                      <a:pt x="165" y="32"/>
                    </a:cubicBezTo>
                    <a:cubicBezTo>
                      <a:pt x="162" y="29"/>
                      <a:pt x="159" y="26"/>
                      <a:pt x="156" y="22"/>
                    </a:cubicBezTo>
                    <a:cubicBezTo>
                      <a:pt x="156" y="22"/>
                      <a:pt x="156" y="22"/>
                      <a:pt x="156" y="22"/>
                    </a:cubicBezTo>
                    <a:cubicBezTo>
                      <a:pt x="156" y="22"/>
                      <a:pt x="156" y="22"/>
                      <a:pt x="156" y="22"/>
                    </a:cubicBezTo>
                    <a:cubicBezTo>
                      <a:pt x="164" y="24"/>
                      <a:pt x="172" y="26"/>
                      <a:pt x="180" y="27"/>
                    </a:cubicBezTo>
                    <a:cubicBezTo>
                      <a:pt x="176" y="23"/>
                      <a:pt x="173" y="17"/>
                      <a:pt x="172" y="11"/>
                    </a:cubicBezTo>
                    <a:cubicBezTo>
                      <a:pt x="172" y="11"/>
                      <a:pt x="173" y="11"/>
                      <a:pt x="173" y="11"/>
                    </a:cubicBezTo>
                    <a:cubicBezTo>
                      <a:pt x="194" y="16"/>
                      <a:pt x="216" y="18"/>
                      <a:pt x="237" y="18"/>
                    </a:cubicBezTo>
                    <a:cubicBezTo>
                      <a:pt x="237" y="18"/>
                      <a:pt x="238" y="18"/>
                      <a:pt x="238" y="18"/>
                    </a:cubicBezTo>
                    <a:cubicBezTo>
                      <a:pt x="212" y="12"/>
                      <a:pt x="207" y="5"/>
                      <a:pt x="196" y="5"/>
                    </a:cubicBezTo>
                    <a:cubicBezTo>
                      <a:pt x="195" y="5"/>
                      <a:pt x="193" y="5"/>
                      <a:pt x="191" y="5"/>
                    </a:cubicBezTo>
                    <a:cubicBezTo>
                      <a:pt x="188" y="6"/>
                      <a:pt x="186" y="6"/>
                      <a:pt x="184" y="6"/>
                    </a:cubicBezTo>
                    <a:cubicBezTo>
                      <a:pt x="179" y="6"/>
                      <a:pt x="175" y="5"/>
                      <a:pt x="171" y="4"/>
                    </a:cubicBezTo>
                    <a:cubicBezTo>
                      <a:pt x="166" y="3"/>
                      <a:pt x="163" y="2"/>
                      <a:pt x="159" y="2"/>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2" name="Google Shape;2382;p42"/>
              <p:cNvSpPr/>
              <p:nvPr/>
            </p:nvSpPr>
            <p:spPr>
              <a:xfrm>
                <a:off x="4414576" y="1055676"/>
                <a:ext cx="395288" cy="120650"/>
              </a:xfrm>
              <a:custGeom>
                <a:avLst/>
                <a:gdLst/>
                <a:ahLst/>
                <a:cxnLst/>
                <a:rect l="l" t="t" r="r" b="b"/>
                <a:pathLst>
                  <a:path w="284" h="87" extrusionOk="0">
                    <a:moveTo>
                      <a:pt x="216" y="81"/>
                    </a:moveTo>
                    <a:cubicBezTo>
                      <a:pt x="206" y="77"/>
                      <a:pt x="195" y="74"/>
                      <a:pt x="185" y="71"/>
                    </a:cubicBezTo>
                    <a:cubicBezTo>
                      <a:pt x="185" y="76"/>
                      <a:pt x="186" y="82"/>
                      <a:pt x="186" y="87"/>
                    </a:cubicBezTo>
                    <a:cubicBezTo>
                      <a:pt x="178" y="83"/>
                      <a:pt x="169" y="78"/>
                      <a:pt x="161" y="74"/>
                    </a:cubicBezTo>
                    <a:cubicBezTo>
                      <a:pt x="161" y="77"/>
                      <a:pt x="161" y="80"/>
                      <a:pt x="162" y="83"/>
                    </a:cubicBezTo>
                    <a:cubicBezTo>
                      <a:pt x="153" y="79"/>
                      <a:pt x="146" y="74"/>
                      <a:pt x="138" y="69"/>
                    </a:cubicBezTo>
                    <a:cubicBezTo>
                      <a:pt x="139" y="75"/>
                      <a:pt x="129" y="77"/>
                      <a:pt x="124" y="73"/>
                    </a:cubicBezTo>
                    <a:cubicBezTo>
                      <a:pt x="119" y="69"/>
                      <a:pt x="115" y="62"/>
                      <a:pt x="108" y="61"/>
                    </a:cubicBezTo>
                    <a:cubicBezTo>
                      <a:pt x="108" y="64"/>
                      <a:pt x="107" y="67"/>
                      <a:pt x="106" y="70"/>
                    </a:cubicBezTo>
                    <a:cubicBezTo>
                      <a:pt x="102" y="66"/>
                      <a:pt x="98" y="62"/>
                      <a:pt x="93" y="60"/>
                    </a:cubicBezTo>
                    <a:cubicBezTo>
                      <a:pt x="89" y="58"/>
                      <a:pt x="82" y="59"/>
                      <a:pt x="79" y="64"/>
                    </a:cubicBezTo>
                    <a:cubicBezTo>
                      <a:pt x="70" y="58"/>
                      <a:pt x="62" y="51"/>
                      <a:pt x="55" y="43"/>
                    </a:cubicBezTo>
                    <a:cubicBezTo>
                      <a:pt x="56" y="46"/>
                      <a:pt x="51" y="49"/>
                      <a:pt x="48" y="47"/>
                    </a:cubicBezTo>
                    <a:cubicBezTo>
                      <a:pt x="46" y="45"/>
                      <a:pt x="44" y="42"/>
                      <a:pt x="43" y="39"/>
                    </a:cubicBezTo>
                    <a:cubicBezTo>
                      <a:pt x="41" y="36"/>
                      <a:pt x="38" y="33"/>
                      <a:pt x="35" y="34"/>
                    </a:cubicBezTo>
                    <a:cubicBezTo>
                      <a:pt x="23" y="31"/>
                      <a:pt x="9" y="26"/>
                      <a:pt x="0" y="19"/>
                    </a:cubicBezTo>
                    <a:cubicBezTo>
                      <a:pt x="19" y="5"/>
                      <a:pt x="47" y="0"/>
                      <a:pt x="70" y="1"/>
                    </a:cubicBezTo>
                    <a:cubicBezTo>
                      <a:pt x="94" y="3"/>
                      <a:pt x="117" y="10"/>
                      <a:pt x="140" y="17"/>
                    </a:cubicBezTo>
                    <a:cubicBezTo>
                      <a:pt x="188" y="33"/>
                      <a:pt x="236" y="48"/>
                      <a:pt x="284" y="63"/>
                    </a:cubicBezTo>
                    <a:cubicBezTo>
                      <a:pt x="268" y="68"/>
                      <a:pt x="250" y="68"/>
                      <a:pt x="234" y="63"/>
                    </a:cubicBezTo>
                    <a:cubicBezTo>
                      <a:pt x="235" y="67"/>
                      <a:pt x="237" y="71"/>
                      <a:pt x="239" y="75"/>
                    </a:cubicBezTo>
                    <a:cubicBezTo>
                      <a:pt x="229" y="72"/>
                      <a:pt x="218" y="70"/>
                      <a:pt x="208" y="69"/>
                    </a:cubicBezTo>
                    <a:cubicBezTo>
                      <a:pt x="211" y="73"/>
                      <a:pt x="213" y="77"/>
                      <a:pt x="216" y="81"/>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3" name="Google Shape;2383;p42"/>
              <p:cNvSpPr/>
              <p:nvPr/>
            </p:nvSpPr>
            <p:spPr>
              <a:xfrm>
                <a:off x="4671751" y="1154101"/>
                <a:ext cx="42863" cy="22225"/>
              </a:xfrm>
              <a:custGeom>
                <a:avLst/>
                <a:gdLst/>
                <a:ahLst/>
                <a:cxnLst/>
                <a:rect l="l" t="t" r="r" b="b"/>
                <a:pathLst>
                  <a:path w="31" h="16" extrusionOk="0">
                    <a:moveTo>
                      <a:pt x="0" y="0"/>
                    </a:moveTo>
                    <a:cubicBezTo>
                      <a:pt x="0" y="5"/>
                      <a:pt x="1" y="11"/>
                      <a:pt x="1" y="16"/>
                    </a:cubicBezTo>
                    <a:cubicBezTo>
                      <a:pt x="1" y="16"/>
                      <a:pt x="1" y="16"/>
                      <a:pt x="1" y="16"/>
                    </a:cubicBezTo>
                    <a:cubicBezTo>
                      <a:pt x="1" y="11"/>
                      <a:pt x="0" y="5"/>
                      <a:pt x="0" y="0"/>
                    </a:cubicBezTo>
                    <a:cubicBezTo>
                      <a:pt x="10" y="3"/>
                      <a:pt x="21" y="6"/>
                      <a:pt x="31" y="10"/>
                    </a:cubicBezTo>
                    <a:cubicBezTo>
                      <a:pt x="21" y="6"/>
                      <a:pt x="10" y="3"/>
                      <a:pt x="0" y="0"/>
                    </a:cubicBezTo>
                  </a:path>
                </a:pathLst>
              </a:custGeom>
              <a:solidFill>
                <a:srgbClr val="73C2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4" name="Google Shape;2384;p42"/>
              <p:cNvSpPr/>
              <p:nvPr/>
            </p:nvSpPr>
            <p:spPr>
              <a:xfrm>
                <a:off x="4419338" y="1076313"/>
                <a:ext cx="377825" cy="100013"/>
              </a:xfrm>
              <a:custGeom>
                <a:avLst/>
                <a:gdLst/>
                <a:ahLst/>
                <a:cxnLst/>
                <a:rect l="l" t="t" r="r" b="b"/>
                <a:pathLst>
                  <a:path w="272" h="72" extrusionOk="0">
                    <a:moveTo>
                      <a:pt x="28" y="0"/>
                    </a:moveTo>
                    <a:cubicBezTo>
                      <a:pt x="19" y="0"/>
                      <a:pt x="9" y="3"/>
                      <a:pt x="0" y="6"/>
                    </a:cubicBezTo>
                    <a:cubicBezTo>
                      <a:pt x="9" y="9"/>
                      <a:pt x="17" y="13"/>
                      <a:pt x="25" y="17"/>
                    </a:cubicBezTo>
                    <a:cubicBezTo>
                      <a:pt x="28" y="18"/>
                      <a:pt x="30" y="19"/>
                      <a:pt x="32" y="19"/>
                    </a:cubicBezTo>
                    <a:cubicBezTo>
                      <a:pt x="32" y="19"/>
                      <a:pt x="33" y="19"/>
                      <a:pt x="33" y="19"/>
                    </a:cubicBezTo>
                    <a:cubicBezTo>
                      <a:pt x="36" y="19"/>
                      <a:pt x="39" y="21"/>
                      <a:pt x="40" y="24"/>
                    </a:cubicBezTo>
                    <a:cubicBezTo>
                      <a:pt x="40" y="25"/>
                      <a:pt x="41" y="26"/>
                      <a:pt x="41" y="27"/>
                    </a:cubicBezTo>
                    <a:cubicBezTo>
                      <a:pt x="44" y="29"/>
                      <a:pt x="47" y="31"/>
                      <a:pt x="49" y="32"/>
                    </a:cubicBezTo>
                    <a:cubicBezTo>
                      <a:pt x="51" y="32"/>
                      <a:pt x="52" y="31"/>
                      <a:pt x="52" y="29"/>
                    </a:cubicBezTo>
                    <a:cubicBezTo>
                      <a:pt x="52" y="29"/>
                      <a:pt x="52" y="28"/>
                      <a:pt x="52" y="28"/>
                    </a:cubicBezTo>
                    <a:cubicBezTo>
                      <a:pt x="52" y="28"/>
                      <a:pt x="52" y="28"/>
                      <a:pt x="52" y="28"/>
                    </a:cubicBezTo>
                    <a:cubicBezTo>
                      <a:pt x="52" y="28"/>
                      <a:pt x="52" y="28"/>
                      <a:pt x="52" y="28"/>
                    </a:cubicBezTo>
                    <a:cubicBezTo>
                      <a:pt x="59" y="36"/>
                      <a:pt x="67" y="43"/>
                      <a:pt x="76" y="49"/>
                    </a:cubicBezTo>
                    <a:cubicBezTo>
                      <a:pt x="78" y="45"/>
                      <a:pt x="82" y="44"/>
                      <a:pt x="86" y="44"/>
                    </a:cubicBezTo>
                    <a:cubicBezTo>
                      <a:pt x="87" y="44"/>
                      <a:pt x="89" y="44"/>
                      <a:pt x="90" y="45"/>
                    </a:cubicBezTo>
                    <a:cubicBezTo>
                      <a:pt x="95" y="47"/>
                      <a:pt x="99" y="51"/>
                      <a:pt x="103" y="55"/>
                    </a:cubicBezTo>
                    <a:cubicBezTo>
                      <a:pt x="104" y="52"/>
                      <a:pt x="105" y="49"/>
                      <a:pt x="105" y="46"/>
                    </a:cubicBezTo>
                    <a:cubicBezTo>
                      <a:pt x="112" y="47"/>
                      <a:pt x="116" y="54"/>
                      <a:pt x="121" y="58"/>
                    </a:cubicBezTo>
                    <a:cubicBezTo>
                      <a:pt x="123" y="59"/>
                      <a:pt x="125" y="60"/>
                      <a:pt x="128" y="60"/>
                    </a:cubicBezTo>
                    <a:cubicBezTo>
                      <a:pt x="132" y="60"/>
                      <a:pt x="135" y="58"/>
                      <a:pt x="135" y="55"/>
                    </a:cubicBezTo>
                    <a:cubicBezTo>
                      <a:pt x="135" y="54"/>
                      <a:pt x="135" y="54"/>
                      <a:pt x="135" y="54"/>
                    </a:cubicBezTo>
                    <a:cubicBezTo>
                      <a:pt x="135" y="54"/>
                      <a:pt x="135" y="54"/>
                      <a:pt x="135" y="54"/>
                    </a:cubicBezTo>
                    <a:cubicBezTo>
                      <a:pt x="135" y="54"/>
                      <a:pt x="135" y="54"/>
                      <a:pt x="135" y="54"/>
                    </a:cubicBezTo>
                    <a:cubicBezTo>
                      <a:pt x="143" y="59"/>
                      <a:pt x="150" y="64"/>
                      <a:pt x="159" y="68"/>
                    </a:cubicBezTo>
                    <a:cubicBezTo>
                      <a:pt x="158" y="65"/>
                      <a:pt x="158" y="62"/>
                      <a:pt x="158" y="59"/>
                    </a:cubicBezTo>
                    <a:cubicBezTo>
                      <a:pt x="158" y="59"/>
                      <a:pt x="158" y="59"/>
                      <a:pt x="158" y="59"/>
                    </a:cubicBezTo>
                    <a:cubicBezTo>
                      <a:pt x="158" y="59"/>
                      <a:pt x="158" y="59"/>
                      <a:pt x="158" y="59"/>
                    </a:cubicBezTo>
                    <a:cubicBezTo>
                      <a:pt x="166" y="63"/>
                      <a:pt x="175" y="68"/>
                      <a:pt x="183" y="72"/>
                    </a:cubicBezTo>
                    <a:cubicBezTo>
                      <a:pt x="183" y="67"/>
                      <a:pt x="182" y="61"/>
                      <a:pt x="182" y="56"/>
                    </a:cubicBezTo>
                    <a:cubicBezTo>
                      <a:pt x="192" y="59"/>
                      <a:pt x="203" y="62"/>
                      <a:pt x="213" y="66"/>
                    </a:cubicBezTo>
                    <a:cubicBezTo>
                      <a:pt x="213" y="66"/>
                      <a:pt x="213" y="66"/>
                      <a:pt x="213" y="66"/>
                    </a:cubicBezTo>
                    <a:cubicBezTo>
                      <a:pt x="210" y="62"/>
                      <a:pt x="208" y="58"/>
                      <a:pt x="205" y="54"/>
                    </a:cubicBezTo>
                    <a:cubicBezTo>
                      <a:pt x="205" y="54"/>
                      <a:pt x="205" y="54"/>
                      <a:pt x="205" y="54"/>
                    </a:cubicBezTo>
                    <a:cubicBezTo>
                      <a:pt x="205" y="54"/>
                      <a:pt x="205" y="54"/>
                      <a:pt x="205" y="54"/>
                    </a:cubicBezTo>
                    <a:cubicBezTo>
                      <a:pt x="215" y="55"/>
                      <a:pt x="226" y="57"/>
                      <a:pt x="236" y="60"/>
                    </a:cubicBezTo>
                    <a:cubicBezTo>
                      <a:pt x="234" y="56"/>
                      <a:pt x="232" y="52"/>
                      <a:pt x="231" y="48"/>
                    </a:cubicBezTo>
                    <a:cubicBezTo>
                      <a:pt x="231" y="48"/>
                      <a:pt x="231" y="48"/>
                      <a:pt x="231" y="48"/>
                    </a:cubicBezTo>
                    <a:cubicBezTo>
                      <a:pt x="231" y="48"/>
                      <a:pt x="231" y="48"/>
                      <a:pt x="231" y="48"/>
                    </a:cubicBezTo>
                    <a:cubicBezTo>
                      <a:pt x="239" y="50"/>
                      <a:pt x="247" y="51"/>
                      <a:pt x="256" y="51"/>
                    </a:cubicBezTo>
                    <a:cubicBezTo>
                      <a:pt x="261" y="51"/>
                      <a:pt x="266" y="51"/>
                      <a:pt x="272" y="50"/>
                    </a:cubicBezTo>
                    <a:cubicBezTo>
                      <a:pt x="270" y="50"/>
                      <a:pt x="268" y="50"/>
                      <a:pt x="266" y="49"/>
                    </a:cubicBezTo>
                    <a:cubicBezTo>
                      <a:pt x="251" y="47"/>
                      <a:pt x="237" y="42"/>
                      <a:pt x="223" y="37"/>
                    </a:cubicBezTo>
                    <a:cubicBezTo>
                      <a:pt x="221" y="36"/>
                      <a:pt x="218" y="35"/>
                      <a:pt x="216" y="35"/>
                    </a:cubicBezTo>
                    <a:cubicBezTo>
                      <a:pt x="211" y="35"/>
                      <a:pt x="207" y="37"/>
                      <a:pt x="202" y="38"/>
                    </a:cubicBezTo>
                    <a:cubicBezTo>
                      <a:pt x="197" y="40"/>
                      <a:pt x="193" y="41"/>
                      <a:pt x="188" y="41"/>
                    </a:cubicBezTo>
                    <a:cubicBezTo>
                      <a:pt x="185" y="41"/>
                      <a:pt x="181" y="40"/>
                      <a:pt x="177" y="38"/>
                    </a:cubicBezTo>
                    <a:cubicBezTo>
                      <a:pt x="172" y="34"/>
                      <a:pt x="161" y="25"/>
                      <a:pt x="155" y="25"/>
                    </a:cubicBezTo>
                    <a:cubicBezTo>
                      <a:pt x="154" y="25"/>
                      <a:pt x="153" y="25"/>
                      <a:pt x="153" y="25"/>
                    </a:cubicBezTo>
                    <a:cubicBezTo>
                      <a:pt x="148" y="28"/>
                      <a:pt x="143" y="31"/>
                      <a:pt x="137" y="31"/>
                    </a:cubicBezTo>
                    <a:cubicBezTo>
                      <a:pt x="136" y="31"/>
                      <a:pt x="136" y="31"/>
                      <a:pt x="135" y="31"/>
                    </a:cubicBezTo>
                    <a:cubicBezTo>
                      <a:pt x="122" y="31"/>
                      <a:pt x="114" y="26"/>
                      <a:pt x="104" y="18"/>
                    </a:cubicBezTo>
                    <a:cubicBezTo>
                      <a:pt x="98" y="13"/>
                      <a:pt x="94" y="8"/>
                      <a:pt x="86" y="8"/>
                    </a:cubicBezTo>
                    <a:cubicBezTo>
                      <a:pt x="85" y="8"/>
                      <a:pt x="84" y="8"/>
                      <a:pt x="83" y="8"/>
                    </a:cubicBezTo>
                    <a:cubicBezTo>
                      <a:pt x="78" y="9"/>
                      <a:pt x="74" y="12"/>
                      <a:pt x="69" y="12"/>
                    </a:cubicBezTo>
                    <a:cubicBezTo>
                      <a:pt x="68" y="12"/>
                      <a:pt x="68" y="12"/>
                      <a:pt x="67" y="12"/>
                    </a:cubicBezTo>
                    <a:cubicBezTo>
                      <a:pt x="59" y="10"/>
                      <a:pt x="53" y="8"/>
                      <a:pt x="46" y="4"/>
                    </a:cubicBezTo>
                    <a:cubicBezTo>
                      <a:pt x="40" y="1"/>
                      <a:pt x="34" y="0"/>
                      <a:pt x="28" y="0"/>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5" name="Google Shape;2385;p42"/>
              <p:cNvSpPr/>
              <p:nvPr/>
            </p:nvSpPr>
            <p:spPr>
              <a:xfrm>
                <a:off x="4409813" y="1081076"/>
                <a:ext cx="209550" cy="382588"/>
              </a:xfrm>
              <a:custGeom>
                <a:avLst/>
                <a:gdLst/>
                <a:ahLst/>
                <a:cxnLst/>
                <a:rect l="l" t="t" r="r" b="b"/>
                <a:pathLst>
                  <a:path w="151" h="275" extrusionOk="0">
                    <a:moveTo>
                      <a:pt x="90" y="189"/>
                    </a:moveTo>
                    <a:cubicBezTo>
                      <a:pt x="88" y="178"/>
                      <a:pt x="87" y="166"/>
                      <a:pt x="87" y="155"/>
                    </a:cubicBezTo>
                    <a:cubicBezTo>
                      <a:pt x="84" y="159"/>
                      <a:pt x="82" y="162"/>
                      <a:pt x="79" y="166"/>
                    </a:cubicBezTo>
                    <a:cubicBezTo>
                      <a:pt x="74" y="157"/>
                      <a:pt x="70" y="148"/>
                      <a:pt x="65" y="139"/>
                    </a:cubicBezTo>
                    <a:cubicBezTo>
                      <a:pt x="67" y="140"/>
                      <a:pt x="66" y="144"/>
                      <a:pt x="63" y="143"/>
                    </a:cubicBezTo>
                    <a:cubicBezTo>
                      <a:pt x="61" y="143"/>
                      <a:pt x="60" y="140"/>
                      <a:pt x="60" y="138"/>
                    </a:cubicBezTo>
                    <a:cubicBezTo>
                      <a:pt x="58" y="130"/>
                      <a:pt x="55" y="122"/>
                      <a:pt x="53" y="114"/>
                    </a:cubicBezTo>
                    <a:cubicBezTo>
                      <a:pt x="55" y="118"/>
                      <a:pt x="53" y="122"/>
                      <a:pt x="49" y="124"/>
                    </a:cubicBezTo>
                    <a:cubicBezTo>
                      <a:pt x="47" y="114"/>
                      <a:pt x="44" y="103"/>
                      <a:pt x="42" y="92"/>
                    </a:cubicBezTo>
                    <a:cubicBezTo>
                      <a:pt x="39" y="94"/>
                      <a:pt x="37" y="95"/>
                      <a:pt x="34" y="96"/>
                    </a:cubicBezTo>
                    <a:cubicBezTo>
                      <a:pt x="30" y="84"/>
                      <a:pt x="26" y="73"/>
                      <a:pt x="22" y="61"/>
                    </a:cubicBezTo>
                    <a:cubicBezTo>
                      <a:pt x="16" y="40"/>
                      <a:pt x="9" y="19"/>
                      <a:pt x="0" y="0"/>
                    </a:cubicBezTo>
                    <a:cubicBezTo>
                      <a:pt x="54" y="17"/>
                      <a:pt x="98" y="59"/>
                      <a:pt x="123" y="110"/>
                    </a:cubicBezTo>
                    <a:cubicBezTo>
                      <a:pt x="147" y="161"/>
                      <a:pt x="151" y="220"/>
                      <a:pt x="138" y="275"/>
                    </a:cubicBezTo>
                    <a:cubicBezTo>
                      <a:pt x="129" y="262"/>
                      <a:pt x="123" y="248"/>
                      <a:pt x="120" y="233"/>
                    </a:cubicBezTo>
                    <a:cubicBezTo>
                      <a:pt x="119" y="236"/>
                      <a:pt x="118" y="239"/>
                      <a:pt x="116" y="243"/>
                    </a:cubicBezTo>
                    <a:cubicBezTo>
                      <a:pt x="110" y="232"/>
                      <a:pt x="107" y="220"/>
                      <a:pt x="108" y="208"/>
                    </a:cubicBezTo>
                    <a:cubicBezTo>
                      <a:pt x="108" y="212"/>
                      <a:pt x="107" y="215"/>
                      <a:pt x="105" y="218"/>
                    </a:cubicBezTo>
                    <a:cubicBezTo>
                      <a:pt x="101" y="205"/>
                      <a:pt x="99" y="191"/>
                      <a:pt x="100" y="178"/>
                    </a:cubicBezTo>
                    <a:cubicBezTo>
                      <a:pt x="98" y="182"/>
                      <a:pt x="94" y="186"/>
                      <a:pt x="90" y="189"/>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6" name="Google Shape;2386;p42"/>
              <p:cNvSpPr/>
              <p:nvPr/>
            </p:nvSpPr>
            <p:spPr>
              <a:xfrm>
                <a:off x="4416163" y="1096951"/>
                <a:ext cx="23813" cy="69850"/>
              </a:xfrm>
              <a:custGeom>
                <a:avLst/>
                <a:gdLst/>
                <a:ahLst/>
                <a:cxnLst/>
                <a:rect l="l" t="t" r="r" b="b"/>
                <a:pathLst>
                  <a:path w="17" h="50" extrusionOk="0">
                    <a:moveTo>
                      <a:pt x="17" y="48"/>
                    </a:moveTo>
                    <a:cubicBezTo>
                      <a:pt x="17" y="49"/>
                      <a:pt x="17" y="49"/>
                      <a:pt x="17" y="50"/>
                    </a:cubicBezTo>
                    <a:cubicBezTo>
                      <a:pt x="17" y="49"/>
                      <a:pt x="17" y="49"/>
                      <a:pt x="17" y="48"/>
                    </a:cubicBezTo>
                    <a:moveTo>
                      <a:pt x="0" y="0"/>
                    </a:moveTo>
                    <a:cubicBezTo>
                      <a:pt x="0" y="1"/>
                      <a:pt x="0" y="1"/>
                      <a:pt x="0" y="1"/>
                    </a:cubicBezTo>
                    <a:cubicBezTo>
                      <a:pt x="6" y="16"/>
                      <a:pt x="12" y="32"/>
                      <a:pt x="17" y="48"/>
                    </a:cubicBezTo>
                    <a:cubicBezTo>
                      <a:pt x="12" y="32"/>
                      <a:pt x="6" y="16"/>
                      <a:pt x="0" y="0"/>
                    </a:cubicBezTo>
                  </a:path>
                </a:pathLst>
              </a:custGeom>
              <a:solidFill>
                <a:srgbClr val="0A261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7" name="Google Shape;2387;p42"/>
              <p:cNvSpPr/>
              <p:nvPr/>
            </p:nvSpPr>
            <p:spPr>
              <a:xfrm>
                <a:off x="4484426" y="1241413"/>
                <a:ext cx="7938" cy="31750"/>
              </a:xfrm>
              <a:custGeom>
                <a:avLst/>
                <a:gdLst/>
                <a:ahLst/>
                <a:cxnLst/>
                <a:rect l="l" t="t" r="r" b="b"/>
                <a:pathLst>
                  <a:path w="6" h="23" extrusionOk="0">
                    <a:moveTo>
                      <a:pt x="0" y="0"/>
                    </a:moveTo>
                    <a:cubicBezTo>
                      <a:pt x="0" y="0"/>
                      <a:pt x="0" y="1"/>
                      <a:pt x="0" y="1"/>
                    </a:cubicBezTo>
                    <a:cubicBezTo>
                      <a:pt x="0" y="1"/>
                      <a:pt x="0" y="0"/>
                      <a:pt x="0" y="0"/>
                    </a:cubicBezTo>
                    <a:cubicBezTo>
                      <a:pt x="6" y="23"/>
                      <a:pt x="6" y="23"/>
                      <a:pt x="6" y="23"/>
                    </a:cubicBezTo>
                    <a:cubicBezTo>
                      <a:pt x="4" y="15"/>
                      <a:pt x="2" y="7"/>
                      <a:pt x="0" y="0"/>
                    </a:cubicBezTo>
                  </a:path>
                </a:pathLst>
              </a:custGeom>
              <a:solidFill>
                <a:srgbClr val="73C2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8" name="Google Shape;2388;p42"/>
              <p:cNvSpPr/>
              <p:nvPr/>
            </p:nvSpPr>
            <p:spPr>
              <a:xfrm>
                <a:off x="4501888" y="1277926"/>
                <a:ext cx="1588" cy="4763"/>
              </a:xfrm>
              <a:custGeom>
                <a:avLst/>
                <a:gdLst/>
                <a:ahLst/>
                <a:cxnLst/>
                <a:rect l="l" t="t" r="r" b="b"/>
                <a:pathLst>
                  <a:path w="2" h="4" extrusionOk="0">
                    <a:moveTo>
                      <a:pt x="0" y="0"/>
                    </a:moveTo>
                    <a:cubicBezTo>
                      <a:pt x="0" y="0"/>
                      <a:pt x="0" y="0"/>
                      <a:pt x="0" y="0"/>
                    </a:cubicBezTo>
                    <a:cubicBezTo>
                      <a:pt x="1" y="1"/>
                      <a:pt x="1" y="3"/>
                      <a:pt x="2" y="4"/>
                    </a:cubicBezTo>
                    <a:cubicBezTo>
                      <a:pt x="1" y="3"/>
                      <a:pt x="1" y="1"/>
                      <a:pt x="0" y="0"/>
                    </a:cubicBezTo>
                  </a:path>
                </a:pathLst>
              </a:custGeom>
              <a:solidFill>
                <a:srgbClr val="0A261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9" name="Google Shape;2389;p42"/>
              <p:cNvSpPr/>
              <p:nvPr/>
            </p:nvSpPr>
            <p:spPr>
              <a:xfrm>
                <a:off x="4535226" y="1328726"/>
                <a:ext cx="34925" cy="90488"/>
              </a:xfrm>
              <a:custGeom>
                <a:avLst/>
                <a:gdLst/>
                <a:ahLst/>
                <a:cxnLst/>
                <a:rect l="l" t="t" r="r" b="b"/>
                <a:pathLst>
                  <a:path w="26" h="65" extrusionOk="0">
                    <a:moveTo>
                      <a:pt x="26" y="64"/>
                    </a:moveTo>
                    <a:cubicBezTo>
                      <a:pt x="26" y="64"/>
                      <a:pt x="26" y="64"/>
                      <a:pt x="26" y="65"/>
                    </a:cubicBezTo>
                    <a:cubicBezTo>
                      <a:pt x="26" y="64"/>
                      <a:pt x="26" y="64"/>
                      <a:pt x="26" y="64"/>
                    </a:cubicBezTo>
                    <a:moveTo>
                      <a:pt x="26" y="64"/>
                    </a:moveTo>
                    <a:cubicBezTo>
                      <a:pt x="26" y="64"/>
                      <a:pt x="26" y="64"/>
                      <a:pt x="26" y="64"/>
                    </a:cubicBezTo>
                    <a:cubicBezTo>
                      <a:pt x="26" y="64"/>
                      <a:pt x="26" y="64"/>
                      <a:pt x="26" y="64"/>
                    </a:cubicBezTo>
                    <a:moveTo>
                      <a:pt x="26" y="63"/>
                    </a:moveTo>
                    <a:cubicBezTo>
                      <a:pt x="26" y="63"/>
                      <a:pt x="26" y="63"/>
                      <a:pt x="26" y="63"/>
                    </a:cubicBezTo>
                    <a:cubicBezTo>
                      <a:pt x="26" y="63"/>
                      <a:pt x="26" y="63"/>
                      <a:pt x="26" y="63"/>
                    </a:cubicBezTo>
                    <a:moveTo>
                      <a:pt x="25" y="63"/>
                    </a:moveTo>
                    <a:cubicBezTo>
                      <a:pt x="25" y="63"/>
                      <a:pt x="25" y="63"/>
                      <a:pt x="25" y="63"/>
                    </a:cubicBezTo>
                    <a:cubicBezTo>
                      <a:pt x="25" y="63"/>
                      <a:pt x="25" y="63"/>
                      <a:pt x="25" y="63"/>
                    </a:cubicBezTo>
                    <a:moveTo>
                      <a:pt x="25" y="62"/>
                    </a:moveTo>
                    <a:cubicBezTo>
                      <a:pt x="25" y="62"/>
                      <a:pt x="25" y="62"/>
                      <a:pt x="25" y="62"/>
                    </a:cubicBezTo>
                    <a:cubicBezTo>
                      <a:pt x="25" y="62"/>
                      <a:pt x="25" y="62"/>
                      <a:pt x="25" y="62"/>
                    </a:cubicBezTo>
                    <a:moveTo>
                      <a:pt x="25" y="62"/>
                    </a:moveTo>
                    <a:cubicBezTo>
                      <a:pt x="25" y="62"/>
                      <a:pt x="25" y="62"/>
                      <a:pt x="25" y="62"/>
                    </a:cubicBezTo>
                    <a:cubicBezTo>
                      <a:pt x="25" y="62"/>
                      <a:pt x="25" y="62"/>
                      <a:pt x="25" y="62"/>
                    </a:cubicBezTo>
                    <a:moveTo>
                      <a:pt x="15" y="40"/>
                    </a:moveTo>
                    <a:cubicBezTo>
                      <a:pt x="15" y="40"/>
                      <a:pt x="15" y="40"/>
                      <a:pt x="15" y="40"/>
                    </a:cubicBezTo>
                    <a:cubicBezTo>
                      <a:pt x="15" y="40"/>
                      <a:pt x="15" y="40"/>
                      <a:pt x="15" y="40"/>
                    </a:cubicBezTo>
                    <a:moveTo>
                      <a:pt x="10" y="0"/>
                    </a:moveTo>
                    <a:cubicBezTo>
                      <a:pt x="7" y="4"/>
                      <a:pt x="4" y="8"/>
                      <a:pt x="0" y="11"/>
                    </a:cubicBezTo>
                    <a:cubicBezTo>
                      <a:pt x="0" y="11"/>
                      <a:pt x="0" y="11"/>
                      <a:pt x="0" y="11"/>
                    </a:cubicBezTo>
                    <a:cubicBezTo>
                      <a:pt x="4" y="8"/>
                      <a:pt x="7" y="4"/>
                      <a:pt x="10" y="0"/>
                    </a:cubicBezTo>
                  </a:path>
                </a:pathLst>
              </a:custGeom>
              <a:solidFill>
                <a:srgbClr val="73C2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0" name="Google Shape;2390;p42"/>
              <p:cNvSpPr/>
              <p:nvPr/>
            </p:nvSpPr>
            <p:spPr>
              <a:xfrm>
                <a:off x="4416163" y="1096951"/>
                <a:ext cx="188913" cy="366713"/>
              </a:xfrm>
              <a:custGeom>
                <a:avLst/>
                <a:gdLst/>
                <a:ahLst/>
                <a:cxnLst/>
                <a:rect l="l" t="t" r="r" b="b"/>
                <a:pathLst>
                  <a:path w="136" h="264" extrusionOk="0">
                    <a:moveTo>
                      <a:pt x="0" y="0"/>
                    </a:moveTo>
                    <a:cubicBezTo>
                      <a:pt x="0" y="0"/>
                      <a:pt x="0" y="0"/>
                      <a:pt x="0" y="0"/>
                    </a:cubicBezTo>
                    <a:cubicBezTo>
                      <a:pt x="6" y="16"/>
                      <a:pt x="12" y="32"/>
                      <a:pt x="17" y="48"/>
                    </a:cubicBezTo>
                    <a:cubicBezTo>
                      <a:pt x="17" y="48"/>
                      <a:pt x="17" y="48"/>
                      <a:pt x="17" y="48"/>
                    </a:cubicBezTo>
                    <a:cubicBezTo>
                      <a:pt x="17" y="49"/>
                      <a:pt x="17" y="49"/>
                      <a:pt x="17" y="50"/>
                    </a:cubicBezTo>
                    <a:cubicBezTo>
                      <a:pt x="17" y="50"/>
                      <a:pt x="17" y="50"/>
                      <a:pt x="17" y="50"/>
                    </a:cubicBezTo>
                    <a:cubicBezTo>
                      <a:pt x="21" y="62"/>
                      <a:pt x="25" y="73"/>
                      <a:pt x="29" y="85"/>
                    </a:cubicBezTo>
                    <a:cubicBezTo>
                      <a:pt x="32" y="84"/>
                      <a:pt x="34" y="83"/>
                      <a:pt x="37" y="81"/>
                    </a:cubicBezTo>
                    <a:cubicBezTo>
                      <a:pt x="39" y="92"/>
                      <a:pt x="42" y="103"/>
                      <a:pt x="44" y="113"/>
                    </a:cubicBezTo>
                    <a:cubicBezTo>
                      <a:pt x="47" y="112"/>
                      <a:pt x="49" y="109"/>
                      <a:pt x="49" y="105"/>
                    </a:cubicBezTo>
                    <a:cubicBezTo>
                      <a:pt x="49" y="105"/>
                      <a:pt x="49" y="104"/>
                      <a:pt x="49" y="104"/>
                    </a:cubicBezTo>
                    <a:cubicBezTo>
                      <a:pt x="51" y="111"/>
                      <a:pt x="53" y="119"/>
                      <a:pt x="55" y="127"/>
                    </a:cubicBezTo>
                    <a:cubicBezTo>
                      <a:pt x="55" y="127"/>
                      <a:pt x="55" y="127"/>
                      <a:pt x="55" y="127"/>
                    </a:cubicBezTo>
                    <a:cubicBezTo>
                      <a:pt x="55" y="129"/>
                      <a:pt x="56" y="132"/>
                      <a:pt x="58" y="132"/>
                    </a:cubicBezTo>
                    <a:cubicBezTo>
                      <a:pt x="59" y="132"/>
                      <a:pt x="59" y="132"/>
                      <a:pt x="59" y="132"/>
                    </a:cubicBezTo>
                    <a:cubicBezTo>
                      <a:pt x="60" y="132"/>
                      <a:pt x="61" y="131"/>
                      <a:pt x="61" y="130"/>
                    </a:cubicBezTo>
                    <a:cubicBezTo>
                      <a:pt x="61" y="130"/>
                      <a:pt x="61" y="130"/>
                      <a:pt x="61" y="130"/>
                    </a:cubicBezTo>
                    <a:cubicBezTo>
                      <a:pt x="61" y="130"/>
                      <a:pt x="61" y="130"/>
                      <a:pt x="61" y="130"/>
                    </a:cubicBezTo>
                    <a:cubicBezTo>
                      <a:pt x="62" y="131"/>
                      <a:pt x="62" y="133"/>
                      <a:pt x="63" y="134"/>
                    </a:cubicBezTo>
                    <a:cubicBezTo>
                      <a:pt x="67" y="141"/>
                      <a:pt x="70" y="148"/>
                      <a:pt x="74" y="155"/>
                    </a:cubicBezTo>
                    <a:cubicBezTo>
                      <a:pt x="77" y="151"/>
                      <a:pt x="79" y="148"/>
                      <a:pt x="82" y="144"/>
                    </a:cubicBezTo>
                    <a:cubicBezTo>
                      <a:pt x="82" y="144"/>
                      <a:pt x="82" y="144"/>
                      <a:pt x="82" y="144"/>
                    </a:cubicBezTo>
                    <a:cubicBezTo>
                      <a:pt x="82" y="144"/>
                      <a:pt x="82" y="144"/>
                      <a:pt x="82" y="144"/>
                    </a:cubicBezTo>
                    <a:cubicBezTo>
                      <a:pt x="82" y="145"/>
                      <a:pt x="82" y="145"/>
                      <a:pt x="82" y="146"/>
                    </a:cubicBezTo>
                    <a:cubicBezTo>
                      <a:pt x="82" y="157"/>
                      <a:pt x="83" y="168"/>
                      <a:pt x="85" y="178"/>
                    </a:cubicBezTo>
                    <a:cubicBezTo>
                      <a:pt x="89" y="175"/>
                      <a:pt x="92" y="171"/>
                      <a:pt x="95" y="167"/>
                    </a:cubicBezTo>
                    <a:cubicBezTo>
                      <a:pt x="95" y="167"/>
                      <a:pt x="95" y="167"/>
                      <a:pt x="95" y="167"/>
                    </a:cubicBezTo>
                    <a:cubicBezTo>
                      <a:pt x="95" y="167"/>
                      <a:pt x="95" y="167"/>
                      <a:pt x="95" y="167"/>
                    </a:cubicBezTo>
                    <a:cubicBezTo>
                      <a:pt x="95" y="167"/>
                      <a:pt x="95" y="167"/>
                      <a:pt x="95" y="167"/>
                    </a:cubicBezTo>
                    <a:cubicBezTo>
                      <a:pt x="95" y="169"/>
                      <a:pt x="95" y="172"/>
                      <a:pt x="95" y="174"/>
                    </a:cubicBezTo>
                    <a:cubicBezTo>
                      <a:pt x="95" y="185"/>
                      <a:pt x="97" y="197"/>
                      <a:pt x="100" y="207"/>
                    </a:cubicBezTo>
                    <a:cubicBezTo>
                      <a:pt x="100" y="207"/>
                      <a:pt x="100" y="207"/>
                      <a:pt x="100" y="207"/>
                    </a:cubicBezTo>
                    <a:cubicBezTo>
                      <a:pt x="100" y="207"/>
                      <a:pt x="100" y="207"/>
                      <a:pt x="100" y="207"/>
                    </a:cubicBezTo>
                    <a:cubicBezTo>
                      <a:pt x="102" y="205"/>
                      <a:pt x="103" y="203"/>
                      <a:pt x="103" y="201"/>
                    </a:cubicBezTo>
                    <a:cubicBezTo>
                      <a:pt x="103" y="210"/>
                      <a:pt x="105" y="220"/>
                      <a:pt x="110" y="229"/>
                    </a:cubicBezTo>
                    <a:cubicBezTo>
                      <a:pt x="110" y="229"/>
                      <a:pt x="110" y="229"/>
                      <a:pt x="110" y="229"/>
                    </a:cubicBezTo>
                    <a:cubicBezTo>
                      <a:pt x="110" y="229"/>
                      <a:pt x="110" y="229"/>
                      <a:pt x="110" y="229"/>
                    </a:cubicBezTo>
                    <a:cubicBezTo>
                      <a:pt x="110" y="229"/>
                      <a:pt x="110" y="229"/>
                      <a:pt x="110" y="229"/>
                    </a:cubicBezTo>
                    <a:cubicBezTo>
                      <a:pt x="110" y="230"/>
                      <a:pt x="110" y="230"/>
                      <a:pt x="110" y="230"/>
                    </a:cubicBezTo>
                    <a:cubicBezTo>
                      <a:pt x="110" y="230"/>
                      <a:pt x="110" y="230"/>
                      <a:pt x="110" y="230"/>
                    </a:cubicBezTo>
                    <a:cubicBezTo>
                      <a:pt x="110" y="230"/>
                      <a:pt x="111" y="230"/>
                      <a:pt x="111" y="230"/>
                    </a:cubicBezTo>
                    <a:cubicBezTo>
                      <a:pt x="111" y="230"/>
                      <a:pt x="111" y="230"/>
                      <a:pt x="111" y="230"/>
                    </a:cubicBezTo>
                    <a:cubicBezTo>
                      <a:pt x="111" y="231"/>
                      <a:pt x="111" y="231"/>
                      <a:pt x="111" y="231"/>
                    </a:cubicBezTo>
                    <a:cubicBezTo>
                      <a:pt x="111" y="231"/>
                      <a:pt x="111" y="231"/>
                      <a:pt x="111" y="231"/>
                    </a:cubicBezTo>
                    <a:cubicBezTo>
                      <a:pt x="111" y="231"/>
                      <a:pt x="111" y="231"/>
                      <a:pt x="111" y="231"/>
                    </a:cubicBezTo>
                    <a:cubicBezTo>
                      <a:pt x="111" y="231"/>
                      <a:pt x="111" y="231"/>
                      <a:pt x="111" y="232"/>
                    </a:cubicBezTo>
                    <a:cubicBezTo>
                      <a:pt x="111" y="232"/>
                      <a:pt x="111" y="232"/>
                      <a:pt x="111" y="232"/>
                    </a:cubicBezTo>
                    <a:cubicBezTo>
                      <a:pt x="113" y="228"/>
                      <a:pt x="114" y="225"/>
                      <a:pt x="115" y="222"/>
                    </a:cubicBezTo>
                    <a:cubicBezTo>
                      <a:pt x="118" y="237"/>
                      <a:pt x="124" y="251"/>
                      <a:pt x="133" y="264"/>
                    </a:cubicBezTo>
                    <a:cubicBezTo>
                      <a:pt x="134" y="259"/>
                      <a:pt x="135" y="254"/>
                      <a:pt x="136" y="248"/>
                    </a:cubicBezTo>
                    <a:cubicBezTo>
                      <a:pt x="135" y="223"/>
                      <a:pt x="127" y="194"/>
                      <a:pt x="123" y="185"/>
                    </a:cubicBezTo>
                    <a:cubicBezTo>
                      <a:pt x="108" y="156"/>
                      <a:pt x="93" y="149"/>
                      <a:pt x="104" y="115"/>
                    </a:cubicBezTo>
                    <a:cubicBezTo>
                      <a:pt x="108" y="101"/>
                      <a:pt x="77" y="86"/>
                      <a:pt x="68" y="77"/>
                    </a:cubicBezTo>
                    <a:cubicBezTo>
                      <a:pt x="55" y="65"/>
                      <a:pt x="57" y="45"/>
                      <a:pt x="45" y="32"/>
                    </a:cubicBezTo>
                    <a:cubicBezTo>
                      <a:pt x="31" y="17"/>
                      <a:pt x="13" y="12"/>
                      <a:pt x="0" y="0"/>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1" name="Google Shape;2391;p42"/>
              <p:cNvSpPr/>
              <p:nvPr/>
            </p:nvSpPr>
            <p:spPr>
              <a:xfrm>
                <a:off x="4303451" y="1077901"/>
                <a:ext cx="114300" cy="388938"/>
              </a:xfrm>
              <a:custGeom>
                <a:avLst/>
                <a:gdLst/>
                <a:ahLst/>
                <a:cxnLst/>
                <a:rect l="l" t="t" r="r" b="b"/>
                <a:pathLst>
                  <a:path w="82" h="280" extrusionOk="0">
                    <a:moveTo>
                      <a:pt x="60" y="144"/>
                    </a:moveTo>
                    <a:cubicBezTo>
                      <a:pt x="60" y="134"/>
                      <a:pt x="60" y="124"/>
                      <a:pt x="60" y="115"/>
                    </a:cubicBezTo>
                    <a:cubicBezTo>
                      <a:pt x="62" y="116"/>
                      <a:pt x="65" y="118"/>
                      <a:pt x="67" y="119"/>
                    </a:cubicBezTo>
                    <a:cubicBezTo>
                      <a:pt x="68" y="98"/>
                      <a:pt x="69" y="77"/>
                      <a:pt x="71" y="56"/>
                    </a:cubicBezTo>
                    <a:cubicBezTo>
                      <a:pt x="73" y="59"/>
                      <a:pt x="75" y="61"/>
                      <a:pt x="77" y="64"/>
                    </a:cubicBezTo>
                    <a:cubicBezTo>
                      <a:pt x="76" y="55"/>
                      <a:pt x="75" y="46"/>
                      <a:pt x="73" y="38"/>
                    </a:cubicBezTo>
                    <a:cubicBezTo>
                      <a:pt x="74" y="40"/>
                      <a:pt x="77" y="42"/>
                      <a:pt x="80" y="43"/>
                    </a:cubicBezTo>
                    <a:cubicBezTo>
                      <a:pt x="81" y="28"/>
                      <a:pt x="81" y="14"/>
                      <a:pt x="82" y="0"/>
                    </a:cubicBezTo>
                    <a:cubicBezTo>
                      <a:pt x="40" y="32"/>
                      <a:pt x="12" y="81"/>
                      <a:pt x="6" y="133"/>
                    </a:cubicBezTo>
                    <a:cubicBezTo>
                      <a:pt x="0" y="185"/>
                      <a:pt x="15" y="239"/>
                      <a:pt x="48" y="280"/>
                    </a:cubicBezTo>
                    <a:cubicBezTo>
                      <a:pt x="47" y="270"/>
                      <a:pt x="45" y="259"/>
                      <a:pt x="44" y="248"/>
                    </a:cubicBezTo>
                    <a:cubicBezTo>
                      <a:pt x="47" y="251"/>
                      <a:pt x="51" y="254"/>
                      <a:pt x="54" y="258"/>
                    </a:cubicBezTo>
                    <a:cubicBezTo>
                      <a:pt x="51" y="245"/>
                      <a:pt x="49" y="233"/>
                      <a:pt x="46" y="221"/>
                    </a:cubicBezTo>
                    <a:cubicBezTo>
                      <a:pt x="45" y="220"/>
                      <a:pt x="45" y="221"/>
                      <a:pt x="45" y="222"/>
                    </a:cubicBezTo>
                    <a:cubicBezTo>
                      <a:pt x="45" y="223"/>
                      <a:pt x="46" y="224"/>
                      <a:pt x="47" y="223"/>
                    </a:cubicBezTo>
                    <a:cubicBezTo>
                      <a:pt x="49" y="222"/>
                      <a:pt x="49" y="220"/>
                      <a:pt x="49" y="218"/>
                    </a:cubicBezTo>
                    <a:cubicBezTo>
                      <a:pt x="47" y="210"/>
                      <a:pt x="46" y="202"/>
                      <a:pt x="45" y="194"/>
                    </a:cubicBezTo>
                    <a:cubicBezTo>
                      <a:pt x="48" y="198"/>
                      <a:pt x="51" y="200"/>
                      <a:pt x="55" y="201"/>
                    </a:cubicBezTo>
                    <a:cubicBezTo>
                      <a:pt x="54" y="189"/>
                      <a:pt x="52" y="177"/>
                      <a:pt x="50" y="165"/>
                    </a:cubicBezTo>
                    <a:cubicBezTo>
                      <a:pt x="53" y="166"/>
                      <a:pt x="55" y="168"/>
                      <a:pt x="57" y="170"/>
                    </a:cubicBezTo>
                    <a:cubicBezTo>
                      <a:pt x="54" y="157"/>
                      <a:pt x="51" y="145"/>
                      <a:pt x="49" y="133"/>
                    </a:cubicBezTo>
                    <a:cubicBezTo>
                      <a:pt x="52" y="137"/>
                      <a:pt x="55" y="141"/>
                      <a:pt x="60" y="144"/>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2" name="Google Shape;2392;p42"/>
              <p:cNvSpPr/>
              <p:nvPr/>
            </p:nvSpPr>
            <p:spPr>
              <a:xfrm>
                <a:off x="4414576" y="1098538"/>
                <a:ext cx="1588" cy="38100"/>
              </a:xfrm>
              <a:custGeom>
                <a:avLst/>
                <a:gdLst/>
                <a:ahLst/>
                <a:cxnLst/>
                <a:rect l="l" t="t" r="r" b="b"/>
                <a:pathLst>
                  <a:path w="1" h="28" extrusionOk="0">
                    <a:moveTo>
                      <a:pt x="1" y="0"/>
                    </a:moveTo>
                    <a:cubicBezTo>
                      <a:pt x="1" y="9"/>
                      <a:pt x="1" y="18"/>
                      <a:pt x="0" y="28"/>
                    </a:cubicBezTo>
                    <a:cubicBezTo>
                      <a:pt x="1" y="18"/>
                      <a:pt x="1" y="9"/>
                      <a:pt x="1" y="0"/>
                    </a:cubicBezTo>
                    <a:cubicBezTo>
                      <a:pt x="1" y="0"/>
                      <a:pt x="1" y="0"/>
                      <a:pt x="1" y="0"/>
                    </a:cubicBezTo>
                  </a:path>
                </a:pathLst>
              </a:custGeom>
              <a:solidFill>
                <a:srgbClr val="0A261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3" name="Google Shape;2393;p42"/>
              <p:cNvSpPr/>
              <p:nvPr/>
            </p:nvSpPr>
            <p:spPr>
              <a:xfrm>
                <a:off x="4416163" y="1087426"/>
                <a:ext cx="0" cy="9525"/>
              </a:xfrm>
              <a:custGeom>
                <a:avLst/>
                <a:gdLst/>
                <a:ahLst/>
                <a:cxnLst/>
                <a:rect l="l" t="t" r="r" b="b"/>
                <a:pathLst>
                  <a:path w="120000" h="7" extrusionOk="0">
                    <a:moveTo>
                      <a:pt x="0" y="0"/>
                    </a:moveTo>
                    <a:cubicBezTo>
                      <a:pt x="0" y="0"/>
                      <a:pt x="0" y="0"/>
                      <a:pt x="0" y="0"/>
                    </a:cubicBezTo>
                    <a:cubicBezTo>
                      <a:pt x="0" y="2"/>
                      <a:pt x="0" y="4"/>
                      <a:pt x="0" y="7"/>
                    </a:cubicBezTo>
                    <a:cubicBezTo>
                      <a:pt x="0" y="7"/>
                      <a:pt x="0" y="7"/>
                      <a:pt x="0" y="7"/>
                    </a:cubicBezTo>
                    <a:cubicBezTo>
                      <a:pt x="0" y="4"/>
                      <a:pt x="0" y="2"/>
                      <a:pt x="0" y="0"/>
                    </a:cubicBezTo>
                  </a:path>
                </a:pathLst>
              </a:custGeom>
              <a:solidFill>
                <a:srgbClr val="006C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4" name="Google Shape;2394;p42"/>
              <p:cNvSpPr/>
              <p:nvPr/>
            </p:nvSpPr>
            <p:spPr>
              <a:xfrm>
                <a:off x="4416163" y="1096951"/>
                <a:ext cx="0" cy="1588"/>
              </a:xfrm>
              <a:custGeom>
                <a:avLst/>
                <a:gdLst/>
                <a:ahLst/>
                <a:cxnLst/>
                <a:rect l="l" t="t" r="r" b="b"/>
                <a:pathLst>
                  <a:path w="120000" h="1" extrusionOk="0">
                    <a:moveTo>
                      <a:pt x="0" y="0"/>
                    </a:moveTo>
                    <a:cubicBezTo>
                      <a:pt x="0" y="1"/>
                      <a:pt x="0" y="1"/>
                      <a:pt x="0" y="1"/>
                    </a:cubicBezTo>
                    <a:cubicBezTo>
                      <a:pt x="0" y="1"/>
                      <a:pt x="0" y="1"/>
                      <a:pt x="0" y="1"/>
                    </a:cubicBezTo>
                    <a:cubicBezTo>
                      <a:pt x="0" y="1"/>
                      <a:pt x="0" y="1"/>
                      <a:pt x="0" y="0"/>
                    </a:cubicBezTo>
                    <a:cubicBezTo>
                      <a:pt x="0" y="0"/>
                      <a:pt x="0" y="0"/>
                      <a:pt x="0" y="0"/>
                    </a:cubicBezTo>
                  </a:path>
                </a:pathLst>
              </a:custGeom>
              <a:solidFill>
                <a:srgbClr val="051D0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5" name="Google Shape;2395;p42"/>
              <p:cNvSpPr/>
              <p:nvPr/>
            </p:nvSpPr>
            <p:spPr>
              <a:xfrm>
                <a:off x="4416163" y="1096951"/>
                <a:ext cx="1500" cy="1500"/>
              </a:xfrm>
              <a:prstGeom prst="ellipse">
                <a:avLst/>
              </a:prstGeom>
              <a:solidFill>
                <a:srgbClr val="00521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6" name="Google Shape;2396;p42"/>
              <p:cNvSpPr/>
              <p:nvPr/>
            </p:nvSpPr>
            <p:spPr>
              <a:xfrm>
                <a:off x="4365363" y="1363651"/>
                <a:ext cx="6350" cy="100013"/>
              </a:xfrm>
              <a:custGeom>
                <a:avLst/>
                <a:gdLst/>
                <a:ahLst/>
                <a:cxnLst/>
                <a:rect l="l" t="t" r="r" b="b"/>
                <a:pathLst>
                  <a:path w="5" h="72" extrusionOk="0">
                    <a:moveTo>
                      <a:pt x="0" y="42"/>
                    </a:moveTo>
                    <a:cubicBezTo>
                      <a:pt x="1" y="52"/>
                      <a:pt x="2" y="62"/>
                      <a:pt x="4" y="72"/>
                    </a:cubicBezTo>
                    <a:cubicBezTo>
                      <a:pt x="4" y="72"/>
                      <a:pt x="4" y="72"/>
                      <a:pt x="4" y="72"/>
                    </a:cubicBezTo>
                    <a:cubicBezTo>
                      <a:pt x="2" y="62"/>
                      <a:pt x="1" y="52"/>
                      <a:pt x="0" y="42"/>
                    </a:cubicBezTo>
                    <a:cubicBezTo>
                      <a:pt x="0" y="42"/>
                      <a:pt x="0" y="42"/>
                      <a:pt x="0" y="42"/>
                    </a:cubicBezTo>
                    <a:moveTo>
                      <a:pt x="2" y="18"/>
                    </a:moveTo>
                    <a:cubicBezTo>
                      <a:pt x="3" y="22"/>
                      <a:pt x="4" y="26"/>
                      <a:pt x="5" y="30"/>
                    </a:cubicBezTo>
                    <a:cubicBezTo>
                      <a:pt x="4" y="26"/>
                      <a:pt x="3" y="22"/>
                      <a:pt x="2" y="18"/>
                    </a:cubicBezTo>
                    <a:cubicBezTo>
                      <a:pt x="2" y="18"/>
                      <a:pt x="2" y="18"/>
                      <a:pt x="2" y="18"/>
                    </a:cubicBezTo>
                    <a:moveTo>
                      <a:pt x="3" y="0"/>
                    </a:moveTo>
                    <a:cubicBezTo>
                      <a:pt x="3" y="4"/>
                      <a:pt x="4" y="8"/>
                      <a:pt x="5" y="12"/>
                    </a:cubicBezTo>
                    <a:cubicBezTo>
                      <a:pt x="5" y="12"/>
                      <a:pt x="5" y="13"/>
                      <a:pt x="5" y="14"/>
                    </a:cubicBezTo>
                    <a:cubicBezTo>
                      <a:pt x="5" y="13"/>
                      <a:pt x="5" y="12"/>
                      <a:pt x="5" y="12"/>
                    </a:cubicBezTo>
                    <a:cubicBezTo>
                      <a:pt x="3" y="0"/>
                      <a:pt x="3" y="0"/>
                      <a:pt x="3" y="0"/>
                    </a:cubicBezTo>
                  </a:path>
                </a:pathLst>
              </a:custGeom>
              <a:solidFill>
                <a:srgbClr val="73C2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7" name="Google Shape;2397;p42"/>
              <p:cNvSpPr/>
              <p:nvPr/>
            </p:nvSpPr>
            <p:spPr>
              <a:xfrm>
                <a:off x="4333613" y="1087426"/>
                <a:ext cx="82550" cy="376238"/>
              </a:xfrm>
              <a:custGeom>
                <a:avLst/>
                <a:gdLst/>
                <a:ahLst/>
                <a:cxnLst/>
                <a:rect l="l" t="t" r="r" b="b"/>
                <a:pathLst>
                  <a:path w="60" h="271" extrusionOk="0">
                    <a:moveTo>
                      <a:pt x="60" y="0"/>
                    </a:moveTo>
                    <a:cubicBezTo>
                      <a:pt x="52" y="10"/>
                      <a:pt x="44" y="21"/>
                      <a:pt x="40" y="34"/>
                    </a:cubicBezTo>
                    <a:cubicBezTo>
                      <a:pt x="37" y="46"/>
                      <a:pt x="35" y="56"/>
                      <a:pt x="27" y="66"/>
                    </a:cubicBezTo>
                    <a:cubicBezTo>
                      <a:pt x="13" y="83"/>
                      <a:pt x="21" y="98"/>
                      <a:pt x="17" y="117"/>
                    </a:cubicBezTo>
                    <a:cubicBezTo>
                      <a:pt x="16" y="122"/>
                      <a:pt x="11" y="127"/>
                      <a:pt x="8" y="132"/>
                    </a:cubicBezTo>
                    <a:cubicBezTo>
                      <a:pt x="1" y="143"/>
                      <a:pt x="7" y="155"/>
                      <a:pt x="9" y="166"/>
                    </a:cubicBezTo>
                    <a:cubicBezTo>
                      <a:pt x="12" y="178"/>
                      <a:pt x="0" y="191"/>
                      <a:pt x="6" y="204"/>
                    </a:cubicBezTo>
                    <a:cubicBezTo>
                      <a:pt x="12" y="217"/>
                      <a:pt x="13" y="227"/>
                      <a:pt x="13" y="242"/>
                    </a:cubicBezTo>
                    <a:cubicBezTo>
                      <a:pt x="12" y="255"/>
                      <a:pt x="20" y="263"/>
                      <a:pt x="27" y="271"/>
                    </a:cubicBezTo>
                    <a:cubicBezTo>
                      <a:pt x="25" y="261"/>
                      <a:pt x="24" y="251"/>
                      <a:pt x="23" y="241"/>
                    </a:cubicBezTo>
                    <a:cubicBezTo>
                      <a:pt x="23" y="241"/>
                      <a:pt x="23" y="241"/>
                      <a:pt x="23" y="241"/>
                    </a:cubicBezTo>
                    <a:cubicBezTo>
                      <a:pt x="23" y="241"/>
                      <a:pt x="23" y="241"/>
                      <a:pt x="23" y="241"/>
                    </a:cubicBezTo>
                    <a:cubicBezTo>
                      <a:pt x="26" y="244"/>
                      <a:pt x="30" y="247"/>
                      <a:pt x="33" y="251"/>
                    </a:cubicBezTo>
                    <a:cubicBezTo>
                      <a:pt x="32" y="244"/>
                      <a:pt x="30" y="236"/>
                      <a:pt x="28" y="229"/>
                    </a:cubicBezTo>
                    <a:cubicBezTo>
                      <a:pt x="27" y="225"/>
                      <a:pt x="26" y="221"/>
                      <a:pt x="25" y="217"/>
                    </a:cubicBezTo>
                    <a:cubicBezTo>
                      <a:pt x="25" y="217"/>
                      <a:pt x="25" y="217"/>
                      <a:pt x="25" y="217"/>
                    </a:cubicBezTo>
                    <a:cubicBezTo>
                      <a:pt x="25" y="217"/>
                      <a:pt x="25" y="217"/>
                      <a:pt x="25" y="217"/>
                    </a:cubicBezTo>
                    <a:cubicBezTo>
                      <a:pt x="26" y="216"/>
                      <a:pt x="26" y="216"/>
                      <a:pt x="26" y="216"/>
                    </a:cubicBezTo>
                    <a:cubicBezTo>
                      <a:pt x="28" y="216"/>
                      <a:pt x="28" y="214"/>
                      <a:pt x="28" y="213"/>
                    </a:cubicBezTo>
                    <a:cubicBezTo>
                      <a:pt x="28" y="212"/>
                      <a:pt x="28" y="211"/>
                      <a:pt x="28" y="211"/>
                    </a:cubicBezTo>
                    <a:cubicBezTo>
                      <a:pt x="27" y="207"/>
                      <a:pt x="26" y="203"/>
                      <a:pt x="26" y="199"/>
                    </a:cubicBezTo>
                    <a:cubicBezTo>
                      <a:pt x="24" y="187"/>
                      <a:pt x="24" y="187"/>
                      <a:pt x="24" y="187"/>
                    </a:cubicBezTo>
                    <a:cubicBezTo>
                      <a:pt x="24" y="187"/>
                      <a:pt x="24" y="187"/>
                      <a:pt x="24" y="187"/>
                    </a:cubicBezTo>
                    <a:cubicBezTo>
                      <a:pt x="24" y="187"/>
                      <a:pt x="24" y="187"/>
                      <a:pt x="24" y="187"/>
                    </a:cubicBezTo>
                    <a:cubicBezTo>
                      <a:pt x="27" y="191"/>
                      <a:pt x="30" y="193"/>
                      <a:pt x="34" y="194"/>
                    </a:cubicBezTo>
                    <a:cubicBezTo>
                      <a:pt x="33" y="182"/>
                      <a:pt x="31" y="170"/>
                      <a:pt x="29" y="158"/>
                    </a:cubicBezTo>
                    <a:cubicBezTo>
                      <a:pt x="29" y="158"/>
                      <a:pt x="29" y="158"/>
                      <a:pt x="29" y="158"/>
                    </a:cubicBezTo>
                    <a:cubicBezTo>
                      <a:pt x="29" y="158"/>
                      <a:pt x="29" y="158"/>
                      <a:pt x="29" y="158"/>
                    </a:cubicBezTo>
                    <a:cubicBezTo>
                      <a:pt x="29" y="158"/>
                      <a:pt x="29" y="158"/>
                      <a:pt x="29" y="158"/>
                    </a:cubicBezTo>
                    <a:cubicBezTo>
                      <a:pt x="32" y="159"/>
                      <a:pt x="34" y="161"/>
                      <a:pt x="36" y="163"/>
                    </a:cubicBezTo>
                    <a:cubicBezTo>
                      <a:pt x="33" y="150"/>
                      <a:pt x="30" y="138"/>
                      <a:pt x="28" y="126"/>
                    </a:cubicBezTo>
                    <a:cubicBezTo>
                      <a:pt x="28" y="126"/>
                      <a:pt x="28" y="126"/>
                      <a:pt x="28" y="126"/>
                    </a:cubicBezTo>
                    <a:cubicBezTo>
                      <a:pt x="28" y="126"/>
                      <a:pt x="28" y="126"/>
                      <a:pt x="28" y="126"/>
                    </a:cubicBezTo>
                    <a:cubicBezTo>
                      <a:pt x="31" y="130"/>
                      <a:pt x="34" y="134"/>
                      <a:pt x="39" y="137"/>
                    </a:cubicBezTo>
                    <a:cubicBezTo>
                      <a:pt x="39" y="127"/>
                      <a:pt x="39" y="117"/>
                      <a:pt x="39" y="108"/>
                    </a:cubicBezTo>
                    <a:cubicBezTo>
                      <a:pt x="39" y="108"/>
                      <a:pt x="39" y="108"/>
                      <a:pt x="39" y="108"/>
                    </a:cubicBezTo>
                    <a:cubicBezTo>
                      <a:pt x="41" y="109"/>
                      <a:pt x="44" y="111"/>
                      <a:pt x="46" y="112"/>
                    </a:cubicBezTo>
                    <a:cubicBezTo>
                      <a:pt x="47" y="91"/>
                      <a:pt x="48" y="70"/>
                      <a:pt x="50" y="49"/>
                    </a:cubicBezTo>
                    <a:cubicBezTo>
                      <a:pt x="52" y="52"/>
                      <a:pt x="54" y="54"/>
                      <a:pt x="56" y="57"/>
                    </a:cubicBezTo>
                    <a:cubicBezTo>
                      <a:pt x="55" y="48"/>
                      <a:pt x="54" y="39"/>
                      <a:pt x="52" y="31"/>
                    </a:cubicBezTo>
                    <a:cubicBezTo>
                      <a:pt x="52" y="31"/>
                      <a:pt x="52" y="31"/>
                      <a:pt x="52" y="31"/>
                    </a:cubicBezTo>
                    <a:cubicBezTo>
                      <a:pt x="52" y="31"/>
                      <a:pt x="52" y="31"/>
                      <a:pt x="52" y="31"/>
                    </a:cubicBezTo>
                    <a:cubicBezTo>
                      <a:pt x="53" y="33"/>
                      <a:pt x="56" y="35"/>
                      <a:pt x="59" y="36"/>
                    </a:cubicBezTo>
                    <a:cubicBezTo>
                      <a:pt x="59" y="36"/>
                      <a:pt x="59" y="36"/>
                      <a:pt x="59" y="36"/>
                    </a:cubicBezTo>
                    <a:cubicBezTo>
                      <a:pt x="60" y="26"/>
                      <a:pt x="60" y="17"/>
                      <a:pt x="60" y="8"/>
                    </a:cubicBezTo>
                    <a:cubicBezTo>
                      <a:pt x="60" y="8"/>
                      <a:pt x="60" y="8"/>
                      <a:pt x="60" y="7"/>
                    </a:cubicBezTo>
                    <a:cubicBezTo>
                      <a:pt x="60" y="7"/>
                      <a:pt x="60" y="7"/>
                      <a:pt x="60" y="7"/>
                    </a:cubicBezTo>
                    <a:cubicBezTo>
                      <a:pt x="60" y="4"/>
                      <a:pt x="60" y="2"/>
                      <a:pt x="60" y="0"/>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8" name="Google Shape;2398;p42"/>
              <p:cNvSpPr/>
              <p:nvPr/>
            </p:nvSpPr>
            <p:spPr>
              <a:xfrm>
                <a:off x="4111363" y="1073138"/>
                <a:ext cx="306388" cy="214313"/>
              </a:xfrm>
              <a:custGeom>
                <a:avLst/>
                <a:gdLst/>
                <a:ahLst/>
                <a:cxnLst/>
                <a:rect l="l" t="t" r="r" b="b"/>
                <a:pathLst>
                  <a:path w="220" h="154" extrusionOk="0">
                    <a:moveTo>
                      <a:pt x="45" y="150"/>
                    </a:moveTo>
                    <a:cubicBezTo>
                      <a:pt x="51" y="140"/>
                      <a:pt x="60" y="132"/>
                      <a:pt x="70" y="126"/>
                    </a:cubicBezTo>
                    <a:cubicBezTo>
                      <a:pt x="72" y="131"/>
                      <a:pt x="74" y="136"/>
                      <a:pt x="76" y="140"/>
                    </a:cubicBezTo>
                    <a:cubicBezTo>
                      <a:pt x="80" y="128"/>
                      <a:pt x="86" y="117"/>
                      <a:pt x="95" y="107"/>
                    </a:cubicBezTo>
                    <a:cubicBezTo>
                      <a:pt x="96" y="111"/>
                      <a:pt x="96" y="116"/>
                      <a:pt x="97" y="120"/>
                    </a:cubicBezTo>
                    <a:cubicBezTo>
                      <a:pt x="103" y="110"/>
                      <a:pt x="111" y="101"/>
                      <a:pt x="120" y="94"/>
                    </a:cubicBezTo>
                    <a:cubicBezTo>
                      <a:pt x="121" y="97"/>
                      <a:pt x="121" y="100"/>
                      <a:pt x="121" y="104"/>
                    </a:cubicBezTo>
                    <a:cubicBezTo>
                      <a:pt x="129" y="94"/>
                      <a:pt x="138" y="85"/>
                      <a:pt x="146" y="76"/>
                    </a:cubicBezTo>
                    <a:cubicBezTo>
                      <a:pt x="150" y="78"/>
                      <a:pt x="151" y="82"/>
                      <a:pt x="150" y="86"/>
                    </a:cubicBezTo>
                    <a:cubicBezTo>
                      <a:pt x="159" y="82"/>
                      <a:pt x="166" y="75"/>
                      <a:pt x="171" y="66"/>
                    </a:cubicBezTo>
                    <a:cubicBezTo>
                      <a:pt x="172" y="69"/>
                      <a:pt x="173" y="72"/>
                      <a:pt x="174" y="75"/>
                    </a:cubicBezTo>
                    <a:cubicBezTo>
                      <a:pt x="182" y="48"/>
                      <a:pt x="198" y="23"/>
                      <a:pt x="220" y="5"/>
                    </a:cubicBezTo>
                    <a:cubicBezTo>
                      <a:pt x="202" y="0"/>
                      <a:pt x="184" y="6"/>
                      <a:pt x="167" y="11"/>
                    </a:cubicBezTo>
                    <a:cubicBezTo>
                      <a:pt x="130" y="23"/>
                      <a:pt x="94" y="37"/>
                      <a:pt x="63" y="60"/>
                    </a:cubicBezTo>
                    <a:cubicBezTo>
                      <a:pt x="32" y="83"/>
                      <a:pt x="7" y="116"/>
                      <a:pt x="0" y="154"/>
                    </a:cubicBezTo>
                    <a:cubicBezTo>
                      <a:pt x="9" y="147"/>
                      <a:pt x="18" y="140"/>
                      <a:pt x="27" y="133"/>
                    </a:cubicBezTo>
                    <a:cubicBezTo>
                      <a:pt x="25" y="139"/>
                      <a:pt x="23" y="145"/>
                      <a:pt x="22" y="151"/>
                    </a:cubicBezTo>
                    <a:cubicBezTo>
                      <a:pt x="27" y="144"/>
                      <a:pt x="35" y="138"/>
                      <a:pt x="43" y="134"/>
                    </a:cubicBezTo>
                    <a:cubicBezTo>
                      <a:pt x="44" y="139"/>
                      <a:pt x="45" y="144"/>
                      <a:pt x="45" y="150"/>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9" name="Google Shape;2399;p42"/>
              <p:cNvSpPr/>
              <p:nvPr/>
            </p:nvSpPr>
            <p:spPr>
              <a:xfrm>
                <a:off x="4354251" y="1114413"/>
                <a:ext cx="30163" cy="63500"/>
              </a:xfrm>
              <a:custGeom>
                <a:avLst/>
                <a:gdLst/>
                <a:ahLst/>
                <a:cxnLst/>
                <a:rect l="l" t="t" r="r" b="b"/>
                <a:pathLst>
                  <a:path w="22" h="45" extrusionOk="0">
                    <a:moveTo>
                      <a:pt x="0" y="44"/>
                    </a:moveTo>
                    <a:cubicBezTo>
                      <a:pt x="0" y="44"/>
                      <a:pt x="0" y="44"/>
                      <a:pt x="0" y="45"/>
                    </a:cubicBezTo>
                    <a:cubicBezTo>
                      <a:pt x="0" y="44"/>
                      <a:pt x="0" y="44"/>
                      <a:pt x="0" y="44"/>
                    </a:cubicBezTo>
                    <a:moveTo>
                      <a:pt x="0" y="43"/>
                    </a:moveTo>
                    <a:cubicBezTo>
                      <a:pt x="0" y="43"/>
                      <a:pt x="0" y="44"/>
                      <a:pt x="0" y="44"/>
                    </a:cubicBezTo>
                    <a:cubicBezTo>
                      <a:pt x="0" y="44"/>
                      <a:pt x="0" y="43"/>
                      <a:pt x="0" y="43"/>
                    </a:cubicBezTo>
                    <a:moveTo>
                      <a:pt x="0" y="43"/>
                    </a:moveTo>
                    <a:cubicBezTo>
                      <a:pt x="0" y="43"/>
                      <a:pt x="0" y="43"/>
                      <a:pt x="0" y="43"/>
                    </a:cubicBezTo>
                    <a:cubicBezTo>
                      <a:pt x="0" y="43"/>
                      <a:pt x="0" y="43"/>
                      <a:pt x="0" y="43"/>
                    </a:cubicBezTo>
                    <a:moveTo>
                      <a:pt x="22" y="0"/>
                    </a:moveTo>
                    <a:cubicBezTo>
                      <a:pt x="22" y="0"/>
                      <a:pt x="22" y="0"/>
                      <a:pt x="22" y="0"/>
                    </a:cubicBezTo>
                    <a:cubicBezTo>
                      <a:pt x="13" y="13"/>
                      <a:pt x="5" y="27"/>
                      <a:pt x="0" y="42"/>
                    </a:cubicBezTo>
                    <a:cubicBezTo>
                      <a:pt x="5" y="27"/>
                      <a:pt x="13" y="13"/>
                      <a:pt x="22" y="0"/>
                    </a:cubicBezTo>
                  </a:path>
                </a:pathLst>
              </a:custGeom>
              <a:solidFill>
                <a:srgbClr val="006C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0" name="Google Shape;2400;p42"/>
              <p:cNvSpPr/>
              <p:nvPr/>
            </p:nvSpPr>
            <p:spPr>
              <a:xfrm>
                <a:off x="4314563" y="1179501"/>
                <a:ext cx="7938" cy="12700"/>
              </a:xfrm>
              <a:custGeom>
                <a:avLst/>
                <a:gdLst/>
                <a:ahLst/>
                <a:cxnLst/>
                <a:rect l="l" t="t" r="r" b="b"/>
                <a:pathLst>
                  <a:path w="5" h="10" extrusionOk="0">
                    <a:moveTo>
                      <a:pt x="0" y="0"/>
                    </a:moveTo>
                    <a:cubicBezTo>
                      <a:pt x="4" y="2"/>
                      <a:pt x="5" y="6"/>
                      <a:pt x="4" y="10"/>
                    </a:cubicBezTo>
                    <a:cubicBezTo>
                      <a:pt x="4" y="10"/>
                      <a:pt x="4" y="10"/>
                      <a:pt x="4" y="10"/>
                    </a:cubicBezTo>
                    <a:cubicBezTo>
                      <a:pt x="5" y="6"/>
                      <a:pt x="4" y="2"/>
                      <a:pt x="0" y="0"/>
                    </a:cubicBezTo>
                  </a:path>
                </a:pathLst>
              </a:custGeom>
              <a:solidFill>
                <a:srgbClr val="0701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1" name="Google Shape;2401;p42"/>
              <p:cNvSpPr/>
              <p:nvPr/>
            </p:nvSpPr>
            <p:spPr>
              <a:xfrm>
                <a:off x="4174863" y="1249351"/>
                <a:ext cx="34925" cy="33338"/>
              </a:xfrm>
              <a:custGeom>
                <a:avLst/>
                <a:gdLst/>
                <a:ahLst/>
                <a:cxnLst/>
                <a:rect l="l" t="t" r="r" b="b"/>
                <a:pathLst>
                  <a:path w="25" h="23" extrusionOk="0">
                    <a:moveTo>
                      <a:pt x="25" y="0"/>
                    </a:moveTo>
                    <a:cubicBezTo>
                      <a:pt x="15" y="5"/>
                      <a:pt x="6" y="13"/>
                      <a:pt x="0" y="23"/>
                    </a:cubicBezTo>
                    <a:cubicBezTo>
                      <a:pt x="6" y="13"/>
                      <a:pt x="15" y="5"/>
                      <a:pt x="25" y="0"/>
                    </a:cubicBezTo>
                  </a:path>
                </a:pathLst>
              </a:custGeom>
              <a:solidFill>
                <a:srgbClr val="73C2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2" name="Google Shape;2402;p42"/>
              <p:cNvSpPr/>
              <p:nvPr/>
            </p:nvSpPr>
            <p:spPr>
              <a:xfrm>
                <a:off x="4111363" y="1114413"/>
                <a:ext cx="273050" cy="173038"/>
              </a:xfrm>
              <a:custGeom>
                <a:avLst/>
                <a:gdLst/>
                <a:ahLst/>
                <a:cxnLst/>
                <a:rect l="l" t="t" r="r" b="b"/>
                <a:pathLst>
                  <a:path w="196" h="124" extrusionOk="0">
                    <a:moveTo>
                      <a:pt x="196" y="0"/>
                    </a:moveTo>
                    <a:cubicBezTo>
                      <a:pt x="188" y="3"/>
                      <a:pt x="179" y="5"/>
                      <a:pt x="168" y="6"/>
                    </a:cubicBezTo>
                    <a:cubicBezTo>
                      <a:pt x="156" y="8"/>
                      <a:pt x="145" y="20"/>
                      <a:pt x="135" y="27"/>
                    </a:cubicBezTo>
                    <a:cubicBezTo>
                      <a:pt x="125" y="34"/>
                      <a:pt x="111" y="33"/>
                      <a:pt x="102" y="41"/>
                    </a:cubicBezTo>
                    <a:cubicBezTo>
                      <a:pt x="95" y="46"/>
                      <a:pt x="93" y="59"/>
                      <a:pt x="84" y="63"/>
                    </a:cubicBezTo>
                    <a:cubicBezTo>
                      <a:pt x="70" y="70"/>
                      <a:pt x="54" y="71"/>
                      <a:pt x="44" y="84"/>
                    </a:cubicBezTo>
                    <a:cubicBezTo>
                      <a:pt x="38" y="91"/>
                      <a:pt x="31" y="94"/>
                      <a:pt x="22" y="96"/>
                    </a:cubicBezTo>
                    <a:cubicBezTo>
                      <a:pt x="13" y="98"/>
                      <a:pt x="7" y="107"/>
                      <a:pt x="2" y="117"/>
                    </a:cubicBezTo>
                    <a:cubicBezTo>
                      <a:pt x="2" y="118"/>
                      <a:pt x="2" y="120"/>
                      <a:pt x="1" y="121"/>
                    </a:cubicBezTo>
                    <a:cubicBezTo>
                      <a:pt x="1" y="122"/>
                      <a:pt x="1" y="122"/>
                      <a:pt x="1" y="122"/>
                    </a:cubicBezTo>
                    <a:cubicBezTo>
                      <a:pt x="1" y="122"/>
                      <a:pt x="0" y="123"/>
                      <a:pt x="0" y="124"/>
                    </a:cubicBezTo>
                    <a:cubicBezTo>
                      <a:pt x="0" y="124"/>
                      <a:pt x="0" y="124"/>
                      <a:pt x="0" y="124"/>
                    </a:cubicBezTo>
                    <a:cubicBezTo>
                      <a:pt x="9" y="117"/>
                      <a:pt x="18" y="110"/>
                      <a:pt x="27" y="103"/>
                    </a:cubicBezTo>
                    <a:cubicBezTo>
                      <a:pt x="27" y="103"/>
                      <a:pt x="27" y="103"/>
                      <a:pt x="27" y="103"/>
                    </a:cubicBezTo>
                    <a:cubicBezTo>
                      <a:pt x="27" y="103"/>
                      <a:pt x="27" y="103"/>
                      <a:pt x="27" y="103"/>
                    </a:cubicBezTo>
                    <a:cubicBezTo>
                      <a:pt x="25" y="109"/>
                      <a:pt x="23" y="115"/>
                      <a:pt x="22" y="121"/>
                    </a:cubicBezTo>
                    <a:cubicBezTo>
                      <a:pt x="27" y="114"/>
                      <a:pt x="35" y="108"/>
                      <a:pt x="43" y="104"/>
                    </a:cubicBezTo>
                    <a:cubicBezTo>
                      <a:pt x="44" y="108"/>
                      <a:pt x="45" y="112"/>
                      <a:pt x="45" y="116"/>
                    </a:cubicBezTo>
                    <a:cubicBezTo>
                      <a:pt x="45" y="117"/>
                      <a:pt x="45" y="118"/>
                      <a:pt x="45" y="120"/>
                    </a:cubicBezTo>
                    <a:cubicBezTo>
                      <a:pt x="45" y="120"/>
                      <a:pt x="45" y="120"/>
                      <a:pt x="45" y="120"/>
                    </a:cubicBezTo>
                    <a:cubicBezTo>
                      <a:pt x="51" y="110"/>
                      <a:pt x="60" y="102"/>
                      <a:pt x="70" y="97"/>
                    </a:cubicBezTo>
                    <a:cubicBezTo>
                      <a:pt x="70" y="97"/>
                      <a:pt x="70" y="97"/>
                      <a:pt x="70" y="96"/>
                    </a:cubicBezTo>
                    <a:cubicBezTo>
                      <a:pt x="72" y="101"/>
                      <a:pt x="74" y="106"/>
                      <a:pt x="76" y="110"/>
                    </a:cubicBezTo>
                    <a:cubicBezTo>
                      <a:pt x="80" y="98"/>
                      <a:pt x="86" y="87"/>
                      <a:pt x="95" y="77"/>
                    </a:cubicBezTo>
                    <a:cubicBezTo>
                      <a:pt x="96" y="81"/>
                      <a:pt x="96" y="86"/>
                      <a:pt x="97" y="90"/>
                    </a:cubicBezTo>
                    <a:cubicBezTo>
                      <a:pt x="103" y="80"/>
                      <a:pt x="111" y="71"/>
                      <a:pt x="120" y="64"/>
                    </a:cubicBezTo>
                    <a:cubicBezTo>
                      <a:pt x="121" y="67"/>
                      <a:pt x="121" y="70"/>
                      <a:pt x="121" y="74"/>
                    </a:cubicBezTo>
                    <a:cubicBezTo>
                      <a:pt x="129" y="64"/>
                      <a:pt x="138" y="55"/>
                      <a:pt x="146" y="46"/>
                    </a:cubicBezTo>
                    <a:cubicBezTo>
                      <a:pt x="146" y="46"/>
                      <a:pt x="146" y="46"/>
                      <a:pt x="146" y="46"/>
                    </a:cubicBezTo>
                    <a:cubicBezTo>
                      <a:pt x="150" y="48"/>
                      <a:pt x="151" y="52"/>
                      <a:pt x="150" y="56"/>
                    </a:cubicBezTo>
                    <a:cubicBezTo>
                      <a:pt x="159" y="52"/>
                      <a:pt x="166" y="45"/>
                      <a:pt x="171" y="36"/>
                    </a:cubicBezTo>
                    <a:cubicBezTo>
                      <a:pt x="172" y="39"/>
                      <a:pt x="173" y="42"/>
                      <a:pt x="174" y="45"/>
                    </a:cubicBezTo>
                    <a:cubicBezTo>
                      <a:pt x="174" y="45"/>
                      <a:pt x="174" y="45"/>
                      <a:pt x="174" y="45"/>
                    </a:cubicBezTo>
                    <a:cubicBezTo>
                      <a:pt x="174" y="44"/>
                      <a:pt x="174" y="44"/>
                      <a:pt x="174" y="44"/>
                    </a:cubicBezTo>
                    <a:cubicBezTo>
                      <a:pt x="174" y="44"/>
                      <a:pt x="174" y="44"/>
                      <a:pt x="174" y="44"/>
                    </a:cubicBezTo>
                    <a:cubicBezTo>
                      <a:pt x="174" y="44"/>
                      <a:pt x="174" y="43"/>
                      <a:pt x="174" y="43"/>
                    </a:cubicBezTo>
                    <a:cubicBezTo>
                      <a:pt x="174" y="43"/>
                      <a:pt x="174" y="43"/>
                      <a:pt x="174" y="43"/>
                    </a:cubicBezTo>
                    <a:cubicBezTo>
                      <a:pt x="174" y="43"/>
                      <a:pt x="174" y="43"/>
                      <a:pt x="174" y="43"/>
                    </a:cubicBezTo>
                    <a:cubicBezTo>
                      <a:pt x="174" y="42"/>
                      <a:pt x="174" y="42"/>
                      <a:pt x="174" y="42"/>
                    </a:cubicBezTo>
                    <a:cubicBezTo>
                      <a:pt x="179" y="27"/>
                      <a:pt x="187" y="13"/>
                      <a:pt x="196" y="0"/>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03" name="Google Shape;2403;p42"/>
            <p:cNvGrpSpPr/>
            <p:nvPr/>
          </p:nvGrpSpPr>
          <p:grpSpPr>
            <a:xfrm>
              <a:off x="5472936" y="3198719"/>
              <a:ext cx="1436796" cy="1211991"/>
              <a:chOff x="1329985" y="3164910"/>
              <a:chExt cx="530692" cy="447675"/>
            </a:xfrm>
          </p:grpSpPr>
          <p:sp>
            <p:nvSpPr>
              <p:cNvPr id="2404" name="Google Shape;2404;p42"/>
              <p:cNvSpPr/>
              <p:nvPr/>
            </p:nvSpPr>
            <p:spPr>
              <a:xfrm>
                <a:off x="1641285" y="3280535"/>
                <a:ext cx="162900" cy="219600"/>
              </a:xfrm>
              <a:prstGeom prst="rect">
                <a:avLst/>
              </a:prstGeom>
              <a:solidFill>
                <a:srgbClr val="9048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5" name="Google Shape;2405;p42"/>
              <p:cNvSpPr/>
              <p:nvPr/>
            </p:nvSpPr>
            <p:spPr>
              <a:xfrm>
                <a:off x="1641285" y="3280535"/>
                <a:ext cx="162900" cy="219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6" name="Google Shape;2406;p42"/>
              <p:cNvSpPr/>
              <p:nvPr/>
            </p:nvSpPr>
            <p:spPr>
              <a:xfrm>
                <a:off x="1398174" y="3499925"/>
                <a:ext cx="133414" cy="112660"/>
              </a:xfrm>
              <a:custGeom>
                <a:avLst/>
                <a:gdLst/>
                <a:ahLst/>
                <a:cxnLst/>
                <a:rect l="l" t="t" r="r" b="b"/>
                <a:pathLst>
                  <a:path w="45" h="38" extrusionOk="0">
                    <a:moveTo>
                      <a:pt x="45" y="38"/>
                    </a:moveTo>
                    <a:lnTo>
                      <a:pt x="11" y="0"/>
                    </a:lnTo>
                    <a:lnTo>
                      <a:pt x="0" y="0"/>
                    </a:lnTo>
                    <a:lnTo>
                      <a:pt x="34" y="38"/>
                    </a:lnTo>
                    <a:lnTo>
                      <a:pt x="45" y="3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7" name="Google Shape;2407;p42"/>
              <p:cNvSpPr/>
              <p:nvPr/>
            </p:nvSpPr>
            <p:spPr>
              <a:xfrm>
                <a:off x="1401139" y="3499925"/>
                <a:ext cx="133414" cy="112660"/>
              </a:xfrm>
              <a:custGeom>
                <a:avLst/>
                <a:gdLst/>
                <a:ahLst/>
                <a:cxnLst/>
                <a:rect l="l" t="t" r="r" b="b"/>
                <a:pathLst>
                  <a:path w="45" h="38" extrusionOk="0">
                    <a:moveTo>
                      <a:pt x="11" y="38"/>
                    </a:moveTo>
                    <a:lnTo>
                      <a:pt x="45" y="0"/>
                    </a:lnTo>
                    <a:lnTo>
                      <a:pt x="34" y="0"/>
                    </a:lnTo>
                    <a:lnTo>
                      <a:pt x="0" y="38"/>
                    </a:lnTo>
                    <a:lnTo>
                      <a:pt x="11" y="3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8" name="Google Shape;2408;p42"/>
              <p:cNvSpPr/>
              <p:nvPr/>
            </p:nvSpPr>
            <p:spPr>
              <a:xfrm>
                <a:off x="1522694" y="3499925"/>
                <a:ext cx="130449" cy="112660"/>
              </a:xfrm>
              <a:custGeom>
                <a:avLst/>
                <a:gdLst/>
                <a:ahLst/>
                <a:cxnLst/>
                <a:rect l="l" t="t" r="r" b="b"/>
                <a:pathLst>
                  <a:path w="44" h="38" extrusionOk="0">
                    <a:moveTo>
                      <a:pt x="44" y="38"/>
                    </a:moveTo>
                    <a:lnTo>
                      <a:pt x="11" y="0"/>
                    </a:lnTo>
                    <a:lnTo>
                      <a:pt x="0" y="0"/>
                    </a:lnTo>
                    <a:lnTo>
                      <a:pt x="33" y="38"/>
                    </a:lnTo>
                    <a:lnTo>
                      <a:pt x="44" y="3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9" name="Google Shape;2409;p42"/>
              <p:cNvSpPr/>
              <p:nvPr/>
            </p:nvSpPr>
            <p:spPr>
              <a:xfrm>
                <a:off x="1522694" y="3499925"/>
                <a:ext cx="127485" cy="112660"/>
              </a:xfrm>
              <a:custGeom>
                <a:avLst/>
                <a:gdLst/>
                <a:ahLst/>
                <a:cxnLst/>
                <a:rect l="l" t="t" r="r" b="b"/>
                <a:pathLst>
                  <a:path w="43" h="38" extrusionOk="0">
                    <a:moveTo>
                      <a:pt x="11" y="38"/>
                    </a:moveTo>
                    <a:lnTo>
                      <a:pt x="43" y="0"/>
                    </a:lnTo>
                    <a:lnTo>
                      <a:pt x="33" y="0"/>
                    </a:lnTo>
                    <a:lnTo>
                      <a:pt x="0" y="38"/>
                    </a:lnTo>
                    <a:lnTo>
                      <a:pt x="11" y="3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0" name="Google Shape;2410;p42"/>
              <p:cNvSpPr/>
              <p:nvPr/>
            </p:nvSpPr>
            <p:spPr>
              <a:xfrm>
                <a:off x="1656108" y="3499925"/>
                <a:ext cx="133414" cy="112660"/>
              </a:xfrm>
              <a:custGeom>
                <a:avLst/>
                <a:gdLst/>
                <a:ahLst/>
                <a:cxnLst/>
                <a:rect l="l" t="t" r="r" b="b"/>
                <a:pathLst>
                  <a:path w="45" h="38" extrusionOk="0">
                    <a:moveTo>
                      <a:pt x="45" y="38"/>
                    </a:moveTo>
                    <a:lnTo>
                      <a:pt x="11" y="0"/>
                    </a:lnTo>
                    <a:lnTo>
                      <a:pt x="0" y="0"/>
                    </a:lnTo>
                    <a:lnTo>
                      <a:pt x="34" y="38"/>
                    </a:lnTo>
                    <a:lnTo>
                      <a:pt x="45" y="3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1" name="Google Shape;2411;p42"/>
              <p:cNvSpPr/>
              <p:nvPr/>
            </p:nvSpPr>
            <p:spPr>
              <a:xfrm>
                <a:off x="1656108" y="3499925"/>
                <a:ext cx="133414" cy="112660"/>
              </a:xfrm>
              <a:custGeom>
                <a:avLst/>
                <a:gdLst/>
                <a:ahLst/>
                <a:cxnLst/>
                <a:rect l="l" t="t" r="r" b="b"/>
                <a:pathLst>
                  <a:path w="45" h="38" extrusionOk="0">
                    <a:moveTo>
                      <a:pt x="11" y="38"/>
                    </a:moveTo>
                    <a:lnTo>
                      <a:pt x="45" y="0"/>
                    </a:lnTo>
                    <a:lnTo>
                      <a:pt x="34" y="0"/>
                    </a:lnTo>
                    <a:lnTo>
                      <a:pt x="0" y="38"/>
                    </a:lnTo>
                    <a:lnTo>
                      <a:pt x="11" y="3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2" name="Google Shape;2412;p42"/>
              <p:cNvSpPr/>
              <p:nvPr/>
            </p:nvSpPr>
            <p:spPr>
              <a:xfrm>
                <a:off x="1644249" y="3322041"/>
                <a:ext cx="165900" cy="20700"/>
              </a:xfrm>
              <a:prstGeom prst="rect">
                <a:avLst/>
              </a:prstGeom>
              <a:solidFill>
                <a:srgbClr val="C470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3" name="Google Shape;2413;p42"/>
              <p:cNvSpPr/>
              <p:nvPr/>
            </p:nvSpPr>
            <p:spPr>
              <a:xfrm>
                <a:off x="1644249" y="3322041"/>
                <a:ext cx="165900" cy="207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4" name="Google Shape;2414;p42"/>
              <p:cNvSpPr/>
              <p:nvPr/>
            </p:nvSpPr>
            <p:spPr>
              <a:xfrm>
                <a:off x="1644249" y="3366512"/>
                <a:ext cx="165900" cy="207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5" name="Google Shape;2415;p42"/>
              <p:cNvSpPr/>
              <p:nvPr/>
            </p:nvSpPr>
            <p:spPr>
              <a:xfrm>
                <a:off x="1644249" y="3410983"/>
                <a:ext cx="165900" cy="207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6" name="Google Shape;2416;p42"/>
              <p:cNvSpPr/>
              <p:nvPr/>
            </p:nvSpPr>
            <p:spPr>
              <a:xfrm>
                <a:off x="1644249" y="3455454"/>
                <a:ext cx="165900" cy="207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7" name="Google Shape;2417;p42"/>
              <p:cNvSpPr/>
              <p:nvPr/>
            </p:nvSpPr>
            <p:spPr>
              <a:xfrm>
                <a:off x="1786558" y="3295358"/>
                <a:ext cx="36000" cy="317100"/>
              </a:xfrm>
              <a:prstGeom prst="rect">
                <a:avLst/>
              </a:prstGeom>
              <a:solidFill>
                <a:srgbClr val="C470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8" name="Google Shape;2418;p42"/>
              <p:cNvSpPr/>
              <p:nvPr/>
            </p:nvSpPr>
            <p:spPr>
              <a:xfrm>
                <a:off x="1786558" y="3295358"/>
                <a:ext cx="36000" cy="3171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9" name="Google Shape;2419;p42"/>
              <p:cNvSpPr/>
              <p:nvPr/>
            </p:nvSpPr>
            <p:spPr>
              <a:xfrm>
                <a:off x="1629425" y="3295358"/>
                <a:ext cx="32400" cy="317100"/>
              </a:xfrm>
              <a:prstGeom prst="rect">
                <a:avLst/>
              </a:prstGeom>
              <a:solidFill>
                <a:srgbClr val="C470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0" name="Google Shape;2420;p42"/>
              <p:cNvSpPr/>
              <p:nvPr/>
            </p:nvSpPr>
            <p:spPr>
              <a:xfrm>
                <a:off x="1629425" y="3295358"/>
                <a:ext cx="32400" cy="3171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1" name="Google Shape;2421;p42"/>
              <p:cNvSpPr/>
              <p:nvPr/>
            </p:nvSpPr>
            <p:spPr>
              <a:xfrm>
                <a:off x="1368527" y="3485101"/>
                <a:ext cx="453900" cy="324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2" name="Google Shape;2422;p42"/>
              <p:cNvSpPr/>
              <p:nvPr/>
            </p:nvSpPr>
            <p:spPr>
              <a:xfrm>
                <a:off x="1368527" y="3553290"/>
                <a:ext cx="453900" cy="117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3" name="Google Shape;2423;p42"/>
              <p:cNvSpPr/>
              <p:nvPr/>
            </p:nvSpPr>
            <p:spPr>
              <a:xfrm>
                <a:off x="1404104" y="3295358"/>
                <a:ext cx="118800" cy="204600"/>
              </a:xfrm>
              <a:prstGeom prst="rect">
                <a:avLst/>
              </a:prstGeom>
              <a:solidFill>
                <a:srgbClr val="E99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4" name="Google Shape;2424;p42"/>
              <p:cNvSpPr/>
              <p:nvPr/>
            </p:nvSpPr>
            <p:spPr>
              <a:xfrm>
                <a:off x="1404104" y="3295358"/>
                <a:ext cx="118800" cy="204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5" name="Google Shape;2425;p42"/>
              <p:cNvSpPr/>
              <p:nvPr/>
            </p:nvSpPr>
            <p:spPr>
              <a:xfrm>
                <a:off x="1522694" y="3295358"/>
                <a:ext cx="109800" cy="204600"/>
              </a:xfrm>
              <a:prstGeom prst="rect">
                <a:avLst/>
              </a:prstGeom>
              <a:solidFill>
                <a:srgbClr val="E99B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6" name="Google Shape;2426;p42"/>
              <p:cNvSpPr/>
              <p:nvPr/>
            </p:nvSpPr>
            <p:spPr>
              <a:xfrm>
                <a:off x="1522694" y="3295358"/>
                <a:ext cx="109800" cy="204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7" name="Google Shape;2427;p42"/>
              <p:cNvSpPr/>
              <p:nvPr/>
            </p:nvSpPr>
            <p:spPr>
              <a:xfrm>
                <a:off x="1507870" y="3295358"/>
                <a:ext cx="27000" cy="204600"/>
              </a:xfrm>
              <a:prstGeom prst="rect">
                <a:avLst/>
              </a:prstGeom>
              <a:solidFill>
                <a:srgbClr val="C470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8" name="Google Shape;2428;p42"/>
              <p:cNvSpPr/>
              <p:nvPr/>
            </p:nvSpPr>
            <p:spPr>
              <a:xfrm>
                <a:off x="1507870" y="3295358"/>
                <a:ext cx="27000" cy="2046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9" name="Google Shape;2429;p42"/>
              <p:cNvSpPr/>
              <p:nvPr/>
            </p:nvSpPr>
            <p:spPr>
              <a:xfrm>
                <a:off x="1573095" y="3393195"/>
                <a:ext cx="23400" cy="207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0" name="Google Shape;2430;p42"/>
              <p:cNvSpPr/>
              <p:nvPr/>
            </p:nvSpPr>
            <p:spPr>
              <a:xfrm>
                <a:off x="1368527" y="3295358"/>
                <a:ext cx="36000" cy="317100"/>
              </a:xfrm>
              <a:prstGeom prst="rect">
                <a:avLst/>
              </a:prstGeom>
              <a:solidFill>
                <a:srgbClr val="C470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1" name="Google Shape;2431;p42"/>
              <p:cNvSpPr/>
              <p:nvPr/>
            </p:nvSpPr>
            <p:spPr>
              <a:xfrm>
                <a:off x="1368527" y="3295358"/>
                <a:ext cx="36000" cy="3171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2" name="Google Shape;2432;p42"/>
              <p:cNvSpPr/>
              <p:nvPr/>
            </p:nvSpPr>
            <p:spPr>
              <a:xfrm>
                <a:off x="1641285" y="3280535"/>
                <a:ext cx="163062" cy="41506"/>
              </a:xfrm>
              <a:custGeom>
                <a:avLst/>
                <a:gdLst/>
                <a:ahLst/>
                <a:cxnLst/>
                <a:rect l="l" t="t" r="r" b="b"/>
                <a:pathLst>
                  <a:path w="55" h="14" extrusionOk="0">
                    <a:moveTo>
                      <a:pt x="55" y="0"/>
                    </a:moveTo>
                    <a:lnTo>
                      <a:pt x="0" y="0"/>
                    </a:lnTo>
                    <a:lnTo>
                      <a:pt x="0" y="5"/>
                    </a:lnTo>
                    <a:lnTo>
                      <a:pt x="7" y="5"/>
                    </a:lnTo>
                    <a:lnTo>
                      <a:pt x="7" y="14"/>
                    </a:lnTo>
                    <a:lnTo>
                      <a:pt x="49" y="14"/>
                    </a:lnTo>
                    <a:lnTo>
                      <a:pt x="49" y="5"/>
                    </a:lnTo>
                    <a:lnTo>
                      <a:pt x="55" y="5"/>
                    </a:lnTo>
                    <a:lnTo>
                      <a:pt x="55" y="0"/>
                    </a:lnTo>
                    <a:close/>
                  </a:path>
                </a:pathLst>
              </a:cu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3" name="Google Shape;2433;p42"/>
              <p:cNvSpPr/>
              <p:nvPr/>
            </p:nvSpPr>
            <p:spPr>
              <a:xfrm>
                <a:off x="1641285" y="3280535"/>
                <a:ext cx="163062" cy="41506"/>
              </a:xfrm>
              <a:custGeom>
                <a:avLst/>
                <a:gdLst/>
                <a:ahLst/>
                <a:cxnLst/>
                <a:rect l="l" t="t" r="r" b="b"/>
                <a:pathLst>
                  <a:path w="55" h="14" extrusionOk="0">
                    <a:moveTo>
                      <a:pt x="55" y="0"/>
                    </a:moveTo>
                    <a:lnTo>
                      <a:pt x="0" y="0"/>
                    </a:lnTo>
                    <a:lnTo>
                      <a:pt x="0" y="5"/>
                    </a:lnTo>
                    <a:lnTo>
                      <a:pt x="7" y="5"/>
                    </a:lnTo>
                    <a:lnTo>
                      <a:pt x="7" y="14"/>
                    </a:lnTo>
                    <a:lnTo>
                      <a:pt x="49" y="14"/>
                    </a:lnTo>
                    <a:lnTo>
                      <a:pt x="49" y="5"/>
                    </a:lnTo>
                    <a:lnTo>
                      <a:pt x="55" y="5"/>
                    </a:lnTo>
                    <a:lnTo>
                      <a:pt x="55"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4" name="Google Shape;2434;p42"/>
              <p:cNvSpPr/>
              <p:nvPr/>
            </p:nvSpPr>
            <p:spPr>
              <a:xfrm>
                <a:off x="1662038" y="3322041"/>
                <a:ext cx="124520" cy="2965"/>
              </a:xfrm>
              <a:custGeom>
                <a:avLst/>
                <a:gdLst/>
                <a:ahLst/>
                <a:cxnLst/>
                <a:rect l="l" t="t" r="r" b="b"/>
                <a:pathLst>
                  <a:path w="42" h="1" extrusionOk="0">
                    <a:moveTo>
                      <a:pt x="42" y="0"/>
                    </a:moveTo>
                    <a:lnTo>
                      <a:pt x="0" y="0"/>
                    </a:lnTo>
                    <a:lnTo>
                      <a:pt x="0" y="1"/>
                    </a:lnTo>
                    <a:lnTo>
                      <a:pt x="17" y="1"/>
                    </a:lnTo>
                    <a:lnTo>
                      <a:pt x="42" y="1"/>
                    </a:lnTo>
                    <a:lnTo>
                      <a:pt x="42" y="0"/>
                    </a:lnTo>
                    <a:close/>
                  </a:path>
                </a:pathLst>
              </a:custGeom>
              <a:solidFill>
                <a:srgbClr val="B45A1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5" name="Google Shape;2435;p42"/>
              <p:cNvSpPr/>
              <p:nvPr/>
            </p:nvSpPr>
            <p:spPr>
              <a:xfrm>
                <a:off x="1662038" y="3322041"/>
                <a:ext cx="124520" cy="2965"/>
              </a:xfrm>
              <a:custGeom>
                <a:avLst/>
                <a:gdLst/>
                <a:ahLst/>
                <a:cxnLst/>
                <a:rect l="l" t="t" r="r" b="b"/>
                <a:pathLst>
                  <a:path w="42" h="1" extrusionOk="0">
                    <a:moveTo>
                      <a:pt x="42" y="0"/>
                    </a:moveTo>
                    <a:lnTo>
                      <a:pt x="0" y="0"/>
                    </a:lnTo>
                    <a:lnTo>
                      <a:pt x="0" y="1"/>
                    </a:lnTo>
                    <a:lnTo>
                      <a:pt x="17" y="1"/>
                    </a:lnTo>
                    <a:lnTo>
                      <a:pt x="42" y="1"/>
                    </a:lnTo>
                    <a:lnTo>
                      <a:pt x="42"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6" name="Google Shape;2436;p42"/>
              <p:cNvSpPr/>
              <p:nvPr/>
            </p:nvSpPr>
            <p:spPr>
              <a:xfrm>
                <a:off x="1786558" y="3295358"/>
                <a:ext cx="35577" cy="29647"/>
              </a:xfrm>
              <a:custGeom>
                <a:avLst/>
                <a:gdLst/>
                <a:ahLst/>
                <a:cxnLst/>
                <a:rect l="l" t="t" r="r" b="b"/>
                <a:pathLst>
                  <a:path w="12" h="10" extrusionOk="0">
                    <a:moveTo>
                      <a:pt x="12" y="0"/>
                    </a:moveTo>
                    <a:lnTo>
                      <a:pt x="6" y="0"/>
                    </a:lnTo>
                    <a:lnTo>
                      <a:pt x="0" y="0"/>
                    </a:lnTo>
                    <a:lnTo>
                      <a:pt x="0" y="9"/>
                    </a:lnTo>
                    <a:lnTo>
                      <a:pt x="0" y="10"/>
                    </a:lnTo>
                    <a:lnTo>
                      <a:pt x="12" y="10"/>
                    </a:lnTo>
                    <a:lnTo>
                      <a:pt x="12" y="0"/>
                    </a:lnTo>
                    <a:close/>
                  </a:path>
                </a:pathLst>
              </a:cu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7" name="Google Shape;2437;p42"/>
              <p:cNvSpPr/>
              <p:nvPr/>
            </p:nvSpPr>
            <p:spPr>
              <a:xfrm>
                <a:off x="1786558" y="3295358"/>
                <a:ext cx="35577" cy="29647"/>
              </a:xfrm>
              <a:custGeom>
                <a:avLst/>
                <a:gdLst/>
                <a:ahLst/>
                <a:cxnLst/>
                <a:rect l="l" t="t" r="r" b="b"/>
                <a:pathLst>
                  <a:path w="12" h="10" extrusionOk="0">
                    <a:moveTo>
                      <a:pt x="12" y="0"/>
                    </a:moveTo>
                    <a:lnTo>
                      <a:pt x="6" y="0"/>
                    </a:lnTo>
                    <a:lnTo>
                      <a:pt x="0" y="0"/>
                    </a:lnTo>
                    <a:lnTo>
                      <a:pt x="0" y="9"/>
                    </a:lnTo>
                    <a:lnTo>
                      <a:pt x="0" y="10"/>
                    </a:lnTo>
                    <a:lnTo>
                      <a:pt x="12" y="10"/>
                    </a:lnTo>
                    <a:lnTo>
                      <a:pt x="12"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8" name="Google Shape;2438;p42"/>
              <p:cNvSpPr/>
              <p:nvPr/>
            </p:nvSpPr>
            <p:spPr>
              <a:xfrm>
                <a:off x="1632390" y="3295358"/>
                <a:ext cx="29648" cy="29647"/>
              </a:xfrm>
              <a:custGeom>
                <a:avLst/>
                <a:gdLst/>
                <a:ahLst/>
                <a:cxnLst/>
                <a:rect l="l" t="t" r="r" b="b"/>
                <a:pathLst>
                  <a:path w="10" h="10" extrusionOk="0">
                    <a:moveTo>
                      <a:pt x="10" y="0"/>
                    </a:moveTo>
                    <a:lnTo>
                      <a:pt x="3" y="0"/>
                    </a:lnTo>
                    <a:lnTo>
                      <a:pt x="0" y="0"/>
                    </a:lnTo>
                    <a:lnTo>
                      <a:pt x="0" y="10"/>
                    </a:lnTo>
                    <a:lnTo>
                      <a:pt x="10" y="10"/>
                    </a:lnTo>
                    <a:lnTo>
                      <a:pt x="10" y="9"/>
                    </a:lnTo>
                    <a:lnTo>
                      <a:pt x="10" y="0"/>
                    </a:lnTo>
                    <a:close/>
                  </a:path>
                </a:pathLst>
              </a:cu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9" name="Google Shape;2439;p42"/>
              <p:cNvSpPr/>
              <p:nvPr/>
            </p:nvSpPr>
            <p:spPr>
              <a:xfrm>
                <a:off x="1632390" y="3295358"/>
                <a:ext cx="29648" cy="29647"/>
              </a:xfrm>
              <a:custGeom>
                <a:avLst/>
                <a:gdLst/>
                <a:ahLst/>
                <a:cxnLst/>
                <a:rect l="l" t="t" r="r" b="b"/>
                <a:pathLst>
                  <a:path w="10" h="10" extrusionOk="0">
                    <a:moveTo>
                      <a:pt x="10" y="0"/>
                    </a:moveTo>
                    <a:lnTo>
                      <a:pt x="3" y="0"/>
                    </a:lnTo>
                    <a:lnTo>
                      <a:pt x="0" y="0"/>
                    </a:lnTo>
                    <a:lnTo>
                      <a:pt x="0" y="10"/>
                    </a:lnTo>
                    <a:lnTo>
                      <a:pt x="10" y="10"/>
                    </a:lnTo>
                    <a:lnTo>
                      <a:pt x="10" y="9"/>
                    </a:lnTo>
                    <a:lnTo>
                      <a:pt x="1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0" name="Google Shape;2440;p42"/>
              <p:cNvSpPr/>
              <p:nvPr/>
            </p:nvSpPr>
            <p:spPr>
              <a:xfrm>
                <a:off x="1404104" y="3295358"/>
                <a:ext cx="103500" cy="29700"/>
              </a:xfrm>
              <a:prstGeom prst="rect">
                <a:avLst/>
              </a:prstGeom>
              <a:solidFill>
                <a:srgbClr val="D67D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1" name="Google Shape;2441;p42"/>
              <p:cNvSpPr/>
              <p:nvPr/>
            </p:nvSpPr>
            <p:spPr>
              <a:xfrm>
                <a:off x="1404104" y="3295358"/>
                <a:ext cx="103500" cy="29700"/>
              </a:xfrm>
              <a:prstGeom prst="rect">
                <a:avLst/>
              </a:pr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2" name="Google Shape;2442;p42"/>
              <p:cNvSpPr/>
              <p:nvPr/>
            </p:nvSpPr>
            <p:spPr>
              <a:xfrm>
                <a:off x="1534553" y="3295358"/>
                <a:ext cx="98100" cy="29700"/>
              </a:xfrm>
              <a:prstGeom prst="rect">
                <a:avLst/>
              </a:prstGeom>
              <a:solidFill>
                <a:srgbClr val="D67D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3" name="Google Shape;2443;p42"/>
              <p:cNvSpPr/>
              <p:nvPr/>
            </p:nvSpPr>
            <p:spPr>
              <a:xfrm>
                <a:off x="1534553" y="3295358"/>
                <a:ext cx="98100" cy="29700"/>
              </a:xfrm>
              <a:prstGeom prst="rect">
                <a:avLst/>
              </a:pr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4" name="Google Shape;2444;p42"/>
              <p:cNvSpPr/>
              <p:nvPr/>
            </p:nvSpPr>
            <p:spPr>
              <a:xfrm>
                <a:off x="1507870" y="3295358"/>
                <a:ext cx="27000" cy="29700"/>
              </a:xfrm>
              <a:prstGeom prst="rect">
                <a:avLst/>
              </a:prstGeom>
              <a:solidFill>
                <a:srgbClr val="B45A1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5" name="Google Shape;2445;p42"/>
              <p:cNvSpPr/>
              <p:nvPr/>
            </p:nvSpPr>
            <p:spPr>
              <a:xfrm>
                <a:off x="1507870" y="3295358"/>
                <a:ext cx="27000" cy="29700"/>
              </a:xfrm>
              <a:prstGeom prst="rect">
                <a:avLst/>
              </a:pr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6" name="Google Shape;2446;p42"/>
              <p:cNvSpPr/>
              <p:nvPr/>
            </p:nvSpPr>
            <p:spPr>
              <a:xfrm>
                <a:off x="1368527" y="3295358"/>
                <a:ext cx="36000" cy="29700"/>
              </a:xfrm>
              <a:prstGeom prst="rect">
                <a:avLst/>
              </a:prstGeom>
              <a:solidFill>
                <a:srgbClr val="B45A1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7" name="Google Shape;2447;p42"/>
              <p:cNvSpPr/>
              <p:nvPr/>
            </p:nvSpPr>
            <p:spPr>
              <a:xfrm>
                <a:off x="1368527" y="3295358"/>
                <a:ext cx="36000" cy="29700"/>
              </a:xfrm>
              <a:prstGeom prst="rect">
                <a:avLst/>
              </a:pr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8" name="Google Shape;2448;p42"/>
              <p:cNvSpPr/>
              <p:nvPr/>
            </p:nvSpPr>
            <p:spPr>
              <a:xfrm>
                <a:off x="1329985" y="3164910"/>
                <a:ext cx="530692" cy="130448"/>
              </a:xfrm>
              <a:custGeom>
                <a:avLst/>
                <a:gdLst/>
                <a:ahLst/>
                <a:cxnLst/>
                <a:rect l="l" t="t" r="r" b="b"/>
                <a:pathLst>
                  <a:path w="179" h="44" extrusionOk="0">
                    <a:moveTo>
                      <a:pt x="179" y="44"/>
                    </a:moveTo>
                    <a:lnTo>
                      <a:pt x="0" y="44"/>
                    </a:lnTo>
                    <a:lnTo>
                      <a:pt x="45" y="0"/>
                    </a:lnTo>
                    <a:lnTo>
                      <a:pt x="135" y="0"/>
                    </a:lnTo>
                    <a:lnTo>
                      <a:pt x="179" y="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9" name="Google Shape;2449;p42"/>
              <p:cNvSpPr/>
              <p:nvPr/>
            </p:nvSpPr>
            <p:spPr>
              <a:xfrm>
                <a:off x="1329985" y="3164910"/>
                <a:ext cx="382454" cy="130448"/>
              </a:xfrm>
              <a:custGeom>
                <a:avLst/>
                <a:gdLst/>
                <a:ahLst/>
                <a:cxnLst/>
                <a:rect l="l" t="t" r="r" b="b"/>
                <a:pathLst>
                  <a:path w="129" h="44" extrusionOk="0">
                    <a:moveTo>
                      <a:pt x="129" y="44"/>
                    </a:moveTo>
                    <a:lnTo>
                      <a:pt x="0" y="44"/>
                    </a:lnTo>
                    <a:lnTo>
                      <a:pt x="45" y="0"/>
                    </a:lnTo>
                    <a:lnTo>
                      <a:pt x="84" y="0"/>
                    </a:lnTo>
                    <a:lnTo>
                      <a:pt x="129" y="44"/>
                    </a:lnTo>
                    <a:close/>
                  </a:path>
                </a:pathLst>
              </a:cu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0" name="Google Shape;2450;p42"/>
              <p:cNvSpPr/>
              <p:nvPr/>
            </p:nvSpPr>
            <p:spPr>
              <a:xfrm>
                <a:off x="1329985" y="3215310"/>
                <a:ext cx="382454" cy="80048"/>
              </a:xfrm>
              <a:custGeom>
                <a:avLst/>
                <a:gdLst/>
                <a:ahLst/>
                <a:cxnLst/>
                <a:rect l="l" t="t" r="r" b="b"/>
                <a:pathLst>
                  <a:path w="129" h="27" extrusionOk="0">
                    <a:moveTo>
                      <a:pt x="27" y="0"/>
                    </a:moveTo>
                    <a:lnTo>
                      <a:pt x="0" y="27"/>
                    </a:lnTo>
                    <a:lnTo>
                      <a:pt x="129" y="27"/>
                    </a:lnTo>
                    <a:lnTo>
                      <a:pt x="101" y="0"/>
                    </a:lnTo>
                    <a:lnTo>
                      <a:pt x="27" y="0"/>
                    </a:lnTo>
                    <a:close/>
                  </a:path>
                </a:pathLst>
              </a:cu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1" name="Google Shape;2451;p42"/>
              <p:cNvSpPr/>
              <p:nvPr/>
            </p:nvSpPr>
            <p:spPr>
              <a:xfrm>
                <a:off x="1329985" y="3253852"/>
                <a:ext cx="382454" cy="41506"/>
              </a:xfrm>
              <a:custGeom>
                <a:avLst/>
                <a:gdLst/>
                <a:ahLst/>
                <a:cxnLst/>
                <a:rect l="l" t="t" r="r" b="b"/>
                <a:pathLst>
                  <a:path w="129" h="14" extrusionOk="0">
                    <a:moveTo>
                      <a:pt x="14" y="0"/>
                    </a:moveTo>
                    <a:lnTo>
                      <a:pt x="0" y="14"/>
                    </a:lnTo>
                    <a:lnTo>
                      <a:pt x="129" y="14"/>
                    </a:lnTo>
                    <a:lnTo>
                      <a:pt x="115" y="0"/>
                    </a:lnTo>
                    <a:lnTo>
                      <a:pt x="14" y="0"/>
                    </a:lnTo>
                    <a:close/>
                  </a:path>
                </a:pathLst>
              </a:cu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8" name="Google Shape;2173;p41">
            <a:extLst>
              <a:ext uri="{FF2B5EF4-FFF2-40B4-BE49-F238E27FC236}">
                <a16:creationId xmlns:a16="http://schemas.microsoft.com/office/drawing/2014/main" id="{403084F6-A84E-F8A7-EB2F-9E4402EA9752}"/>
              </a:ext>
            </a:extLst>
          </p:cNvPr>
          <p:cNvSpPr txBox="1">
            <a:spLocks noGrp="1"/>
          </p:cNvSpPr>
          <p:nvPr>
            <p:ph type="title"/>
          </p:nvPr>
        </p:nvSpPr>
        <p:spPr>
          <a:xfrm>
            <a:off x="197714" y="2088983"/>
            <a:ext cx="4404600" cy="1460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7200" dirty="0"/>
              <a:t>English everyday</a:t>
            </a:r>
          </a:p>
        </p:txBody>
      </p:sp>
      <p:sp>
        <p:nvSpPr>
          <p:cNvPr id="10" name="TextBox 9">
            <a:extLst>
              <a:ext uri="{FF2B5EF4-FFF2-40B4-BE49-F238E27FC236}">
                <a16:creationId xmlns:a16="http://schemas.microsoft.com/office/drawing/2014/main" id="{08AA30C1-9913-133F-A66F-78EE344C7FA0}"/>
              </a:ext>
            </a:extLst>
          </p:cNvPr>
          <p:cNvSpPr txBox="1"/>
          <p:nvPr/>
        </p:nvSpPr>
        <p:spPr>
          <a:xfrm>
            <a:off x="293265" y="3736431"/>
            <a:ext cx="4278735" cy="584775"/>
          </a:xfrm>
          <a:prstGeom prst="rect">
            <a:avLst/>
          </a:prstGeom>
          <a:noFill/>
        </p:spPr>
        <p:txBody>
          <a:bodyPr wrap="none" rtlCol="0">
            <a:spAutoFit/>
          </a:bodyPr>
          <a:lstStyle/>
          <a:p>
            <a:r>
              <a:rPr lang="en-US" sz="3200" b="0" i="0" u="none" strike="noStrike" dirty="0">
                <a:solidFill>
                  <a:schemeClr val="tx1"/>
                </a:solidFill>
                <a:effectLst/>
                <a:latin typeface="Patrick Hand" panose="00000500000000000000" pitchFamily="2" charset="0"/>
              </a:rPr>
              <a:t>Know how to make promises</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154"/>
        <p:cNvGrpSpPr/>
        <p:nvPr/>
      </p:nvGrpSpPr>
      <p:grpSpPr>
        <a:xfrm>
          <a:off x="0" y="0"/>
          <a:ext cx="0" cy="0"/>
          <a:chOff x="0" y="0"/>
          <a:chExt cx="0" cy="0"/>
        </a:xfrm>
      </p:grpSpPr>
      <p:sp>
        <p:nvSpPr>
          <p:cNvPr id="2155" name="Google Shape;2155;p40"/>
          <p:cNvSpPr txBox="1">
            <a:spLocks noGrp="1"/>
          </p:cNvSpPr>
          <p:nvPr>
            <p:ph type="title"/>
          </p:nvPr>
        </p:nvSpPr>
        <p:spPr>
          <a:xfrm>
            <a:off x="720000" y="946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Ex1: Listen and read the conversations below. Pay attention to the highlighted parts.</a:t>
            </a:r>
            <a:endParaRPr sz="2400" dirty="0"/>
          </a:p>
        </p:txBody>
      </p:sp>
      <p:sp>
        <p:nvSpPr>
          <p:cNvPr id="27" name="TextBox 26">
            <a:extLst>
              <a:ext uri="{FF2B5EF4-FFF2-40B4-BE49-F238E27FC236}">
                <a16:creationId xmlns:a16="http://schemas.microsoft.com/office/drawing/2014/main" id="{375F3404-345A-3FC2-5113-15970442822E}"/>
              </a:ext>
            </a:extLst>
          </p:cNvPr>
          <p:cNvSpPr txBox="1"/>
          <p:nvPr/>
        </p:nvSpPr>
        <p:spPr>
          <a:xfrm>
            <a:off x="859971" y="990027"/>
            <a:ext cx="7424058"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rtl="0">
              <a:spcBef>
                <a:spcPts val="0"/>
              </a:spcBef>
              <a:spcAft>
                <a:spcPts val="0"/>
              </a:spcAft>
            </a:pPr>
            <a:r>
              <a:rPr lang="en-US" sz="2400" b="1" i="0" u="none" strike="noStrike" dirty="0">
                <a:solidFill>
                  <a:srgbClr val="000000"/>
                </a:solidFill>
                <a:effectLst/>
                <a:latin typeface="Patrick Hand" panose="00000500000000000000" pitchFamily="2" charset="0"/>
              </a:rPr>
              <a:t>Mike: </a:t>
            </a:r>
            <a:r>
              <a:rPr lang="en-US" sz="2400" b="0" i="0" u="none" strike="noStrike" dirty="0">
                <a:solidFill>
                  <a:srgbClr val="000000"/>
                </a:solidFill>
                <a:effectLst/>
                <a:highlight>
                  <a:srgbClr val="FFFF00"/>
                </a:highlight>
                <a:latin typeface="Patrick Hand" panose="00000500000000000000" pitchFamily="2" charset="0"/>
              </a:rPr>
              <a:t>I will </a:t>
            </a:r>
            <a:r>
              <a:rPr lang="en-US" sz="2400" b="0" i="0" u="none" strike="noStrike" dirty="0">
                <a:solidFill>
                  <a:srgbClr val="000000"/>
                </a:solidFill>
                <a:effectLst/>
                <a:latin typeface="Patrick Hand" panose="00000500000000000000" pitchFamily="2" charset="0"/>
              </a:rPr>
              <a:t>share with you the links about the ancient village of Duong Lam.</a:t>
            </a:r>
            <a:endParaRPr lang="en-US" sz="2400" b="0" dirty="0">
              <a:effectLst/>
              <a:latin typeface="Patrick Hand" panose="00000500000000000000" pitchFamily="2" charset="0"/>
            </a:endParaRPr>
          </a:p>
          <a:p>
            <a:pPr rtl="0">
              <a:spcBef>
                <a:spcPts val="0"/>
              </a:spcBef>
              <a:spcAft>
                <a:spcPts val="0"/>
              </a:spcAft>
            </a:pPr>
            <a:r>
              <a:rPr lang="en-US" sz="2400" b="1" i="0" u="none" strike="noStrike" dirty="0">
                <a:solidFill>
                  <a:srgbClr val="000000"/>
                </a:solidFill>
                <a:effectLst/>
                <a:latin typeface="Patrick Hand" panose="00000500000000000000" pitchFamily="2" charset="0"/>
              </a:rPr>
              <a:t>Phong:</a:t>
            </a:r>
            <a:r>
              <a:rPr lang="en-US" sz="2400" b="0" i="0" u="none" strike="noStrike" dirty="0">
                <a:solidFill>
                  <a:srgbClr val="000000"/>
                </a:solidFill>
                <a:effectLst/>
                <a:latin typeface="Patrick Hand" panose="00000500000000000000" pitchFamily="2" charset="0"/>
              </a:rPr>
              <a:t> Thank you.</a:t>
            </a:r>
            <a:endParaRPr lang="en-US" sz="2400" b="0" dirty="0">
              <a:effectLst/>
              <a:latin typeface="Patrick Hand" panose="00000500000000000000" pitchFamily="2" charset="0"/>
            </a:endParaRPr>
          </a:p>
        </p:txBody>
      </p:sp>
      <p:sp>
        <p:nvSpPr>
          <p:cNvPr id="28" name="TextBox 27">
            <a:extLst>
              <a:ext uri="{FF2B5EF4-FFF2-40B4-BE49-F238E27FC236}">
                <a16:creationId xmlns:a16="http://schemas.microsoft.com/office/drawing/2014/main" id="{CF6E72F2-6344-5D7F-E5B8-C6D0BAB47497}"/>
              </a:ext>
            </a:extLst>
          </p:cNvPr>
          <p:cNvSpPr txBox="1"/>
          <p:nvPr/>
        </p:nvSpPr>
        <p:spPr>
          <a:xfrm>
            <a:off x="859971" y="2252410"/>
            <a:ext cx="7424058" cy="830997"/>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rtl="0">
              <a:spcBef>
                <a:spcPts val="0"/>
              </a:spcBef>
              <a:spcAft>
                <a:spcPts val="0"/>
              </a:spcAft>
            </a:pPr>
            <a:r>
              <a:rPr lang="en-US" sz="2400" b="1" i="0" u="none" strike="noStrike" dirty="0">
                <a:solidFill>
                  <a:srgbClr val="000000"/>
                </a:solidFill>
                <a:effectLst/>
                <a:latin typeface="Patrick Hand" panose="00000500000000000000" pitchFamily="2" charset="0"/>
              </a:rPr>
              <a:t>Mi:</a:t>
            </a:r>
            <a:r>
              <a:rPr lang="en-US" sz="2400" b="0" i="0" u="none" strike="noStrike" dirty="0">
                <a:solidFill>
                  <a:srgbClr val="000000"/>
                </a:solidFill>
                <a:effectLst/>
                <a:latin typeface="Patrick Hand" panose="00000500000000000000" pitchFamily="2" charset="0"/>
              </a:rPr>
              <a:t> </a:t>
            </a:r>
            <a:r>
              <a:rPr lang="en-US" sz="2400" b="0" i="0" u="none" strike="noStrike" dirty="0">
                <a:solidFill>
                  <a:srgbClr val="000000"/>
                </a:solidFill>
                <a:effectLst/>
                <a:highlight>
                  <a:srgbClr val="FFFF00"/>
                </a:highlight>
                <a:latin typeface="Patrick Hand" panose="00000500000000000000" pitchFamily="2" charset="0"/>
              </a:rPr>
              <a:t>I promise</a:t>
            </a:r>
            <a:r>
              <a:rPr lang="en-US" sz="2400" b="0" i="0" u="none" strike="noStrike" dirty="0">
                <a:solidFill>
                  <a:srgbClr val="000000"/>
                </a:solidFill>
                <a:effectLst/>
                <a:latin typeface="Patrick Hand" panose="00000500000000000000" pitchFamily="2" charset="0"/>
              </a:rPr>
              <a:t> not to bring my dog to the picnic.</a:t>
            </a:r>
            <a:endParaRPr lang="en-US" sz="2400" b="0" dirty="0">
              <a:effectLst/>
              <a:latin typeface="Patrick Hand" panose="00000500000000000000" pitchFamily="2" charset="0"/>
            </a:endParaRPr>
          </a:p>
          <a:p>
            <a:pPr rtl="0">
              <a:spcBef>
                <a:spcPts val="0"/>
              </a:spcBef>
              <a:spcAft>
                <a:spcPts val="0"/>
              </a:spcAft>
            </a:pPr>
            <a:r>
              <a:rPr lang="en-US" sz="2400" b="1" i="0" u="none" strike="noStrike" dirty="0">
                <a:solidFill>
                  <a:srgbClr val="000000"/>
                </a:solidFill>
                <a:effectLst/>
                <a:latin typeface="Patrick Hand" panose="00000500000000000000" pitchFamily="2" charset="0"/>
              </a:rPr>
              <a:t>Ann</a:t>
            </a:r>
            <a:r>
              <a:rPr lang="en-US" sz="2400" b="0" i="0" u="none" strike="noStrike" dirty="0">
                <a:solidFill>
                  <a:srgbClr val="000000"/>
                </a:solidFill>
                <a:effectLst/>
                <a:latin typeface="Patrick Hand" panose="00000500000000000000" pitchFamily="2" charset="0"/>
              </a:rPr>
              <a:t>: Great! I appreciate it.</a:t>
            </a:r>
            <a:endParaRPr lang="en-US" sz="2400" b="0" dirty="0">
              <a:effectLst/>
              <a:latin typeface="Patrick Hand" panose="00000500000000000000" pitchFamily="2" charset="0"/>
            </a:endParaRPr>
          </a:p>
        </p:txBody>
      </p:sp>
      <p:graphicFrame>
        <p:nvGraphicFramePr>
          <p:cNvPr id="29" name="Table 28">
            <a:extLst>
              <a:ext uri="{FF2B5EF4-FFF2-40B4-BE49-F238E27FC236}">
                <a16:creationId xmlns:a16="http://schemas.microsoft.com/office/drawing/2014/main" id="{995C090F-9F7F-D54D-FEAC-4F19C18ECF21}"/>
              </a:ext>
            </a:extLst>
          </p:cNvPr>
          <p:cNvGraphicFramePr>
            <a:graphicFrameLocks noGrp="1"/>
          </p:cNvGraphicFramePr>
          <p:nvPr>
            <p:extLst>
              <p:ext uri="{D42A27DB-BD31-4B8C-83A1-F6EECF244321}">
                <p14:modId xmlns:p14="http://schemas.microsoft.com/office/powerpoint/2010/main" val="137824951"/>
              </p:ext>
            </p:extLst>
          </p:nvPr>
        </p:nvGraphicFramePr>
        <p:xfrm>
          <a:off x="859971" y="3173314"/>
          <a:ext cx="7424058" cy="1854074"/>
        </p:xfrm>
        <a:graphic>
          <a:graphicData uri="http://schemas.openxmlformats.org/drawingml/2006/table">
            <a:tbl>
              <a:tblPr firstRow="1" bandRow="1"/>
              <a:tblGrid>
                <a:gridCol w="3690258">
                  <a:extLst>
                    <a:ext uri="{9D8B030D-6E8A-4147-A177-3AD203B41FA5}">
                      <a16:colId xmlns:a16="http://schemas.microsoft.com/office/drawing/2014/main" val="2994454241"/>
                    </a:ext>
                  </a:extLst>
                </a:gridCol>
                <a:gridCol w="3733800">
                  <a:extLst>
                    <a:ext uri="{9D8B030D-6E8A-4147-A177-3AD203B41FA5}">
                      <a16:colId xmlns:a16="http://schemas.microsoft.com/office/drawing/2014/main" val="4273612071"/>
                    </a:ext>
                  </a:extLst>
                </a:gridCol>
              </a:tblGrid>
              <a:tr h="451892">
                <a:tc>
                  <a:txBody>
                    <a:bodyPr/>
                    <a:lstStyle/>
                    <a:p>
                      <a:pPr algn="ctr"/>
                      <a:r>
                        <a:rPr lang="en-US" sz="2000" b="1" dirty="0">
                          <a:latin typeface="Sawarabi Gothic" panose="020B0604020202020204" charset="-128"/>
                          <a:ea typeface="Sawarabi Gothic" panose="020B0604020202020204" charset="-128"/>
                        </a:rPr>
                        <a:t>Making Promises</a:t>
                      </a:r>
                    </a:p>
                  </a:txBody>
                  <a:tcPr anchor="ctr">
                    <a:solidFill>
                      <a:schemeClr val="tx2">
                        <a:lumMod val="20000"/>
                        <a:lumOff val="80000"/>
                      </a:schemeClr>
                    </a:solidFill>
                  </a:tcPr>
                </a:tc>
                <a:tc>
                  <a:txBody>
                    <a:bodyPr/>
                    <a:lstStyle/>
                    <a:p>
                      <a:pPr algn="ctr"/>
                      <a:r>
                        <a:rPr lang="en-US" sz="2000" b="1" dirty="0">
                          <a:latin typeface="Sawarabi Gothic" panose="020B0604020202020204" charset="-128"/>
                          <a:ea typeface="Sawarabi Gothic" panose="020B0604020202020204" charset="-128"/>
                        </a:rPr>
                        <a:t>Responding</a:t>
                      </a:r>
                    </a:p>
                  </a:txBody>
                  <a:tcPr anchor="ctr">
                    <a:solidFill>
                      <a:schemeClr val="tx2">
                        <a:lumMod val="20000"/>
                        <a:lumOff val="80000"/>
                      </a:schemeClr>
                    </a:solidFill>
                  </a:tcPr>
                </a:tc>
                <a:extLst>
                  <a:ext uri="{0D108BD9-81ED-4DB2-BD59-A6C34878D82A}">
                    <a16:rowId xmlns:a16="http://schemas.microsoft.com/office/drawing/2014/main" val="2174273744"/>
                  </a:ext>
                </a:extLst>
              </a:tr>
              <a:tr h="1402182">
                <a:tc>
                  <a:txBody>
                    <a:bodyPr/>
                    <a:lstStyle/>
                    <a:p>
                      <a:endParaRPr lang="en-US" dirty="0"/>
                    </a:p>
                  </a:txBody>
                  <a:tcPr>
                    <a:solidFill>
                      <a:srgbClr val="FFFFFF"/>
                    </a:solidFill>
                  </a:tcPr>
                </a:tc>
                <a:tc>
                  <a:txBody>
                    <a:bodyPr/>
                    <a:lstStyle/>
                    <a:p>
                      <a:endParaRPr lang="en-US" dirty="0"/>
                    </a:p>
                  </a:txBody>
                  <a:tcPr>
                    <a:solidFill>
                      <a:srgbClr val="FFFFFF"/>
                    </a:solidFill>
                  </a:tcPr>
                </a:tc>
                <a:extLst>
                  <a:ext uri="{0D108BD9-81ED-4DB2-BD59-A6C34878D82A}">
                    <a16:rowId xmlns:a16="http://schemas.microsoft.com/office/drawing/2014/main" val="3368916779"/>
                  </a:ext>
                </a:extLst>
              </a:tr>
            </a:tbl>
          </a:graphicData>
        </a:graphic>
      </p:graphicFrame>
      <p:sp>
        <p:nvSpPr>
          <p:cNvPr id="31" name="TextBox 30">
            <a:extLst>
              <a:ext uri="{FF2B5EF4-FFF2-40B4-BE49-F238E27FC236}">
                <a16:creationId xmlns:a16="http://schemas.microsoft.com/office/drawing/2014/main" id="{E1898212-BCCD-E3C3-E85D-D874B0D56F72}"/>
              </a:ext>
            </a:extLst>
          </p:cNvPr>
          <p:cNvSpPr txBox="1"/>
          <p:nvPr/>
        </p:nvSpPr>
        <p:spPr>
          <a:xfrm>
            <a:off x="859970" y="3635243"/>
            <a:ext cx="3712029" cy="769441"/>
          </a:xfrm>
          <a:prstGeom prst="rect">
            <a:avLst/>
          </a:prstGeom>
          <a:noFill/>
        </p:spPr>
        <p:txBody>
          <a:bodyPr wrap="square">
            <a:spAutoFit/>
          </a:bodyPr>
          <a:lstStyle/>
          <a:p>
            <a:pPr algn="just" rtl="0">
              <a:spcBef>
                <a:spcPts val="0"/>
              </a:spcBef>
              <a:spcAft>
                <a:spcPts val="0"/>
              </a:spcAft>
            </a:pPr>
            <a:r>
              <a:rPr lang="en-US" sz="2200" b="0" i="0" u="none" strike="noStrike" dirty="0">
                <a:solidFill>
                  <a:srgbClr val="000000"/>
                </a:solidFill>
                <a:effectLst/>
                <a:highlight>
                  <a:srgbClr val="FFFF00"/>
                </a:highlight>
                <a:latin typeface="Patrick Hand" panose="00000500000000000000" pitchFamily="2" charset="0"/>
              </a:rPr>
              <a:t>I will </a:t>
            </a:r>
            <a:r>
              <a:rPr lang="en-US" sz="2200" b="0" i="0" u="none" strike="noStrike" dirty="0">
                <a:solidFill>
                  <a:srgbClr val="000000"/>
                </a:solidFill>
                <a:effectLst/>
                <a:latin typeface="Patrick Hand" panose="00000500000000000000" pitchFamily="2" charset="0"/>
              </a:rPr>
              <a:t>share with you the links about the ancient village of Duong Lam.</a:t>
            </a:r>
            <a:endParaRPr lang="en-US" sz="2200" b="0" dirty="0">
              <a:effectLst/>
              <a:latin typeface="Patrick Hand" panose="00000500000000000000" pitchFamily="2" charset="0"/>
            </a:endParaRPr>
          </a:p>
        </p:txBody>
      </p:sp>
      <p:sp>
        <p:nvSpPr>
          <p:cNvPr id="2145" name="TextBox 2144">
            <a:extLst>
              <a:ext uri="{FF2B5EF4-FFF2-40B4-BE49-F238E27FC236}">
                <a16:creationId xmlns:a16="http://schemas.microsoft.com/office/drawing/2014/main" id="{6E75A86F-19D5-6CC2-FE59-5A18F44CBDAE}"/>
              </a:ext>
            </a:extLst>
          </p:cNvPr>
          <p:cNvSpPr txBox="1"/>
          <p:nvPr/>
        </p:nvSpPr>
        <p:spPr>
          <a:xfrm>
            <a:off x="859970" y="4340702"/>
            <a:ext cx="3653974" cy="769441"/>
          </a:xfrm>
          <a:prstGeom prst="rect">
            <a:avLst/>
          </a:prstGeom>
          <a:noFill/>
        </p:spPr>
        <p:txBody>
          <a:bodyPr wrap="square">
            <a:spAutoFit/>
          </a:bodyPr>
          <a:lstStyle/>
          <a:p>
            <a:pPr rtl="0">
              <a:spcBef>
                <a:spcPts val="0"/>
              </a:spcBef>
              <a:spcAft>
                <a:spcPts val="0"/>
              </a:spcAft>
            </a:pPr>
            <a:r>
              <a:rPr lang="en-US" sz="2200" b="0" i="0" u="none" strike="noStrike" dirty="0">
                <a:solidFill>
                  <a:srgbClr val="000000"/>
                </a:solidFill>
                <a:effectLst/>
                <a:highlight>
                  <a:srgbClr val="FFFF00"/>
                </a:highlight>
                <a:latin typeface="Patrick Hand" panose="00000500000000000000" pitchFamily="2" charset="0"/>
              </a:rPr>
              <a:t>I promise</a:t>
            </a:r>
            <a:r>
              <a:rPr lang="en-US" sz="2200" b="0" i="0" u="none" strike="noStrike" dirty="0">
                <a:solidFill>
                  <a:srgbClr val="000000"/>
                </a:solidFill>
                <a:effectLst/>
                <a:latin typeface="Patrick Hand" panose="00000500000000000000" pitchFamily="2" charset="0"/>
              </a:rPr>
              <a:t> not to bring my dog to the picnic.</a:t>
            </a:r>
            <a:endParaRPr lang="en-US" sz="2200" b="0" dirty="0">
              <a:effectLst/>
              <a:latin typeface="Patrick Hand" panose="00000500000000000000" pitchFamily="2" charset="0"/>
            </a:endParaRPr>
          </a:p>
        </p:txBody>
      </p:sp>
      <p:sp>
        <p:nvSpPr>
          <p:cNvPr id="2147" name="TextBox 2146">
            <a:extLst>
              <a:ext uri="{FF2B5EF4-FFF2-40B4-BE49-F238E27FC236}">
                <a16:creationId xmlns:a16="http://schemas.microsoft.com/office/drawing/2014/main" id="{C0E8381F-18D7-B1DC-B0DD-82050BA5168A}"/>
              </a:ext>
            </a:extLst>
          </p:cNvPr>
          <p:cNvSpPr txBox="1"/>
          <p:nvPr/>
        </p:nvSpPr>
        <p:spPr>
          <a:xfrm>
            <a:off x="4630058" y="3635243"/>
            <a:ext cx="2334986" cy="430887"/>
          </a:xfrm>
          <a:prstGeom prst="rect">
            <a:avLst/>
          </a:prstGeom>
          <a:noFill/>
        </p:spPr>
        <p:txBody>
          <a:bodyPr wrap="square">
            <a:spAutoFit/>
          </a:bodyPr>
          <a:lstStyle/>
          <a:p>
            <a:r>
              <a:rPr lang="en-US" sz="2200" b="0" i="0" u="none" strike="noStrike" dirty="0">
                <a:solidFill>
                  <a:srgbClr val="000000"/>
                </a:solidFill>
                <a:effectLst/>
                <a:latin typeface="Patrick Hand" panose="00000500000000000000" pitchFamily="2" charset="0"/>
              </a:rPr>
              <a:t>Thank you.</a:t>
            </a:r>
            <a:endParaRPr lang="en-US" sz="2200" dirty="0"/>
          </a:p>
        </p:txBody>
      </p:sp>
      <p:sp>
        <p:nvSpPr>
          <p:cNvPr id="2149" name="TextBox 2148">
            <a:extLst>
              <a:ext uri="{FF2B5EF4-FFF2-40B4-BE49-F238E27FC236}">
                <a16:creationId xmlns:a16="http://schemas.microsoft.com/office/drawing/2014/main" id="{B6BC778B-4419-EF8C-C08F-426F651C8BCD}"/>
              </a:ext>
            </a:extLst>
          </p:cNvPr>
          <p:cNvSpPr txBox="1"/>
          <p:nvPr/>
        </p:nvSpPr>
        <p:spPr>
          <a:xfrm>
            <a:off x="4630058" y="4363065"/>
            <a:ext cx="2639786" cy="430887"/>
          </a:xfrm>
          <a:prstGeom prst="rect">
            <a:avLst/>
          </a:prstGeom>
          <a:noFill/>
        </p:spPr>
        <p:txBody>
          <a:bodyPr wrap="square">
            <a:spAutoFit/>
          </a:bodyPr>
          <a:lstStyle/>
          <a:p>
            <a:r>
              <a:rPr lang="en-US" sz="2200" b="0" i="0" u="none" strike="noStrike" dirty="0">
                <a:solidFill>
                  <a:srgbClr val="000000"/>
                </a:solidFill>
                <a:effectLst/>
                <a:latin typeface="Patrick Hand" panose="00000500000000000000" pitchFamily="2" charset="0"/>
              </a:rPr>
              <a:t>Great! I appreciate it.</a:t>
            </a:r>
            <a:endParaRPr lang="en-US" sz="22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47"/>
                                        </p:tgtEl>
                                        <p:attrNameLst>
                                          <p:attrName>style.visibility</p:attrName>
                                        </p:attrNameLst>
                                      </p:cBhvr>
                                      <p:to>
                                        <p:strVal val="visible"/>
                                      </p:to>
                                    </p:set>
                                    <p:animEffect transition="in" filter="fade">
                                      <p:cBhvr>
                                        <p:cTn id="17" dur="500"/>
                                        <p:tgtEl>
                                          <p:spTgt spid="21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45"/>
                                        </p:tgtEl>
                                        <p:attrNameLst>
                                          <p:attrName>style.visibility</p:attrName>
                                        </p:attrNameLst>
                                      </p:cBhvr>
                                      <p:to>
                                        <p:strVal val="visible"/>
                                      </p:to>
                                    </p:set>
                                    <p:animEffect transition="in" filter="fade">
                                      <p:cBhvr>
                                        <p:cTn id="22" dur="500"/>
                                        <p:tgtEl>
                                          <p:spTgt spid="21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49"/>
                                        </p:tgtEl>
                                        <p:attrNameLst>
                                          <p:attrName>style.visibility</p:attrName>
                                        </p:attrNameLst>
                                      </p:cBhvr>
                                      <p:to>
                                        <p:strVal val="visible"/>
                                      </p:to>
                                    </p:set>
                                    <p:animEffect transition="in" filter="fade">
                                      <p:cBhvr>
                                        <p:cTn id="27" dur="500"/>
                                        <p:tgtEl>
                                          <p:spTgt spid="2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145" grpId="0"/>
      <p:bldP spid="2147" grpId="0"/>
      <p:bldP spid="214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455"/>
        <p:cNvGrpSpPr/>
        <p:nvPr/>
      </p:nvGrpSpPr>
      <p:grpSpPr>
        <a:xfrm>
          <a:off x="0" y="0"/>
          <a:ext cx="0" cy="0"/>
          <a:chOff x="0" y="0"/>
          <a:chExt cx="0" cy="0"/>
        </a:xfrm>
      </p:grpSpPr>
      <p:sp>
        <p:nvSpPr>
          <p:cNvPr id="2456" name="Google Shape;2456;p43"/>
          <p:cNvSpPr txBox="1">
            <a:spLocks noGrp="1"/>
          </p:cNvSpPr>
          <p:nvPr>
            <p:ph type="title"/>
          </p:nvPr>
        </p:nvSpPr>
        <p:spPr>
          <a:xfrm>
            <a:off x="720000" y="27608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Ex2: Work in pairs. Make promises for the following situations.</a:t>
            </a:r>
          </a:p>
        </p:txBody>
      </p:sp>
      <p:sp>
        <p:nvSpPr>
          <p:cNvPr id="6" name="TextBox 5">
            <a:extLst>
              <a:ext uri="{FF2B5EF4-FFF2-40B4-BE49-F238E27FC236}">
                <a16:creationId xmlns:a16="http://schemas.microsoft.com/office/drawing/2014/main" id="{02ED1774-BCD1-8D19-DE68-3944C31EE009}"/>
              </a:ext>
            </a:extLst>
          </p:cNvPr>
          <p:cNvSpPr txBox="1"/>
          <p:nvPr/>
        </p:nvSpPr>
        <p:spPr>
          <a:xfrm>
            <a:off x="282203" y="893118"/>
            <a:ext cx="8579593" cy="461665"/>
          </a:xfrm>
          <a:prstGeom prst="rect">
            <a:avLst/>
          </a:prstGeom>
          <a:noFill/>
        </p:spPr>
        <p:txBody>
          <a:bodyPr wrap="none" rtlCol="0">
            <a:spAutoFit/>
          </a:bodyPr>
          <a:lstStyle/>
          <a:p>
            <a:r>
              <a:rPr lang="en-US" sz="2400" dirty="0">
                <a:latin typeface="Patrick Hand" panose="00000500000000000000" pitchFamily="2" charset="0"/>
              </a:rPr>
              <a:t>Work in pairs to make similar dialogues, using the language you have learnt.</a:t>
            </a:r>
          </a:p>
        </p:txBody>
      </p:sp>
      <p:sp>
        <p:nvSpPr>
          <p:cNvPr id="11" name="Rectangle 10">
            <a:extLst>
              <a:ext uri="{FF2B5EF4-FFF2-40B4-BE49-F238E27FC236}">
                <a16:creationId xmlns:a16="http://schemas.microsoft.com/office/drawing/2014/main" id="{8C883279-5C23-AC59-41A6-21E6FA42F1D7}"/>
              </a:ext>
            </a:extLst>
          </p:cNvPr>
          <p:cNvSpPr/>
          <p:nvPr/>
        </p:nvSpPr>
        <p:spPr>
          <a:xfrm>
            <a:off x="622269" y="3157614"/>
            <a:ext cx="7899460" cy="102266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sz="2400" b="1" i="0" u="none" strike="noStrike" dirty="0">
                <a:solidFill>
                  <a:schemeClr val="bg1"/>
                </a:solidFill>
                <a:effectLst/>
                <a:latin typeface="Patrick Hand" panose="00000500000000000000" pitchFamily="2" charset="0"/>
              </a:rPr>
              <a:t>2. </a:t>
            </a:r>
            <a:r>
              <a:rPr lang="en-US" sz="2400" b="0" i="0" u="none" strike="noStrike" dirty="0">
                <a:solidFill>
                  <a:schemeClr val="bg1"/>
                </a:solidFill>
                <a:effectLst/>
                <a:latin typeface="Patrick Hand" panose="00000500000000000000" pitchFamily="2" charset="0"/>
              </a:rPr>
              <a:t>Promise your friend that you will be on time for the performance.</a:t>
            </a:r>
            <a:endParaRPr lang="en-US" sz="2400" dirty="0">
              <a:solidFill>
                <a:schemeClr val="bg1"/>
              </a:solidFill>
              <a:latin typeface="Patrick Hand" panose="00000500000000000000" pitchFamily="2" charset="0"/>
            </a:endParaRPr>
          </a:p>
        </p:txBody>
      </p:sp>
      <p:sp>
        <p:nvSpPr>
          <p:cNvPr id="12" name="Rectangle 11">
            <a:extLst>
              <a:ext uri="{FF2B5EF4-FFF2-40B4-BE49-F238E27FC236}">
                <a16:creationId xmlns:a16="http://schemas.microsoft.com/office/drawing/2014/main" id="{7190B895-E07C-AE81-CF00-1E0858654537}"/>
              </a:ext>
            </a:extLst>
          </p:cNvPr>
          <p:cNvSpPr/>
          <p:nvPr/>
        </p:nvSpPr>
        <p:spPr>
          <a:xfrm>
            <a:off x="622270" y="1549083"/>
            <a:ext cx="7899460" cy="102266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sz="2400" i="0" u="none" strike="noStrike" dirty="0">
                <a:solidFill>
                  <a:schemeClr val="bg1"/>
                </a:solidFill>
                <a:effectLst/>
                <a:latin typeface="Patrick Hand" panose="00000500000000000000" pitchFamily="2" charset="0"/>
              </a:rPr>
              <a:t>1. You are going out with friends. Promise your parents to return before 9 p.m.</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455"/>
        <p:cNvGrpSpPr/>
        <p:nvPr/>
      </p:nvGrpSpPr>
      <p:grpSpPr>
        <a:xfrm>
          <a:off x="0" y="0"/>
          <a:ext cx="0" cy="0"/>
          <a:chOff x="0" y="0"/>
          <a:chExt cx="0" cy="0"/>
        </a:xfrm>
      </p:grpSpPr>
      <p:sp>
        <p:nvSpPr>
          <p:cNvPr id="2456" name="Google Shape;2456;p43"/>
          <p:cNvSpPr txBox="1">
            <a:spLocks noGrp="1"/>
          </p:cNvSpPr>
          <p:nvPr>
            <p:ph type="title"/>
          </p:nvPr>
        </p:nvSpPr>
        <p:spPr>
          <a:xfrm>
            <a:off x="720000" y="127229"/>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Ex2: Work in pairs. Make promises for the following situations.</a:t>
            </a:r>
          </a:p>
        </p:txBody>
      </p:sp>
      <p:sp>
        <p:nvSpPr>
          <p:cNvPr id="12" name="Rectangle 11">
            <a:extLst>
              <a:ext uri="{FF2B5EF4-FFF2-40B4-BE49-F238E27FC236}">
                <a16:creationId xmlns:a16="http://schemas.microsoft.com/office/drawing/2014/main" id="{7190B895-E07C-AE81-CF00-1E0858654537}"/>
              </a:ext>
            </a:extLst>
          </p:cNvPr>
          <p:cNvSpPr/>
          <p:nvPr/>
        </p:nvSpPr>
        <p:spPr>
          <a:xfrm>
            <a:off x="622270" y="727446"/>
            <a:ext cx="7899460" cy="102266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sz="2400" i="0" u="none" strike="noStrike" dirty="0">
                <a:solidFill>
                  <a:schemeClr val="bg1"/>
                </a:solidFill>
                <a:effectLst/>
                <a:latin typeface="Patrick Hand" panose="00000500000000000000" pitchFamily="2" charset="0"/>
              </a:rPr>
              <a:t>1. You are going out with friends. Promise your parents to return before 9 p.m.</a:t>
            </a:r>
          </a:p>
        </p:txBody>
      </p:sp>
      <p:grpSp>
        <p:nvGrpSpPr>
          <p:cNvPr id="2" name="Google Shape;439;p35">
            <a:extLst>
              <a:ext uri="{FF2B5EF4-FFF2-40B4-BE49-F238E27FC236}">
                <a16:creationId xmlns:a16="http://schemas.microsoft.com/office/drawing/2014/main" id="{01367DBC-0F7E-E8AE-F05F-5067BCC26E3D}"/>
              </a:ext>
            </a:extLst>
          </p:cNvPr>
          <p:cNvGrpSpPr/>
          <p:nvPr/>
        </p:nvGrpSpPr>
        <p:grpSpPr>
          <a:xfrm flipH="1">
            <a:off x="4508163" y="2762251"/>
            <a:ext cx="1923115" cy="2453614"/>
            <a:chOff x="6234225" y="3213817"/>
            <a:chExt cx="1541650" cy="2013000"/>
          </a:xfrm>
        </p:grpSpPr>
        <p:sp>
          <p:nvSpPr>
            <p:cNvPr id="3" name="Google Shape;440;p35">
              <a:extLst>
                <a:ext uri="{FF2B5EF4-FFF2-40B4-BE49-F238E27FC236}">
                  <a16:creationId xmlns:a16="http://schemas.microsoft.com/office/drawing/2014/main" id="{0DC90575-CB26-87E2-21B8-6CF95A67E641}"/>
                </a:ext>
              </a:extLst>
            </p:cNvPr>
            <p:cNvSpPr/>
            <p:nvPr/>
          </p:nvSpPr>
          <p:spPr>
            <a:xfrm>
              <a:off x="6234225" y="3213817"/>
              <a:ext cx="1541650" cy="2013000"/>
            </a:xfrm>
            <a:custGeom>
              <a:avLst/>
              <a:gdLst/>
              <a:ahLst/>
              <a:cxnLst/>
              <a:rect l="l" t="t" r="r" b="b"/>
              <a:pathLst>
                <a:path w="61666" h="80520" extrusionOk="0">
                  <a:moveTo>
                    <a:pt x="12192" y="2174"/>
                  </a:moveTo>
                  <a:cubicBezTo>
                    <a:pt x="9938" y="2523"/>
                    <a:pt x="8985" y="2174"/>
                    <a:pt x="7239" y="3317"/>
                  </a:cubicBezTo>
                  <a:cubicBezTo>
                    <a:pt x="5493" y="4460"/>
                    <a:pt x="2921" y="6683"/>
                    <a:pt x="1714" y="9032"/>
                  </a:cubicBezTo>
                  <a:cubicBezTo>
                    <a:pt x="508" y="11382"/>
                    <a:pt x="0" y="14112"/>
                    <a:pt x="0" y="17414"/>
                  </a:cubicBezTo>
                  <a:cubicBezTo>
                    <a:pt x="0" y="20716"/>
                    <a:pt x="666" y="25987"/>
                    <a:pt x="1714" y="28844"/>
                  </a:cubicBezTo>
                  <a:cubicBezTo>
                    <a:pt x="2762" y="31702"/>
                    <a:pt x="5016" y="33448"/>
                    <a:pt x="6286" y="34559"/>
                  </a:cubicBezTo>
                  <a:cubicBezTo>
                    <a:pt x="7556" y="35670"/>
                    <a:pt x="8985" y="34718"/>
                    <a:pt x="9334" y="35512"/>
                  </a:cubicBezTo>
                  <a:cubicBezTo>
                    <a:pt x="9683" y="36306"/>
                    <a:pt x="9303" y="37481"/>
                    <a:pt x="8382" y="39322"/>
                  </a:cubicBezTo>
                  <a:cubicBezTo>
                    <a:pt x="7461" y="41164"/>
                    <a:pt x="5017" y="43735"/>
                    <a:pt x="3810" y="46561"/>
                  </a:cubicBezTo>
                  <a:cubicBezTo>
                    <a:pt x="2604" y="49387"/>
                    <a:pt x="1588" y="52657"/>
                    <a:pt x="1143" y="56276"/>
                  </a:cubicBezTo>
                  <a:cubicBezTo>
                    <a:pt x="699" y="59896"/>
                    <a:pt x="889" y="64436"/>
                    <a:pt x="1143" y="68278"/>
                  </a:cubicBezTo>
                  <a:cubicBezTo>
                    <a:pt x="1397" y="72120"/>
                    <a:pt x="1969" y="77327"/>
                    <a:pt x="2667" y="79327"/>
                  </a:cubicBezTo>
                  <a:cubicBezTo>
                    <a:pt x="3366" y="81327"/>
                    <a:pt x="889" y="80152"/>
                    <a:pt x="5334" y="80279"/>
                  </a:cubicBezTo>
                  <a:cubicBezTo>
                    <a:pt x="9779" y="80406"/>
                    <a:pt x="24479" y="80343"/>
                    <a:pt x="29337" y="80089"/>
                  </a:cubicBezTo>
                  <a:cubicBezTo>
                    <a:pt x="34195" y="79835"/>
                    <a:pt x="33178" y="79485"/>
                    <a:pt x="34480" y="78755"/>
                  </a:cubicBezTo>
                  <a:cubicBezTo>
                    <a:pt x="35782" y="78025"/>
                    <a:pt x="35591" y="78247"/>
                    <a:pt x="37147" y="75707"/>
                  </a:cubicBezTo>
                  <a:cubicBezTo>
                    <a:pt x="38703" y="73167"/>
                    <a:pt x="41974" y="67738"/>
                    <a:pt x="43815" y="63515"/>
                  </a:cubicBezTo>
                  <a:cubicBezTo>
                    <a:pt x="45657" y="59292"/>
                    <a:pt x="46767" y="53133"/>
                    <a:pt x="48196" y="50371"/>
                  </a:cubicBezTo>
                  <a:cubicBezTo>
                    <a:pt x="49625" y="47609"/>
                    <a:pt x="51054" y="47672"/>
                    <a:pt x="52387" y="46942"/>
                  </a:cubicBezTo>
                  <a:cubicBezTo>
                    <a:pt x="53721" y="46212"/>
                    <a:pt x="55118" y="46465"/>
                    <a:pt x="56197" y="45989"/>
                  </a:cubicBezTo>
                  <a:cubicBezTo>
                    <a:pt x="57277" y="45513"/>
                    <a:pt x="58039" y="45354"/>
                    <a:pt x="58864" y="44084"/>
                  </a:cubicBezTo>
                  <a:cubicBezTo>
                    <a:pt x="59690" y="42814"/>
                    <a:pt x="60737" y="40528"/>
                    <a:pt x="61150" y="38369"/>
                  </a:cubicBezTo>
                  <a:cubicBezTo>
                    <a:pt x="61563" y="36210"/>
                    <a:pt x="61944" y="33003"/>
                    <a:pt x="61341" y="31130"/>
                  </a:cubicBezTo>
                  <a:cubicBezTo>
                    <a:pt x="60738" y="29257"/>
                    <a:pt x="59087" y="27225"/>
                    <a:pt x="57531" y="27130"/>
                  </a:cubicBezTo>
                  <a:cubicBezTo>
                    <a:pt x="55975" y="27035"/>
                    <a:pt x="53149" y="29099"/>
                    <a:pt x="52006" y="30559"/>
                  </a:cubicBezTo>
                  <a:cubicBezTo>
                    <a:pt x="50863" y="32020"/>
                    <a:pt x="51467" y="34560"/>
                    <a:pt x="50673" y="35893"/>
                  </a:cubicBezTo>
                  <a:cubicBezTo>
                    <a:pt x="49879" y="37227"/>
                    <a:pt x="48482" y="37703"/>
                    <a:pt x="47244" y="38560"/>
                  </a:cubicBezTo>
                  <a:cubicBezTo>
                    <a:pt x="46006" y="39417"/>
                    <a:pt x="44926" y="38782"/>
                    <a:pt x="43243" y="41036"/>
                  </a:cubicBezTo>
                  <a:cubicBezTo>
                    <a:pt x="41560" y="43290"/>
                    <a:pt x="38544" y="50879"/>
                    <a:pt x="37147" y="52085"/>
                  </a:cubicBezTo>
                  <a:cubicBezTo>
                    <a:pt x="35750" y="53292"/>
                    <a:pt x="35528" y="49482"/>
                    <a:pt x="34861" y="48275"/>
                  </a:cubicBezTo>
                  <a:cubicBezTo>
                    <a:pt x="34194" y="47069"/>
                    <a:pt x="34354" y="46275"/>
                    <a:pt x="33147" y="44846"/>
                  </a:cubicBezTo>
                  <a:cubicBezTo>
                    <a:pt x="31941" y="43417"/>
                    <a:pt x="28860" y="40783"/>
                    <a:pt x="27622" y="39703"/>
                  </a:cubicBezTo>
                  <a:cubicBezTo>
                    <a:pt x="26384" y="38624"/>
                    <a:pt x="26098" y="39099"/>
                    <a:pt x="25717" y="38369"/>
                  </a:cubicBezTo>
                  <a:cubicBezTo>
                    <a:pt x="25336" y="37639"/>
                    <a:pt x="24828" y="35924"/>
                    <a:pt x="25336" y="35321"/>
                  </a:cubicBezTo>
                  <a:cubicBezTo>
                    <a:pt x="25844" y="34718"/>
                    <a:pt x="27590" y="35068"/>
                    <a:pt x="28765" y="34750"/>
                  </a:cubicBezTo>
                  <a:cubicBezTo>
                    <a:pt x="29940" y="34433"/>
                    <a:pt x="31464" y="33956"/>
                    <a:pt x="32385" y="33416"/>
                  </a:cubicBezTo>
                  <a:cubicBezTo>
                    <a:pt x="33306" y="32876"/>
                    <a:pt x="33814" y="32749"/>
                    <a:pt x="34290" y="31511"/>
                  </a:cubicBezTo>
                  <a:cubicBezTo>
                    <a:pt x="34766" y="30273"/>
                    <a:pt x="34798" y="27479"/>
                    <a:pt x="35242" y="25987"/>
                  </a:cubicBezTo>
                  <a:cubicBezTo>
                    <a:pt x="35687" y="24495"/>
                    <a:pt x="37148" y="23796"/>
                    <a:pt x="36957" y="22558"/>
                  </a:cubicBezTo>
                  <a:cubicBezTo>
                    <a:pt x="36767" y="21320"/>
                    <a:pt x="34734" y="20113"/>
                    <a:pt x="34099" y="18557"/>
                  </a:cubicBezTo>
                  <a:cubicBezTo>
                    <a:pt x="33464" y="17001"/>
                    <a:pt x="33084" y="14430"/>
                    <a:pt x="33147" y="13223"/>
                  </a:cubicBezTo>
                  <a:cubicBezTo>
                    <a:pt x="33211" y="12017"/>
                    <a:pt x="34004" y="11921"/>
                    <a:pt x="34480" y="11318"/>
                  </a:cubicBezTo>
                  <a:cubicBezTo>
                    <a:pt x="34956" y="10715"/>
                    <a:pt x="35718" y="10525"/>
                    <a:pt x="36004" y="9604"/>
                  </a:cubicBezTo>
                  <a:cubicBezTo>
                    <a:pt x="36290" y="8683"/>
                    <a:pt x="36481" y="7032"/>
                    <a:pt x="36195" y="5794"/>
                  </a:cubicBezTo>
                  <a:cubicBezTo>
                    <a:pt x="35909" y="4556"/>
                    <a:pt x="35465" y="3127"/>
                    <a:pt x="34290" y="2174"/>
                  </a:cubicBezTo>
                  <a:cubicBezTo>
                    <a:pt x="33115" y="1222"/>
                    <a:pt x="31400" y="238"/>
                    <a:pt x="29146" y="79"/>
                  </a:cubicBezTo>
                  <a:cubicBezTo>
                    <a:pt x="26892" y="-80"/>
                    <a:pt x="23590" y="873"/>
                    <a:pt x="20764" y="1222"/>
                  </a:cubicBezTo>
                  <a:cubicBezTo>
                    <a:pt x="17938" y="1571"/>
                    <a:pt x="14446" y="1825"/>
                    <a:pt x="12192" y="2174"/>
                  </a:cubicBezTo>
                  <a:close/>
                </a:path>
              </a:pathLst>
            </a:custGeom>
            <a:solidFill>
              <a:schemeClr val="lt1"/>
            </a:solidFill>
            <a:ln>
              <a:noFill/>
            </a:ln>
            <a:effectLst>
              <a:outerShdw blurRad="71438" dist="57150" dir="2640000" algn="bl" rotWithShape="0">
                <a:srgbClr val="000000">
                  <a:alpha val="15000"/>
                </a:srgbClr>
              </a:outerShdw>
            </a:effectLst>
          </p:spPr>
          <p:txBody>
            <a:bodyPr/>
            <a:lstStyle/>
            <a:p>
              <a:endParaRPr lang="en-VN"/>
            </a:p>
          </p:txBody>
        </p:sp>
        <p:grpSp>
          <p:nvGrpSpPr>
            <p:cNvPr id="4" name="Google Shape;441;p35">
              <a:extLst>
                <a:ext uri="{FF2B5EF4-FFF2-40B4-BE49-F238E27FC236}">
                  <a16:creationId xmlns:a16="http://schemas.microsoft.com/office/drawing/2014/main" id="{6FBF880D-2BF9-14DF-6814-12AB674B8F64}"/>
                </a:ext>
              </a:extLst>
            </p:cNvPr>
            <p:cNvGrpSpPr/>
            <p:nvPr/>
          </p:nvGrpSpPr>
          <p:grpSpPr>
            <a:xfrm>
              <a:off x="6243500" y="3289750"/>
              <a:ext cx="1504875" cy="1862712"/>
              <a:chOff x="1065900" y="3289750"/>
              <a:chExt cx="1504875" cy="1862712"/>
            </a:xfrm>
          </p:grpSpPr>
          <p:sp>
            <p:nvSpPr>
              <p:cNvPr id="5" name="Google Shape;442;p35">
                <a:extLst>
                  <a:ext uri="{FF2B5EF4-FFF2-40B4-BE49-F238E27FC236}">
                    <a16:creationId xmlns:a16="http://schemas.microsoft.com/office/drawing/2014/main" id="{FD07F42E-AB2A-A0A1-8510-464146FA89A5}"/>
                  </a:ext>
                </a:extLst>
              </p:cNvPr>
              <p:cNvSpPr/>
              <p:nvPr/>
            </p:nvSpPr>
            <p:spPr>
              <a:xfrm>
                <a:off x="1350050" y="3364750"/>
                <a:ext cx="560425" cy="882300"/>
              </a:xfrm>
              <a:custGeom>
                <a:avLst/>
                <a:gdLst/>
                <a:ahLst/>
                <a:cxnLst/>
                <a:rect l="l" t="t" r="r" b="b"/>
                <a:pathLst>
                  <a:path w="22417" h="35292" extrusionOk="0">
                    <a:moveTo>
                      <a:pt x="15869" y="0"/>
                    </a:moveTo>
                    <a:cubicBezTo>
                      <a:pt x="14348" y="1599"/>
                      <a:pt x="12681" y="3225"/>
                      <a:pt x="10983" y="4630"/>
                    </a:cubicBezTo>
                    <a:cubicBezTo>
                      <a:pt x="9828" y="5592"/>
                      <a:pt x="8229" y="6082"/>
                      <a:pt x="7112" y="7081"/>
                    </a:cubicBezTo>
                    <a:cubicBezTo>
                      <a:pt x="5627" y="8402"/>
                      <a:pt x="4190" y="9820"/>
                      <a:pt x="3224" y="11554"/>
                    </a:cubicBezTo>
                    <a:cubicBezTo>
                      <a:pt x="1834" y="14031"/>
                      <a:pt x="1510" y="16941"/>
                      <a:pt x="1212" y="19763"/>
                    </a:cubicBezTo>
                    <a:cubicBezTo>
                      <a:pt x="810" y="23566"/>
                      <a:pt x="403" y="27271"/>
                      <a:pt x="0" y="31069"/>
                    </a:cubicBezTo>
                    <a:cubicBezTo>
                      <a:pt x="3601" y="33087"/>
                      <a:pt x="7623" y="34503"/>
                      <a:pt x="11668" y="35292"/>
                    </a:cubicBezTo>
                    <a:cubicBezTo>
                      <a:pt x="11098" y="32287"/>
                      <a:pt x="11547" y="29084"/>
                      <a:pt x="12567" y="26200"/>
                    </a:cubicBezTo>
                    <a:cubicBezTo>
                      <a:pt x="13512" y="26451"/>
                      <a:pt x="14463" y="26706"/>
                      <a:pt x="15440" y="26759"/>
                    </a:cubicBezTo>
                    <a:cubicBezTo>
                      <a:pt x="15542" y="26764"/>
                      <a:pt x="15645" y="26767"/>
                      <a:pt x="15748" y="26767"/>
                    </a:cubicBezTo>
                    <a:cubicBezTo>
                      <a:pt x="16627" y="26767"/>
                      <a:pt x="17517" y="26583"/>
                      <a:pt x="18251" y="26106"/>
                    </a:cubicBezTo>
                    <a:cubicBezTo>
                      <a:pt x="19317" y="25406"/>
                      <a:pt x="19887" y="24220"/>
                      <a:pt x="20185" y="22949"/>
                    </a:cubicBezTo>
                    <a:cubicBezTo>
                      <a:pt x="19715" y="22913"/>
                      <a:pt x="19349" y="22657"/>
                      <a:pt x="19349" y="22349"/>
                    </a:cubicBezTo>
                    <a:cubicBezTo>
                      <a:pt x="19349" y="22009"/>
                      <a:pt x="19778" y="21738"/>
                      <a:pt x="20304" y="21738"/>
                    </a:cubicBezTo>
                    <a:cubicBezTo>
                      <a:pt x="20331" y="21738"/>
                      <a:pt x="20357" y="21743"/>
                      <a:pt x="20388" y="21743"/>
                    </a:cubicBezTo>
                    <a:cubicBezTo>
                      <a:pt x="20393" y="21680"/>
                      <a:pt x="20398" y="21613"/>
                      <a:pt x="20410" y="21550"/>
                    </a:cubicBezTo>
                    <a:cubicBezTo>
                      <a:pt x="20499" y="20562"/>
                      <a:pt x="20608" y="19438"/>
                      <a:pt x="20530" y="18446"/>
                    </a:cubicBezTo>
                    <a:cubicBezTo>
                      <a:pt x="20661" y="18430"/>
                      <a:pt x="20775" y="18341"/>
                      <a:pt x="20880" y="18258"/>
                    </a:cubicBezTo>
                    <a:cubicBezTo>
                      <a:pt x="21271" y="17933"/>
                      <a:pt x="21669" y="17605"/>
                      <a:pt x="21956" y="17181"/>
                    </a:cubicBezTo>
                    <a:cubicBezTo>
                      <a:pt x="22243" y="16763"/>
                      <a:pt x="22416" y="16235"/>
                      <a:pt x="22296" y="15739"/>
                    </a:cubicBezTo>
                    <a:cubicBezTo>
                      <a:pt x="22180" y="15232"/>
                      <a:pt x="21784" y="14836"/>
                      <a:pt x="21370" y="14511"/>
                    </a:cubicBezTo>
                    <a:cubicBezTo>
                      <a:pt x="20958" y="14182"/>
                      <a:pt x="20598" y="13864"/>
                      <a:pt x="20289" y="13445"/>
                    </a:cubicBezTo>
                    <a:cubicBezTo>
                      <a:pt x="20210" y="12150"/>
                      <a:pt x="20106" y="10864"/>
                      <a:pt x="19971" y="9579"/>
                    </a:cubicBezTo>
                    <a:cubicBezTo>
                      <a:pt x="19788" y="7797"/>
                      <a:pt x="19537" y="6005"/>
                      <a:pt x="18925" y="4317"/>
                    </a:cubicBezTo>
                    <a:cubicBezTo>
                      <a:pt x="18319" y="2634"/>
                      <a:pt x="17316" y="1051"/>
                      <a:pt x="15869" y="0"/>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443;p35">
                <a:extLst>
                  <a:ext uri="{FF2B5EF4-FFF2-40B4-BE49-F238E27FC236}">
                    <a16:creationId xmlns:a16="http://schemas.microsoft.com/office/drawing/2014/main" id="{A5DEAB8C-49A2-3055-7F8F-E27F33F6B779}"/>
                  </a:ext>
                </a:extLst>
              </p:cNvPr>
              <p:cNvSpPr/>
              <p:nvPr/>
            </p:nvSpPr>
            <p:spPr>
              <a:xfrm>
                <a:off x="1094775" y="3289750"/>
                <a:ext cx="803525" cy="809500"/>
              </a:xfrm>
              <a:custGeom>
                <a:avLst/>
                <a:gdLst/>
                <a:ahLst/>
                <a:cxnLst/>
                <a:rect l="l" t="t" r="r" b="b"/>
                <a:pathLst>
                  <a:path w="32141" h="32380" extrusionOk="0">
                    <a:moveTo>
                      <a:pt x="27396" y="1"/>
                    </a:moveTo>
                    <a:cubicBezTo>
                      <a:pt x="26351" y="1"/>
                      <a:pt x="25295" y="286"/>
                      <a:pt x="24261" y="492"/>
                    </a:cubicBezTo>
                    <a:cubicBezTo>
                      <a:pt x="22830" y="780"/>
                      <a:pt x="21373" y="922"/>
                      <a:pt x="19916" y="922"/>
                    </a:cubicBezTo>
                    <a:cubicBezTo>
                      <a:pt x="19516" y="922"/>
                      <a:pt x="19116" y="911"/>
                      <a:pt x="18717" y="890"/>
                    </a:cubicBezTo>
                    <a:cubicBezTo>
                      <a:pt x="17008" y="794"/>
                      <a:pt x="15306" y="501"/>
                      <a:pt x="13598" y="501"/>
                    </a:cubicBezTo>
                    <a:cubicBezTo>
                      <a:pt x="13443" y="501"/>
                      <a:pt x="13287" y="503"/>
                      <a:pt x="13132" y="509"/>
                    </a:cubicBezTo>
                    <a:cubicBezTo>
                      <a:pt x="8408" y="665"/>
                      <a:pt x="3878" y="3634"/>
                      <a:pt x="1850" y="7902"/>
                    </a:cubicBezTo>
                    <a:cubicBezTo>
                      <a:pt x="1" y="11805"/>
                      <a:pt x="205" y="16367"/>
                      <a:pt x="1025" y="20605"/>
                    </a:cubicBezTo>
                    <a:cubicBezTo>
                      <a:pt x="1370" y="22370"/>
                      <a:pt x="1819" y="24137"/>
                      <a:pt x="2644" y="25730"/>
                    </a:cubicBezTo>
                    <a:cubicBezTo>
                      <a:pt x="4071" y="28484"/>
                      <a:pt x="6883" y="30584"/>
                      <a:pt x="9845" y="31493"/>
                    </a:cubicBezTo>
                    <a:cubicBezTo>
                      <a:pt x="8706" y="30579"/>
                      <a:pt x="8037" y="29294"/>
                      <a:pt x="7781" y="27857"/>
                    </a:cubicBezTo>
                    <a:lnTo>
                      <a:pt x="7781" y="27857"/>
                    </a:lnTo>
                    <a:cubicBezTo>
                      <a:pt x="9172" y="29728"/>
                      <a:pt x="11162" y="31149"/>
                      <a:pt x="13388" y="31855"/>
                    </a:cubicBezTo>
                    <a:cubicBezTo>
                      <a:pt x="14492" y="32203"/>
                      <a:pt x="15628" y="32380"/>
                      <a:pt x="16764" y="32380"/>
                    </a:cubicBezTo>
                    <a:cubicBezTo>
                      <a:pt x="17913" y="32380"/>
                      <a:pt x="19062" y="32198"/>
                      <a:pt x="20176" y="31828"/>
                    </a:cubicBezTo>
                    <a:cubicBezTo>
                      <a:pt x="19099" y="29660"/>
                      <a:pt x="18331" y="27309"/>
                      <a:pt x="18242" y="24895"/>
                    </a:cubicBezTo>
                    <a:cubicBezTo>
                      <a:pt x="18153" y="22481"/>
                      <a:pt x="18780" y="19993"/>
                      <a:pt x="20254" y="18080"/>
                    </a:cubicBezTo>
                    <a:cubicBezTo>
                      <a:pt x="21691" y="16215"/>
                      <a:pt x="23833" y="14993"/>
                      <a:pt x="25296" y="13148"/>
                    </a:cubicBezTo>
                    <a:cubicBezTo>
                      <a:pt x="27010" y="10985"/>
                      <a:pt x="27642" y="8190"/>
                      <a:pt x="28227" y="5498"/>
                    </a:cubicBezTo>
                    <a:cubicBezTo>
                      <a:pt x="29000" y="6612"/>
                      <a:pt x="29492" y="7949"/>
                      <a:pt x="29690" y="9292"/>
                    </a:cubicBezTo>
                    <a:cubicBezTo>
                      <a:pt x="31211" y="8064"/>
                      <a:pt x="32141" y="6204"/>
                      <a:pt x="31942" y="4254"/>
                    </a:cubicBezTo>
                    <a:cubicBezTo>
                      <a:pt x="31749" y="2311"/>
                      <a:pt x="30286" y="492"/>
                      <a:pt x="28373" y="96"/>
                    </a:cubicBezTo>
                    <a:cubicBezTo>
                      <a:pt x="28049" y="29"/>
                      <a:pt x="27723" y="1"/>
                      <a:pt x="27396"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44;p35">
                <a:extLst>
                  <a:ext uri="{FF2B5EF4-FFF2-40B4-BE49-F238E27FC236}">
                    <a16:creationId xmlns:a16="http://schemas.microsoft.com/office/drawing/2014/main" id="{6AD5BBC7-A2C9-BD92-57DA-E291B7053A91}"/>
                  </a:ext>
                </a:extLst>
              </p:cNvPr>
              <p:cNvSpPr/>
              <p:nvPr/>
            </p:nvSpPr>
            <p:spPr>
              <a:xfrm>
                <a:off x="1434575" y="3377575"/>
                <a:ext cx="247950" cy="703200"/>
              </a:xfrm>
              <a:custGeom>
                <a:avLst/>
                <a:gdLst/>
                <a:ahLst/>
                <a:cxnLst/>
                <a:rect l="l" t="t" r="r" b="b"/>
                <a:pathLst>
                  <a:path w="9918" h="28128" extrusionOk="0">
                    <a:moveTo>
                      <a:pt x="9917" y="0"/>
                    </a:moveTo>
                    <a:lnTo>
                      <a:pt x="9917" y="0"/>
                    </a:lnTo>
                    <a:cubicBezTo>
                      <a:pt x="8945" y="2634"/>
                      <a:pt x="7660" y="5142"/>
                      <a:pt x="6097" y="7462"/>
                    </a:cubicBezTo>
                    <a:cubicBezTo>
                      <a:pt x="5313" y="8622"/>
                      <a:pt x="4446" y="9724"/>
                      <a:pt x="3589" y="10831"/>
                    </a:cubicBezTo>
                    <a:cubicBezTo>
                      <a:pt x="2738" y="11945"/>
                      <a:pt x="1906" y="13089"/>
                      <a:pt x="1254" y="14343"/>
                    </a:cubicBezTo>
                    <a:cubicBezTo>
                      <a:pt x="606" y="15592"/>
                      <a:pt x="135" y="16966"/>
                      <a:pt x="46" y="18382"/>
                    </a:cubicBezTo>
                    <a:cubicBezTo>
                      <a:pt x="0" y="19088"/>
                      <a:pt x="31" y="19798"/>
                      <a:pt x="114" y="20499"/>
                    </a:cubicBezTo>
                    <a:cubicBezTo>
                      <a:pt x="198" y="21199"/>
                      <a:pt x="329" y="21893"/>
                      <a:pt x="517" y="22573"/>
                    </a:cubicBezTo>
                    <a:cubicBezTo>
                      <a:pt x="898" y="23926"/>
                      <a:pt x="1520" y="25243"/>
                      <a:pt x="2502" y="26272"/>
                    </a:cubicBezTo>
                    <a:cubicBezTo>
                      <a:pt x="3474" y="27286"/>
                      <a:pt x="4785" y="28017"/>
                      <a:pt x="6191" y="28127"/>
                    </a:cubicBezTo>
                    <a:cubicBezTo>
                      <a:pt x="4790" y="27980"/>
                      <a:pt x="3505" y="27228"/>
                      <a:pt x="2576" y="26198"/>
                    </a:cubicBezTo>
                    <a:cubicBezTo>
                      <a:pt x="1624" y="25175"/>
                      <a:pt x="1023" y="23873"/>
                      <a:pt x="668" y="22530"/>
                    </a:cubicBezTo>
                    <a:cubicBezTo>
                      <a:pt x="495" y="21857"/>
                      <a:pt x="370" y="21172"/>
                      <a:pt x="292" y="20478"/>
                    </a:cubicBezTo>
                    <a:cubicBezTo>
                      <a:pt x="213" y="19788"/>
                      <a:pt x="182" y="19088"/>
                      <a:pt x="235" y="18398"/>
                    </a:cubicBezTo>
                    <a:cubicBezTo>
                      <a:pt x="329" y="17008"/>
                      <a:pt x="794" y="15671"/>
                      <a:pt x="1436" y="14437"/>
                    </a:cubicBezTo>
                    <a:cubicBezTo>
                      <a:pt x="2716" y="11955"/>
                      <a:pt x="4703" y="9912"/>
                      <a:pt x="6228" y="7551"/>
                    </a:cubicBezTo>
                    <a:cubicBezTo>
                      <a:pt x="7001" y="6375"/>
                      <a:pt x="7696" y="5152"/>
                      <a:pt x="8318" y="3893"/>
                    </a:cubicBezTo>
                    <a:cubicBezTo>
                      <a:pt x="8929" y="2629"/>
                      <a:pt x="9462" y="1327"/>
                      <a:pt x="9917" y="0"/>
                    </a:cubicBezTo>
                    <a:close/>
                  </a:path>
                </a:pathLst>
              </a:custGeom>
              <a:solidFill>
                <a:srgbClr val="2C6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45;p35">
                <a:extLst>
                  <a:ext uri="{FF2B5EF4-FFF2-40B4-BE49-F238E27FC236}">
                    <a16:creationId xmlns:a16="http://schemas.microsoft.com/office/drawing/2014/main" id="{065993DD-1D4D-13D4-965D-C11520A79A3A}"/>
                  </a:ext>
                </a:extLst>
              </p:cNvPr>
              <p:cNvSpPr/>
              <p:nvPr/>
            </p:nvSpPr>
            <p:spPr>
              <a:xfrm>
                <a:off x="1290200" y="3990850"/>
                <a:ext cx="7075" cy="8775"/>
              </a:xfrm>
              <a:custGeom>
                <a:avLst/>
                <a:gdLst/>
                <a:ahLst/>
                <a:cxnLst/>
                <a:rect l="l" t="t" r="r" b="b"/>
                <a:pathLst>
                  <a:path w="283" h="351" extrusionOk="0">
                    <a:moveTo>
                      <a:pt x="0" y="1"/>
                    </a:moveTo>
                    <a:cubicBezTo>
                      <a:pt x="6" y="12"/>
                      <a:pt x="6" y="22"/>
                      <a:pt x="11" y="37"/>
                    </a:cubicBezTo>
                    <a:cubicBezTo>
                      <a:pt x="94" y="148"/>
                      <a:pt x="188" y="252"/>
                      <a:pt x="282" y="351"/>
                    </a:cubicBezTo>
                    <a:cubicBezTo>
                      <a:pt x="183" y="237"/>
                      <a:pt x="89" y="121"/>
                      <a:pt x="0" y="1"/>
                    </a:cubicBezTo>
                    <a:close/>
                  </a:path>
                </a:pathLst>
              </a:custGeom>
              <a:solidFill>
                <a:srgbClr val="B1D5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46;p35">
                <a:extLst>
                  <a:ext uri="{FF2B5EF4-FFF2-40B4-BE49-F238E27FC236}">
                    <a16:creationId xmlns:a16="http://schemas.microsoft.com/office/drawing/2014/main" id="{A0187231-58C5-8DED-1783-BCA916FFF37B}"/>
                  </a:ext>
                </a:extLst>
              </p:cNvPr>
              <p:cNvSpPr/>
              <p:nvPr/>
            </p:nvSpPr>
            <p:spPr>
              <a:xfrm>
                <a:off x="1247750" y="3412725"/>
                <a:ext cx="249375" cy="579075"/>
              </a:xfrm>
              <a:custGeom>
                <a:avLst/>
                <a:gdLst/>
                <a:ahLst/>
                <a:cxnLst/>
                <a:rect l="l" t="t" r="r" b="b"/>
                <a:pathLst>
                  <a:path w="9975" h="23163" extrusionOk="0">
                    <a:moveTo>
                      <a:pt x="9975" y="0"/>
                    </a:moveTo>
                    <a:lnTo>
                      <a:pt x="9975" y="0"/>
                    </a:lnTo>
                    <a:cubicBezTo>
                      <a:pt x="9552" y="1028"/>
                      <a:pt x="9140" y="2069"/>
                      <a:pt x="8658" y="3072"/>
                    </a:cubicBezTo>
                    <a:cubicBezTo>
                      <a:pt x="8188" y="4081"/>
                      <a:pt x="7661" y="5068"/>
                      <a:pt x="7023" y="5972"/>
                    </a:cubicBezTo>
                    <a:cubicBezTo>
                      <a:pt x="6386" y="6886"/>
                      <a:pt x="5628" y="7696"/>
                      <a:pt x="4865" y="8511"/>
                    </a:cubicBezTo>
                    <a:cubicBezTo>
                      <a:pt x="4097" y="9321"/>
                      <a:pt x="3350" y="10163"/>
                      <a:pt x="2691" y="11072"/>
                    </a:cubicBezTo>
                    <a:cubicBezTo>
                      <a:pt x="2033" y="11976"/>
                      <a:pt x="1454" y="12948"/>
                      <a:pt x="998" y="13976"/>
                    </a:cubicBezTo>
                    <a:cubicBezTo>
                      <a:pt x="549" y="15006"/>
                      <a:pt x="231" y="16098"/>
                      <a:pt x="116" y="17217"/>
                    </a:cubicBezTo>
                    <a:cubicBezTo>
                      <a:pt x="0" y="18334"/>
                      <a:pt x="89" y="19474"/>
                      <a:pt x="381" y="20560"/>
                    </a:cubicBezTo>
                    <a:cubicBezTo>
                      <a:pt x="654" y="21501"/>
                      <a:pt x="1092" y="22400"/>
                      <a:pt x="1709" y="23162"/>
                    </a:cubicBezTo>
                    <a:cubicBezTo>
                      <a:pt x="1704" y="23147"/>
                      <a:pt x="1704" y="23137"/>
                      <a:pt x="1698" y="23126"/>
                    </a:cubicBezTo>
                    <a:cubicBezTo>
                      <a:pt x="1124" y="22353"/>
                      <a:pt x="716" y="21464"/>
                      <a:pt x="482" y="20535"/>
                    </a:cubicBezTo>
                    <a:cubicBezTo>
                      <a:pt x="210" y="19458"/>
                      <a:pt x="142" y="18334"/>
                      <a:pt x="272" y="17237"/>
                    </a:cubicBezTo>
                    <a:cubicBezTo>
                      <a:pt x="408" y="16140"/>
                      <a:pt x="716" y="15064"/>
                      <a:pt x="1171" y="14050"/>
                    </a:cubicBezTo>
                    <a:cubicBezTo>
                      <a:pt x="1625" y="13042"/>
                      <a:pt x="2200" y="12085"/>
                      <a:pt x="2858" y="11192"/>
                    </a:cubicBezTo>
                    <a:cubicBezTo>
                      <a:pt x="3507" y="10293"/>
                      <a:pt x="4238" y="9457"/>
                      <a:pt x="5001" y="8642"/>
                    </a:cubicBezTo>
                    <a:cubicBezTo>
                      <a:pt x="5754" y="7822"/>
                      <a:pt x="6526" y="7001"/>
                      <a:pt x="7153" y="6066"/>
                    </a:cubicBezTo>
                    <a:cubicBezTo>
                      <a:pt x="8419" y="4201"/>
                      <a:pt x="9207" y="2089"/>
                      <a:pt x="9975" y="0"/>
                    </a:cubicBezTo>
                    <a:close/>
                  </a:path>
                </a:pathLst>
              </a:custGeom>
              <a:solidFill>
                <a:srgbClr val="2C6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47;p35">
                <a:extLst>
                  <a:ext uri="{FF2B5EF4-FFF2-40B4-BE49-F238E27FC236}">
                    <a16:creationId xmlns:a16="http://schemas.microsoft.com/office/drawing/2014/main" id="{7083F16A-FC0D-B54C-74F9-F7DBE61F3D5E}"/>
                  </a:ext>
                </a:extLst>
              </p:cNvPr>
              <p:cNvSpPr/>
              <p:nvPr/>
            </p:nvSpPr>
            <p:spPr>
              <a:xfrm>
                <a:off x="1114625" y="3771800"/>
                <a:ext cx="300" cy="5250"/>
              </a:xfrm>
              <a:custGeom>
                <a:avLst/>
                <a:gdLst/>
                <a:ahLst/>
                <a:cxnLst/>
                <a:rect l="l" t="t" r="r" b="b"/>
                <a:pathLst>
                  <a:path w="12" h="210" extrusionOk="0">
                    <a:moveTo>
                      <a:pt x="1" y="1"/>
                    </a:moveTo>
                    <a:cubicBezTo>
                      <a:pt x="1" y="69"/>
                      <a:pt x="7" y="141"/>
                      <a:pt x="12" y="209"/>
                    </a:cubicBezTo>
                    <a:lnTo>
                      <a:pt x="12" y="74"/>
                    </a:lnTo>
                    <a:cubicBezTo>
                      <a:pt x="7" y="52"/>
                      <a:pt x="7" y="27"/>
                      <a:pt x="1" y="1"/>
                    </a:cubicBezTo>
                    <a:close/>
                  </a:path>
                </a:pathLst>
              </a:custGeom>
              <a:solidFill>
                <a:srgbClr val="B1D5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48;p35">
                <a:extLst>
                  <a:ext uri="{FF2B5EF4-FFF2-40B4-BE49-F238E27FC236}">
                    <a16:creationId xmlns:a16="http://schemas.microsoft.com/office/drawing/2014/main" id="{D2E2E31A-35FA-7EBC-98FA-8B7172151087}"/>
                  </a:ext>
                </a:extLst>
              </p:cNvPr>
              <p:cNvSpPr/>
              <p:nvPr/>
            </p:nvSpPr>
            <p:spPr>
              <a:xfrm>
                <a:off x="1112550" y="3371025"/>
                <a:ext cx="244450" cy="402625"/>
              </a:xfrm>
              <a:custGeom>
                <a:avLst/>
                <a:gdLst/>
                <a:ahLst/>
                <a:cxnLst/>
                <a:rect l="l" t="t" r="r" b="b"/>
                <a:pathLst>
                  <a:path w="9778" h="16105" extrusionOk="0">
                    <a:moveTo>
                      <a:pt x="9777" y="0"/>
                    </a:moveTo>
                    <a:lnTo>
                      <a:pt x="9777" y="0"/>
                    </a:lnTo>
                    <a:cubicBezTo>
                      <a:pt x="9395" y="721"/>
                      <a:pt x="8999" y="1427"/>
                      <a:pt x="8543" y="2101"/>
                    </a:cubicBezTo>
                    <a:cubicBezTo>
                      <a:pt x="8099" y="2780"/>
                      <a:pt x="7614" y="3434"/>
                      <a:pt x="7096" y="4056"/>
                    </a:cubicBezTo>
                    <a:cubicBezTo>
                      <a:pt x="6573" y="4678"/>
                      <a:pt x="6025" y="5273"/>
                      <a:pt x="5445" y="5831"/>
                    </a:cubicBezTo>
                    <a:cubicBezTo>
                      <a:pt x="4860" y="6396"/>
                      <a:pt x="4243" y="6924"/>
                      <a:pt x="3643" y="7478"/>
                    </a:cubicBezTo>
                    <a:cubicBezTo>
                      <a:pt x="3047" y="8037"/>
                      <a:pt x="2472" y="8622"/>
                      <a:pt x="1976" y="9280"/>
                    </a:cubicBezTo>
                    <a:cubicBezTo>
                      <a:pt x="1489" y="9938"/>
                      <a:pt x="1082" y="10666"/>
                      <a:pt x="790" y="11428"/>
                    </a:cubicBezTo>
                    <a:cubicBezTo>
                      <a:pt x="215" y="12892"/>
                      <a:pt x="1" y="14479"/>
                      <a:pt x="84" y="16032"/>
                    </a:cubicBezTo>
                    <a:cubicBezTo>
                      <a:pt x="90" y="16058"/>
                      <a:pt x="90" y="16083"/>
                      <a:pt x="95" y="16105"/>
                    </a:cubicBezTo>
                    <a:cubicBezTo>
                      <a:pt x="90" y="15337"/>
                      <a:pt x="136" y="14568"/>
                      <a:pt x="272" y="13816"/>
                    </a:cubicBezTo>
                    <a:cubicBezTo>
                      <a:pt x="408" y="13017"/>
                      <a:pt x="628" y="12233"/>
                      <a:pt x="936" y="11491"/>
                    </a:cubicBezTo>
                    <a:cubicBezTo>
                      <a:pt x="1250" y="10744"/>
                      <a:pt x="1641" y="10033"/>
                      <a:pt x="2128" y="9395"/>
                    </a:cubicBezTo>
                    <a:cubicBezTo>
                      <a:pt x="2613" y="8753"/>
                      <a:pt x="3187" y="8178"/>
                      <a:pt x="3783" y="7630"/>
                    </a:cubicBezTo>
                    <a:cubicBezTo>
                      <a:pt x="4374" y="7075"/>
                      <a:pt x="4991" y="6538"/>
                      <a:pt x="5570" y="5968"/>
                    </a:cubicBezTo>
                    <a:cubicBezTo>
                      <a:pt x="6156" y="5393"/>
                      <a:pt x="6715" y="4797"/>
                      <a:pt x="7217" y="4155"/>
                    </a:cubicBezTo>
                    <a:cubicBezTo>
                      <a:pt x="8241" y="2879"/>
                      <a:pt x="9103" y="1485"/>
                      <a:pt x="9777" y="0"/>
                    </a:cubicBezTo>
                    <a:close/>
                  </a:path>
                </a:pathLst>
              </a:custGeom>
              <a:solidFill>
                <a:srgbClr val="2C6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49;p35">
                <a:extLst>
                  <a:ext uri="{FF2B5EF4-FFF2-40B4-BE49-F238E27FC236}">
                    <a16:creationId xmlns:a16="http://schemas.microsoft.com/office/drawing/2014/main" id="{C899787E-14C6-CB32-E843-834B42D39A2E}"/>
                  </a:ext>
                </a:extLst>
              </p:cNvPr>
              <p:cNvSpPr/>
              <p:nvPr/>
            </p:nvSpPr>
            <p:spPr>
              <a:xfrm>
                <a:off x="1837425" y="3520600"/>
                <a:ext cx="1175" cy="2375"/>
              </a:xfrm>
              <a:custGeom>
                <a:avLst/>
                <a:gdLst/>
                <a:ahLst/>
                <a:cxnLst/>
                <a:rect l="l" t="t" r="r" b="b"/>
                <a:pathLst>
                  <a:path w="47" h="95" extrusionOk="0">
                    <a:moveTo>
                      <a:pt x="47" y="0"/>
                    </a:moveTo>
                    <a:lnTo>
                      <a:pt x="44" y="5"/>
                    </a:lnTo>
                    <a:lnTo>
                      <a:pt x="44" y="5"/>
                    </a:lnTo>
                    <a:cubicBezTo>
                      <a:pt x="45" y="4"/>
                      <a:pt x="46" y="2"/>
                      <a:pt x="47" y="0"/>
                    </a:cubicBezTo>
                    <a:close/>
                    <a:moveTo>
                      <a:pt x="44" y="5"/>
                    </a:moveTo>
                    <a:cubicBezTo>
                      <a:pt x="40" y="13"/>
                      <a:pt x="35" y="17"/>
                      <a:pt x="26" y="22"/>
                    </a:cubicBezTo>
                    <a:cubicBezTo>
                      <a:pt x="16" y="48"/>
                      <a:pt x="11" y="68"/>
                      <a:pt x="0" y="94"/>
                    </a:cubicBezTo>
                    <a:lnTo>
                      <a:pt x="44" y="5"/>
                    </a:lnTo>
                    <a:close/>
                  </a:path>
                </a:pathLst>
              </a:custGeom>
              <a:solidFill>
                <a:srgbClr val="B1D5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0;p35">
                <a:extLst>
                  <a:ext uri="{FF2B5EF4-FFF2-40B4-BE49-F238E27FC236}">
                    <a16:creationId xmlns:a16="http://schemas.microsoft.com/office/drawing/2014/main" id="{EF305DB9-8A0A-7D79-92A8-C0C86ECFB01D}"/>
                  </a:ext>
                </a:extLst>
              </p:cNvPr>
              <p:cNvSpPr/>
              <p:nvPr/>
            </p:nvSpPr>
            <p:spPr>
              <a:xfrm>
                <a:off x="1837275" y="3522950"/>
                <a:ext cx="175" cy="425"/>
              </a:xfrm>
              <a:custGeom>
                <a:avLst/>
                <a:gdLst/>
                <a:ahLst/>
                <a:cxnLst/>
                <a:rect l="l" t="t" r="r" b="b"/>
                <a:pathLst>
                  <a:path w="7" h="17" extrusionOk="0">
                    <a:moveTo>
                      <a:pt x="6" y="0"/>
                    </a:moveTo>
                    <a:cubicBezTo>
                      <a:pt x="0" y="5"/>
                      <a:pt x="0" y="12"/>
                      <a:pt x="0" y="17"/>
                    </a:cubicBezTo>
                    <a:cubicBezTo>
                      <a:pt x="0" y="12"/>
                      <a:pt x="0" y="5"/>
                      <a:pt x="6" y="0"/>
                    </a:cubicBezTo>
                    <a:close/>
                  </a:path>
                </a:pathLst>
              </a:custGeom>
              <a:solidFill>
                <a:srgbClr val="B194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1;p35">
                <a:extLst>
                  <a:ext uri="{FF2B5EF4-FFF2-40B4-BE49-F238E27FC236}">
                    <a16:creationId xmlns:a16="http://schemas.microsoft.com/office/drawing/2014/main" id="{D57B2828-AF1A-FB9E-2018-37DBA29BC921}"/>
                  </a:ext>
                </a:extLst>
              </p:cNvPr>
              <p:cNvSpPr/>
              <p:nvPr/>
            </p:nvSpPr>
            <p:spPr>
              <a:xfrm>
                <a:off x="1778900" y="3331825"/>
                <a:ext cx="80875" cy="189325"/>
              </a:xfrm>
              <a:custGeom>
                <a:avLst/>
                <a:gdLst/>
                <a:ahLst/>
                <a:cxnLst/>
                <a:rect l="l" t="t" r="r" b="b"/>
                <a:pathLst>
                  <a:path w="3235" h="7573" extrusionOk="0">
                    <a:moveTo>
                      <a:pt x="0" y="1"/>
                    </a:moveTo>
                    <a:lnTo>
                      <a:pt x="0" y="1"/>
                    </a:lnTo>
                    <a:cubicBezTo>
                      <a:pt x="386" y="53"/>
                      <a:pt x="758" y="174"/>
                      <a:pt x="1087" y="372"/>
                    </a:cubicBezTo>
                    <a:cubicBezTo>
                      <a:pt x="1421" y="555"/>
                      <a:pt x="1714" y="806"/>
                      <a:pt x="1965" y="1093"/>
                    </a:cubicBezTo>
                    <a:cubicBezTo>
                      <a:pt x="2461" y="1669"/>
                      <a:pt x="2764" y="2395"/>
                      <a:pt x="2895" y="3142"/>
                    </a:cubicBezTo>
                    <a:cubicBezTo>
                      <a:pt x="3041" y="3894"/>
                      <a:pt x="3036" y="4667"/>
                      <a:pt x="2937" y="5431"/>
                    </a:cubicBezTo>
                    <a:cubicBezTo>
                      <a:pt x="2890" y="5812"/>
                      <a:pt x="2817" y="6188"/>
                      <a:pt x="2711" y="6559"/>
                    </a:cubicBezTo>
                    <a:cubicBezTo>
                      <a:pt x="2624" y="6904"/>
                      <a:pt x="2503" y="7238"/>
                      <a:pt x="2367" y="7573"/>
                    </a:cubicBezTo>
                    <a:cubicBezTo>
                      <a:pt x="2378" y="7568"/>
                      <a:pt x="2383" y="7563"/>
                      <a:pt x="2388" y="7551"/>
                    </a:cubicBezTo>
                    <a:cubicBezTo>
                      <a:pt x="2733" y="6898"/>
                      <a:pt x="2974" y="6188"/>
                      <a:pt x="3094" y="5456"/>
                    </a:cubicBezTo>
                    <a:cubicBezTo>
                      <a:pt x="3224" y="4683"/>
                      <a:pt x="3234" y="3883"/>
                      <a:pt x="3099" y="3104"/>
                    </a:cubicBezTo>
                    <a:cubicBezTo>
                      <a:pt x="2942" y="2332"/>
                      <a:pt x="2634" y="1568"/>
                      <a:pt x="2079" y="989"/>
                    </a:cubicBezTo>
                    <a:cubicBezTo>
                      <a:pt x="1809" y="702"/>
                      <a:pt x="1489" y="456"/>
                      <a:pt x="1134" y="283"/>
                    </a:cubicBezTo>
                    <a:cubicBezTo>
                      <a:pt x="779" y="111"/>
                      <a:pt x="391" y="7"/>
                      <a:pt x="0" y="1"/>
                    </a:cubicBezTo>
                    <a:close/>
                  </a:path>
                </a:pathLst>
              </a:custGeom>
              <a:solidFill>
                <a:srgbClr val="2C6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2;p35">
                <a:extLst>
                  <a:ext uri="{FF2B5EF4-FFF2-40B4-BE49-F238E27FC236}">
                    <a16:creationId xmlns:a16="http://schemas.microsoft.com/office/drawing/2014/main" id="{2DC66BC9-B76B-D13E-2D8E-B22F0E0BA0FD}"/>
                  </a:ext>
                </a:extLst>
              </p:cNvPr>
              <p:cNvSpPr/>
              <p:nvPr/>
            </p:nvSpPr>
            <p:spPr>
              <a:xfrm>
                <a:off x="1516325" y="3670575"/>
                <a:ext cx="111975" cy="151200"/>
              </a:xfrm>
              <a:custGeom>
                <a:avLst/>
                <a:gdLst/>
                <a:ahLst/>
                <a:cxnLst/>
                <a:rect l="l" t="t" r="r" b="b"/>
                <a:pathLst>
                  <a:path w="4479" h="6048" extrusionOk="0">
                    <a:moveTo>
                      <a:pt x="2312" y="1"/>
                    </a:moveTo>
                    <a:cubicBezTo>
                      <a:pt x="1166" y="1"/>
                      <a:pt x="211" y="1199"/>
                      <a:pt x="105" y="2321"/>
                    </a:cubicBezTo>
                    <a:cubicBezTo>
                      <a:pt x="1" y="3433"/>
                      <a:pt x="392" y="4583"/>
                      <a:pt x="1156" y="5398"/>
                    </a:cubicBezTo>
                    <a:cubicBezTo>
                      <a:pt x="1395" y="5649"/>
                      <a:pt x="1677" y="5878"/>
                      <a:pt x="2007" y="5982"/>
                    </a:cubicBezTo>
                    <a:cubicBezTo>
                      <a:pt x="2145" y="6027"/>
                      <a:pt x="2286" y="6047"/>
                      <a:pt x="2427" y="6047"/>
                    </a:cubicBezTo>
                    <a:cubicBezTo>
                      <a:pt x="3054" y="6047"/>
                      <a:pt x="3677" y="5640"/>
                      <a:pt x="4014" y="5094"/>
                    </a:cubicBezTo>
                    <a:cubicBezTo>
                      <a:pt x="4421" y="4421"/>
                      <a:pt x="4479" y="3590"/>
                      <a:pt x="4426" y="2801"/>
                    </a:cubicBezTo>
                    <a:cubicBezTo>
                      <a:pt x="4353" y="1788"/>
                      <a:pt x="4019" y="659"/>
                      <a:pt x="3109" y="199"/>
                    </a:cubicBezTo>
                    <a:cubicBezTo>
                      <a:pt x="2839" y="62"/>
                      <a:pt x="2571" y="1"/>
                      <a:pt x="2312"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3;p35">
                <a:extLst>
                  <a:ext uri="{FF2B5EF4-FFF2-40B4-BE49-F238E27FC236}">
                    <a16:creationId xmlns:a16="http://schemas.microsoft.com/office/drawing/2014/main" id="{E6B23684-3184-AB3E-98B4-0CE236667A4B}"/>
                  </a:ext>
                </a:extLst>
              </p:cNvPr>
              <p:cNvSpPr/>
              <p:nvPr/>
            </p:nvSpPr>
            <p:spPr>
              <a:xfrm>
                <a:off x="1523250" y="3687950"/>
                <a:ext cx="79850" cy="115100"/>
              </a:xfrm>
              <a:custGeom>
                <a:avLst/>
                <a:gdLst/>
                <a:ahLst/>
                <a:cxnLst/>
                <a:rect l="l" t="t" r="r" b="b"/>
                <a:pathLst>
                  <a:path w="3194" h="4604" extrusionOk="0">
                    <a:moveTo>
                      <a:pt x="1829" y="0"/>
                    </a:moveTo>
                    <a:cubicBezTo>
                      <a:pt x="1588" y="0"/>
                      <a:pt x="1349" y="94"/>
                      <a:pt x="1156" y="240"/>
                    </a:cubicBezTo>
                    <a:cubicBezTo>
                      <a:pt x="905" y="428"/>
                      <a:pt x="717" y="685"/>
                      <a:pt x="539" y="941"/>
                    </a:cubicBezTo>
                    <a:cubicBezTo>
                      <a:pt x="539" y="941"/>
                      <a:pt x="1" y="2456"/>
                      <a:pt x="852" y="3657"/>
                    </a:cubicBezTo>
                    <a:cubicBezTo>
                      <a:pt x="1432" y="4472"/>
                      <a:pt x="2153" y="4604"/>
                      <a:pt x="2550" y="4604"/>
                    </a:cubicBezTo>
                    <a:cubicBezTo>
                      <a:pt x="2738" y="4604"/>
                      <a:pt x="2854" y="4573"/>
                      <a:pt x="2854" y="4573"/>
                    </a:cubicBezTo>
                    <a:cubicBezTo>
                      <a:pt x="2545" y="4394"/>
                      <a:pt x="2289" y="4122"/>
                      <a:pt x="2121" y="3804"/>
                    </a:cubicBezTo>
                    <a:cubicBezTo>
                      <a:pt x="2090" y="3736"/>
                      <a:pt x="2059" y="3668"/>
                      <a:pt x="2065" y="3594"/>
                    </a:cubicBezTo>
                    <a:cubicBezTo>
                      <a:pt x="2075" y="3459"/>
                      <a:pt x="2205" y="3365"/>
                      <a:pt x="2326" y="3297"/>
                    </a:cubicBezTo>
                    <a:cubicBezTo>
                      <a:pt x="2567" y="3150"/>
                      <a:pt x="2801" y="3005"/>
                      <a:pt x="3042" y="2863"/>
                    </a:cubicBezTo>
                    <a:cubicBezTo>
                      <a:pt x="3088" y="2832"/>
                      <a:pt x="3141" y="2801"/>
                      <a:pt x="3167" y="2754"/>
                    </a:cubicBezTo>
                    <a:cubicBezTo>
                      <a:pt x="3194" y="2702"/>
                      <a:pt x="3194" y="2634"/>
                      <a:pt x="3187" y="2576"/>
                    </a:cubicBezTo>
                    <a:cubicBezTo>
                      <a:pt x="3146" y="1792"/>
                      <a:pt x="3078" y="946"/>
                      <a:pt x="2555" y="365"/>
                    </a:cubicBezTo>
                    <a:cubicBezTo>
                      <a:pt x="2415" y="208"/>
                      <a:pt x="2242" y="78"/>
                      <a:pt x="2039" y="27"/>
                    </a:cubicBezTo>
                    <a:cubicBezTo>
                      <a:pt x="1971" y="5"/>
                      <a:pt x="1897" y="0"/>
                      <a:pt x="1829" y="0"/>
                    </a:cubicBezTo>
                    <a:close/>
                  </a:path>
                </a:pathLst>
              </a:custGeom>
              <a:solidFill>
                <a:srgbClr val="FF4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4;p35">
                <a:extLst>
                  <a:ext uri="{FF2B5EF4-FFF2-40B4-BE49-F238E27FC236}">
                    <a16:creationId xmlns:a16="http://schemas.microsoft.com/office/drawing/2014/main" id="{A9861862-B11D-8283-A6D9-7034C320A10D}"/>
                  </a:ext>
                </a:extLst>
              </p:cNvPr>
              <p:cNvSpPr/>
              <p:nvPr/>
            </p:nvSpPr>
            <p:spPr>
              <a:xfrm>
                <a:off x="1536700" y="3685775"/>
                <a:ext cx="69250" cy="116500"/>
              </a:xfrm>
              <a:custGeom>
                <a:avLst/>
                <a:gdLst/>
                <a:ahLst/>
                <a:cxnLst/>
                <a:rect l="l" t="t" r="r" b="b"/>
                <a:pathLst>
                  <a:path w="2770" h="4660" extrusionOk="0">
                    <a:moveTo>
                      <a:pt x="1320" y="0"/>
                    </a:moveTo>
                    <a:cubicBezTo>
                      <a:pt x="1057" y="0"/>
                      <a:pt x="803" y="111"/>
                      <a:pt x="606" y="259"/>
                    </a:cubicBezTo>
                    <a:cubicBezTo>
                      <a:pt x="346" y="474"/>
                      <a:pt x="157" y="751"/>
                      <a:pt x="1" y="1028"/>
                    </a:cubicBezTo>
                    <a:cubicBezTo>
                      <a:pt x="204" y="777"/>
                      <a:pt x="408" y="521"/>
                      <a:pt x="674" y="358"/>
                    </a:cubicBezTo>
                    <a:cubicBezTo>
                      <a:pt x="851" y="243"/>
                      <a:pt x="1060" y="171"/>
                      <a:pt x="1262" y="171"/>
                    </a:cubicBezTo>
                    <a:cubicBezTo>
                      <a:pt x="1353" y="171"/>
                      <a:pt x="1442" y="185"/>
                      <a:pt x="1527" y="218"/>
                    </a:cubicBezTo>
                    <a:cubicBezTo>
                      <a:pt x="1793" y="327"/>
                      <a:pt x="2002" y="568"/>
                      <a:pt x="2148" y="835"/>
                    </a:cubicBezTo>
                    <a:cubicBezTo>
                      <a:pt x="2294" y="1101"/>
                      <a:pt x="2383" y="1399"/>
                      <a:pt x="2436" y="1713"/>
                    </a:cubicBezTo>
                    <a:cubicBezTo>
                      <a:pt x="2493" y="2020"/>
                      <a:pt x="2514" y="2340"/>
                      <a:pt x="2535" y="2658"/>
                    </a:cubicBezTo>
                    <a:cubicBezTo>
                      <a:pt x="2540" y="2741"/>
                      <a:pt x="2540" y="2783"/>
                      <a:pt x="2519" y="2799"/>
                    </a:cubicBezTo>
                    <a:cubicBezTo>
                      <a:pt x="2493" y="2830"/>
                      <a:pt x="2405" y="2878"/>
                      <a:pt x="2342" y="2919"/>
                    </a:cubicBezTo>
                    <a:cubicBezTo>
                      <a:pt x="2205" y="3008"/>
                      <a:pt x="2070" y="3097"/>
                      <a:pt x="1934" y="3186"/>
                    </a:cubicBezTo>
                    <a:lnTo>
                      <a:pt x="1730" y="3316"/>
                    </a:lnTo>
                    <a:cubicBezTo>
                      <a:pt x="1662" y="3363"/>
                      <a:pt x="1590" y="3416"/>
                      <a:pt x="1527" y="3493"/>
                    </a:cubicBezTo>
                    <a:cubicBezTo>
                      <a:pt x="1464" y="3567"/>
                      <a:pt x="1438" y="3688"/>
                      <a:pt x="1469" y="3782"/>
                    </a:cubicBezTo>
                    <a:cubicBezTo>
                      <a:pt x="1501" y="3876"/>
                      <a:pt x="1542" y="3943"/>
                      <a:pt x="1590" y="4016"/>
                    </a:cubicBezTo>
                    <a:cubicBezTo>
                      <a:pt x="1778" y="4293"/>
                      <a:pt x="2022" y="4523"/>
                      <a:pt x="2316" y="4660"/>
                    </a:cubicBezTo>
                    <a:cubicBezTo>
                      <a:pt x="2054" y="4476"/>
                      <a:pt x="1834" y="4236"/>
                      <a:pt x="1694" y="3954"/>
                    </a:cubicBezTo>
                    <a:cubicBezTo>
                      <a:pt x="1657" y="3886"/>
                      <a:pt x="1615" y="3813"/>
                      <a:pt x="1605" y="3750"/>
                    </a:cubicBezTo>
                    <a:cubicBezTo>
                      <a:pt x="1590" y="3688"/>
                      <a:pt x="1605" y="3640"/>
                      <a:pt x="1652" y="3587"/>
                    </a:cubicBezTo>
                    <a:cubicBezTo>
                      <a:pt x="1735" y="3493"/>
                      <a:pt x="1897" y="3426"/>
                      <a:pt x="2034" y="3343"/>
                    </a:cubicBezTo>
                    <a:cubicBezTo>
                      <a:pt x="2174" y="3264"/>
                      <a:pt x="2316" y="3186"/>
                      <a:pt x="2451" y="3107"/>
                    </a:cubicBezTo>
                    <a:cubicBezTo>
                      <a:pt x="2524" y="3061"/>
                      <a:pt x="2587" y="3039"/>
                      <a:pt x="2676" y="2955"/>
                    </a:cubicBezTo>
                    <a:cubicBezTo>
                      <a:pt x="2723" y="2914"/>
                      <a:pt x="2755" y="2846"/>
                      <a:pt x="2765" y="2789"/>
                    </a:cubicBezTo>
                    <a:cubicBezTo>
                      <a:pt x="2770" y="2731"/>
                      <a:pt x="2770" y="2684"/>
                      <a:pt x="2765" y="2647"/>
                    </a:cubicBezTo>
                    <a:cubicBezTo>
                      <a:pt x="2755" y="2323"/>
                      <a:pt x="2733" y="1995"/>
                      <a:pt x="2676" y="1665"/>
                    </a:cubicBezTo>
                    <a:cubicBezTo>
                      <a:pt x="2618" y="1341"/>
                      <a:pt x="2524" y="1012"/>
                      <a:pt x="2352" y="719"/>
                    </a:cubicBezTo>
                    <a:cubicBezTo>
                      <a:pt x="2263" y="568"/>
                      <a:pt x="2159" y="437"/>
                      <a:pt x="2034" y="317"/>
                    </a:cubicBezTo>
                    <a:cubicBezTo>
                      <a:pt x="1908" y="196"/>
                      <a:pt x="1756" y="92"/>
                      <a:pt x="1583" y="40"/>
                    </a:cubicBezTo>
                    <a:cubicBezTo>
                      <a:pt x="1496" y="12"/>
                      <a:pt x="1407" y="0"/>
                      <a:pt x="1320"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5;p35">
                <a:extLst>
                  <a:ext uri="{FF2B5EF4-FFF2-40B4-BE49-F238E27FC236}">
                    <a16:creationId xmlns:a16="http://schemas.microsoft.com/office/drawing/2014/main" id="{27FEB705-A806-34D0-2125-861E8399B232}"/>
                  </a:ext>
                </a:extLst>
              </p:cNvPr>
              <p:cNvSpPr/>
              <p:nvPr/>
            </p:nvSpPr>
            <p:spPr>
              <a:xfrm>
                <a:off x="1782925" y="3676700"/>
                <a:ext cx="32050" cy="52525"/>
              </a:xfrm>
              <a:custGeom>
                <a:avLst/>
                <a:gdLst/>
                <a:ahLst/>
                <a:cxnLst/>
                <a:rect l="l" t="t" r="r" b="b"/>
                <a:pathLst>
                  <a:path w="1282" h="2101" extrusionOk="0">
                    <a:moveTo>
                      <a:pt x="638" y="0"/>
                    </a:moveTo>
                    <a:cubicBezTo>
                      <a:pt x="288" y="0"/>
                      <a:pt x="1" y="470"/>
                      <a:pt x="1" y="1051"/>
                    </a:cubicBezTo>
                    <a:cubicBezTo>
                      <a:pt x="1" y="1630"/>
                      <a:pt x="288" y="2101"/>
                      <a:pt x="638" y="2101"/>
                    </a:cubicBezTo>
                    <a:cubicBezTo>
                      <a:pt x="994" y="2101"/>
                      <a:pt x="1281" y="1630"/>
                      <a:pt x="1281" y="1051"/>
                    </a:cubicBezTo>
                    <a:cubicBezTo>
                      <a:pt x="1281" y="470"/>
                      <a:pt x="994" y="0"/>
                      <a:pt x="638"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56;p35">
                <a:extLst>
                  <a:ext uri="{FF2B5EF4-FFF2-40B4-BE49-F238E27FC236}">
                    <a16:creationId xmlns:a16="http://schemas.microsoft.com/office/drawing/2014/main" id="{A985F422-A678-01E9-E1D2-601A7D0045F4}"/>
                  </a:ext>
                </a:extLst>
              </p:cNvPr>
              <p:cNvSpPr/>
              <p:nvPr/>
            </p:nvSpPr>
            <p:spPr>
              <a:xfrm>
                <a:off x="1728725" y="3602700"/>
                <a:ext cx="106750" cy="72975"/>
              </a:xfrm>
              <a:custGeom>
                <a:avLst/>
                <a:gdLst/>
                <a:ahLst/>
                <a:cxnLst/>
                <a:rect l="l" t="t" r="r" b="b"/>
                <a:pathLst>
                  <a:path w="4270" h="2919" extrusionOk="0">
                    <a:moveTo>
                      <a:pt x="2983" y="1"/>
                    </a:moveTo>
                    <a:cubicBezTo>
                      <a:pt x="2945" y="1"/>
                      <a:pt x="2907" y="1"/>
                      <a:pt x="2869" y="3"/>
                    </a:cubicBezTo>
                    <a:cubicBezTo>
                      <a:pt x="2362" y="24"/>
                      <a:pt x="1897" y="264"/>
                      <a:pt x="1489" y="536"/>
                    </a:cubicBezTo>
                    <a:cubicBezTo>
                      <a:pt x="1082" y="808"/>
                      <a:pt x="737" y="1179"/>
                      <a:pt x="497" y="1592"/>
                    </a:cubicBezTo>
                    <a:cubicBezTo>
                      <a:pt x="262" y="2010"/>
                      <a:pt x="105" y="2453"/>
                      <a:pt x="1" y="2897"/>
                    </a:cubicBezTo>
                    <a:lnTo>
                      <a:pt x="58" y="2919"/>
                    </a:lnTo>
                    <a:cubicBezTo>
                      <a:pt x="257" y="2506"/>
                      <a:pt x="471" y="2104"/>
                      <a:pt x="753" y="1769"/>
                    </a:cubicBezTo>
                    <a:cubicBezTo>
                      <a:pt x="889" y="1597"/>
                      <a:pt x="1045" y="1440"/>
                      <a:pt x="1213" y="1310"/>
                    </a:cubicBezTo>
                    <a:cubicBezTo>
                      <a:pt x="1375" y="1173"/>
                      <a:pt x="1552" y="1059"/>
                      <a:pt x="1746" y="965"/>
                    </a:cubicBezTo>
                    <a:cubicBezTo>
                      <a:pt x="1934" y="871"/>
                      <a:pt x="2133" y="803"/>
                      <a:pt x="2336" y="755"/>
                    </a:cubicBezTo>
                    <a:cubicBezTo>
                      <a:pt x="2540" y="703"/>
                      <a:pt x="2743" y="666"/>
                      <a:pt x="2943" y="620"/>
                    </a:cubicBezTo>
                    <a:cubicBezTo>
                      <a:pt x="3146" y="567"/>
                      <a:pt x="3355" y="546"/>
                      <a:pt x="3570" y="515"/>
                    </a:cubicBezTo>
                    <a:cubicBezTo>
                      <a:pt x="3789" y="490"/>
                      <a:pt x="4009" y="483"/>
                      <a:pt x="4248" y="463"/>
                    </a:cubicBezTo>
                    <a:lnTo>
                      <a:pt x="4269" y="406"/>
                    </a:lnTo>
                    <a:cubicBezTo>
                      <a:pt x="3908" y="121"/>
                      <a:pt x="3443" y="1"/>
                      <a:pt x="2983"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7;p35">
                <a:extLst>
                  <a:ext uri="{FF2B5EF4-FFF2-40B4-BE49-F238E27FC236}">
                    <a16:creationId xmlns:a16="http://schemas.microsoft.com/office/drawing/2014/main" id="{D238B30D-A25E-19B9-7C41-F0CA17F74F01}"/>
                  </a:ext>
                </a:extLst>
              </p:cNvPr>
              <p:cNvSpPr/>
              <p:nvPr/>
            </p:nvSpPr>
            <p:spPr>
              <a:xfrm>
                <a:off x="1611300" y="3995850"/>
                <a:ext cx="52925" cy="50975"/>
              </a:xfrm>
              <a:custGeom>
                <a:avLst/>
                <a:gdLst/>
                <a:ahLst/>
                <a:cxnLst/>
                <a:rect l="l" t="t" r="r" b="b"/>
                <a:pathLst>
                  <a:path w="2117" h="2039" extrusionOk="0">
                    <a:moveTo>
                      <a:pt x="0" y="0"/>
                    </a:moveTo>
                    <a:lnTo>
                      <a:pt x="1766" y="2038"/>
                    </a:lnTo>
                    <a:lnTo>
                      <a:pt x="2117" y="956"/>
                    </a:lnTo>
                    <a:lnTo>
                      <a:pt x="0" y="0"/>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58;p35">
                <a:extLst>
                  <a:ext uri="{FF2B5EF4-FFF2-40B4-BE49-F238E27FC236}">
                    <a16:creationId xmlns:a16="http://schemas.microsoft.com/office/drawing/2014/main" id="{81018F4D-7214-6C29-6869-69D30675B0CB}"/>
                  </a:ext>
                </a:extLst>
              </p:cNvPr>
              <p:cNvSpPr/>
              <p:nvPr/>
            </p:nvSpPr>
            <p:spPr>
              <a:xfrm>
                <a:off x="1065900" y="4143187"/>
                <a:ext cx="832400" cy="1009275"/>
              </a:xfrm>
              <a:custGeom>
                <a:avLst/>
                <a:gdLst/>
                <a:ahLst/>
                <a:cxnLst/>
                <a:rect l="l" t="t" r="r" b="b"/>
                <a:pathLst>
                  <a:path w="33296" h="40371" extrusionOk="0">
                    <a:moveTo>
                      <a:pt x="11319" y="1"/>
                    </a:moveTo>
                    <a:cubicBezTo>
                      <a:pt x="11088" y="1"/>
                      <a:pt x="10963" y="5"/>
                      <a:pt x="10963" y="5"/>
                    </a:cubicBezTo>
                    <a:cubicBezTo>
                      <a:pt x="10963" y="5"/>
                      <a:pt x="8204" y="3919"/>
                      <a:pt x="4102" y="12311"/>
                    </a:cubicBezTo>
                    <a:cubicBezTo>
                      <a:pt x="0" y="20708"/>
                      <a:pt x="3490" y="40370"/>
                      <a:pt x="3490" y="40370"/>
                    </a:cubicBezTo>
                    <a:lnTo>
                      <a:pt x="29842" y="40370"/>
                    </a:lnTo>
                    <a:lnTo>
                      <a:pt x="33295" y="14767"/>
                    </a:lnTo>
                    <a:cubicBezTo>
                      <a:pt x="33295" y="14767"/>
                      <a:pt x="31079" y="8758"/>
                      <a:pt x="25264" y="4228"/>
                    </a:cubicBezTo>
                    <a:cubicBezTo>
                      <a:pt x="20154" y="243"/>
                      <a:pt x="12985" y="1"/>
                      <a:pt x="11319" y="1"/>
                    </a:cubicBezTo>
                    <a:close/>
                  </a:path>
                </a:pathLst>
              </a:custGeom>
              <a:solidFill>
                <a:schemeClr val="bg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459;p35">
                <a:extLst>
                  <a:ext uri="{FF2B5EF4-FFF2-40B4-BE49-F238E27FC236}">
                    <a16:creationId xmlns:a16="http://schemas.microsoft.com/office/drawing/2014/main" id="{B72B3DAE-C753-1DF1-CC27-A1961D258BEF}"/>
                  </a:ext>
                </a:extLst>
              </p:cNvPr>
              <p:cNvSpPr/>
              <p:nvPr/>
            </p:nvSpPr>
            <p:spPr>
              <a:xfrm>
                <a:off x="1886400" y="4463100"/>
                <a:ext cx="425" cy="210325"/>
              </a:xfrm>
              <a:custGeom>
                <a:avLst/>
                <a:gdLst/>
                <a:ahLst/>
                <a:cxnLst/>
                <a:rect l="l" t="t" r="r" b="b"/>
                <a:pathLst>
                  <a:path w="17" h="8413" extrusionOk="0">
                    <a:moveTo>
                      <a:pt x="0" y="0"/>
                    </a:moveTo>
                    <a:lnTo>
                      <a:pt x="0" y="4530"/>
                    </a:lnTo>
                    <a:lnTo>
                      <a:pt x="17" y="4530"/>
                    </a:lnTo>
                    <a:lnTo>
                      <a:pt x="17" y="32"/>
                    </a:lnTo>
                    <a:cubicBezTo>
                      <a:pt x="10" y="21"/>
                      <a:pt x="5" y="10"/>
                      <a:pt x="0" y="0"/>
                    </a:cubicBezTo>
                    <a:close/>
                    <a:moveTo>
                      <a:pt x="0" y="4546"/>
                    </a:moveTo>
                    <a:lnTo>
                      <a:pt x="0" y="8413"/>
                    </a:lnTo>
                    <a:lnTo>
                      <a:pt x="17" y="8287"/>
                    </a:lnTo>
                    <a:lnTo>
                      <a:pt x="17" y="4546"/>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60;p35">
                <a:extLst>
                  <a:ext uri="{FF2B5EF4-FFF2-40B4-BE49-F238E27FC236}">
                    <a16:creationId xmlns:a16="http://schemas.microsoft.com/office/drawing/2014/main" id="{F4D64AD8-F4FF-2DC4-09E7-780169A09945}"/>
                  </a:ext>
                </a:extLst>
              </p:cNvPr>
              <p:cNvSpPr/>
              <p:nvPr/>
            </p:nvSpPr>
            <p:spPr>
              <a:xfrm>
                <a:off x="1735000" y="4269625"/>
                <a:ext cx="400" cy="881000"/>
              </a:xfrm>
              <a:custGeom>
                <a:avLst/>
                <a:gdLst/>
                <a:ahLst/>
                <a:cxnLst/>
                <a:rect l="l" t="t" r="r" b="b"/>
                <a:pathLst>
                  <a:path w="16" h="35240" extrusionOk="0">
                    <a:moveTo>
                      <a:pt x="1" y="1"/>
                    </a:moveTo>
                    <a:lnTo>
                      <a:pt x="1" y="2796"/>
                    </a:lnTo>
                    <a:lnTo>
                      <a:pt x="16" y="2796"/>
                    </a:lnTo>
                    <a:lnTo>
                      <a:pt x="16" y="16"/>
                    </a:lnTo>
                    <a:cubicBezTo>
                      <a:pt x="11" y="11"/>
                      <a:pt x="6" y="6"/>
                      <a:pt x="1" y="1"/>
                    </a:cubicBezTo>
                    <a:close/>
                    <a:moveTo>
                      <a:pt x="1" y="2812"/>
                    </a:moveTo>
                    <a:lnTo>
                      <a:pt x="1" y="7530"/>
                    </a:lnTo>
                    <a:lnTo>
                      <a:pt x="16" y="7530"/>
                    </a:lnTo>
                    <a:lnTo>
                      <a:pt x="16" y="2812"/>
                    </a:lnTo>
                    <a:close/>
                    <a:moveTo>
                      <a:pt x="1" y="7546"/>
                    </a:moveTo>
                    <a:lnTo>
                      <a:pt x="1" y="12269"/>
                    </a:lnTo>
                    <a:lnTo>
                      <a:pt x="16" y="12269"/>
                    </a:lnTo>
                    <a:lnTo>
                      <a:pt x="16" y="7546"/>
                    </a:lnTo>
                    <a:close/>
                    <a:moveTo>
                      <a:pt x="1" y="12285"/>
                    </a:moveTo>
                    <a:lnTo>
                      <a:pt x="1" y="17003"/>
                    </a:lnTo>
                    <a:lnTo>
                      <a:pt x="16" y="17003"/>
                    </a:lnTo>
                    <a:lnTo>
                      <a:pt x="16" y="12285"/>
                    </a:lnTo>
                    <a:close/>
                    <a:moveTo>
                      <a:pt x="1" y="17024"/>
                    </a:moveTo>
                    <a:lnTo>
                      <a:pt x="1" y="21742"/>
                    </a:lnTo>
                    <a:lnTo>
                      <a:pt x="16" y="21742"/>
                    </a:lnTo>
                    <a:lnTo>
                      <a:pt x="16" y="17024"/>
                    </a:lnTo>
                    <a:close/>
                    <a:moveTo>
                      <a:pt x="1" y="21758"/>
                    </a:moveTo>
                    <a:lnTo>
                      <a:pt x="1" y="26482"/>
                    </a:lnTo>
                    <a:lnTo>
                      <a:pt x="16" y="26482"/>
                    </a:lnTo>
                    <a:lnTo>
                      <a:pt x="16" y="21758"/>
                    </a:lnTo>
                    <a:close/>
                    <a:moveTo>
                      <a:pt x="1" y="26497"/>
                    </a:moveTo>
                    <a:lnTo>
                      <a:pt x="1" y="31216"/>
                    </a:lnTo>
                    <a:lnTo>
                      <a:pt x="16" y="31216"/>
                    </a:lnTo>
                    <a:lnTo>
                      <a:pt x="16" y="26497"/>
                    </a:lnTo>
                    <a:close/>
                    <a:moveTo>
                      <a:pt x="1" y="31231"/>
                    </a:moveTo>
                    <a:lnTo>
                      <a:pt x="1" y="35239"/>
                    </a:lnTo>
                    <a:lnTo>
                      <a:pt x="16" y="35239"/>
                    </a:lnTo>
                    <a:lnTo>
                      <a:pt x="16" y="31231"/>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61;p35">
                <a:extLst>
                  <a:ext uri="{FF2B5EF4-FFF2-40B4-BE49-F238E27FC236}">
                    <a16:creationId xmlns:a16="http://schemas.microsoft.com/office/drawing/2014/main" id="{2B1AC53E-081E-B78F-7025-CDD97821CD9B}"/>
                  </a:ext>
                </a:extLst>
              </p:cNvPr>
              <p:cNvSpPr/>
              <p:nvPr/>
            </p:nvSpPr>
            <p:spPr>
              <a:xfrm>
                <a:off x="1583475" y="4180150"/>
                <a:ext cx="400" cy="970475"/>
              </a:xfrm>
              <a:custGeom>
                <a:avLst/>
                <a:gdLst/>
                <a:ahLst/>
                <a:cxnLst/>
                <a:rect l="l" t="t" r="r" b="b"/>
                <a:pathLst>
                  <a:path w="16" h="38819" extrusionOk="0">
                    <a:moveTo>
                      <a:pt x="1" y="1"/>
                    </a:moveTo>
                    <a:lnTo>
                      <a:pt x="1" y="1636"/>
                    </a:lnTo>
                    <a:lnTo>
                      <a:pt x="16" y="1636"/>
                    </a:lnTo>
                    <a:lnTo>
                      <a:pt x="16" y="11"/>
                    </a:lnTo>
                    <a:cubicBezTo>
                      <a:pt x="11" y="6"/>
                      <a:pt x="6" y="6"/>
                      <a:pt x="1" y="1"/>
                    </a:cubicBezTo>
                    <a:close/>
                    <a:moveTo>
                      <a:pt x="1" y="1651"/>
                    </a:moveTo>
                    <a:lnTo>
                      <a:pt x="1" y="6375"/>
                    </a:lnTo>
                    <a:lnTo>
                      <a:pt x="16" y="6375"/>
                    </a:lnTo>
                    <a:lnTo>
                      <a:pt x="16" y="1651"/>
                    </a:lnTo>
                    <a:close/>
                    <a:moveTo>
                      <a:pt x="1" y="6391"/>
                    </a:moveTo>
                    <a:lnTo>
                      <a:pt x="1" y="11109"/>
                    </a:lnTo>
                    <a:lnTo>
                      <a:pt x="16" y="11109"/>
                    </a:lnTo>
                    <a:lnTo>
                      <a:pt x="16" y="6391"/>
                    </a:lnTo>
                    <a:close/>
                    <a:moveTo>
                      <a:pt x="1" y="11125"/>
                    </a:moveTo>
                    <a:lnTo>
                      <a:pt x="1" y="15848"/>
                    </a:lnTo>
                    <a:lnTo>
                      <a:pt x="16" y="15848"/>
                    </a:lnTo>
                    <a:lnTo>
                      <a:pt x="16" y="11125"/>
                    </a:lnTo>
                    <a:close/>
                    <a:moveTo>
                      <a:pt x="1" y="15864"/>
                    </a:moveTo>
                    <a:lnTo>
                      <a:pt x="1" y="20582"/>
                    </a:lnTo>
                    <a:lnTo>
                      <a:pt x="16" y="20582"/>
                    </a:lnTo>
                    <a:lnTo>
                      <a:pt x="16" y="15864"/>
                    </a:lnTo>
                    <a:close/>
                    <a:moveTo>
                      <a:pt x="1" y="20603"/>
                    </a:moveTo>
                    <a:lnTo>
                      <a:pt x="1" y="25321"/>
                    </a:lnTo>
                    <a:lnTo>
                      <a:pt x="16" y="25321"/>
                    </a:lnTo>
                    <a:lnTo>
                      <a:pt x="16" y="20603"/>
                    </a:lnTo>
                    <a:close/>
                    <a:moveTo>
                      <a:pt x="1" y="25337"/>
                    </a:moveTo>
                    <a:lnTo>
                      <a:pt x="1" y="30061"/>
                    </a:lnTo>
                    <a:lnTo>
                      <a:pt x="16" y="30061"/>
                    </a:lnTo>
                    <a:lnTo>
                      <a:pt x="16" y="25337"/>
                    </a:lnTo>
                    <a:close/>
                    <a:moveTo>
                      <a:pt x="1" y="30076"/>
                    </a:moveTo>
                    <a:lnTo>
                      <a:pt x="1" y="34795"/>
                    </a:lnTo>
                    <a:lnTo>
                      <a:pt x="16" y="34795"/>
                    </a:lnTo>
                    <a:lnTo>
                      <a:pt x="16" y="30076"/>
                    </a:lnTo>
                    <a:close/>
                    <a:moveTo>
                      <a:pt x="1" y="34810"/>
                    </a:moveTo>
                    <a:lnTo>
                      <a:pt x="1" y="38818"/>
                    </a:lnTo>
                    <a:lnTo>
                      <a:pt x="16" y="38818"/>
                    </a:lnTo>
                    <a:lnTo>
                      <a:pt x="16" y="3481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62;p35">
                <a:extLst>
                  <a:ext uri="{FF2B5EF4-FFF2-40B4-BE49-F238E27FC236}">
                    <a16:creationId xmlns:a16="http://schemas.microsoft.com/office/drawing/2014/main" id="{4B52C7EB-172E-5A5F-382A-177DF34FCF0E}"/>
                  </a:ext>
                </a:extLst>
              </p:cNvPr>
              <p:cNvSpPr/>
              <p:nvPr/>
            </p:nvSpPr>
            <p:spPr>
              <a:xfrm>
                <a:off x="1432050" y="4145800"/>
                <a:ext cx="450" cy="1004825"/>
              </a:xfrm>
              <a:custGeom>
                <a:avLst/>
                <a:gdLst/>
                <a:ahLst/>
                <a:cxnLst/>
                <a:rect l="l" t="t" r="r" b="b"/>
                <a:pathLst>
                  <a:path w="18" h="40193" extrusionOk="0">
                    <a:moveTo>
                      <a:pt x="1" y="0"/>
                    </a:moveTo>
                    <a:lnTo>
                      <a:pt x="1" y="3010"/>
                    </a:lnTo>
                    <a:lnTo>
                      <a:pt x="17" y="3010"/>
                    </a:lnTo>
                    <a:lnTo>
                      <a:pt x="17" y="0"/>
                    </a:lnTo>
                    <a:close/>
                    <a:moveTo>
                      <a:pt x="1" y="3025"/>
                    </a:moveTo>
                    <a:lnTo>
                      <a:pt x="1" y="7749"/>
                    </a:lnTo>
                    <a:lnTo>
                      <a:pt x="17" y="7749"/>
                    </a:lnTo>
                    <a:lnTo>
                      <a:pt x="17" y="3025"/>
                    </a:lnTo>
                    <a:close/>
                    <a:moveTo>
                      <a:pt x="1" y="7765"/>
                    </a:moveTo>
                    <a:lnTo>
                      <a:pt x="1" y="12483"/>
                    </a:lnTo>
                    <a:lnTo>
                      <a:pt x="17" y="12483"/>
                    </a:lnTo>
                    <a:lnTo>
                      <a:pt x="17" y="7765"/>
                    </a:lnTo>
                    <a:close/>
                    <a:moveTo>
                      <a:pt x="1" y="12499"/>
                    </a:moveTo>
                    <a:lnTo>
                      <a:pt x="1" y="17222"/>
                    </a:lnTo>
                    <a:lnTo>
                      <a:pt x="17" y="17222"/>
                    </a:lnTo>
                    <a:lnTo>
                      <a:pt x="17" y="12499"/>
                    </a:lnTo>
                    <a:close/>
                    <a:moveTo>
                      <a:pt x="1" y="17238"/>
                    </a:moveTo>
                    <a:lnTo>
                      <a:pt x="1" y="21956"/>
                    </a:lnTo>
                    <a:lnTo>
                      <a:pt x="17" y="21956"/>
                    </a:lnTo>
                    <a:lnTo>
                      <a:pt x="17" y="17238"/>
                    </a:lnTo>
                    <a:close/>
                    <a:moveTo>
                      <a:pt x="1" y="21977"/>
                    </a:moveTo>
                    <a:lnTo>
                      <a:pt x="1" y="26695"/>
                    </a:lnTo>
                    <a:lnTo>
                      <a:pt x="17" y="26695"/>
                    </a:lnTo>
                    <a:lnTo>
                      <a:pt x="17" y="21977"/>
                    </a:lnTo>
                    <a:close/>
                    <a:moveTo>
                      <a:pt x="1" y="26711"/>
                    </a:moveTo>
                    <a:lnTo>
                      <a:pt x="1" y="31435"/>
                    </a:lnTo>
                    <a:lnTo>
                      <a:pt x="17" y="31435"/>
                    </a:lnTo>
                    <a:lnTo>
                      <a:pt x="17" y="26711"/>
                    </a:lnTo>
                    <a:close/>
                    <a:moveTo>
                      <a:pt x="1" y="31450"/>
                    </a:moveTo>
                    <a:lnTo>
                      <a:pt x="1" y="36169"/>
                    </a:lnTo>
                    <a:lnTo>
                      <a:pt x="17" y="36169"/>
                    </a:lnTo>
                    <a:lnTo>
                      <a:pt x="17" y="31450"/>
                    </a:lnTo>
                    <a:close/>
                    <a:moveTo>
                      <a:pt x="1" y="36184"/>
                    </a:moveTo>
                    <a:lnTo>
                      <a:pt x="1" y="40192"/>
                    </a:lnTo>
                    <a:lnTo>
                      <a:pt x="17" y="40192"/>
                    </a:lnTo>
                    <a:lnTo>
                      <a:pt x="17" y="36184"/>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63;p35">
                <a:extLst>
                  <a:ext uri="{FF2B5EF4-FFF2-40B4-BE49-F238E27FC236}">
                    <a16:creationId xmlns:a16="http://schemas.microsoft.com/office/drawing/2014/main" id="{970819F7-4B49-E064-4A9E-5327F273B62A}"/>
                  </a:ext>
                </a:extLst>
              </p:cNvPr>
              <p:cNvSpPr/>
              <p:nvPr/>
            </p:nvSpPr>
            <p:spPr>
              <a:xfrm>
                <a:off x="1280525" y="4254075"/>
                <a:ext cx="575" cy="896550"/>
              </a:xfrm>
              <a:custGeom>
                <a:avLst/>
                <a:gdLst/>
                <a:ahLst/>
                <a:cxnLst/>
                <a:rect l="l" t="t" r="r" b="b"/>
                <a:pathLst>
                  <a:path w="23" h="35862" extrusionOk="0">
                    <a:moveTo>
                      <a:pt x="22" y="1"/>
                    </a:moveTo>
                    <a:cubicBezTo>
                      <a:pt x="11" y="11"/>
                      <a:pt x="6" y="22"/>
                      <a:pt x="1" y="32"/>
                    </a:cubicBezTo>
                    <a:lnTo>
                      <a:pt x="1" y="3418"/>
                    </a:lnTo>
                    <a:lnTo>
                      <a:pt x="22" y="3418"/>
                    </a:lnTo>
                    <a:lnTo>
                      <a:pt x="22" y="1"/>
                    </a:lnTo>
                    <a:close/>
                    <a:moveTo>
                      <a:pt x="1" y="3434"/>
                    </a:moveTo>
                    <a:lnTo>
                      <a:pt x="1" y="8152"/>
                    </a:lnTo>
                    <a:lnTo>
                      <a:pt x="22" y="8152"/>
                    </a:lnTo>
                    <a:lnTo>
                      <a:pt x="22" y="3434"/>
                    </a:lnTo>
                    <a:close/>
                    <a:moveTo>
                      <a:pt x="1" y="8168"/>
                    </a:moveTo>
                    <a:lnTo>
                      <a:pt x="1" y="12891"/>
                    </a:lnTo>
                    <a:lnTo>
                      <a:pt x="22" y="12891"/>
                    </a:lnTo>
                    <a:lnTo>
                      <a:pt x="22" y="8168"/>
                    </a:lnTo>
                    <a:close/>
                    <a:moveTo>
                      <a:pt x="1" y="12907"/>
                    </a:moveTo>
                    <a:lnTo>
                      <a:pt x="1" y="17625"/>
                    </a:lnTo>
                    <a:lnTo>
                      <a:pt x="22" y="17625"/>
                    </a:lnTo>
                    <a:lnTo>
                      <a:pt x="22" y="12907"/>
                    </a:lnTo>
                    <a:close/>
                    <a:moveTo>
                      <a:pt x="1" y="17646"/>
                    </a:moveTo>
                    <a:lnTo>
                      <a:pt x="1" y="22364"/>
                    </a:lnTo>
                    <a:lnTo>
                      <a:pt x="22" y="22364"/>
                    </a:lnTo>
                    <a:lnTo>
                      <a:pt x="22" y="17646"/>
                    </a:lnTo>
                    <a:close/>
                    <a:moveTo>
                      <a:pt x="1" y="22380"/>
                    </a:moveTo>
                    <a:lnTo>
                      <a:pt x="1" y="27104"/>
                    </a:lnTo>
                    <a:lnTo>
                      <a:pt x="22" y="27104"/>
                    </a:lnTo>
                    <a:lnTo>
                      <a:pt x="22" y="22380"/>
                    </a:lnTo>
                    <a:close/>
                    <a:moveTo>
                      <a:pt x="1" y="27119"/>
                    </a:moveTo>
                    <a:lnTo>
                      <a:pt x="1" y="31838"/>
                    </a:lnTo>
                    <a:lnTo>
                      <a:pt x="22" y="31838"/>
                    </a:lnTo>
                    <a:lnTo>
                      <a:pt x="22" y="27119"/>
                    </a:lnTo>
                    <a:close/>
                    <a:moveTo>
                      <a:pt x="1" y="31853"/>
                    </a:moveTo>
                    <a:lnTo>
                      <a:pt x="1" y="35861"/>
                    </a:lnTo>
                    <a:lnTo>
                      <a:pt x="22" y="35861"/>
                    </a:lnTo>
                    <a:lnTo>
                      <a:pt x="22" y="31853"/>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8" name="Google Shape;472;p35">
                <a:extLst>
                  <a:ext uri="{FF2B5EF4-FFF2-40B4-BE49-F238E27FC236}">
                    <a16:creationId xmlns:a16="http://schemas.microsoft.com/office/drawing/2014/main" id="{287FB816-53CF-93D5-EB79-1A773F3B5FAD}"/>
                  </a:ext>
                </a:extLst>
              </p:cNvPr>
              <p:cNvSpPr/>
              <p:nvPr/>
            </p:nvSpPr>
            <p:spPr>
              <a:xfrm>
                <a:off x="1664575" y="3957125"/>
                <a:ext cx="906200" cy="1128025"/>
              </a:xfrm>
              <a:custGeom>
                <a:avLst/>
                <a:gdLst/>
                <a:ahLst/>
                <a:cxnLst/>
                <a:rect l="l" t="t" r="r" b="b"/>
                <a:pathLst>
                  <a:path w="36248" h="45121" extrusionOk="0">
                    <a:moveTo>
                      <a:pt x="32677" y="0"/>
                    </a:moveTo>
                    <a:cubicBezTo>
                      <a:pt x="32333" y="0"/>
                      <a:pt x="32035" y="461"/>
                      <a:pt x="31880" y="671"/>
                    </a:cubicBezTo>
                    <a:cubicBezTo>
                      <a:pt x="31577" y="1089"/>
                      <a:pt x="31101" y="3921"/>
                      <a:pt x="30735" y="5478"/>
                    </a:cubicBezTo>
                    <a:cubicBezTo>
                      <a:pt x="30479" y="6565"/>
                      <a:pt x="29529" y="8681"/>
                      <a:pt x="29529" y="8681"/>
                    </a:cubicBezTo>
                    <a:cubicBezTo>
                      <a:pt x="29529" y="8681"/>
                      <a:pt x="30365" y="6554"/>
                      <a:pt x="30177" y="4313"/>
                    </a:cubicBezTo>
                    <a:cubicBezTo>
                      <a:pt x="29995" y="2219"/>
                      <a:pt x="29421" y="1688"/>
                      <a:pt x="29099" y="1688"/>
                    </a:cubicBezTo>
                    <a:cubicBezTo>
                      <a:pt x="29077" y="1688"/>
                      <a:pt x="29057" y="1690"/>
                      <a:pt x="29037" y="1695"/>
                    </a:cubicBezTo>
                    <a:cubicBezTo>
                      <a:pt x="28735" y="1774"/>
                      <a:pt x="28923" y="3592"/>
                      <a:pt x="28656" y="4731"/>
                    </a:cubicBezTo>
                    <a:cubicBezTo>
                      <a:pt x="28390" y="5869"/>
                      <a:pt x="27862" y="7902"/>
                      <a:pt x="27862" y="7902"/>
                    </a:cubicBezTo>
                    <a:lnTo>
                      <a:pt x="20740" y="12846"/>
                    </a:lnTo>
                    <a:cubicBezTo>
                      <a:pt x="20056" y="13326"/>
                      <a:pt x="19491" y="13958"/>
                      <a:pt x="19094" y="14695"/>
                    </a:cubicBezTo>
                    <a:lnTo>
                      <a:pt x="11731" y="28338"/>
                    </a:lnTo>
                    <a:lnTo>
                      <a:pt x="9751" y="22136"/>
                    </a:lnTo>
                    <a:cubicBezTo>
                      <a:pt x="9751" y="22136"/>
                      <a:pt x="6966" y="22136"/>
                      <a:pt x="4103" y="25282"/>
                    </a:cubicBezTo>
                    <a:cubicBezTo>
                      <a:pt x="1245" y="28432"/>
                      <a:pt x="1" y="30721"/>
                      <a:pt x="1" y="30721"/>
                    </a:cubicBezTo>
                    <a:lnTo>
                      <a:pt x="10781" y="45121"/>
                    </a:lnTo>
                    <a:cubicBezTo>
                      <a:pt x="10781" y="45121"/>
                      <a:pt x="16696" y="36060"/>
                      <a:pt x="18315" y="30909"/>
                    </a:cubicBezTo>
                    <a:cubicBezTo>
                      <a:pt x="19935" y="25762"/>
                      <a:pt x="23080" y="17652"/>
                      <a:pt x="23080" y="17652"/>
                    </a:cubicBezTo>
                    <a:cubicBezTo>
                      <a:pt x="23080" y="17652"/>
                      <a:pt x="31274" y="14893"/>
                      <a:pt x="33286" y="13075"/>
                    </a:cubicBezTo>
                    <a:cubicBezTo>
                      <a:pt x="35297" y="11257"/>
                      <a:pt x="36248" y="4882"/>
                      <a:pt x="35715" y="3822"/>
                    </a:cubicBezTo>
                    <a:cubicBezTo>
                      <a:pt x="35591" y="3574"/>
                      <a:pt x="35464" y="3470"/>
                      <a:pt x="35338" y="3470"/>
                    </a:cubicBezTo>
                    <a:cubicBezTo>
                      <a:pt x="34922" y="3470"/>
                      <a:pt x="34524" y="4614"/>
                      <a:pt x="34352" y="5488"/>
                    </a:cubicBezTo>
                    <a:cubicBezTo>
                      <a:pt x="34121" y="6628"/>
                      <a:pt x="32758" y="9706"/>
                      <a:pt x="32758" y="9706"/>
                    </a:cubicBezTo>
                    <a:cubicBezTo>
                      <a:pt x="32758" y="9706"/>
                      <a:pt x="34424" y="5227"/>
                      <a:pt x="33740" y="2035"/>
                    </a:cubicBezTo>
                    <a:cubicBezTo>
                      <a:pt x="33403" y="450"/>
                      <a:pt x="33017" y="0"/>
                      <a:pt x="32677" y="0"/>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473;p35">
                <a:extLst>
                  <a:ext uri="{FF2B5EF4-FFF2-40B4-BE49-F238E27FC236}">
                    <a16:creationId xmlns:a16="http://schemas.microsoft.com/office/drawing/2014/main" id="{5A4039EF-5452-23EE-41CC-701F2C5F007D}"/>
                  </a:ext>
                </a:extLst>
              </p:cNvPr>
              <p:cNvSpPr/>
              <p:nvPr/>
            </p:nvSpPr>
            <p:spPr>
              <a:xfrm>
                <a:off x="1518550" y="4545650"/>
                <a:ext cx="258025" cy="328950"/>
              </a:xfrm>
              <a:custGeom>
                <a:avLst/>
                <a:gdLst/>
                <a:ahLst/>
                <a:cxnLst/>
                <a:rect l="l" t="t" r="r" b="b"/>
                <a:pathLst>
                  <a:path w="10321" h="13158" extrusionOk="0">
                    <a:moveTo>
                      <a:pt x="1" y="0"/>
                    </a:moveTo>
                    <a:lnTo>
                      <a:pt x="1" y="0"/>
                    </a:lnTo>
                    <a:cubicBezTo>
                      <a:pt x="413" y="560"/>
                      <a:pt x="831" y="1119"/>
                      <a:pt x="1250" y="1672"/>
                    </a:cubicBezTo>
                    <a:lnTo>
                      <a:pt x="2519" y="3340"/>
                    </a:lnTo>
                    <a:lnTo>
                      <a:pt x="5080" y="6642"/>
                    </a:lnTo>
                    <a:cubicBezTo>
                      <a:pt x="5946" y="7734"/>
                      <a:pt x="6804" y="8831"/>
                      <a:pt x="7677" y="9917"/>
                    </a:cubicBezTo>
                    <a:cubicBezTo>
                      <a:pt x="8548" y="11005"/>
                      <a:pt x="9426" y="12087"/>
                      <a:pt x="10320" y="13158"/>
                    </a:cubicBezTo>
                    <a:cubicBezTo>
                      <a:pt x="9489" y="12034"/>
                      <a:pt x="8649" y="10927"/>
                      <a:pt x="7802" y="9818"/>
                    </a:cubicBezTo>
                    <a:cubicBezTo>
                      <a:pt x="6956" y="8711"/>
                      <a:pt x="6093" y="7619"/>
                      <a:pt x="5241" y="6516"/>
                    </a:cubicBezTo>
                    <a:lnTo>
                      <a:pt x="2639" y="3240"/>
                    </a:lnTo>
                    <a:lnTo>
                      <a:pt x="1327" y="1616"/>
                    </a:lnTo>
                    <a:cubicBezTo>
                      <a:pt x="883" y="1076"/>
                      <a:pt x="450" y="533"/>
                      <a:pt x="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474;p35">
                <a:extLst>
                  <a:ext uri="{FF2B5EF4-FFF2-40B4-BE49-F238E27FC236}">
                    <a16:creationId xmlns:a16="http://schemas.microsoft.com/office/drawing/2014/main" id="{9C2C1AEA-D483-F621-36F0-98570F9B430A}"/>
                  </a:ext>
                </a:extLst>
              </p:cNvPr>
              <p:cNvSpPr/>
              <p:nvPr/>
            </p:nvSpPr>
            <p:spPr>
              <a:xfrm>
                <a:off x="1946375" y="4629125"/>
                <a:ext cx="60225" cy="182375"/>
              </a:xfrm>
              <a:custGeom>
                <a:avLst/>
                <a:gdLst/>
                <a:ahLst/>
                <a:cxnLst/>
                <a:rect l="l" t="t" r="r" b="b"/>
                <a:pathLst>
                  <a:path w="2409" h="7295" extrusionOk="0">
                    <a:moveTo>
                      <a:pt x="0" y="1"/>
                    </a:moveTo>
                    <a:lnTo>
                      <a:pt x="0" y="1"/>
                    </a:lnTo>
                    <a:cubicBezTo>
                      <a:pt x="157" y="622"/>
                      <a:pt x="339" y="1239"/>
                      <a:pt x="522" y="1851"/>
                    </a:cubicBezTo>
                    <a:cubicBezTo>
                      <a:pt x="705" y="2461"/>
                      <a:pt x="903" y="3073"/>
                      <a:pt x="1103" y="3679"/>
                    </a:cubicBezTo>
                    <a:cubicBezTo>
                      <a:pt x="1306" y="4285"/>
                      <a:pt x="1510" y="4897"/>
                      <a:pt x="1730" y="5497"/>
                    </a:cubicBezTo>
                    <a:lnTo>
                      <a:pt x="2058" y="6396"/>
                    </a:lnTo>
                    <a:cubicBezTo>
                      <a:pt x="2174" y="6699"/>
                      <a:pt x="2283" y="6997"/>
                      <a:pt x="2408" y="7294"/>
                    </a:cubicBezTo>
                    <a:cubicBezTo>
                      <a:pt x="2330" y="6981"/>
                      <a:pt x="2236" y="6679"/>
                      <a:pt x="2152" y="6365"/>
                    </a:cubicBezTo>
                    <a:lnTo>
                      <a:pt x="1881" y="5445"/>
                    </a:lnTo>
                    <a:cubicBezTo>
                      <a:pt x="1698" y="4834"/>
                      <a:pt x="1499" y="4222"/>
                      <a:pt x="1301" y="3616"/>
                    </a:cubicBezTo>
                    <a:cubicBezTo>
                      <a:pt x="1098" y="3011"/>
                      <a:pt x="893" y="2404"/>
                      <a:pt x="674" y="1803"/>
                    </a:cubicBezTo>
                    <a:cubicBezTo>
                      <a:pt x="459" y="1197"/>
                      <a:pt x="240" y="597"/>
                      <a:pt x="0"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475;p35">
                <a:extLst>
                  <a:ext uri="{FF2B5EF4-FFF2-40B4-BE49-F238E27FC236}">
                    <a16:creationId xmlns:a16="http://schemas.microsoft.com/office/drawing/2014/main" id="{4BE61FB3-2719-09A8-AA3E-751BAC885EAC}"/>
                  </a:ext>
                </a:extLst>
              </p:cNvPr>
              <p:cNvSpPr/>
              <p:nvPr/>
            </p:nvSpPr>
            <p:spPr>
              <a:xfrm>
                <a:off x="2431000" y="3958350"/>
                <a:ext cx="48500" cy="233575"/>
              </a:xfrm>
              <a:custGeom>
                <a:avLst/>
                <a:gdLst/>
                <a:ahLst/>
                <a:cxnLst/>
                <a:rect l="l" t="t" r="r" b="b"/>
                <a:pathLst>
                  <a:path w="1940" h="9343" extrusionOk="0">
                    <a:moveTo>
                      <a:pt x="1829" y="0"/>
                    </a:moveTo>
                    <a:lnTo>
                      <a:pt x="1829" y="0"/>
                    </a:lnTo>
                    <a:cubicBezTo>
                      <a:pt x="1834" y="804"/>
                      <a:pt x="1814" y="1604"/>
                      <a:pt x="1746" y="2398"/>
                    </a:cubicBezTo>
                    <a:cubicBezTo>
                      <a:pt x="1677" y="3198"/>
                      <a:pt x="1578" y="3987"/>
                      <a:pt x="1416" y="4771"/>
                    </a:cubicBezTo>
                    <a:cubicBezTo>
                      <a:pt x="1269" y="5555"/>
                      <a:pt x="1066" y="6328"/>
                      <a:pt x="830" y="7091"/>
                    </a:cubicBezTo>
                    <a:lnTo>
                      <a:pt x="642" y="7660"/>
                    </a:lnTo>
                    <a:lnTo>
                      <a:pt x="439" y="8224"/>
                    </a:lnTo>
                    <a:lnTo>
                      <a:pt x="225" y="8789"/>
                    </a:lnTo>
                    <a:cubicBezTo>
                      <a:pt x="147" y="8972"/>
                      <a:pt x="73" y="9160"/>
                      <a:pt x="0" y="9343"/>
                    </a:cubicBezTo>
                    <a:cubicBezTo>
                      <a:pt x="94" y="9165"/>
                      <a:pt x="188" y="8987"/>
                      <a:pt x="277" y="8810"/>
                    </a:cubicBezTo>
                    <a:lnTo>
                      <a:pt x="533" y="8266"/>
                    </a:lnTo>
                    <a:lnTo>
                      <a:pt x="768" y="7708"/>
                    </a:lnTo>
                    <a:lnTo>
                      <a:pt x="977" y="7143"/>
                    </a:lnTo>
                    <a:cubicBezTo>
                      <a:pt x="1249" y="6380"/>
                      <a:pt x="1452" y="5601"/>
                      <a:pt x="1614" y="4812"/>
                    </a:cubicBezTo>
                    <a:cubicBezTo>
                      <a:pt x="1761" y="4018"/>
                      <a:pt x="1871" y="3218"/>
                      <a:pt x="1903" y="2409"/>
                    </a:cubicBezTo>
                    <a:cubicBezTo>
                      <a:pt x="1939" y="1604"/>
                      <a:pt x="1923" y="799"/>
                      <a:pt x="1829"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476;p35">
                <a:extLst>
                  <a:ext uri="{FF2B5EF4-FFF2-40B4-BE49-F238E27FC236}">
                    <a16:creationId xmlns:a16="http://schemas.microsoft.com/office/drawing/2014/main" id="{3AF069F4-D190-CE75-190B-F2F455693FD0}"/>
                  </a:ext>
                </a:extLst>
              </p:cNvPr>
              <p:cNvSpPr/>
              <p:nvPr/>
            </p:nvSpPr>
            <p:spPr>
              <a:xfrm>
                <a:off x="2293425" y="4191300"/>
                <a:ext cx="221325" cy="151775"/>
              </a:xfrm>
              <a:custGeom>
                <a:avLst/>
                <a:gdLst/>
                <a:ahLst/>
                <a:cxnLst/>
                <a:rect l="l" t="t" r="r" b="b"/>
                <a:pathLst>
                  <a:path w="8853" h="6071" extrusionOk="0">
                    <a:moveTo>
                      <a:pt x="8292" y="0"/>
                    </a:moveTo>
                    <a:cubicBezTo>
                      <a:pt x="8191" y="0"/>
                      <a:pt x="8091" y="11"/>
                      <a:pt x="7995" y="30"/>
                    </a:cubicBezTo>
                    <a:cubicBezTo>
                      <a:pt x="7756" y="76"/>
                      <a:pt x="7531" y="165"/>
                      <a:pt x="7322" y="265"/>
                    </a:cubicBezTo>
                    <a:cubicBezTo>
                      <a:pt x="6898" y="474"/>
                      <a:pt x="6502" y="698"/>
                      <a:pt x="6099" y="923"/>
                    </a:cubicBezTo>
                    <a:lnTo>
                      <a:pt x="3680" y="2266"/>
                    </a:lnTo>
                    <a:lnTo>
                      <a:pt x="3073" y="2601"/>
                    </a:lnTo>
                    <a:cubicBezTo>
                      <a:pt x="2885" y="2721"/>
                      <a:pt x="2665" y="2768"/>
                      <a:pt x="2441" y="2862"/>
                    </a:cubicBezTo>
                    <a:cubicBezTo>
                      <a:pt x="2013" y="3061"/>
                      <a:pt x="1626" y="3327"/>
                      <a:pt x="1286" y="3650"/>
                    </a:cubicBezTo>
                    <a:cubicBezTo>
                      <a:pt x="608" y="4294"/>
                      <a:pt x="147" y="5162"/>
                      <a:pt x="1" y="6071"/>
                    </a:cubicBezTo>
                    <a:cubicBezTo>
                      <a:pt x="200" y="5167"/>
                      <a:pt x="685" y="4346"/>
                      <a:pt x="1365" y="3734"/>
                    </a:cubicBezTo>
                    <a:cubicBezTo>
                      <a:pt x="1700" y="3431"/>
                      <a:pt x="2091" y="3180"/>
                      <a:pt x="2504" y="3003"/>
                    </a:cubicBezTo>
                    <a:cubicBezTo>
                      <a:pt x="2703" y="2924"/>
                      <a:pt x="2943" y="2878"/>
                      <a:pt x="3157" y="2753"/>
                    </a:cubicBezTo>
                    <a:lnTo>
                      <a:pt x="3763" y="2423"/>
                    </a:lnTo>
                    <a:lnTo>
                      <a:pt x="6193" y="1101"/>
                    </a:lnTo>
                    <a:cubicBezTo>
                      <a:pt x="6601" y="887"/>
                      <a:pt x="7003" y="647"/>
                      <a:pt x="7406" y="443"/>
                    </a:cubicBezTo>
                    <a:cubicBezTo>
                      <a:pt x="7690" y="304"/>
                      <a:pt x="8004" y="192"/>
                      <a:pt x="8310" y="192"/>
                    </a:cubicBezTo>
                    <a:cubicBezTo>
                      <a:pt x="8412" y="192"/>
                      <a:pt x="8513" y="204"/>
                      <a:pt x="8612" y="233"/>
                    </a:cubicBezTo>
                    <a:lnTo>
                      <a:pt x="8612" y="233"/>
                    </a:lnTo>
                    <a:cubicBezTo>
                      <a:pt x="8655" y="535"/>
                      <a:pt x="8572" y="852"/>
                      <a:pt x="8434" y="1132"/>
                    </a:cubicBezTo>
                    <a:cubicBezTo>
                      <a:pt x="8289" y="1436"/>
                      <a:pt x="8089" y="1718"/>
                      <a:pt x="7876" y="1989"/>
                    </a:cubicBezTo>
                    <a:cubicBezTo>
                      <a:pt x="7662" y="2261"/>
                      <a:pt x="7431" y="2517"/>
                      <a:pt x="7175" y="2748"/>
                    </a:cubicBezTo>
                    <a:cubicBezTo>
                      <a:pt x="6924" y="2982"/>
                      <a:pt x="6642" y="3186"/>
                      <a:pt x="6350" y="3368"/>
                    </a:cubicBezTo>
                    <a:lnTo>
                      <a:pt x="6340" y="3380"/>
                    </a:lnTo>
                    <a:lnTo>
                      <a:pt x="6333" y="3395"/>
                    </a:lnTo>
                    <a:cubicBezTo>
                      <a:pt x="6094" y="4058"/>
                      <a:pt x="5759" y="4691"/>
                      <a:pt x="5362" y="5281"/>
                    </a:cubicBezTo>
                    <a:cubicBezTo>
                      <a:pt x="5798" y="4720"/>
                      <a:pt x="6147" y="4097"/>
                      <a:pt x="6417" y="3443"/>
                    </a:cubicBezTo>
                    <a:lnTo>
                      <a:pt x="6417" y="3443"/>
                    </a:lnTo>
                    <a:cubicBezTo>
                      <a:pt x="6714" y="3268"/>
                      <a:pt x="6996" y="3067"/>
                      <a:pt x="7264" y="2842"/>
                    </a:cubicBezTo>
                    <a:cubicBezTo>
                      <a:pt x="7531" y="2611"/>
                      <a:pt x="7771" y="2355"/>
                      <a:pt x="7995" y="2089"/>
                    </a:cubicBezTo>
                    <a:cubicBezTo>
                      <a:pt x="8221" y="1817"/>
                      <a:pt x="8440" y="1535"/>
                      <a:pt x="8597" y="1211"/>
                    </a:cubicBezTo>
                    <a:cubicBezTo>
                      <a:pt x="8754" y="892"/>
                      <a:pt x="8853" y="515"/>
                      <a:pt x="8790" y="145"/>
                    </a:cubicBezTo>
                    <a:lnTo>
                      <a:pt x="8779" y="93"/>
                    </a:lnTo>
                    <a:lnTo>
                      <a:pt x="8727" y="71"/>
                    </a:lnTo>
                    <a:cubicBezTo>
                      <a:pt x="8588" y="22"/>
                      <a:pt x="8439" y="0"/>
                      <a:pt x="8292"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477;p35">
                <a:extLst>
                  <a:ext uri="{FF2B5EF4-FFF2-40B4-BE49-F238E27FC236}">
                    <a16:creationId xmlns:a16="http://schemas.microsoft.com/office/drawing/2014/main" id="{2D324146-DE29-7360-1650-3FFECCC53F36}"/>
                  </a:ext>
                </a:extLst>
              </p:cNvPr>
              <p:cNvSpPr/>
              <p:nvPr/>
            </p:nvSpPr>
            <p:spPr>
              <a:xfrm>
                <a:off x="1529900" y="3812700"/>
                <a:ext cx="60125" cy="59950"/>
              </a:xfrm>
              <a:custGeom>
                <a:avLst/>
                <a:gdLst/>
                <a:ahLst/>
                <a:cxnLst/>
                <a:rect l="l" t="t" r="r" b="b"/>
                <a:pathLst>
                  <a:path w="2405" h="2398" extrusionOk="0">
                    <a:moveTo>
                      <a:pt x="1203" y="0"/>
                    </a:moveTo>
                    <a:cubicBezTo>
                      <a:pt x="539" y="0"/>
                      <a:pt x="1" y="533"/>
                      <a:pt x="1" y="1196"/>
                    </a:cubicBezTo>
                    <a:cubicBezTo>
                      <a:pt x="1" y="1860"/>
                      <a:pt x="539" y="2398"/>
                      <a:pt x="1203" y="2398"/>
                    </a:cubicBezTo>
                    <a:cubicBezTo>
                      <a:pt x="1867" y="2398"/>
                      <a:pt x="2405" y="1860"/>
                      <a:pt x="2405" y="1196"/>
                    </a:cubicBezTo>
                    <a:cubicBezTo>
                      <a:pt x="2405" y="533"/>
                      <a:pt x="1867" y="0"/>
                      <a:pt x="1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44" name="Google Shape;1909;p58">
            <a:extLst>
              <a:ext uri="{FF2B5EF4-FFF2-40B4-BE49-F238E27FC236}">
                <a16:creationId xmlns:a16="http://schemas.microsoft.com/office/drawing/2014/main" id="{1E4734FE-7072-3589-C44B-7A53A03D49FD}"/>
              </a:ext>
            </a:extLst>
          </p:cNvPr>
          <p:cNvGrpSpPr/>
          <p:nvPr/>
        </p:nvGrpSpPr>
        <p:grpSpPr>
          <a:xfrm flipH="1">
            <a:off x="2872013" y="2903714"/>
            <a:ext cx="1466976" cy="2219625"/>
            <a:chOff x="5867000" y="3059775"/>
            <a:chExt cx="1531575" cy="2219625"/>
          </a:xfrm>
        </p:grpSpPr>
        <p:sp>
          <p:nvSpPr>
            <p:cNvPr id="2445" name="Google Shape;1910;p58">
              <a:extLst>
                <a:ext uri="{FF2B5EF4-FFF2-40B4-BE49-F238E27FC236}">
                  <a16:creationId xmlns:a16="http://schemas.microsoft.com/office/drawing/2014/main" id="{2F840A64-479E-5579-84AF-237C7C954C0B}"/>
                </a:ext>
              </a:extLst>
            </p:cNvPr>
            <p:cNvSpPr/>
            <p:nvPr/>
          </p:nvSpPr>
          <p:spPr>
            <a:xfrm>
              <a:off x="6084200" y="4718725"/>
              <a:ext cx="249800" cy="560675"/>
            </a:xfrm>
            <a:custGeom>
              <a:avLst/>
              <a:gdLst/>
              <a:ahLst/>
              <a:cxnLst/>
              <a:rect l="l" t="t" r="r" b="b"/>
              <a:pathLst>
                <a:path w="9992" h="22427" extrusionOk="0">
                  <a:moveTo>
                    <a:pt x="5484" y="1"/>
                  </a:moveTo>
                  <a:lnTo>
                    <a:pt x="0" y="22427"/>
                  </a:lnTo>
                  <a:lnTo>
                    <a:pt x="9991" y="22427"/>
                  </a:lnTo>
                  <a:lnTo>
                    <a:pt x="9642" y="1901"/>
                  </a:lnTo>
                  <a:cubicBezTo>
                    <a:pt x="8303" y="1171"/>
                    <a:pt x="6917" y="534"/>
                    <a:pt x="5484" y="1"/>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1911;p58">
              <a:extLst>
                <a:ext uri="{FF2B5EF4-FFF2-40B4-BE49-F238E27FC236}">
                  <a16:creationId xmlns:a16="http://schemas.microsoft.com/office/drawing/2014/main" id="{30B50BF1-7395-CCC3-7B93-2894C1C69A15}"/>
                </a:ext>
              </a:extLst>
            </p:cNvPr>
            <p:cNvSpPr/>
            <p:nvPr/>
          </p:nvSpPr>
          <p:spPr>
            <a:xfrm>
              <a:off x="6221300" y="4324800"/>
              <a:ext cx="103950" cy="441450"/>
            </a:xfrm>
            <a:custGeom>
              <a:avLst/>
              <a:gdLst/>
              <a:ahLst/>
              <a:cxnLst/>
              <a:rect l="l" t="t" r="r" b="b"/>
              <a:pathLst>
                <a:path w="4158" h="17658" extrusionOk="0">
                  <a:moveTo>
                    <a:pt x="3856" y="0"/>
                  </a:moveTo>
                  <a:lnTo>
                    <a:pt x="0" y="15758"/>
                  </a:lnTo>
                  <a:cubicBezTo>
                    <a:pt x="1433" y="16291"/>
                    <a:pt x="2819" y="16928"/>
                    <a:pt x="4158" y="17658"/>
                  </a:cubicBezTo>
                  <a:lnTo>
                    <a:pt x="3856" y="0"/>
                  </a:ln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1912;p58">
              <a:extLst>
                <a:ext uri="{FF2B5EF4-FFF2-40B4-BE49-F238E27FC236}">
                  <a16:creationId xmlns:a16="http://schemas.microsoft.com/office/drawing/2014/main" id="{E4472EDE-F4DD-E824-B763-91F954A25CEF}"/>
                </a:ext>
              </a:extLst>
            </p:cNvPr>
            <p:cNvSpPr/>
            <p:nvPr/>
          </p:nvSpPr>
          <p:spPr>
            <a:xfrm>
              <a:off x="6585500" y="3710700"/>
              <a:ext cx="415800" cy="644975"/>
            </a:xfrm>
            <a:custGeom>
              <a:avLst/>
              <a:gdLst/>
              <a:ahLst/>
              <a:cxnLst/>
              <a:rect l="l" t="t" r="r" b="b"/>
              <a:pathLst>
                <a:path w="16632" h="25799" extrusionOk="0">
                  <a:moveTo>
                    <a:pt x="14810" y="0"/>
                  </a:moveTo>
                  <a:lnTo>
                    <a:pt x="3066" y="7765"/>
                  </a:lnTo>
                  <a:lnTo>
                    <a:pt x="2953" y="13363"/>
                  </a:lnTo>
                  <a:cubicBezTo>
                    <a:pt x="2953" y="13363"/>
                    <a:pt x="1728" y="13897"/>
                    <a:pt x="0" y="14819"/>
                  </a:cubicBezTo>
                  <a:lnTo>
                    <a:pt x="4675" y="25799"/>
                  </a:lnTo>
                  <a:lnTo>
                    <a:pt x="16632" y="13803"/>
                  </a:lnTo>
                  <a:cubicBezTo>
                    <a:pt x="15915" y="13299"/>
                    <a:pt x="15441" y="12935"/>
                    <a:pt x="15329" y="12757"/>
                  </a:cubicBezTo>
                  <a:cubicBezTo>
                    <a:pt x="14627" y="11611"/>
                    <a:pt x="14810" y="1"/>
                    <a:pt x="14810" y="0"/>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1913;p58">
              <a:extLst>
                <a:ext uri="{FF2B5EF4-FFF2-40B4-BE49-F238E27FC236}">
                  <a16:creationId xmlns:a16="http://schemas.microsoft.com/office/drawing/2014/main" id="{27D18F26-CFFF-0D27-7411-A55A7A7AE612}"/>
                </a:ext>
              </a:extLst>
            </p:cNvPr>
            <p:cNvSpPr/>
            <p:nvPr/>
          </p:nvSpPr>
          <p:spPr>
            <a:xfrm>
              <a:off x="6267200" y="4055750"/>
              <a:ext cx="1131375" cy="1223650"/>
            </a:xfrm>
            <a:custGeom>
              <a:avLst/>
              <a:gdLst/>
              <a:ahLst/>
              <a:cxnLst/>
              <a:rect l="l" t="t" r="r" b="b"/>
              <a:pathLst>
                <a:path w="45255" h="48946" extrusionOk="0">
                  <a:moveTo>
                    <a:pt x="29364" y="1"/>
                  </a:moveTo>
                  <a:lnTo>
                    <a:pt x="17407" y="11997"/>
                  </a:lnTo>
                  <a:lnTo>
                    <a:pt x="12732" y="1017"/>
                  </a:lnTo>
                  <a:cubicBezTo>
                    <a:pt x="9144" y="2947"/>
                    <a:pt x="3382" y="6601"/>
                    <a:pt x="2020" y="10762"/>
                  </a:cubicBezTo>
                  <a:cubicBezTo>
                    <a:pt x="1" y="16923"/>
                    <a:pt x="627" y="48946"/>
                    <a:pt x="627" y="48946"/>
                  </a:cubicBezTo>
                  <a:lnTo>
                    <a:pt x="40663" y="48946"/>
                  </a:lnTo>
                  <a:cubicBezTo>
                    <a:pt x="40663" y="48946"/>
                    <a:pt x="41112" y="39326"/>
                    <a:pt x="41112" y="35179"/>
                  </a:cubicBezTo>
                  <a:cubicBezTo>
                    <a:pt x="41112" y="31037"/>
                    <a:pt x="45254" y="20172"/>
                    <a:pt x="44470" y="14232"/>
                  </a:cubicBezTo>
                  <a:cubicBezTo>
                    <a:pt x="43812" y="9247"/>
                    <a:pt x="33160" y="2651"/>
                    <a:pt x="29364" y="1"/>
                  </a:cubicBez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1914;p58">
              <a:extLst>
                <a:ext uri="{FF2B5EF4-FFF2-40B4-BE49-F238E27FC236}">
                  <a16:creationId xmlns:a16="http://schemas.microsoft.com/office/drawing/2014/main" id="{9F29B4FA-7A1A-901F-76AE-51DB4D3DDA7A}"/>
                </a:ext>
              </a:extLst>
            </p:cNvPr>
            <p:cNvSpPr/>
            <p:nvPr/>
          </p:nvSpPr>
          <p:spPr>
            <a:xfrm>
              <a:off x="7230950" y="4221000"/>
              <a:ext cx="11750" cy="1058400"/>
            </a:xfrm>
            <a:custGeom>
              <a:avLst/>
              <a:gdLst/>
              <a:ahLst/>
              <a:cxnLst/>
              <a:rect l="l" t="t" r="r" b="b"/>
              <a:pathLst>
                <a:path w="470" h="42336" extrusionOk="0">
                  <a:moveTo>
                    <a:pt x="1" y="1"/>
                  </a:moveTo>
                  <a:lnTo>
                    <a:pt x="1" y="4705"/>
                  </a:lnTo>
                  <a:lnTo>
                    <a:pt x="470" y="4705"/>
                  </a:lnTo>
                  <a:lnTo>
                    <a:pt x="470" y="395"/>
                  </a:lnTo>
                  <a:cubicBezTo>
                    <a:pt x="316" y="263"/>
                    <a:pt x="158" y="135"/>
                    <a:pt x="1" y="1"/>
                  </a:cubicBezTo>
                  <a:close/>
                  <a:moveTo>
                    <a:pt x="1" y="5175"/>
                  </a:moveTo>
                  <a:lnTo>
                    <a:pt x="1" y="10402"/>
                  </a:lnTo>
                  <a:lnTo>
                    <a:pt x="470" y="10402"/>
                  </a:lnTo>
                  <a:lnTo>
                    <a:pt x="470" y="5175"/>
                  </a:lnTo>
                  <a:close/>
                  <a:moveTo>
                    <a:pt x="1" y="10871"/>
                  </a:moveTo>
                  <a:lnTo>
                    <a:pt x="1" y="16099"/>
                  </a:lnTo>
                  <a:lnTo>
                    <a:pt x="470" y="16099"/>
                  </a:lnTo>
                  <a:lnTo>
                    <a:pt x="470" y="10871"/>
                  </a:lnTo>
                  <a:close/>
                  <a:moveTo>
                    <a:pt x="1" y="16567"/>
                  </a:moveTo>
                  <a:lnTo>
                    <a:pt x="1" y="21796"/>
                  </a:lnTo>
                  <a:lnTo>
                    <a:pt x="470" y="21796"/>
                  </a:lnTo>
                  <a:lnTo>
                    <a:pt x="470" y="16567"/>
                  </a:lnTo>
                  <a:close/>
                  <a:moveTo>
                    <a:pt x="1" y="22265"/>
                  </a:moveTo>
                  <a:lnTo>
                    <a:pt x="1" y="27492"/>
                  </a:lnTo>
                  <a:lnTo>
                    <a:pt x="470" y="27492"/>
                  </a:lnTo>
                  <a:lnTo>
                    <a:pt x="470" y="22265"/>
                  </a:lnTo>
                  <a:close/>
                  <a:moveTo>
                    <a:pt x="1" y="27961"/>
                  </a:moveTo>
                  <a:lnTo>
                    <a:pt x="1" y="33190"/>
                  </a:lnTo>
                  <a:lnTo>
                    <a:pt x="470" y="33190"/>
                  </a:lnTo>
                  <a:lnTo>
                    <a:pt x="470" y="27961"/>
                  </a:lnTo>
                  <a:close/>
                  <a:moveTo>
                    <a:pt x="1" y="33663"/>
                  </a:moveTo>
                  <a:lnTo>
                    <a:pt x="1" y="38886"/>
                  </a:lnTo>
                  <a:lnTo>
                    <a:pt x="470" y="38886"/>
                  </a:lnTo>
                  <a:lnTo>
                    <a:pt x="470" y="33663"/>
                  </a:lnTo>
                  <a:close/>
                  <a:moveTo>
                    <a:pt x="1" y="39360"/>
                  </a:moveTo>
                  <a:lnTo>
                    <a:pt x="1" y="42336"/>
                  </a:lnTo>
                  <a:lnTo>
                    <a:pt x="470" y="42336"/>
                  </a:lnTo>
                  <a:lnTo>
                    <a:pt x="470" y="3936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1915;p58">
              <a:extLst>
                <a:ext uri="{FF2B5EF4-FFF2-40B4-BE49-F238E27FC236}">
                  <a16:creationId xmlns:a16="http://schemas.microsoft.com/office/drawing/2014/main" id="{17C52946-86C4-D1D0-5325-1BC79327F262}"/>
                </a:ext>
              </a:extLst>
            </p:cNvPr>
            <p:cNvSpPr/>
            <p:nvPr/>
          </p:nvSpPr>
          <p:spPr>
            <a:xfrm>
              <a:off x="7034225" y="4078225"/>
              <a:ext cx="11750" cy="1201175"/>
            </a:xfrm>
            <a:custGeom>
              <a:avLst/>
              <a:gdLst/>
              <a:ahLst/>
              <a:cxnLst/>
              <a:rect l="l" t="t" r="r" b="b"/>
              <a:pathLst>
                <a:path w="470" h="48047" extrusionOk="0">
                  <a:moveTo>
                    <a:pt x="0" y="0"/>
                  </a:moveTo>
                  <a:lnTo>
                    <a:pt x="0" y="4720"/>
                  </a:lnTo>
                  <a:lnTo>
                    <a:pt x="470" y="4720"/>
                  </a:lnTo>
                  <a:lnTo>
                    <a:pt x="470" y="316"/>
                  </a:lnTo>
                  <a:cubicBezTo>
                    <a:pt x="306" y="207"/>
                    <a:pt x="149" y="104"/>
                    <a:pt x="0" y="0"/>
                  </a:cubicBezTo>
                  <a:close/>
                  <a:moveTo>
                    <a:pt x="0" y="5188"/>
                  </a:moveTo>
                  <a:lnTo>
                    <a:pt x="0" y="10416"/>
                  </a:lnTo>
                  <a:lnTo>
                    <a:pt x="470" y="10416"/>
                  </a:lnTo>
                  <a:lnTo>
                    <a:pt x="470" y="5188"/>
                  </a:lnTo>
                  <a:close/>
                  <a:moveTo>
                    <a:pt x="0" y="10886"/>
                  </a:moveTo>
                  <a:lnTo>
                    <a:pt x="0" y="16113"/>
                  </a:lnTo>
                  <a:lnTo>
                    <a:pt x="470" y="16113"/>
                  </a:lnTo>
                  <a:lnTo>
                    <a:pt x="470" y="10886"/>
                  </a:lnTo>
                  <a:close/>
                  <a:moveTo>
                    <a:pt x="0" y="16582"/>
                  </a:moveTo>
                  <a:lnTo>
                    <a:pt x="0" y="21810"/>
                  </a:lnTo>
                  <a:lnTo>
                    <a:pt x="470" y="21810"/>
                  </a:lnTo>
                  <a:lnTo>
                    <a:pt x="470" y="16582"/>
                  </a:lnTo>
                  <a:close/>
                  <a:moveTo>
                    <a:pt x="0" y="22278"/>
                  </a:moveTo>
                  <a:lnTo>
                    <a:pt x="0" y="27507"/>
                  </a:lnTo>
                  <a:lnTo>
                    <a:pt x="470" y="27507"/>
                  </a:lnTo>
                  <a:lnTo>
                    <a:pt x="470" y="22278"/>
                  </a:lnTo>
                  <a:close/>
                  <a:moveTo>
                    <a:pt x="0" y="27976"/>
                  </a:moveTo>
                  <a:lnTo>
                    <a:pt x="0" y="33203"/>
                  </a:lnTo>
                  <a:lnTo>
                    <a:pt x="470" y="33203"/>
                  </a:lnTo>
                  <a:lnTo>
                    <a:pt x="470" y="27976"/>
                  </a:lnTo>
                  <a:close/>
                  <a:moveTo>
                    <a:pt x="0" y="33672"/>
                  </a:moveTo>
                  <a:lnTo>
                    <a:pt x="0" y="38901"/>
                  </a:lnTo>
                  <a:lnTo>
                    <a:pt x="470" y="38901"/>
                  </a:lnTo>
                  <a:lnTo>
                    <a:pt x="470" y="33672"/>
                  </a:lnTo>
                  <a:close/>
                  <a:moveTo>
                    <a:pt x="0" y="39374"/>
                  </a:moveTo>
                  <a:lnTo>
                    <a:pt x="0" y="44597"/>
                  </a:lnTo>
                  <a:lnTo>
                    <a:pt x="470" y="44597"/>
                  </a:lnTo>
                  <a:lnTo>
                    <a:pt x="470" y="39374"/>
                  </a:lnTo>
                  <a:close/>
                  <a:moveTo>
                    <a:pt x="0" y="45071"/>
                  </a:moveTo>
                  <a:lnTo>
                    <a:pt x="0" y="48047"/>
                  </a:lnTo>
                  <a:lnTo>
                    <a:pt x="470" y="48047"/>
                  </a:lnTo>
                  <a:lnTo>
                    <a:pt x="470" y="45071"/>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1916;p58">
              <a:extLst>
                <a:ext uri="{FF2B5EF4-FFF2-40B4-BE49-F238E27FC236}">
                  <a16:creationId xmlns:a16="http://schemas.microsoft.com/office/drawing/2014/main" id="{1F4DD3D2-13C8-1199-3E76-96C10B53A257}"/>
                </a:ext>
              </a:extLst>
            </p:cNvPr>
            <p:cNvSpPr/>
            <p:nvPr/>
          </p:nvSpPr>
          <p:spPr>
            <a:xfrm>
              <a:off x="6837375" y="4208300"/>
              <a:ext cx="11875" cy="1071100"/>
            </a:xfrm>
            <a:custGeom>
              <a:avLst/>
              <a:gdLst/>
              <a:ahLst/>
              <a:cxnLst/>
              <a:rect l="l" t="t" r="r" b="b"/>
              <a:pathLst>
                <a:path w="475" h="42844" extrusionOk="0">
                  <a:moveTo>
                    <a:pt x="474" y="0"/>
                  </a:moveTo>
                  <a:lnTo>
                    <a:pt x="0" y="474"/>
                  </a:lnTo>
                  <a:lnTo>
                    <a:pt x="0" y="5213"/>
                  </a:lnTo>
                  <a:lnTo>
                    <a:pt x="474" y="5213"/>
                  </a:lnTo>
                  <a:lnTo>
                    <a:pt x="474" y="0"/>
                  </a:lnTo>
                  <a:close/>
                  <a:moveTo>
                    <a:pt x="0" y="5683"/>
                  </a:moveTo>
                  <a:lnTo>
                    <a:pt x="0" y="10910"/>
                  </a:lnTo>
                  <a:lnTo>
                    <a:pt x="474" y="10910"/>
                  </a:lnTo>
                  <a:lnTo>
                    <a:pt x="474" y="5683"/>
                  </a:lnTo>
                  <a:close/>
                  <a:moveTo>
                    <a:pt x="0" y="11379"/>
                  </a:moveTo>
                  <a:lnTo>
                    <a:pt x="0" y="16607"/>
                  </a:lnTo>
                  <a:lnTo>
                    <a:pt x="474" y="16607"/>
                  </a:lnTo>
                  <a:lnTo>
                    <a:pt x="474" y="11379"/>
                  </a:lnTo>
                  <a:close/>
                  <a:moveTo>
                    <a:pt x="0" y="17075"/>
                  </a:moveTo>
                  <a:lnTo>
                    <a:pt x="0" y="22304"/>
                  </a:lnTo>
                  <a:lnTo>
                    <a:pt x="474" y="22304"/>
                  </a:lnTo>
                  <a:lnTo>
                    <a:pt x="474" y="17075"/>
                  </a:lnTo>
                  <a:close/>
                  <a:moveTo>
                    <a:pt x="0" y="22773"/>
                  </a:moveTo>
                  <a:lnTo>
                    <a:pt x="0" y="28000"/>
                  </a:lnTo>
                  <a:lnTo>
                    <a:pt x="474" y="28000"/>
                  </a:lnTo>
                  <a:lnTo>
                    <a:pt x="474" y="22773"/>
                  </a:lnTo>
                  <a:close/>
                  <a:moveTo>
                    <a:pt x="0" y="28469"/>
                  </a:moveTo>
                  <a:lnTo>
                    <a:pt x="0" y="33698"/>
                  </a:lnTo>
                  <a:lnTo>
                    <a:pt x="474" y="33698"/>
                  </a:lnTo>
                  <a:lnTo>
                    <a:pt x="474" y="28469"/>
                  </a:lnTo>
                  <a:close/>
                  <a:moveTo>
                    <a:pt x="0" y="34171"/>
                  </a:moveTo>
                  <a:lnTo>
                    <a:pt x="0" y="39394"/>
                  </a:lnTo>
                  <a:lnTo>
                    <a:pt x="474" y="39394"/>
                  </a:lnTo>
                  <a:lnTo>
                    <a:pt x="474" y="34171"/>
                  </a:lnTo>
                  <a:close/>
                  <a:moveTo>
                    <a:pt x="0" y="39868"/>
                  </a:moveTo>
                  <a:lnTo>
                    <a:pt x="0" y="42844"/>
                  </a:lnTo>
                  <a:lnTo>
                    <a:pt x="474" y="42844"/>
                  </a:lnTo>
                  <a:lnTo>
                    <a:pt x="474" y="39868"/>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1917;p58">
              <a:extLst>
                <a:ext uri="{FF2B5EF4-FFF2-40B4-BE49-F238E27FC236}">
                  <a16:creationId xmlns:a16="http://schemas.microsoft.com/office/drawing/2014/main" id="{E70825E0-F29C-573A-A4E3-AA25B9786102}"/>
                </a:ext>
              </a:extLst>
            </p:cNvPr>
            <p:cNvSpPr/>
            <p:nvPr/>
          </p:nvSpPr>
          <p:spPr>
            <a:xfrm>
              <a:off x="6640675" y="4210750"/>
              <a:ext cx="11725" cy="1068650"/>
            </a:xfrm>
            <a:custGeom>
              <a:avLst/>
              <a:gdLst/>
              <a:ahLst/>
              <a:cxnLst/>
              <a:rect l="l" t="t" r="r" b="b"/>
              <a:pathLst>
                <a:path w="469" h="42746" extrusionOk="0">
                  <a:moveTo>
                    <a:pt x="0" y="1"/>
                  </a:moveTo>
                  <a:lnTo>
                    <a:pt x="0" y="5115"/>
                  </a:lnTo>
                  <a:lnTo>
                    <a:pt x="468" y="5115"/>
                  </a:lnTo>
                  <a:lnTo>
                    <a:pt x="468" y="1101"/>
                  </a:lnTo>
                  <a:lnTo>
                    <a:pt x="0" y="1"/>
                  </a:lnTo>
                  <a:close/>
                  <a:moveTo>
                    <a:pt x="0" y="5585"/>
                  </a:moveTo>
                  <a:lnTo>
                    <a:pt x="0" y="10812"/>
                  </a:lnTo>
                  <a:lnTo>
                    <a:pt x="468" y="10812"/>
                  </a:lnTo>
                  <a:lnTo>
                    <a:pt x="468" y="5585"/>
                  </a:lnTo>
                  <a:close/>
                  <a:moveTo>
                    <a:pt x="0" y="11281"/>
                  </a:moveTo>
                  <a:lnTo>
                    <a:pt x="0" y="16509"/>
                  </a:lnTo>
                  <a:lnTo>
                    <a:pt x="468" y="16509"/>
                  </a:lnTo>
                  <a:lnTo>
                    <a:pt x="468" y="11281"/>
                  </a:lnTo>
                  <a:close/>
                  <a:moveTo>
                    <a:pt x="0" y="16977"/>
                  </a:moveTo>
                  <a:lnTo>
                    <a:pt x="0" y="22206"/>
                  </a:lnTo>
                  <a:lnTo>
                    <a:pt x="468" y="22206"/>
                  </a:lnTo>
                  <a:lnTo>
                    <a:pt x="468" y="16977"/>
                  </a:lnTo>
                  <a:close/>
                  <a:moveTo>
                    <a:pt x="0" y="22675"/>
                  </a:moveTo>
                  <a:lnTo>
                    <a:pt x="0" y="27902"/>
                  </a:lnTo>
                  <a:lnTo>
                    <a:pt x="468" y="27902"/>
                  </a:lnTo>
                  <a:lnTo>
                    <a:pt x="468" y="22675"/>
                  </a:lnTo>
                  <a:close/>
                  <a:moveTo>
                    <a:pt x="0" y="28371"/>
                  </a:moveTo>
                  <a:lnTo>
                    <a:pt x="0" y="33600"/>
                  </a:lnTo>
                  <a:lnTo>
                    <a:pt x="468" y="33600"/>
                  </a:lnTo>
                  <a:lnTo>
                    <a:pt x="468" y="28371"/>
                  </a:lnTo>
                  <a:close/>
                  <a:moveTo>
                    <a:pt x="0" y="34073"/>
                  </a:moveTo>
                  <a:lnTo>
                    <a:pt x="0" y="39296"/>
                  </a:lnTo>
                  <a:lnTo>
                    <a:pt x="468" y="39296"/>
                  </a:lnTo>
                  <a:lnTo>
                    <a:pt x="468" y="34073"/>
                  </a:lnTo>
                  <a:close/>
                  <a:moveTo>
                    <a:pt x="0" y="39770"/>
                  </a:moveTo>
                  <a:lnTo>
                    <a:pt x="0" y="42746"/>
                  </a:lnTo>
                  <a:lnTo>
                    <a:pt x="468" y="42746"/>
                  </a:lnTo>
                  <a:lnTo>
                    <a:pt x="468" y="3977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1918;p58">
              <a:extLst>
                <a:ext uri="{FF2B5EF4-FFF2-40B4-BE49-F238E27FC236}">
                  <a16:creationId xmlns:a16="http://schemas.microsoft.com/office/drawing/2014/main" id="{C9F9C231-5B26-80F8-C3A0-8C38F0F807B0}"/>
                </a:ext>
              </a:extLst>
            </p:cNvPr>
            <p:cNvSpPr/>
            <p:nvPr/>
          </p:nvSpPr>
          <p:spPr>
            <a:xfrm>
              <a:off x="6443950" y="4162625"/>
              <a:ext cx="11750" cy="1116775"/>
            </a:xfrm>
            <a:custGeom>
              <a:avLst/>
              <a:gdLst/>
              <a:ahLst/>
              <a:cxnLst/>
              <a:rect l="l" t="t" r="r" b="b"/>
              <a:pathLst>
                <a:path w="470" h="44671" extrusionOk="0">
                  <a:moveTo>
                    <a:pt x="469" y="1"/>
                  </a:moveTo>
                  <a:cubicBezTo>
                    <a:pt x="311" y="119"/>
                    <a:pt x="153" y="238"/>
                    <a:pt x="0" y="361"/>
                  </a:cubicBezTo>
                  <a:lnTo>
                    <a:pt x="0" y="1344"/>
                  </a:lnTo>
                  <a:lnTo>
                    <a:pt x="469" y="1344"/>
                  </a:lnTo>
                  <a:lnTo>
                    <a:pt x="469" y="1"/>
                  </a:lnTo>
                  <a:close/>
                  <a:moveTo>
                    <a:pt x="0" y="1812"/>
                  </a:moveTo>
                  <a:lnTo>
                    <a:pt x="0" y="7040"/>
                  </a:lnTo>
                  <a:lnTo>
                    <a:pt x="469" y="7040"/>
                  </a:lnTo>
                  <a:lnTo>
                    <a:pt x="469" y="1812"/>
                  </a:lnTo>
                  <a:close/>
                  <a:moveTo>
                    <a:pt x="0" y="7510"/>
                  </a:moveTo>
                  <a:lnTo>
                    <a:pt x="0" y="12737"/>
                  </a:lnTo>
                  <a:lnTo>
                    <a:pt x="469" y="12737"/>
                  </a:lnTo>
                  <a:lnTo>
                    <a:pt x="469" y="7510"/>
                  </a:lnTo>
                  <a:close/>
                  <a:moveTo>
                    <a:pt x="0" y="13206"/>
                  </a:moveTo>
                  <a:lnTo>
                    <a:pt x="0" y="18434"/>
                  </a:lnTo>
                  <a:lnTo>
                    <a:pt x="469" y="18434"/>
                  </a:lnTo>
                  <a:lnTo>
                    <a:pt x="469" y="13206"/>
                  </a:lnTo>
                  <a:close/>
                  <a:moveTo>
                    <a:pt x="0" y="18902"/>
                  </a:moveTo>
                  <a:lnTo>
                    <a:pt x="0" y="24131"/>
                  </a:lnTo>
                  <a:lnTo>
                    <a:pt x="469" y="24131"/>
                  </a:lnTo>
                  <a:lnTo>
                    <a:pt x="469" y="18902"/>
                  </a:lnTo>
                  <a:close/>
                  <a:moveTo>
                    <a:pt x="0" y="24600"/>
                  </a:moveTo>
                  <a:lnTo>
                    <a:pt x="0" y="29827"/>
                  </a:lnTo>
                  <a:lnTo>
                    <a:pt x="469" y="29827"/>
                  </a:lnTo>
                  <a:lnTo>
                    <a:pt x="469" y="24600"/>
                  </a:lnTo>
                  <a:close/>
                  <a:moveTo>
                    <a:pt x="0" y="30296"/>
                  </a:moveTo>
                  <a:lnTo>
                    <a:pt x="0" y="35525"/>
                  </a:lnTo>
                  <a:lnTo>
                    <a:pt x="469" y="35525"/>
                  </a:lnTo>
                  <a:lnTo>
                    <a:pt x="469" y="30296"/>
                  </a:lnTo>
                  <a:close/>
                  <a:moveTo>
                    <a:pt x="0" y="35998"/>
                  </a:moveTo>
                  <a:lnTo>
                    <a:pt x="0" y="41221"/>
                  </a:lnTo>
                  <a:lnTo>
                    <a:pt x="469" y="41221"/>
                  </a:lnTo>
                  <a:lnTo>
                    <a:pt x="469" y="35998"/>
                  </a:lnTo>
                  <a:close/>
                  <a:moveTo>
                    <a:pt x="0" y="41695"/>
                  </a:moveTo>
                  <a:lnTo>
                    <a:pt x="0" y="44671"/>
                  </a:lnTo>
                  <a:lnTo>
                    <a:pt x="469" y="44671"/>
                  </a:lnTo>
                  <a:lnTo>
                    <a:pt x="469" y="41695"/>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1919;p58">
              <a:extLst>
                <a:ext uri="{FF2B5EF4-FFF2-40B4-BE49-F238E27FC236}">
                  <a16:creationId xmlns:a16="http://schemas.microsoft.com/office/drawing/2014/main" id="{80191712-49D3-1E65-109F-15A08A75B53C}"/>
                </a:ext>
              </a:extLst>
            </p:cNvPr>
            <p:cNvSpPr/>
            <p:nvPr/>
          </p:nvSpPr>
          <p:spPr>
            <a:xfrm>
              <a:off x="6849600" y="4196225"/>
              <a:ext cx="365200" cy="11725"/>
            </a:xfrm>
            <a:custGeom>
              <a:avLst/>
              <a:gdLst/>
              <a:ahLst/>
              <a:cxnLst/>
              <a:rect l="l" t="t" r="r" b="b"/>
              <a:pathLst>
                <a:path w="14608" h="469" extrusionOk="0">
                  <a:moveTo>
                    <a:pt x="470" y="0"/>
                  </a:moveTo>
                  <a:lnTo>
                    <a:pt x="1" y="468"/>
                  </a:lnTo>
                  <a:lnTo>
                    <a:pt x="14608" y="468"/>
                  </a:lnTo>
                  <a:cubicBezTo>
                    <a:pt x="14410" y="311"/>
                    <a:pt x="14213" y="153"/>
                    <a:pt x="14011" y="0"/>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1920;p58">
              <a:extLst>
                <a:ext uri="{FF2B5EF4-FFF2-40B4-BE49-F238E27FC236}">
                  <a16:creationId xmlns:a16="http://schemas.microsoft.com/office/drawing/2014/main" id="{33509B05-A0DF-92B3-EEC8-88D433F2D61D}"/>
                </a:ext>
              </a:extLst>
            </p:cNvPr>
            <p:cNvSpPr/>
            <p:nvPr/>
          </p:nvSpPr>
          <p:spPr>
            <a:xfrm>
              <a:off x="6400875" y="4196225"/>
              <a:ext cx="238575" cy="11725"/>
            </a:xfrm>
            <a:custGeom>
              <a:avLst/>
              <a:gdLst/>
              <a:ahLst/>
              <a:cxnLst/>
              <a:rect l="l" t="t" r="r" b="b"/>
              <a:pathLst>
                <a:path w="9543" h="469" extrusionOk="0">
                  <a:moveTo>
                    <a:pt x="523" y="0"/>
                  </a:moveTo>
                  <a:cubicBezTo>
                    <a:pt x="345" y="153"/>
                    <a:pt x="174" y="311"/>
                    <a:pt x="1" y="468"/>
                  </a:cubicBezTo>
                  <a:lnTo>
                    <a:pt x="9543" y="468"/>
                  </a:lnTo>
                  <a:lnTo>
                    <a:pt x="9345" y="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1921;p58">
              <a:extLst>
                <a:ext uri="{FF2B5EF4-FFF2-40B4-BE49-F238E27FC236}">
                  <a16:creationId xmlns:a16="http://schemas.microsoft.com/office/drawing/2014/main" id="{3E2D87FD-86AE-2D0A-8989-C3B3FD9A63C5}"/>
                </a:ext>
              </a:extLst>
            </p:cNvPr>
            <p:cNvSpPr/>
            <p:nvPr/>
          </p:nvSpPr>
          <p:spPr>
            <a:xfrm>
              <a:off x="6707550" y="4338625"/>
              <a:ext cx="646700" cy="11750"/>
            </a:xfrm>
            <a:custGeom>
              <a:avLst/>
              <a:gdLst/>
              <a:ahLst/>
              <a:cxnLst/>
              <a:rect l="l" t="t" r="r" b="b"/>
              <a:pathLst>
                <a:path w="25868" h="470" extrusionOk="0">
                  <a:moveTo>
                    <a:pt x="470" y="0"/>
                  </a:moveTo>
                  <a:lnTo>
                    <a:pt x="1" y="470"/>
                  </a:lnTo>
                  <a:lnTo>
                    <a:pt x="25868" y="470"/>
                  </a:lnTo>
                  <a:cubicBezTo>
                    <a:pt x="25769" y="311"/>
                    <a:pt x="25665" y="158"/>
                    <a:pt x="25557" y="0"/>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1922;p58">
              <a:extLst>
                <a:ext uri="{FF2B5EF4-FFF2-40B4-BE49-F238E27FC236}">
                  <a16:creationId xmlns:a16="http://schemas.microsoft.com/office/drawing/2014/main" id="{CE06B798-B373-CEDA-CFEB-EF320BF210D0}"/>
                </a:ext>
              </a:extLst>
            </p:cNvPr>
            <p:cNvSpPr/>
            <p:nvPr/>
          </p:nvSpPr>
          <p:spPr>
            <a:xfrm>
              <a:off x="6311025" y="4338625"/>
              <a:ext cx="389150" cy="11750"/>
            </a:xfrm>
            <a:custGeom>
              <a:avLst/>
              <a:gdLst/>
              <a:ahLst/>
              <a:cxnLst/>
              <a:rect l="l" t="t" r="r" b="b"/>
              <a:pathLst>
                <a:path w="15566" h="470" extrusionOk="0">
                  <a:moveTo>
                    <a:pt x="109" y="0"/>
                  </a:moveTo>
                  <a:cubicBezTo>
                    <a:pt x="75" y="149"/>
                    <a:pt x="36" y="301"/>
                    <a:pt x="0" y="470"/>
                  </a:cubicBezTo>
                  <a:lnTo>
                    <a:pt x="15565" y="470"/>
                  </a:lnTo>
                  <a:lnTo>
                    <a:pt x="15363" y="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1923;p58">
              <a:extLst>
                <a:ext uri="{FF2B5EF4-FFF2-40B4-BE49-F238E27FC236}">
                  <a16:creationId xmlns:a16="http://schemas.microsoft.com/office/drawing/2014/main" id="{45151CB6-1D3A-4291-5CAC-16DCAB302F8E}"/>
                </a:ext>
              </a:extLst>
            </p:cNvPr>
            <p:cNvSpPr/>
            <p:nvPr/>
          </p:nvSpPr>
          <p:spPr>
            <a:xfrm>
              <a:off x="6293975" y="4481025"/>
              <a:ext cx="1086575" cy="11750"/>
            </a:xfrm>
            <a:custGeom>
              <a:avLst/>
              <a:gdLst/>
              <a:ahLst/>
              <a:cxnLst/>
              <a:rect l="l" t="t" r="r" b="b"/>
              <a:pathLst>
                <a:path w="43463" h="470" extrusionOk="0">
                  <a:moveTo>
                    <a:pt x="36" y="1"/>
                  </a:moveTo>
                  <a:cubicBezTo>
                    <a:pt x="26" y="154"/>
                    <a:pt x="11" y="312"/>
                    <a:pt x="1" y="470"/>
                  </a:cubicBezTo>
                  <a:lnTo>
                    <a:pt x="43428" y="470"/>
                  </a:lnTo>
                  <a:cubicBezTo>
                    <a:pt x="43443" y="312"/>
                    <a:pt x="43452" y="154"/>
                    <a:pt x="43463" y="1"/>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1924;p58">
              <a:extLst>
                <a:ext uri="{FF2B5EF4-FFF2-40B4-BE49-F238E27FC236}">
                  <a16:creationId xmlns:a16="http://schemas.microsoft.com/office/drawing/2014/main" id="{D8682C5A-EBF3-2850-F216-897B6B497229}"/>
                </a:ext>
              </a:extLst>
            </p:cNvPr>
            <p:cNvSpPr/>
            <p:nvPr/>
          </p:nvSpPr>
          <p:spPr>
            <a:xfrm>
              <a:off x="6286450" y="4623475"/>
              <a:ext cx="1072875" cy="11725"/>
            </a:xfrm>
            <a:custGeom>
              <a:avLst/>
              <a:gdLst/>
              <a:ahLst/>
              <a:cxnLst/>
              <a:rect l="l" t="t" r="r" b="b"/>
              <a:pathLst>
                <a:path w="42915" h="469" extrusionOk="0">
                  <a:moveTo>
                    <a:pt x="21" y="0"/>
                  </a:moveTo>
                  <a:cubicBezTo>
                    <a:pt x="11" y="158"/>
                    <a:pt x="6" y="311"/>
                    <a:pt x="1" y="468"/>
                  </a:cubicBezTo>
                  <a:lnTo>
                    <a:pt x="42816" y="468"/>
                  </a:lnTo>
                  <a:cubicBezTo>
                    <a:pt x="42846" y="311"/>
                    <a:pt x="42880" y="158"/>
                    <a:pt x="42914" y="0"/>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1925;p58">
              <a:extLst>
                <a:ext uri="{FF2B5EF4-FFF2-40B4-BE49-F238E27FC236}">
                  <a16:creationId xmlns:a16="http://schemas.microsoft.com/office/drawing/2014/main" id="{2E642BF8-6329-2A61-DA27-6DC55D485C6C}"/>
                </a:ext>
              </a:extLst>
            </p:cNvPr>
            <p:cNvSpPr/>
            <p:nvPr/>
          </p:nvSpPr>
          <p:spPr>
            <a:xfrm>
              <a:off x="6282525" y="4765875"/>
              <a:ext cx="1043475" cy="11750"/>
            </a:xfrm>
            <a:custGeom>
              <a:avLst/>
              <a:gdLst/>
              <a:ahLst/>
              <a:cxnLst/>
              <a:rect l="l" t="t" r="r" b="b"/>
              <a:pathLst>
                <a:path w="41739" h="470" extrusionOk="0">
                  <a:moveTo>
                    <a:pt x="10" y="1"/>
                  </a:moveTo>
                  <a:cubicBezTo>
                    <a:pt x="10" y="158"/>
                    <a:pt x="5" y="317"/>
                    <a:pt x="0" y="470"/>
                  </a:cubicBezTo>
                  <a:lnTo>
                    <a:pt x="41625" y="470"/>
                  </a:lnTo>
                  <a:cubicBezTo>
                    <a:pt x="41665" y="317"/>
                    <a:pt x="41704" y="158"/>
                    <a:pt x="41738" y="1"/>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1926;p58">
              <a:extLst>
                <a:ext uri="{FF2B5EF4-FFF2-40B4-BE49-F238E27FC236}">
                  <a16:creationId xmlns:a16="http://schemas.microsoft.com/office/drawing/2014/main" id="{74C61D3C-8B04-79CA-0175-23A683716B99}"/>
                </a:ext>
              </a:extLst>
            </p:cNvPr>
            <p:cNvSpPr/>
            <p:nvPr/>
          </p:nvSpPr>
          <p:spPr>
            <a:xfrm>
              <a:off x="6280925" y="4908300"/>
              <a:ext cx="1015825" cy="11750"/>
            </a:xfrm>
            <a:custGeom>
              <a:avLst/>
              <a:gdLst/>
              <a:ahLst/>
              <a:cxnLst/>
              <a:rect l="l" t="t" r="r" b="b"/>
              <a:pathLst>
                <a:path w="40633" h="470" extrusionOk="0">
                  <a:moveTo>
                    <a:pt x="0" y="0"/>
                  </a:moveTo>
                  <a:lnTo>
                    <a:pt x="0" y="469"/>
                  </a:lnTo>
                  <a:lnTo>
                    <a:pt x="40588" y="469"/>
                  </a:lnTo>
                  <a:cubicBezTo>
                    <a:pt x="40597" y="321"/>
                    <a:pt x="40613" y="164"/>
                    <a:pt x="40633" y="0"/>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1927;p58">
              <a:extLst>
                <a:ext uri="{FF2B5EF4-FFF2-40B4-BE49-F238E27FC236}">
                  <a16:creationId xmlns:a16="http://schemas.microsoft.com/office/drawing/2014/main" id="{AA8396C2-1264-199C-8846-0F0C3C51E099}"/>
                </a:ext>
              </a:extLst>
            </p:cNvPr>
            <p:cNvSpPr/>
            <p:nvPr/>
          </p:nvSpPr>
          <p:spPr>
            <a:xfrm>
              <a:off x="6280650" y="5050725"/>
              <a:ext cx="1012025" cy="11875"/>
            </a:xfrm>
            <a:custGeom>
              <a:avLst/>
              <a:gdLst/>
              <a:ahLst/>
              <a:cxnLst/>
              <a:rect l="l" t="t" r="r" b="b"/>
              <a:pathLst>
                <a:path w="40481" h="475" extrusionOk="0">
                  <a:moveTo>
                    <a:pt x="1" y="1"/>
                  </a:moveTo>
                  <a:lnTo>
                    <a:pt x="1" y="474"/>
                  </a:lnTo>
                  <a:lnTo>
                    <a:pt x="40466" y="474"/>
                  </a:lnTo>
                  <a:cubicBezTo>
                    <a:pt x="40471" y="316"/>
                    <a:pt x="40476" y="158"/>
                    <a:pt x="40481" y="1"/>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1928;p58">
              <a:extLst>
                <a:ext uri="{FF2B5EF4-FFF2-40B4-BE49-F238E27FC236}">
                  <a16:creationId xmlns:a16="http://schemas.microsoft.com/office/drawing/2014/main" id="{9FAF6F38-A160-775F-D197-0914A024BA89}"/>
                </a:ext>
              </a:extLst>
            </p:cNvPr>
            <p:cNvSpPr/>
            <p:nvPr/>
          </p:nvSpPr>
          <p:spPr>
            <a:xfrm>
              <a:off x="6281650" y="5193125"/>
              <a:ext cx="1005850" cy="11875"/>
            </a:xfrm>
            <a:custGeom>
              <a:avLst/>
              <a:gdLst/>
              <a:ahLst/>
              <a:cxnLst/>
              <a:rect l="l" t="t" r="r" b="b"/>
              <a:pathLst>
                <a:path w="40234" h="475" extrusionOk="0">
                  <a:moveTo>
                    <a:pt x="1" y="1"/>
                  </a:moveTo>
                  <a:cubicBezTo>
                    <a:pt x="1" y="163"/>
                    <a:pt x="6" y="322"/>
                    <a:pt x="6" y="475"/>
                  </a:cubicBezTo>
                  <a:lnTo>
                    <a:pt x="40213" y="475"/>
                  </a:lnTo>
                  <a:cubicBezTo>
                    <a:pt x="40219" y="322"/>
                    <a:pt x="40228" y="163"/>
                    <a:pt x="40233" y="1"/>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1929;p58">
              <a:extLst>
                <a:ext uri="{FF2B5EF4-FFF2-40B4-BE49-F238E27FC236}">
                  <a16:creationId xmlns:a16="http://schemas.microsoft.com/office/drawing/2014/main" id="{0E64F4F5-95E6-BEA2-D428-06AB585A6D4A}"/>
                </a:ext>
              </a:extLst>
            </p:cNvPr>
            <p:cNvSpPr/>
            <p:nvPr/>
          </p:nvSpPr>
          <p:spPr>
            <a:xfrm>
              <a:off x="6398775" y="3250125"/>
              <a:ext cx="586600" cy="721225"/>
            </a:xfrm>
            <a:custGeom>
              <a:avLst/>
              <a:gdLst/>
              <a:ahLst/>
              <a:cxnLst/>
              <a:rect l="l" t="t" r="r" b="b"/>
              <a:pathLst>
                <a:path w="23464" h="28849" extrusionOk="0">
                  <a:moveTo>
                    <a:pt x="15482" y="0"/>
                  </a:moveTo>
                  <a:lnTo>
                    <a:pt x="15482" y="0"/>
                  </a:lnTo>
                  <a:cubicBezTo>
                    <a:pt x="13833" y="1946"/>
                    <a:pt x="11053" y="2454"/>
                    <a:pt x="8506" y="2479"/>
                  </a:cubicBezTo>
                  <a:cubicBezTo>
                    <a:pt x="8448" y="2479"/>
                    <a:pt x="8391" y="2479"/>
                    <a:pt x="8333" y="2479"/>
                  </a:cubicBezTo>
                  <a:cubicBezTo>
                    <a:pt x="6958" y="2479"/>
                    <a:pt x="5569" y="2367"/>
                    <a:pt x="4261" y="1950"/>
                  </a:cubicBezTo>
                  <a:cubicBezTo>
                    <a:pt x="3505" y="1709"/>
                    <a:pt x="2785" y="1358"/>
                    <a:pt x="2143" y="898"/>
                  </a:cubicBezTo>
                  <a:cubicBezTo>
                    <a:pt x="1994" y="1347"/>
                    <a:pt x="1862" y="1807"/>
                    <a:pt x="1748" y="2301"/>
                  </a:cubicBezTo>
                  <a:cubicBezTo>
                    <a:pt x="0" y="9868"/>
                    <a:pt x="1955" y="21039"/>
                    <a:pt x="3017" y="26050"/>
                  </a:cubicBezTo>
                  <a:cubicBezTo>
                    <a:pt x="3357" y="27640"/>
                    <a:pt x="4740" y="28800"/>
                    <a:pt x="6364" y="28840"/>
                  </a:cubicBezTo>
                  <a:cubicBezTo>
                    <a:pt x="6597" y="28846"/>
                    <a:pt x="6839" y="28849"/>
                    <a:pt x="7086" y="28849"/>
                  </a:cubicBezTo>
                  <a:cubicBezTo>
                    <a:pt x="8739" y="28849"/>
                    <a:pt x="10667" y="28702"/>
                    <a:pt x="12135" y="28148"/>
                  </a:cubicBezTo>
                  <a:cubicBezTo>
                    <a:pt x="16054" y="26662"/>
                    <a:pt x="20067" y="24140"/>
                    <a:pt x="23464" y="18606"/>
                  </a:cubicBezTo>
                  <a:cubicBezTo>
                    <a:pt x="22634" y="17856"/>
                    <a:pt x="21953" y="16982"/>
                    <a:pt x="21726" y="15901"/>
                  </a:cubicBezTo>
                  <a:cubicBezTo>
                    <a:pt x="21593" y="15279"/>
                    <a:pt x="21627" y="14637"/>
                    <a:pt x="21677" y="14001"/>
                  </a:cubicBezTo>
                  <a:cubicBezTo>
                    <a:pt x="21880" y="11507"/>
                    <a:pt x="22353" y="9242"/>
                    <a:pt x="23138" y="6867"/>
                  </a:cubicBezTo>
                  <a:cubicBezTo>
                    <a:pt x="21983" y="6847"/>
                    <a:pt x="20843" y="6319"/>
                    <a:pt x="20082" y="5446"/>
                  </a:cubicBezTo>
                  <a:cubicBezTo>
                    <a:pt x="19322" y="4566"/>
                    <a:pt x="19110" y="3279"/>
                    <a:pt x="19258" y="2128"/>
                  </a:cubicBezTo>
                  <a:lnTo>
                    <a:pt x="19258" y="2128"/>
                  </a:lnTo>
                  <a:cubicBezTo>
                    <a:pt x="18710" y="3001"/>
                    <a:pt x="17747" y="3604"/>
                    <a:pt x="16720" y="3717"/>
                  </a:cubicBezTo>
                  <a:cubicBezTo>
                    <a:pt x="16631" y="3726"/>
                    <a:pt x="16540" y="3732"/>
                    <a:pt x="16449" y="3732"/>
                  </a:cubicBezTo>
                  <a:cubicBezTo>
                    <a:pt x="16288" y="3732"/>
                    <a:pt x="16126" y="3714"/>
                    <a:pt x="15975" y="3664"/>
                  </a:cubicBezTo>
                  <a:cubicBezTo>
                    <a:pt x="15314" y="3456"/>
                    <a:pt x="14943" y="2716"/>
                    <a:pt x="14938" y="2024"/>
                  </a:cubicBezTo>
                  <a:cubicBezTo>
                    <a:pt x="14933" y="1328"/>
                    <a:pt x="15200" y="637"/>
                    <a:pt x="15482" y="0"/>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1930;p58">
              <a:extLst>
                <a:ext uri="{FF2B5EF4-FFF2-40B4-BE49-F238E27FC236}">
                  <a16:creationId xmlns:a16="http://schemas.microsoft.com/office/drawing/2014/main" id="{B138E04A-5AB3-EA03-573B-2EDCC7FD99ED}"/>
                </a:ext>
              </a:extLst>
            </p:cNvPr>
            <p:cNvSpPr/>
            <p:nvPr/>
          </p:nvSpPr>
          <p:spPr>
            <a:xfrm>
              <a:off x="6452325" y="3059775"/>
              <a:ext cx="709800" cy="655500"/>
            </a:xfrm>
            <a:custGeom>
              <a:avLst/>
              <a:gdLst/>
              <a:ahLst/>
              <a:cxnLst/>
              <a:rect l="l" t="t" r="r" b="b"/>
              <a:pathLst>
                <a:path w="28392" h="26220" extrusionOk="0">
                  <a:moveTo>
                    <a:pt x="12755" y="1"/>
                  </a:moveTo>
                  <a:cubicBezTo>
                    <a:pt x="7633" y="1"/>
                    <a:pt x="2147" y="1900"/>
                    <a:pt x="1" y="8512"/>
                  </a:cubicBezTo>
                  <a:cubicBezTo>
                    <a:pt x="643" y="8972"/>
                    <a:pt x="1363" y="9323"/>
                    <a:pt x="2119" y="9564"/>
                  </a:cubicBezTo>
                  <a:cubicBezTo>
                    <a:pt x="3427" y="9981"/>
                    <a:pt x="4816" y="10093"/>
                    <a:pt x="6191" y="10093"/>
                  </a:cubicBezTo>
                  <a:cubicBezTo>
                    <a:pt x="6249" y="10093"/>
                    <a:pt x="6306" y="10093"/>
                    <a:pt x="6364" y="10093"/>
                  </a:cubicBezTo>
                  <a:cubicBezTo>
                    <a:pt x="8911" y="10068"/>
                    <a:pt x="11691" y="9560"/>
                    <a:pt x="13340" y="7614"/>
                  </a:cubicBezTo>
                  <a:lnTo>
                    <a:pt x="13340" y="7614"/>
                  </a:lnTo>
                  <a:cubicBezTo>
                    <a:pt x="13058" y="8251"/>
                    <a:pt x="12791" y="8942"/>
                    <a:pt x="12796" y="9638"/>
                  </a:cubicBezTo>
                  <a:cubicBezTo>
                    <a:pt x="12801" y="10330"/>
                    <a:pt x="13172" y="11070"/>
                    <a:pt x="13833" y="11278"/>
                  </a:cubicBezTo>
                  <a:cubicBezTo>
                    <a:pt x="13984" y="11328"/>
                    <a:pt x="14146" y="11346"/>
                    <a:pt x="14307" y="11346"/>
                  </a:cubicBezTo>
                  <a:cubicBezTo>
                    <a:pt x="14398" y="11346"/>
                    <a:pt x="14489" y="11340"/>
                    <a:pt x="14578" y="11331"/>
                  </a:cubicBezTo>
                  <a:cubicBezTo>
                    <a:pt x="15605" y="11218"/>
                    <a:pt x="16568" y="10615"/>
                    <a:pt x="17116" y="9742"/>
                  </a:cubicBezTo>
                  <a:lnTo>
                    <a:pt x="17116" y="9742"/>
                  </a:lnTo>
                  <a:cubicBezTo>
                    <a:pt x="16968" y="10893"/>
                    <a:pt x="17180" y="12180"/>
                    <a:pt x="17940" y="13060"/>
                  </a:cubicBezTo>
                  <a:cubicBezTo>
                    <a:pt x="18701" y="13933"/>
                    <a:pt x="19841" y="14461"/>
                    <a:pt x="20996" y="14481"/>
                  </a:cubicBezTo>
                  <a:cubicBezTo>
                    <a:pt x="20211" y="16856"/>
                    <a:pt x="19738" y="19121"/>
                    <a:pt x="19535" y="21615"/>
                  </a:cubicBezTo>
                  <a:cubicBezTo>
                    <a:pt x="19485" y="22251"/>
                    <a:pt x="19451" y="22893"/>
                    <a:pt x="19584" y="23515"/>
                  </a:cubicBezTo>
                  <a:cubicBezTo>
                    <a:pt x="19811" y="24596"/>
                    <a:pt x="20492" y="25470"/>
                    <a:pt x="21322" y="26220"/>
                  </a:cubicBezTo>
                  <a:cubicBezTo>
                    <a:pt x="22462" y="24363"/>
                    <a:pt x="23538" y="22167"/>
                    <a:pt x="24511" y="19551"/>
                  </a:cubicBezTo>
                  <a:cubicBezTo>
                    <a:pt x="28391" y="9164"/>
                    <a:pt x="23573" y="1715"/>
                    <a:pt x="17314" y="467"/>
                  </a:cubicBezTo>
                  <a:cubicBezTo>
                    <a:pt x="15903" y="184"/>
                    <a:pt x="14346" y="1"/>
                    <a:pt x="12755"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1931;p58">
              <a:extLst>
                <a:ext uri="{FF2B5EF4-FFF2-40B4-BE49-F238E27FC236}">
                  <a16:creationId xmlns:a16="http://schemas.microsoft.com/office/drawing/2014/main" id="{5A951BC2-F952-EA17-C526-9568973DB8CD}"/>
                </a:ext>
              </a:extLst>
            </p:cNvPr>
            <p:cNvSpPr/>
            <p:nvPr/>
          </p:nvSpPr>
          <p:spPr>
            <a:xfrm>
              <a:off x="6941550" y="3522100"/>
              <a:ext cx="166850" cy="208150"/>
            </a:xfrm>
            <a:custGeom>
              <a:avLst/>
              <a:gdLst/>
              <a:ahLst/>
              <a:cxnLst/>
              <a:rect l="l" t="t" r="r" b="b"/>
              <a:pathLst>
                <a:path w="6674" h="8326" extrusionOk="0">
                  <a:moveTo>
                    <a:pt x="4353" y="0"/>
                  </a:moveTo>
                  <a:cubicBezTo>
                    <a:pt x="4141" y="0"/>
                    <a:pt x="3912" y="35"/>
                    <a:pt x="3668" y="110"/>
                  </a:cubicBezTo>
                  <a:cubicBezTo>
                    <a:pt x="2350" y="515"/>
                    <a:pt x="1388" y="1981"/>
                    <a:pt x="800" y="3359"/>
                  </a:cubicBezTo>
                  <a:cubicBezTo>
                    <a:pt x="340" y="4419"/>
                    <a:pt x="0" y="5569"/>
                    <a:pt x="153" y="6597"/>
                  </a:cubicBezTo>
                  <a:cubicBezTo>
                    <a:pt x="299" y="7541"/>
                    <a:pt x="977" y="8326"/>
                    <a:pt x="1882" y="8326"/>
                  </a:cubicBezTo>
                  <a:cubicBezTo>
                    <a:pt x="1956" y="8326"/>
                    <a:pt x="2031" y="8321"/>
                    <a:pt x="2108" y="8310"/>
                  </a:cubicBezTo>
                  <a:cubicBezTo>
                    <a:pt x="2562" y="8246"/>
                    <a:pt x="3012" y="8003"/>
                    <a:pt x="3427" y="7717"/>
                  </a:cubicBezTo>
                  <a:cubicBezTo>
                    <a:pt x="4744" y="6789"/>
                    <a:pt x="5786" y="5308"/>
                    <a:pt x="6211" y="3758"/>
                  </a:cubicBezTo>
                  <a:cubicBezTo>
                    <a:pt x="6673" y="2062"/>
                    <a:pt x="5988" y="0"/>
                    <a:pt x="4353" y="0"/>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1932;p58">
              <a:extLst>
                <a:ext uri="{FF2B5EF4-FFF2-40B4-BE49-F238E27FC236}">
                  <a16:creationId xmlns:a16="http://schemas.microsoft.com/office/drawing/2014/main" id="{C33E6B57-786E-B8F4-3CAF-4C874A7A810C}"/>
                </a:ext>
              </a:extLst>
            </p:cNvPr>
            <p:cNvSpPr/>
            <p:nvPr/>
          </p:nvSpPr>
          <p:spPr>
            <a:xfrm>
              <a:off x="6969575" y="3547550"/>
              <a:ext cx="114525" cy="154800"/>
            </a:xfrm>
            <a:custGeom>
              <a:avLst/>
              <a:gdLst/>
              <a:ahLst/>
              <a:cxnLst/>
              <a:rect l="l" t="t" r="r" b="b"/>
              <a:pathLst>
                <a:path w="4581" h="6192" extrusionOk="0">
                  <a:moveTo>
                    <a:pt x="3317" y="1"/>
                  </a:moveTo>
                  <a:cubicBezTo>
                    <a:pt x="3293" y="1"/>
                    <a:pt x="3263" y="1"/>
                    <a:pt x="3238" y="5"/>
                  </a:cubicBezTo>
                  <a:cubicBezTo>
                    <a:pt x="2967" y="24"/>
                    <a:pt x="2691" y="168"/>
                    <a:pt x="2443" y="346"/>
                  </a:cubicBezTo>
                  <a:cubicBezTo>
                    <a:pt x="1530" y="1013"/>
                    <a:pt x="1026" y="2152"/>
                    <a:pt x="592" y="3214"/>
                  </a:cubicBezTo>
                  <a:cubicBezTo>
                    <a:pt x="558" y="3298"/>
                    <a:pt x="523" y="3382"/>
                    <a:pt x="533" y="3466"/>
                  </a:cubicBezTo>
                  <a:cubicBezTo>
                    <a:pt x="538" y="3540"/>
                    <a:pt x="582" y="3594"/>
                    <a:pt x="627" y="3644"/>
                  </a:cubicBezTo>
                  <a:cubicBezTo>
                    <a:pt x="839" y="3900"/>
                    <a:pt x="1056" y="4157"/>
                    <a:pt x="1269" y="4414"/>
                  </a:cubicBezTo>
                  <a:cubicBezTo>
                    <a:pt x="1372" y="4542"/>
                    <a:pt x="1486" y="4700"/>
                    <a:pt x="1431" y="4893"/>
                  </a:cubicBezTo>
                  <a:cubicBezTo>
                    <a:pt x="1402" y="4991"/>
                    <a:pt x="1328" y="5080"/>
                    <a:pt x="1258" y="5159"/>
                  </a:cubicBezTo>
                  <a:cubicBezTo>
                    <a:pt x="898" y="5554"/>
                    <a:pt x="459" y="5865"/>
                    <a:pt x="0" y="6037"/>
                  </a:cubicBezTo>
                  <a:cubicBezTo>
                    <a:pt x="0" y="6037"/>
                    <a:pt x="286" y="6191"/>
                    <a:pt x="765" y="6191"/>
                  </a:cubicBezTo>
                  <a:cubicBezTo>
                    <a:pt x="1283" y="6191"/>
                    <a:pt x="2014" y="6013"/>
                    <a:pt x="2853" y="5273"/>
                  </a:cubicBezTo>
                  <a:cubicBezTo>
                    <a:pt x="4473" y="3841"/>
                    <a:pt x="4580" y="1630"/>
                    <a:pt x="4580" y="1630"/>
                  </a:cubicBezTo>
                  <a:cubicBezTo>
                    <a:pt x="4492" y="1234"/>
                    <a:pt x="4393" y="835"/>
                    <a:pt x="4186" y="514"/>
                  </a:cubicBezTo>
                  <a:cubicBezTo>
                    <a:pt x="3994" y="218"/>
                    <a:pt x="3682" y="1"/>
                    <a:pt x="3317" y="1"/>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1933;p58">
              <a:extLst>
                <a:ext uri="{FF2B5EF4-FFF2-40B4-BE49-F238E27FC236}">
                  <a16:creationId xmlns:a16="http://schemas.microsoft.com/office/drawing/2014/main" id="{FD5D2F7E-AFD6-9837-4C23-477A5734AA95}"/>
                </a:ext>
              </a:extLst>
            </p:cNvPr>
            <p:cNvSpPr/>
            <p:nvPr/>
          </p:nvSpPr>
          <p:spPr>
            <a:xfrm>
              <a:off x="6969575" y="3541075"/>
              <a:ext cx="114525" cy="157425"/>
            </a:xfrm>
            <a:custGeom>
              <a:avLst/>
              <a:gdLst/>
              <a:ahLst/>
              <a:cxnLst/>
              <a:rect l="l" t="t" r="r" b="b"/>
              <a:pathLst>
                <a:path w="4581" h="6297" extrusionOk="0">
                  <a:moveTo>
                    <a:pt x="849" y="3654"/>
                  </a:moveTo>
                  <a:cubicBezTo>
                    <a:pt x="850" y="3654"/>
                    <a:pt x="855" y="3661"/>
                    <a:pt x="859" y="3672"/>
                  </a:cubicBezTo>
                  <a:lnTo>
                    <a:pt x="859" y="3672"/>
                  </a:lnTo>
                  <a:lnTo>
                    <a:pt x="854" y="3666"/>
                  </a:lnTo>
                  <a:cubicBezTo>
                    <a:pt x="849" y="3658"/>
                    <a:pt x="848" y="3654"/>
                    <a:pt x="849" y="3654"/>
                  </a:cubicBezTo>
                  <a:close/>
                  <a:moveTo>
                    <a:pt x="3256" y="0"/>
                  </a:moveTo>
                  <a:cubicBezTo>
                    <a:pt x="3111" y="0"/>
                    <a:pt x="2967" y="25"/>
                    <a:pt x="2839" y="67"/>
                  </a:cubicBezTo>
                  <a:cubicBezTo>
                    <a:pt x="1861" y="417"/>
                    <a:pt x="1278" y="1242"/>
                    <a:pt x="844" y="2037"/>
                  </a:cubicBezTo>
                  <a:cubicBezTo>
                    <a:pt x="636" y="2441"/>
                    <a:pt x="463" y="2856"/>
                    <a:pt x="301" y="3266"/>
                  </a:cubicBezTo>
                  <a:cubicBezTo>
                    <a:pt x="276" y="3370"/>
                    <a:pt x="192" y="3468"/>
                    <a:pt x="197" y="3735"/>
                  </a:cubicBezTo>
                  <a:cubicBezTo>
                    <a:pt x="207" y="3878"/>
                    <a:pt x="281" y="3997"/>
                    <a:pt x="335" y="4060"/>
                  </a:cubicBezTo>
                  <a:lnTo>
                    <a:pt x="454" y="4193"/>
                  </a:lnTo>
                  <a:cubicBezTo>
                    <a:pt x="597" y="4357"/>
                    <a:pt x="750" y="4519"/>
                    <a:pt x="898" y="4678"/>
                  </a:cubicBezTo>
                  <a:lnTo>
                    <a:pt x="1115" y="4904"/>
                  </a:lnTo>
                  <a:cubicBezTo>
                    <a:pt x="1169" y="4969"/>
                    <a:pt x="1194" y="5018"/>
                    <a:pt x="1204" y="5047"/>
                  </a:cubicBezTo>
                  <a:cubicBezTo>
                    <a:pt x="1249" y="5107"/>
                    <a:pt x="1105" y="5304"/>
                    <a:pt x="973" y="5457"/>
                  </a:cubicBezTo>
                  <a:cubicBezTo>
                    <a:pt x="706" y="5783"/>
                    <a:pt x="380" y="6065"/>
                    <a:pt x="0" y="6296"/>
                  </a:cubicBezTo>
                  <a:cubicBezTo>
                    <a:pt x="440" y="6213"/>
                    <a:pt x="854" y="6000"/>
                    <a:pt x="1219" y="5714"/>
                  </a:cubicBezTo>
                  <a:cubicBezTo>
                    <a:pt x="1313" y="5640"/>
                    <a:pt x="1392" y="5571"/>
                    <a:pt x="1481" y="5477"/>
                  </a:cubicBezTo>
                  <a:cubicBezTo>
                    <a:pt x="1570" y="5389"/>
                    <a:pt x="1673" y="5241"/>
                    <a:pt x="1684" y="5052"/>
                  </a:cubicBezTo>
                  <a:cubicBezTo>
                    <a:pt x="1693" y="4860"/>
                    <a:pt x="1609" y="4703"/>
                    <a:pt x="1540" y="4594"/>
                  </a:cubicBezTo>
                  <a:lnTo>
                    <a:pt x="1338" y="4312"/>
                  </a:lnTo>
                  <a:cubicBezTo>
                    <a:pt x="1210" y="4134"/>
                    <a:pt x="1076" y="3956"/>
                    <a:pt x="943" y="3784"/>
                  </a:cubicBezTo>
                  <a:lnTo>
                    <a:pt x="871" y="3688"/>
                  </a:lnTo>
                  <a:lnTo>
                    <a:pt x="871" y="3688"/>
                  </a:lnTo>
                  <a:cubicBezTo>
                    <a:pt x="882" y="3662"/>
                    <a:pt x="906" y="3596"/>
                    <a:pt x="937" y="3532"/>
                  </a:cubicBezTo>
                  <a:cubicBezTo>
                    <a:pt x="1115" y="3133"/>
                    <a:pt x="1288" y="2742"/>
                    <a:pt x="1491" y="2372"/>
                  </a:cubicBezTo>
                  <a:cubicBezTo>
                    <a:pt x="1678" y="1997"/>
                    <a:pt x="1896" y="1646"/>
                    <a:pt x="2152" y="1340"/>
                  </a:cubicBezTo>
                  <a:cubicBezTo>
                    <a:pt x="2399" y="1030"/>
                    <a:pt x="2714" y="757"/>
                    <a:pt x="3035" y="600"/>
                  </a:cubicBezTo>
                  <a:cubicBezTo>
                    <a:pt x="3147" y="544"/>
                    <a:pt x="3264" y="516"/>
                    <a:pt x="3381" y="516"/>
                  </a:cubicBezTo>
                  <a:cubicBezTo>
                    <a:pt x="3587" y="516"/>
                    <a:pt x="3794" y="603"/>
                    <a:pt x="3974" y="782"/>
                  </a:cubicBezTo>
                  <a:cubicBezTo>
                    <a:pt x="4250" y="1054"/>
                    <a:pt x="4409" y="1479"/>
                    <a:pt x="4580" y="1889"/>
                  </a:cubicBezTo>
                  <a:cubicBezTo>
                    <a:pt x="4561" y="1449"/>
                    <a:pt x="4516" y="990"/>
                    <a:pt x="4250" y="561"/>
                  </a:cubicBezTo>
                  <a:cubicBezTo>
                    <a:pt x="4112" y="353"/>
                    <a:pt x="3910" y="171"/>
                    <a:pt x="3648" y="71"/>
                  </a:cubicBezTo>
                  <a:cubicBezTo>
                    <a:pt x="3524" y="22"/>
                    <a:pt x="3390" y="0"/>
                    <a:pt x="325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1934;p58">
              <a:extLst>
                <a:ext uri="{FF2B5EF4-FFF2-40B4-BE49-F238E27FC236}">
                  <a16:creationId xmlns:a16="http://schemas.microsoft.com/office/drawing/2014/main" id="{CD4546AF-4DD0-19F6-F642-882D9BADB0B9}"/>
                </a:ext>
              </a:extLst>
            </p:cNvPr>
            <p:cNvSpPr/>
            <p:nvPr/>
          </p:nvSpPr>
          <p:spPr>
            <a:xfrm>
              <a:off x="6659775" y="3794875"/>
              <a:ext cx="244025" cy="225875"/>
            </a:xfrm>
            <a:custGeom>
              <a:avLst/>
              <a:gdLst/>
              <a:ahLst/>
              <a:cxnLst/>
              <a:rect l="l" t="t" r="r" b="b"/>
              <a:pathLst>
                <a:path w="9761" h="9035" extrusionOk="0">
                  <a:moveTo>
                    <a:pt x="9761" y="1"/>
                  </a:moveTo>
                  <a:cubicBezTo>
                    <a:pt x="9760" y="1"/>
                    <a:pt x="8086" y="2592"/>
                    <a:pt x="4686" y="4882"/>
                  </a:cubicBezTo>
                  <a:cubicBezTo>
                    <a:pt x="3131" y="5934"/>
                    <a:pt x="46" y="6699"/>
                    <a:pt x="46" y="6699"/>
                  </a:cubicBezTo>
                  <a:lnTo>
                    <a:pt x="1" y="9034"/>
                  </a:lnTo>
                  <a:cubicBezTo>
                    <a:pt x="1" y="9034"/>
                    <a:pt x="2761" y="8185"/>
                    <a:pt x="5347" y="6221"/>
                  </a:cubicBezTo>
                  <a:cubicBezTo>
                    <a:pt x="7934" y="4260"/>
                    <a:pt x="9760" y="1"/>
                    <a:pt x="976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1935;p58">
              <a:extLst>
                <a:ext uri="{FF2B5EF4-FFF2-40B4-BE49-F238E27FC236}">
                  <a16:creationId xmlns:a16="http://schemas.microsoft.com/office/drawing/2014/main" id="{09949DE6-4ACB-EC75-6DF5-D20590BA6FF2}"/>
                </a:ext>
              </a:extLst>
            </p:cNvPr>
            <p:cNvSpPr/>
            <p:nvPr/>
          </p:nvSpPr>
          <p:spPr>
            <a:xfrm>
              <a:off x="6482325" y="3502000"/>
              <a:ext cx="37400" cy="62000"/>
            </a:xfrm>
            <a:custGeom>
              <a:avLst/>
              <a:gdLst/>
              <a:ahLst/>
              <a:cxnLst/>
              <a:rect l="l" t="t" r="r" b="b"/>
              <a:pathLst>
                <a:path w="1496" h="2480" extrusionOk="0">
                  <a:moveTo>
                    <a:pt x="751" y="1"/>
                  </a:moveTo>
                  <a:cubicBezTo>
                    <a:pt x="336" y="1"/>
                    <a:pt x="1" y="559"/>
                    <a:pt x="1" y="1240"/>
                  </a:cubicBezTo>
                  <a:cubicBezTo>
                    <a:pt x="1" y="1926"/>
                    <a:pt x="336" y="2479"/>
                    <a:pt x="751" y="2479"/>
                  </a:cubicBezTo>
                  <a:cubicBezTo>
                    <a:pt x="1161" y="2479"/>
                    <a:pt x="1496" y="1926"/>
                    <a:pt x="1496" y="1240"/>
                  </a:cubicBezTo>
                  <a:cubicBezTo>
                    <a:pt x="1496" y="559"/>
                    <a:pt x="1161" y="1"/>
                    <a:pt x="75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1936;p58">
              <a:extLst>
                <a:ext uri="{FF2B5EF4-FFF2-40B4-BE49-F238E27FC236}">
                  <a16:creationId xmlns:a16="http://schemas.microsoft.com/office/drawing/2014/main" id="{85E34311-23B3-7813-8874-F62B5B05DCD3}"/>
                </a:ext>
              </a:extLst>
            </p:cNvPr>
            <p:cNvSpPr/>
            <p:nvPr/>
          </p:nvSpPr>
          <p:spPr>
            <a:xfrm>
              <a:off x="6701250" y="3547175"/>
              <a:ext cx="37425" cy="61975"/>
            </a:xfrm>
            <a:custGeom>
              <a:avLst/>
              <a:gdLst/>
              <a:ahLst/>
              <a:cxnLst/>
              <a:rect l="l" t="t" r="r" b="b"/>
              <a:pathLst>
                <a:path w="1497" h="2479" extrusionOk="0">
                  <a:moveTo>
                    <a:pt x="751" y="0"/>
                  </a:moveTo>
                  <a:cubicBezTo>
                    <a:pt x="337" y="0"/>
                    <a:pt x="0" y="554"/>
                    <a:pt x="0" y="1240"/>
                  </a:cubicBezTo>
                  <a:cubicBezTo>
                    <a:pt x="0" y="1921"/>
                    <a:pt x="337" y="2479"/>
                    <a:pt x="751" y="2479"/>
                  </a:cubicBezTo>
                  <a:cubicBezTo>
                    <a:pt x="1161" y="2479"/>
                    <a:pt x="1497" y="1921"/>
                    <a:pt x="1497" y="1240"/>
                  </a:cubicBezTo>
                  <a:cubicBezTo>
                    <a:pt x="1497" y="554"/>
                    <a:pt x="1161" y="0"/>
                    <a:pt x="75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1937;p58">
              <a:extLst>
                <a:ext uri="{FF2B5EF4-FFF2-40B4-BE49-F238E27FC236}">
                  <a16:creationId xmlns:a16="http://schemas.microsoft.com/office/drawing/2014/main" id="{38CAB122-EC07-A7A5-ED75-F1A33B62C8DE}"/>
                </a:ext>
              </a:extLst>
            </p:cNvPr>
            <p:cNvSpPr/>
            <p:nvPr/>
          </p:nvSpPr>
          <p:spPr>
            <a:xfrm>
              <a:off x="6526500" y="3522975"/>
              <a:ext cx="90500" cy="213725"/>
            </a:xfrm>
            <a:custGeom>
              <a:avLst/>
              <a:gdLst/>
              <a:ahLst/>
              <a:cxnLst/>
              <a:rect l="l" t="t" r="r" b="b"/>
              <a:pathLst>
                <a:path w="3620" h="8549" extrusionOk="0">
                  <a:moveTo>
                    <a:pt x="3235" y="0"/>
                  </a:moveTo>
                  <a:lnTo>
                    <a:pt x="3235" y="0"/>
                  </a:lnTo>
                  <a:cubicBezTo>
                    <a:pt x="2677" y="460"/>
                    <a:pt x="2198" y="1013"/>
                    <a:pt x="1788" y="1610"/>
                  </a:cubicBezTo>
                  <a:cubicBezTo>
                    <a:pt x="1378" y="2212"/>
                    <a:pt x="1037" y="2864"/>
                    <a:pt x="770" y="3545"/>
                  </a:cubicBezTo>
                  <a:cubicBezTo>
                    <a:pt x="232" y="4908"/>
                    <a:pt x="0" y="6398"/>
                    <a:pt x="100" y="7860"/>
                  </a:cubicBezTo>
                  <a:lnTo>
                    <a:pt x="125" y="8166"/>
                  </a:lnTo>
                  <a:lnTo>
                    <a:pt x="371" y="8235"/>
                  </a:lnTo>
                  <a:cubicBezTo>
                    <a:pt x="1121" y="8434"/>
                    <a:pt x="1895" y="8549"/>
                    <a:pt x="2664" y="8549"/>
                  </a:cubicBezTo>
                  <a:cubicBezTo>
                    <a:pt x="2984" y="8549"/>
                    <a:pt x="3303" y="8529"/>
                    <a:pt x="3620" y="8487"/>
                  </a:cubicBezTo>
                  <a:cubicBezTo>
                    <a:pt x="2682" y="8220"/>
                    <a:pt x="1781" y="7941"/>
                    <a:pt x="916" y="7597"/>
                  </a:cubicBezTo>
                  <a:lnTo>
                    <a:pt x="916" y="7597"/>
                  </a:lnTo>
                  <a:cubicBezTo>
                    <a:pt x="1009" y="6319"/>
                    <a:pt x="1250" y="5067"/>
                    <a:pt x="1620" y="3841"/>
                  </a:cubicBezTo>
                  <a:cubicBezTo>
                    <a:pt x="1818" y="3190"/>
                    <a:pt x="2055" y="2548"/>
                    <a:pt x="2326" y="1907"/>
                  </a:cubicBezTo>
                  <a:cubicBezTo>
                    <a:pt x="2597" y="1269"/>
                    <a:pt x="2909" y="643"/>
                    <a:pt x="3235"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1938;p58">
              <a:extLst>
                <a:ext uri="{FF2B5EF4-FFF2-40B4-BE49-F238E27FC236}">
                  <a16:creationId xmlns:a16="http://schemas.microsoft.com/office/drawing/2014/main" id="{23942C37-6CA4-C569-9A8C-57998291DF30}"/>
                </a:ext>
              </a:extLst>
            </p:cNvPr>
            <p:cNvSpPr/>
            <p:nvPr/>
          </p:nvSpPr>
          <p:spPr>
            <a:xfrm>
              <a:off x="6434425" y="3379825"/>
              <a:ext cx="147775" cy="93325"/>
            </a:xfrm>
            <a:custGeom>
              <a:avLst/>
              <a:gdLst/>
              <a:ahLst/>
              <a:cxnLst/>
              <a:rect l="l" t="t" r="r" b="b"/>
              <a:pathLst>
                <a:path w="5911" h="3733" extrusionOk="0">
                  <a:moveTo>
                    <a:pt x="5887" y="0"/>
                  </a:moveTo>
                  <a:cubicBezTo>
                    <a:pt x="3417" y="0"/>
                    <a:pt x="1039" y="1489"/>
                    <a:pt x="1" y="3732"/>
                  </a:cubicBezTo>
                  <a:cubicBezTo>
                    <a:pt x="1080" y="2497"/>
                    <a:pt x="2726" y="1785"/>
                    <a:pt x="4366" y="1785"/>
                  </a:cubicBezTo>
                  <a:cubicBezTo>
                    <a:pt x="4789" y="1785"/>
                    <a:pt x="5211" y="1832"/>
                    <a:pt x="5624" y="1930"/>
                  </a:cubicBezTo>
                  <a:cubicBezTo>
                    <a:pt x="5762" y="1319"/>
                    <a:pt x="5856" y="622"/>
                    <a:pt x="5911" y="0"/>
                  </a:cubicBezTo>
                  <a:cubicBezTo>
                    <a:pt x="5903" y="0"/>
                    <a:pt x="5895" y="0"/>
                    <a:pt x="5887"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1939;p58">
              <a:extLst>
                <a:ext uri="{FF2B5EF4-FFF2-40B4-BE49-F238E27FC236}">
                  <a16:creationId xmlns:a16="http://schemas.microsoft.com/office/drawing/2014/main" id="{83F05E4D-A458-8912-F189-96C5FE08AB79}"/>
                </a:ext>
              </a:extLst>
            </p:cNvPr>
            <p:cNvSpPr/>
            <p:nvPr/>
          </p:nvSpPr>
          <p:spPr>
            <a:xfrm>
              <a:off x="6679300" y="3392175"/>
              <a:ext cx="135525" cy="118850"/>
            </a:xfrm>
            <a:custGeom>
              <a:avLst/>
              <a:gdLst/>
              <a:ahLst/>
              <a:cxnLst/>
              <a:rect l="l" t="t" r="r" b="b"/>
              <a:pathLst>
                <a:path w="5421" h="4754" extrusionOk="0">
                  <a:moveTo>
                    <a:pt x="429" y="0"/>
                  </a:moveTo>
                  <a:cubicBezTo>
                    <a:pt x="247" y="612"/>
                    <a:pt x="148" y="1204"/>
                    <a:pt x="0" y="1826"/>
                  </a:cubicBezTo>
                  <a:cubicBezTo>
                    <a:pt x="1042" y="2029"/>
                    <a:pt x="2083" y="2270"/>
                    <a:pt x="3040" y="2721"/>
                  </a:cubicBezTo>
                  <a:cubicBezTo>
                    <a:pt x="4004" y="3170"/>
                    <a:pt x="4883" y="3840"/>
                    <a:pt x="5421" y="4754"/>
                  </a:cubicBezTo>
                  <a:cubicBezTo>
                    <a:pt x="4640" y="2537"/>
                    <a:pt x="2621" y="844"/>
                    <a:pt x="429"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1940;p58">
              <a:extLst>
                <a:ext uri="{FF2B5EF4-FFF2-40B4-BE49-F238E27FC236}">
                  <a16:creationId xmlns:a16="http://schemas.microsoft.com/office/drawing/2014/main" id="{7C76E459-9D09-9E93-C2CC-1A313167F655}"/>
                </a:ext>
              </a:extLst>
            </p:cNvPr>
            <p:cNvSpPr/>
            <p:nvPr/>
          </p:nvSpPr>
          <p:spPr>
            <a:xfrm>
              <a:off x="6523525" y="3810375"/>
              <a:ext cx="80375" cy="32150"/>
            </a:xfrm>
            <a:custGeom>
              <a:avLst/>
              <a:gdLst/>
              <a:ahLst/>
              <a:cxnLst/>
              <a:rect l="l" t="t" r="r" b="b"/>
              <a:pathLst>
                <a:path w="3215" h="1286" extrusionOk="0">
                  <a:moveTo>
                    <a:pt x="1171" y="0"/>
                  </a:moveTo>
                  <a:cubicBezTo>
                    <a:pt x="557" y="0"/>
                    <a:pt x="102" y="159"/>
                    <a:pt x="55" y="427"/>
                  </a:cubicBezTo>
                  <a:cubicBezTo>
                    <a:pt x="1" y="728"/>
                    <a:pt x="485" y="1078"/>
                    <a:pt x="1185" y="1286"/>
                  </a:cubicBezTo>
                  <a:cubicBezTo>
                    <a:pt x="1764" y="846"/>
                    <a:pt x="2484" y="589"/>
                    <a:pt x="3215" y="570"/>
                  </a:cubicBezTo>
                  <a:cubicBezTo>
                    <a:pt x="2928" y="358"/>
                    <a:pt x="2450" y="165"/>
                    <a:pt x="1896" y="67"/>
                  </a:cubicBezTo>
                  <a:cubicBezTo>
                    <a:pt x="1641" y="21"/>
                    <a:pt x="1396" y="0"/>
                    <a:pt x="117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1941;p58">
              <a:extLst>
                <a:ext uri="{FF2B5EF4-FFF2-40B4-BE49-F238E27FC236}">
                  <a16:creationId xmlns:a16="http://schemas.microsoft.com/office/drawing/2014/main" id="{4F54AEB3-3528-FED3-C7EA-48A6C36CC747}"/>
                </a:ext>
              </a:extLst>
            </p:cNvPr>
            <p:cNvSpPr/>
            <p:nvPr/>
          </p:nvSpPr>
          <p:spPr>
            <a:xfrm>
              <a:off x="6553150" y="3824625"/>
              <a:ext cx="58675" cy="22400"/>
            </a:xfrm>
            <a:custGeom>
              <a:avLst/>
              <a:gdLst/>
              <a:ahLst/>
              <a:cxnLst/>
              <a:rect l="l" t="t" r="r" b="b"/>
              <a:pathLst>
                <a:path w="2347" h="896" extrusionOk="0">
                  <a:moveTo>
                    <a:pt x="2030" y="0"/>
                  </a:moveTo>
                  <a:cubicBezTo>
                    <a:pt x="1299" y="19"/>
                    <a:pt x="579" y="276"/>
                    <a:pt x="0" y="716"/>
                  </a:cubicBezTo>
                  <a:cubicBezTo>
                    <a:pt x="149" y="759"/>
                    <a:pt x="307" y="800"/>
                    <a:pt x="474" y="829"/>
                  </a:cubicBezTo>
                  <a:cubicBezTo>
                    <a:pt x="729" y="874"/>
                    <a:pt x="975" y="895"/>
                    <a:pt x="1199" y="895"/>
                  </a:cubicBezTo>
                  <a:cubicBezTo>
                    <a:pt x="1814" y="895"/>
                    <a:pt x="2269" y="737"/>
                    <a:pt x="2317" y="469"/>
                  </a:cubicBezTo>
                  <a:cubicBezTo>
                    <a:pt x="2346" y="315"/>
                    <a:pt x="2233" y="153"/>
                    <a:pt x="2030" y="0"/>
                  </a:cubicBezTo>
                  <a:close/>
                </a:path>
              </a:pathLst>
            </a:custGeom>
            <a:solidFill>
              <a:srgbClr val="FF4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1942;p58">
              <a:extLst>
                <a:ext uri="{FF2B5EF4-FFF2-40B4-BE49-F238E27FC236}">
                  <a16:creationId xmlns:a16="http://schemas.microsoft.com/office/drawing/2014/main" id="{9910F448-4626-A1DD-BB21-C613BD1F9307}"/>
                </a:ext>
              </a:extLst>
            </p:cNvPr>
            <p:cNvSpPr/>
            <p:nvPr/>
          </p:nvSpPr>
          <p:spPr>
            <a:xfrm>
              <a:off x="5867000" y="4032850"/>
              <a:ext cx="1318425" cy="1162425"/>
            </a:xfrm>
            <a:custGeom>
              <a:avLst/>
              <a:gdLst/>
              <a:ahLst/>
              <a:cxnLst/>
              <a:rect l="l" t="t" r="r" b="b"/>
              <a:pathLst>
                <a:path w="52737" h="46497" extrusionOk="0">
                  <a:moveTo>
                    <a:pt x="2552" y="1"/>
                  </a:moveTo>
                  <a:cubicBezTo>
                    <a:pt x="2516" y="1"/>
                    <a:pt x="2482" y="5"/>
                    <a:pt x="2448" y="13"/>
                  </a:cubicBezTo>
                  <a:cubicBezTo>
                    <a:pt x="978" y="364"/>
                    <a:pt x="0" y="5256"/>
                    <a:pt x="898" y="8514"/>
                  </a:cubicBezTo>
                  <a:cubicBezTo>
                    <a:pt x="1796" y="11778"/>
                    <a:pt x="3179" y="14467"/>
                    <a:pt x="4646" y="15282"/>
                  </a:cubicBezTo>
                  <a:cubicBezTo>
                    <a:pt x="6116" y="16096"/>
                    <a:pt x="16464" y="18215"/>
                    <a:pt x="16464" y="18215"/>
                  </a:cubicBezTo>
                  <a:cubicBezTo>
                    <a:pt x="16464" y="18215"/>
                    <a:pt x="27467" y="32150"/>
                    <a:pt x="30320" y="35166"/>
                  </a:cubicBezTo>
                  <a:cubicBezTo>
                    <a:pt x="33174" y="38183"/>
                    <a:pt x="43037" y="46496"/>
                    <a:pt x="43037" y="46496"/>
                  </a:cubicBezTo>
                  <a:lnTo>
                    <a:pt x="52736" y="36228"/>
                  </a:lnTo>
                  <a:cubicBezTo>
                    <a:pt x="52736" y="36228"/>
                    <a:pt x="49799" y="31987"/>
                    <a:pt x="46783" y="28971"/>
                  </a:cubicBezTo>
                  <a:cubicBezTo>
                    <a:pt x="43767" y="25959"/>
                    <a:pt x="41472" y="24671"/>
                    <a:pt x="41472" y="24671"/>
                  </a:cubicBezTo>
                  <a:lnTo>
                    <a:pt x="38045" y="29233"/>
                  </a:lnTo>
                  <a:lnTo>
                    <a:pt x="16571" y="12122"/>
                  </a:lnTo>
                  <a:cubicBezTo>
                    <a:pt x="16571" y="12122"/>
                    <a:pt x="10761" y="10149"/>
                    <a:pt x="9132" y="8677"/>
                  </a:cubicBezTo>
                  <a:cubicBezTo>
                    <a:pt x="7536" y="7244"/>
                    <a:pt x="4078" y="1"/>
                    <a:pt x="2552" y="1"/>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1943;p58">
              <a:extLst>
                <a:ext uri="{FF2B5EF4-FFF2-40B4-BE49-F238E27FC236}">
                  <a16:creationId xmlns:a16="http://schemas.microsoft.com/office/drawing/2014/main" id="{0354EE02-3F73-45A9-C52E-8C4D41F4A96D}"/>
                </a:ext>
              </a:extLst>
            </p:cNvPr>
            <p:cNvSpPr/>
            <p:nvPr/>
          </p:nvSpPr>
          <p:spPr>
            <a:xfrm>
              <a:off x="6860600" y="4293450"/>
              <a:ext cx="338025" cy="413725"/>
            </a:xfrm>
            <a:custGeom>
              <a:avLst/>
              <a:gdLst/>
              <a:ahLst/>
              <a:cxnLst/>
              <a:rect l="l" t="t" r="r" b="b"/>
              <a:pathLst>
                <a:path w="13521" h="16549" extrusionOk="0">
                  <a:moveTo>
                    <a:pt x="13521" y="1"/>
                  </a:moveTo>
                  <a:lnTo>
                    <a:pt x="13521" y="1"/>
                  </a:lnTo>
                  <a:cubicBezTo>
                    <a:pt x="11882" y="771"/>
                    <a:pt x="10367" y="1807"/>
                    <a:pt x="9009" y="3042"/>
                  </a:cubicBezTo>
                  <a:cubicBezTo>
                    <a:pt x="8323" y="3649"/>
                    <a:pt x="7711" y="4359"/>
                    <a:pt x="7148" y="5075"/>
                  </a:cubicBezTo>
                  <a:cubicBezTo>
                    <a:pt x="6590" y="5791"/>
                    <a:pt x="6066" y="6526"/>
                    <a:pt x="5544" y="7262"/>
                  </a:cubicBezTo>
                  <a:cubicBezTo>
                    <a:pt x="4526" y="8753"/>
                    <a:pt x="3544" y="10263"/>
                    <a:pt x="2616" y="11809"/>
                  </a:cubicBezTo>
                  <a:cubicBezTo>
                    <a:pt x="1689" y="13354"/>
                    <a:pt x="800" y="14924"/>
                    <a:pt x="0" y="16548"/>
                  </a:cubicBezTo>
                  <a:cubicBezTo>
                    <a:pt x="1135" y="15136"/>
                    <a:pt x="2202" y="13685"/>
                    <a:pt x="3243" y="12224"/>
                  </a:cubicBezTo>
                  <a:cubicBezTo>
                    <a:pt x="4295" y="10762"/>
                    <a:pt x="5312" y="9281"/>
                    <a:pt x="6339" y="7815"/>
                  </a:cubicBezTo>
                  <a:cubicBezTo>
                    <a:pt x="6842" y="7075"/>
                    <a:pt x="7355" y="6339"/>
                    <a:pt x="7879" y="5624"/>
                  </a:cubicBezTo>
                  <a:cubicBezTo>
                    <a:pt x="8387" y="4893"/>
                    <a:pt x="8939" y="4227"/>
                    <a:pt x="9538" y="3575"/>
                  </a:cubicBezTo>
                  <a:cubicBezTo>
                    <a:pt x="10746" y="2286"/>
                    <a:pt x="12099" y="1111"/>
                    <a:pt x="1352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1944;p58">
              <a:extLst>
                <a:ext uri="{FF2B5EF4-FFF2-40B4-BE49-F238E27FC236}">
                  <a16:creationId xmlns:a16="http://schemas.microsoft.com/office/drawing/2014/main" id="{BB52D1B1-F9A8-AF5C-5A30-B3C557C1D47C}"/>
                </a:ext>
              </a:extLst>
            </p:cNvPr>
            <p:cNvSpPr/>
            <p:nvPr/>
          </p:nvSpPr>
          <p:spPr>
            <a:xfrm>
              <a:off x="7127400" y="4793625"/>
              <a:ext cx="174275" cy="206275"/>
            </a:xfrm>
            <a:custGeom>
              <a:avLst/>
              <a:gdLst/>
              <a:ahLst/>
              <a:cxnLst/>
              <a:rect l="l" t="t" r="r" b="b"/>
              <a:pathLst>
                <a:path w="6971" h="8251" extrusionOk="0">
                  <a:moveTo>
                    <a:pt x="6971" y="1"/>
                  </a:moveTo>
                  <a:lnTo>
                    <a:pt x="6971" y="1"/>
                  </a:lnTo>
                  <a:cubicBezTo>
                    <a:pt x="6235" y="559"/>
                    <a:pt x="5579" y="1176"/>
                    <a:pt x="4942" y="1818"/>
                  </a:cubicBezTo>
                  <a:cubicBezTo>
                    <a:pt x="4305" y="2459"/>
                    <a:pt x="3698" y="3126"/>
                    <a:pt x="3115" y="3812"/>
                  </a:cubicBezTo>
                  <a:cubicBezTo>
                    <a:pt x="2533" y="4498"/>
                    <a:pt x="1985" y="5209"/>
                    <a:pt x="1457" y="5945"/>
                  </a:cubicBezTo>
                  <a:cubicBezTo>
                    <a:pt x="928" y="6676"/>
                    <a:pt x="430" y="7430"/>
                    <a:pt x="1" y="8250"/>
                  </a:cubicBezTo>
                  <a:cubicBezTo>
                    <a:pt x="736" y="7692"/>
                    <a:pt x="1398" y="7070"/>
                    <a:pt x="2029" y="6428"/>
                  </a:cubicBezTo>
                  <a:cubicBezTo>
                    <a:pt x="2666" y="5787"/>
                    <a:pt x="3273" y="5125"/>
                    <a:pt x="3856" y="4434"/>
                  </a:cubicBezTo>
                  <a:cubicBezTo>
                    <a:pt x="4439" y="3748"/>
                    <a:pt x="4986" y="3037"/>
                    <a:pt x="5515" y="2302"/>
                  </a:cubicBezTo>
                  <a:cubicBezTo>
                    <a:pt x="6043" y="1571"/>
                    <a:pt x="6542" y="816"/>
                    <a:pt x="697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1945;p58">
              <a:extLst>
                <a:ext uri="{FF2B5EF4-FFF2-40B4-BE49-F238E27FC236}">
                  <a16:creationId xmlns:a16="http://schemas.microsoft.com/office/drawing/2014/main" id="{8603543C-B080-C60E-A0D8-E47E12B3DFAB}"/>
                </a:ext>
              </a:extLst>
            </p:cNvPr>
            <p:cNvSpPr/>
            <p:nvPr/>
          </p:nvSpPr>
          <p:spPr>
            <a:xfrm>
              <a:off x="6797025" y="4746975"/>
              <a:ext cx="181575" cy="179100"/>
            </a:xfrm>
            <a:custGeom>
              <a:avLst/>
              <a:gdLst/>
              <a:ahLst/>
              <a:cxnLst/>
              <a:rect l="l" t="t" r="r" b="b"/>
              <a:pathLst>
                <a:path w="7263" h="7164" extrusionOk="0">
                  <a:moveTo>
                    <a:pt x="1" y="1"/>
                  </a:moveTo>
                  <a:cubicBezTo>
                    <a:pt x="500" y="737"/>
                    <a:pt x="1131" y="1359"/>
                    <a:pt x="1778" y="1932"/>
                  </a:cubicBezTo>
                  <a:cubicBezTo>
                    <a:pt x="2430" y="2504"/>
                    <a:pt x="3100" y="3037"/>
                    <a:pt x="3752" y="3566"/>
                  </a:cubicBezTo>
                  <a:cubicBezTo>
                    <a:pt x="4403" y="4099"/>
                    <a:pt x="5046" y="4632"/>
                    <a:pt x="5633" y="5220"/>
                  </a:cubicBezTo>
                  <a:cubicBezTo>
                    <a:pt x="6226" y="5806"/>
                    <a:pt x="6763" y="6439"/>
                    <a:pt x="7262" y="7164"/>
                  </a:cubicBezTo>
                  <a:cubicBezTo>
                    <a:pt x="7139" y="6286"/>
                    <a:pt x="6729" y="5457"/>
                    <a:pt x="6205" y="4730"/>
                  </a:cubicBezTo>
                  <a:cubicBezTo>
                    <a:pt x="5683" y="4005"/>
                    <a:pt x="5046" y="3368"/>
                    <a:pt x="4364" y="2821"/>
                  </a:cubicBezTo>
                  <a:cubicBezTo>
                    <a:pt x="3678" y="2263"/>
                    <a:pt x="2958" y="1789"/>
                    <a:pt x="2227" y="1329"/>
                  </a:cubicBezTo>
                  <a:cubicBezTo>
                    <a:pt x="1501" y="875"/>
                    <a:pt x="766" y="440"/>
                    <a:pt x="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1946;p58">
              <a:extLst>
                <a:ext uri="{FF2B5EF4-FFF2-40B4-BE49-F238E27FC236}">
                  <a16:creationId xmlns:a16="http://schemas.microsoft.com/office/drawing/2014/main" id="{1BB4FDE0-3B80-9C51-4065-79C1175F933B}"/>
                </a:ext>
              </a:extLst>
            </p:cNvPr>
            <p:cNvSpPr/>
            <p:nvPr/>
          </p:nvSpPr>
          <p:spPr>
            <a:xfrm>
              <a:off x="5881800" y="4155500"/>
              <a:ext cx="394325" cy="275825"/>
            </a:xfrm>
            <a:custGeom>
              <a:avLst/>
              <a:gdLst/>
              <a:ahLst/>
              <a:cxnLst/>
              <a:rect l="l" t="t" r="r" b="b"/>
              <a:pathLst>
                <a:path w="15773" h="11033" extrusionOk="0">
                  <a:moveTo>
                    <a:pt x="324" y="0"/>
                  </a:moveTo>
                  <a:cubicBezTo>
                    <a:pt x="199" y="0"/>
                    <a:pt x="72" y="48"/>
                    <a:pt x="1" y="148"/>
                  </a:cubicBezTo>
                  <a:cubicBezTo>
                    <a:pt x="69" y="68"/>
                    <a:pt x="172" y="36"/>
                    <a:pt x="272" y="36"/>
                  </a:cubicBezTo>
                  <a:cubicBezTo>
                    <a:pt x="309" y="36"/>
                    <a:pt x="346" y="41"/>
                    <a:pt x="381" y="49"/>
                  </a:cubicBezTo>
                  <a:cubicBezTo>
                    <a:pt x="514" y="78"/>
                    <a:pt x="623" y="172"/>
                    <a:pt x="707" y="276"/>
                  </a:cubicBezTo>
                  <a:cubicBezTo>
                    <a:pt x="864" y="498"/>
                    <a:pt x="987" y="755"/>
                    <a:pt x="1096" y="1012"/>
                  </a:cubicBezTo>
                  <a:cubicBezTo>
                    <a:pt x="1309" y="1530"/>
                    <a:pt x="1457" y="2078"/>
                    <a:pt x="1630" y="2621"/>
                  </a:cubicBezTo>
                  <a:cubicBezTo>
                    <a:pt x="1974" y="3707"/>
                    <a:pt x="2419" y="4763"/>
                    <a:pt x="2908" y="5795"/>
                  </a:cubicBezTo>
                  <a:cubicBezTo>
                    <a:pt x="3154" y="6309"/>
                    <a:pt x="3402" y="6842"/>
                    <a:pt x="3801" y="7321"/>
                  </a:cubicBezTo>
                  <a:cubicBezTo>
                    <a:pt x="4202" y="7809"/>
                    <a:pt x="4769" y="8130"/>
                    <a:pt x="5321" y="8337"/>
                  </a:cubicBezTo>
                  <a:cubicBezTo>
                    <a:pt x="6437" y="8738"/>
                    <a:pt x="7558" y="8969"/>
                    <a:pt x="8713" y="9098"/>
                  </a:cubicBezTo>
                  <a:lnTo>
                    <a:pt x="9577" y="9191"/>
                  </a:lnTo>
                  <a:lnTo>
                    <a:pt x="9024" y="8524"/>
                  </a:lnTo>
                  <a:cubicBezTo>
                    <a:pt x="8634" y="8061"/>
                    <a:pt x="8121" y="7814"/>
                    <a:pt x="7691" y="7587"/>
                  </a:cubicBezTo>
                  <a:cubicBezTo>
                    <a:pt x="7242" y="7360"/>
                    <a:pt x="6886" y="7128"/>
                    <a:pt x="6585" y="6788"/>
                  </a:cubicBezTo>
                  <a:cubicBezTo>
                    <a:pt x="6072" y="6209"/>
                    <a:pt x="5789" y="5404"/>
                    <a:pt x="5841" y="4631"/>
                  </a:cubicBezTo>
                  <a:lnTo>
                    <a:pt x="5841" y="4631"/>
                  </a:lnTo>
                  <a:cubicBezTo>
                    <a:pt x="6688" y="4808"/>
                    <a:pt x="7498" y="5271"/>
                    <a:pt x="8303" y="5751"/>
                  </a:cubicBezTo>
                  <a:cubicBezTo>
                    <a:pt x="8757" y="6022"/>
                    <a:pt x="9237" y="6289"/>
                    <a:pt x="9741" y="6516"/>
                  </a:cubicBezTo>
                  <a:cubicBezTo>
                    <a:pt x="10244" y="6747"/>
                    <a:pt x="10791" y="6895"/>
                    <a:pt x="11304" y="7020"/>
                  </a:cubicBezTo>
                  <a:cubicBezTo>
                    <a:pt x="11828" y="7143"/>
                    <a:pt x="12317" y="7280"/>
                    <a:pt x="12776" y="7517"/>
                  </a:cubicBezTo>
                  <a:cubicBezTo>
                    <a:pt x="13230" y="7745"/>
                    <a:pt x="13655" y="8051"/>
                    <a:pt x="14035" y="8406"/>
                  </a:cubicBezTo>
                  <a:cubicBezTo>
                    <a:pt x="14805" y="9123"/>
                    <a:pt x="15368" y="10046"/>
                    <a:pt x="15772" y="11033"/>
                  </a:cubicBezTo>
                  <a:cubicBezTo>
                    <a:pt x="15491" y="10001"/>
                    <a:pt x="14977" y="9018"/>
                    <a:pt x="14243" y="8205"/>
                  </a:cubicBezTo>
                  <a:cubicBezTo>
                    <a:pt x="13877" y="7799"/>
                    <a:pt x="13448" y="7439"/>
                    <a:pt x="12963" y="7168"/>
                  </a:cubicBezTo>
                  <a:cubicBezTo>
                    <a:pt x="12480" y="6886"/>
                    <a:pt x="11942" y="6708"/>
                    <a:pt x="11434" y="6560"/>
                  </a:cubicBezTo>
                  <a:cubicBezTo>
                    <a:pt x="10915" y="6412"/>
                    <a:pt x="10431" y="6259"/>
                    <a:pt x="9977" y="6017"/>
                  </a:cubicBezTo>
                  <a:cubicBezTo>
                    <a:pt x="9518" y="5785"/>
                    <a:pt x="9078" y="5499"/>
                    <a:pt x="8624" y="5218"/>
                  </a:cubicBezTo>
                  <a:cubicBezTo>
                    <a:pt x="7726" y="4660"/>
                    <a:pt x="6754" y="4038"/>
                    <a:pt x="5583" y="3885"/>
                  </a:cubicBezTo>
                  <a:lnTo>
                    <a:pt x="5262" y="3845"/>
                  </a:lnTo>
                  <a:lnTo>
                    <a:pt x="5198" y="4166"/>
                  </a:lnTo>
                  <a:cubicBezTo>
                    <a:pt x="4981" y="5266"/>
                    <a:pt x="5317" y="6427"/>
                    <a:pt x="6048" y="7266"/>
                  </a:cubicBezTo>
                  <a:cubicBezTo>
                    <a:pt x="6390" y="7674"/>
                    <a:pt x="6866" y="7971"/>
                    <a:pt x="7294" y="8186"/>
                  </a:cubicBezTo>
                  <a:lnTo>
                    <a:pt x="7294" y="8186"/>
                  </a:lnTo>
                  <a:cubicBezTo>
                    <a:pt x="6696" y="8075"/>
                    <a:pt x="6106" y="7932"/>
                    <a:pt x="5544" y="7745"/>
                  </a:cubicBezTo>
                  <a:cubicBezTo>
                    <a:pt x="5036" y="7562"/>
                    <a:pt x="4576" y="7316"/>
                    <a:pt x="4231" y="6940"/>
                  </a:cubicBezTo>
                  <a:cubicBezTo>
                    <a:pt x="3881" y="6565"/>
                    <a:pt x="3614" y="6072"/>
                    <a:pt x="3348" y="5578"/>
                  </a:cubicBezTo>
                  <a:cubicBezTo>
                    <a:pt x="2810" y="4585"/>
                    <a:pt x="2350" y="3559"/>
                    <a:pt x="1910" y="2518"/>
                  </a:cubicBezTo>
                  <a:cubicBezTo>
                    <a:pt x="1698" y="1999"/>
                    <a:pt x="1506" y="1456"/>
                    <a:pt x="1245" y="942"/>
                  </a:cubicBezTo>
                  <a:cubicBezTo>
                    <a:pt x="1106" y="691"/>
                    <a:pt x="978" y="434"/>
                    <a:pt x="775" y="217"/>
                  </a:cubicBezTo>
                  <a:cubicBezTo>
                    <a:pt x="671" y="113"/>
                    <a:pt x="538" y="24"/>
                    <a:pt x="390" y="5"/>
                  </a:cubicBezTo>
                  <a:cubicBezTo>
                    <a:pt x="368" y="2"/>
                    <a:pt x="346" y="0"/>
                    <a:pt x="324"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1947;p58">
              <a:extLst>
                <a:ext uri="{FF2B5EF4-FFF2-40B4-BE49-F238E27FC236}">
                  <a16:creationId xmlns:a16="http://schemas.microsoft.com/office/drawing/2014/main" id="{8491A934-9DC4-BA04-4D5C-8233EB6D04A5}"/>
                </a:ext>
              </a:extLst>
            </p:cNvPr>
            <p:cNvSpPr/>
            <p:nvPr/>
          </p:nvSpPr>
          <p:spPr>
            <a:xfrm>
              <a:off x="5898200" y="4072550"/>
              <a:ext cx="123825" cy="225500"/>
            </a:xfrm>
            <a:custGeom>
              <a:avLst/>
              <a:gdLst/>
              <a:ahLst/>
              <a:cxnLst/>
              <a:rect l="l" t="t" r="r" b="b"/>
              <a:pathLst>
                <a:path w="4953" h="9020" extrusionOk="0">
                  <a:moveTo>
                    <a:pt x="31" y="1"/>
                  </a:moveTo>
                  <a:lnTo>
                    <a:pt x="1" y="69"/>
                  </a:lnTo>
                  <a:cubicBezTo>
                    <a:pt x="381" y="272"/>
                    <a:pt x="578" y="667"/>
                    <a:pt x="726" y="1056"/>
                  </a:cubicBezTo>
                  <a:cubicBezTo>
                    <a:pt x="865" y="1457"/>
                    <a:pt x="983" y="1881"/>
                    <a:pt x="1117" y="2296"/>
                  </a:cubicBezTo>
                  <a:lnTo>
                    <a:pt x="1917" y="4779"/>
                  </a:lnTo>
                  <a:cubicBezTo>
                    <a:pt x="2177" y="5593"/>
                    <a:pt x="2380" y="6481"/>
                    <a:pt x="2947" y="7237"/>
                  </a:cubicBezTo>
                  <a:cubicBezTo>
                    <a:pt x="3200" y="7597"/>
                    <a:pt x="3476" y="7948"/>
                    <a:pt x="3792" y="8274"/>
                  </a:cubicBezTo>
                  <a:cubicBezTo>
                    <a:pt x="4109" y="8584"/>
                    <a:pt x="4469" y="8910"/>
                    <a:pt x="4922" y="9019"/>
                  </a:cubicBezTo>
                  <a:lnTo>
                    <a:pt x="4952" y="8950"/>
                  </a:lnTo>
                  <a:cubicBezTo>
                    <a:pt x="4601" y="8703"/>
                    <a:pt x="4380" y="8343"/>
                    <a:pt x="4152" y="7987"/>
                  </a:cubicBezTo>
                  <a:cubicBezTo>
                    <a:pt x="3925" y="7632"/>
                    <a:pt x="3723" y="7257"/>
                    <a:pt x="3516" y="6882"/>
                  </a:cubicBezTo>
                  <a:cubicBezTo>
                    <a:pt x="3161" y="6156"/>
                    <a:pt x="2835" y="5371"/>
                    <a:pt x="2484" y="4567"/>
                  </a:cubicBezTo>
                  <a:lnTo>
                    <a:pt x="1466" y="2163"/>
                  </a:lnTo>
                  <a:cubicBezTo>
                    <a:pt x="1295" y="1762"/>
                    <a:pt x="1131" y="1368"/>
                    <a:pt x="939" y="967"/>
                  </a:cubicBezTo>
                  <a:cubicBezTo>
                    <a:pt x="741" y="573"/>
                    <a:pt x="465" y="163"/>
                    <a:pt x="3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1948;p58">
              <a:extLst>
                <a:ext uri="{FF2B5EF4-FFF2-40B4-BE49-F238E27FC236}">
                  <a16:creationId xmlns:a16="http://schemas.microsoft.com/office/drawing/2014/main" id="{8192B289-4C7D-54F3-BFAC-ED03C2D5156C}"/>
                </a:ext>
              </a:extLst>
            </p:cNvPr>
            <p:cNvSpPr/>
            <p:nvPr/>
          </p:nvSpPr>
          <p:spPr>
            <a:xfrm>
              <a:off x="5932400" y="4038725"/>
              <a:ext cx="152425" cy="246850"/>
            </a:xfrm>
            <a:custGeom>
              <a:avLst/>
              <a:gdLst/>
              <a:ahLst/>
              <a:cxnLst/>
              <a:rect l="l" t="t" r="r" b="b"/>
              <a:pathLst>
                <a:path w="6097" h="9874" extrusionOk="0">
                  <a:moveTo>
                    <a:pt x="55" y="1"/>
                  </a:moveTo>
                  <a:lnTo>
                    <a:pt x="0" y="45"/>
                  </a:lnTo>
                  <a:cubicBezTo>
                    <a:pt x="583" y="825"/>
                    <a:pt x="923" y="1728"/>
                    <a:pt x="1219" y="2646"/>
                  </a:cubicBezTo>
                  <a:cubicBezTo>
                    <a:pt x="1520" y="3564"/>
                    <a:pt x="1827" y="4512"/>
                    <a:pt x="2271" y="5401"/>
                  </a:cubicBezTo>
                  <a:cubicBezTo>
                    <a:pt x="2705" y="6289"/>
                    <a:pt x="3174" y="7173"/>
                    <a:pt x="3807" y="7934"/>
                  </a:cubicBezTo>
                  <a:cubicBezTo>
                    <a:pt x="4429" y="8684"/>
                    <a:pt x="5140" y="9444"/>
                    <a:pt x="6052" y="9873"/>
                  </a:cubicBezTo>
                  <a:lnTo>
                    <a:pt x="6097" y="9814"/>
                  </a:lnTo>
                  <a:cubicBezTo>
                    <a:pt x="5445" y="9078"/>
                    <a:pt x="4932" y="8299"/>
                    <a:pt x="4389" y="7499"/>
                  </a:cubicBezTo>
                  <a:cubicBezTo>
                    <a:pt x="3860" y="6704"/>
                    <a:pt x="3258" y="5959"/>
                    <a:pt x="2780" y="5130"/>
                  </a:cubicBezTo>
                  <a:cubicBezTo>
                    <a:pt x="2290" y="4310"/>
                    <a:pt x="1930" y="3427"/>
                    <a:pt x="1556" y="2518"/>
                  </a:cubicBezTo>
                  <a:cubicBezTo>
                    <a:pt x="1171" y="1630"/>
                    <a:pt x="736" y="716"/>
                    <a:pt x="55"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1949;p58">
              <a:extLst>
                <a:ext uri="{FF2B5EF4-FFF2-40B4-BE49-F238E27FC236}">
                  <a16:creationId xmlns:a16="http://schemas.microsoft.com/office/drawing/2014/main" id="{CEB1C8D6-94D5-8647-7697-C8DDAE691C8B}"/>
                </a:ext>
              </a:extLst>
            </p:cNvPr>
            <p:cNvSpPr/>
            <p:nvPr/>
          </p:nvSpPr>
          <p:spPr>
            <a:xfrm>
              <a:off x="6271525" y="4545575"/>
              <a:ext cx="22000" cy="649700"/>
            </a:xfrm>
            <a:custGeom>
              <a:avLst/>
              <a:gdLst/>
              <a:ahLst/>
              <a:cxnLst/>
              <a:rect l="l" t="t" r="r" b="b"/>
              <a:pathLst>
                <a:path w="880" h="25988" extrusionOk="0">
                  <a:moveTo>
                    <a:pt x="766" y="0"/>
                  </a:moveTo>
                  <a:lnTo>
                    <a:pt x="766" y="0"/>
                  </a:lnTo>
                  <a:cubicBezTo>
                    <a:pt x="312" y="4320"/>
                    <a:pt x="110" y="8649"/>
                    <a:pt x="30" y="12989"/>
                  </a:cubicBezTo>
                  <a:cubicBezTo>
                    <a:pt x="1" y="15156"/>
                    <a:pt x="16" y="17328"/>
                    <a:pt x="99" y="19496"/>
                  </a:cubicBezTo>
                  <a:cubicBezTo>
                    <a:pt x="174" y="21663"/>
                    <a:pt x="306" y="23830"/>
                    <a:pt x="563" y="25987"/>
                  </a:cubicBezTo>
                  <a:lnTo>
                    <a:pt x="751" y="12998"/>
                  </a:lnTo>
                  <a:cubicBezTo>
                    <a:pt x="810" y="8669"/>
                    <a:pt x="880" y="4340"/>
                    <a:pt x="76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1950;p58">
              <a:extLst>
                <a:ext uri="{FF2B5EF4-FFF2-40B4-BE49-F238E27FC236}">
                  <a16:creationId xmlns:a16="http://schemas.microsoft.com/office/drawing/2014/main" id="{52E1A3DC-264E-4081-B01B-D0C63AF5F3D3}"/>
                </a:ext>
              </a:extLst>
            </p:cNvPr>
            <p:cNvSpPr/>
            <p:nvPr/>
          </p:nvSpPr>
          <p:spPr>
            <a:xfrm>
              <a:off x="6543675" y="4055750"/>
              <a:ext cx="495875" cy="396300"/>
            </a:xfrm>
            <a:custGeom>
              <a:avLst/>
              <a:gdLst/>
              <a:ahLst/>
              <a:cxnLst/>
              <a:rect l="l" t="t" r="r" b="b"/>
              <a:pathLst>
                <a:path w="19835" h="15852" extrusionOk="0">
                  <a:moveTo>
                    <a:pt x="18305" y="1"/>
                  </a:moveTo>
                  <a:lnTo>
                    <a:pt x="6348" y="11997"/>
                  </a:lnTo>
                  <a:lnTo>
                    <a:pt x="1673" y="1017"/>
                  </a:lnTo>
                  <a:lnTo>
                    <a:pt x="0" y="1961"/>
                  </a:lnTo>
                  <a:lnTo>
                    <a:pt x="5628" y="15852"/>
                  </a:lnTo>
                  <a:lnTo>
                    <a:pt x="19834" y="1042"/>
                  </a:lnTo>
                  <a:lnTo>
                    <a:pt x="18305" y="1"/>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1951;p58">
              <a:extLst>
                <a:ext uri="{FF2B5EF4-FFF2-40B4-BE49-F238E27FC236}">
                  <a16:creationId xmlns:a16="http://schemas.microsoft.com/office/drawing/2014/main" id="{F62DA2E4-8590-CE70-7C78-A485D637D076}"/>
                </a:ext>
              </a:extLst>
            </p:cNvPr>
            <p:cNvSpPr/>
            <p:nvPr/>
          </p:nvSpPr>
          <p:spPr>
            <a:xfrm>
              <a:off x="6474300" y="3101175"/>
              <a:ext cx="486650" cy="132175"/>
            </a:xfrm>
            <a:custGeom>
              <a:avLst/>
              <a:gdLst/>
              <a:ahLst/>
              <a:cxnLst/>
              <a:rect l="l" t="t" r="r" b="b"/>
              <a:pathLst>
                <a:path w="19466" h="5287" extrusionOk="0">
                  <a:moveTo>
                    <a:pt x="19465" y="0"/>
                  </a:moveTo>
                  <a:lnTo>
                    <a:pt x="19465" y="0"/>
                  </a:lnTo>
                  <a:cubicBezTo>
                    <a:pt x="19007" y="622"/>
                    <a:pt x="18483" y="1190"/>
                    <a:pt x="17881" y="1664"/>
                  </a:cubicBezTo>
                  <a:cubicBezTo>
                    <a:pt x="17278" y="2128"/>
                    <a:pt x="16631" y="2537"/>
                    <a:pt x="15931" y="2823"/>
                  </a:cubicBezTo>
                  <a:cubicBezTo>
                    <a:pt x="15580" y="2967"/>
                    <a:pt x="15220" y="3105"/>
                    <a:pt x="14865" y="3174"/>
                  </a:cubicBezTo>
                  <a:cubicBezTo>
                    <a:pt x="14736" y="3204"/>
                    <a:pt x="14603" y="3218"/>
                    <a:pt x="14475" y="3218"/>
                  </a:cubicBezTo>
                  <a:cubicBezTo>
                    <a:pt x="14257" y="3218"/>
                    <a:pt x="14054" y="3174"/>
                    <a:pt x="13892" y="3065"/>
                  </a:cubicBezTo>
                  <a:cubicBezTo>
                    <a:pt x="13640" y="2898"/>
                    <a:pt x="13497" y="2566"/>
                    <a:pt x="13482" y="2236"/>
                  </a:cubicBezTo>
                  <a:cubicBezTo>
                    <a:pt x="13468" y="1896"/>
                    <a:pt x="13571" y="1545"/>
                    <a:pt x="13705" y="1194"/>
                  </a:cubicBezTo>
                  <a:lnTo>
                    <a:pt x="14119" y="114"/>
                  </a:lnTo>
                  <a:lnTo>
                    <a:pt x="13334" y="967"/>
                  </a:lnTo>
                  <a:cubicBezTo>
                    <a:pt x="12539" y="1832"/>
                    <a:pt x="11513" y="2438"/>
                    <a:pt x="10447" y="2957"/>
                  </a:cubicBezTo>
                  <a:cubicBezTo>
                    <a:pt x="9370" y="3461"/>
                    <a:pt x="8249" y="3880"/>
                    <a:pt x="7100" y="4206"/>
                  </a:cubicBezTo>
                  <a:cubicBezTo>
                    <a:pt x="5954" y="4541"/>
                    <a:pt x="4784" y="4798"/>
                    <a:pt x="3594" y="4951"/>
                  </a:cubicBezTo>
                  <a:cubicBezTo>
                    <a:pt x="2409" y="5120"/>
                    <a:pt x="1206" y="5188"/>
                    <a:pt x="1" y="5188"/>
                  </a:cubicBezTo>
                  <a:cubicBezTo>
                    <a:pt x="652" y="5252"/>
                    <a:pt x="1313" y="5287"/>
                    <a:pt x="1970" y="5287"/>
                  </a:cubicBezTo>
                  <a:cubicBezTo>
                    <a:pt x="2523" y="5287"/>
                    <a:pt x="3076" y="5262"/>
                    <a:pt x="3624" y="5218"/>
                  </a:cubicBezTo>
                  <a:cubicBezTo>
                    <a:pt x="4829" y="5109"/>
                    <a:pt x="6038" y="4917"/>
                    <a:pt x="7212" y="4605"/>
                  </a:cubicBezTo>
                  <a:cubicBezTo>
                    <a:pt x="8388" y="4290"/>
                    <a:pt x="9533" y="3880"/>
                    <a:pt x="10643" y="3377"/>
                  </a:cubicBezTo>
                  <a:cubicBezTo>
                    <a:pt x="11513" y="2987"/>
                    <a:pt x="12347" y="2488"/>
                    <a:pt x="13072" y="1846"/>
                  </a:cubicBezTo>
                  <a:lnTo>
                    <a:pt x="13072" y="1846"/>
                  </a:lnTo>
                  <a:cubicBezTo>
                    <a:pt x="13058" y="1980"/>
                    <a:pt x="13047" y="2117"/>
                    <a:pt x="13058" y="2256"/>
                  </a:cubicBezTo>
                  <a:cubicBezTo>
                    <a:pt x="13083" y="2685"/>
                    <a:pt x="13265" y="3149"/>
                    <a:pt x="13669" y="3406"/>
                  </a:cubicBezTo>
                  <a:cubicBezTo>
                    <a:pt x="13897" y="3554"/>
                    <a:pt x="14149" y="3603"/>
                    <a:pt x="14391" y="3603"/>
                  </a:cubicBezTo>
                  <a:cubicBezTo>
                    <a:pt x="14583" y="3603"/>
                    <a:pt x="14771" y="3573"/>
                    <a:pt x="14943" y="3530"/>
                  </a:cubicBezTo>
                  <a:cubicBezTo>
                    <a:pt x="15343" y="3431"/>
                    <a:pt x="15699" y="3272"/>
                    <a:pt x="16059" y="3110"/>
                  </a:cubicBezTo>
                  <a:cubicBezTo>
                    <a:pt x="17481" y="2443"/>
                    <a:pt x="18686" y="1333"/>
                    <a:pt x="19465" y="0"/>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1952;p58">
              <a:extLst>
                <a:ext uri="{FF2B5EF4-FFF2-40B4-BE49-F238E27FC236}">
                  <a16:creationId xmlns:a16="http://schemas.microsoft.com/office/drawing/2014/main" id="{0F0D73DE-768B-81AD-9E63-800C950A42E4}"/>
                </a:ext>
              </a:extLst>
            </p:cNvPr>
            <p:cNvSpPr/>
            <p:nvPr/>
          </p:nvSpPr>
          <p:spPr>
            <a:xfrm>
              <a:off x="6984100" y="3113500"/>
              <a:ext cx="1400" cy="2625"/>
            </a:xfrm>
            <a:custGeom>
              <a:avLst/>
              <a:gdLst/>
              <a:ahLst/>
              <a:cxnLst/>
              <a:rect l="l" t="t" r="r" b="b"/>
              <a:pathLst>
                <a:path w="56" h="105" extrusionOk="0">
                  <a:moveTo>
                    <a:pt x="55" y="0"/>
                  </a:moveTo>
                  <a:lnTo>
                    <a:pt x="55" y="0"/>
                  </a:lnTo>
                  <a:cubicBezTo>
                    <a:pt x="41" y="30"/>
                    <a:pt x="21" y="59"/>
                    <a:pt x="1" y="95"/>
                  </a:cubicBezTo>
                  <a:cubicBezTo>
                    <a:pt x="11" y="95"/>
                    <a:pt x="11" y="100"/>
                    <a:pt x="16" y="104"/>
                  </a:cubicBezTo>
                  <a:cubicBezTo>
                    <a:pt x="30" y="70"/>
                    <a:pt x="46" y="36"/>
                    <a:pt x="55" y="0"/>
                  </a:cubicBezTo>
                  <a:close/>
                </a:path>
              </a:pathLst>
            </a:custGeom>
            <a:solidFill>
              <a:srgbClr val="BBD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1953;p58">
              <a:extLst>
                <a:ext uri="{FF2B5EF4-FFF2-40B4-BE49-F238E27FC236}">
                  <a16:creationId xmlns:a16="http://schemas.microsoft.com/office/drawing/2014/main" id="{428D8395-3070-769B-D860-235A916B7B7D}"/>
                </a:ext>
              </a:extLst>
            </p:cNvPr>
            <p:cNvSpPr/>
            <p:nvPr/>
          </p:nvSpPr>
          <p:spPr>
            <a:xfrm>
              <a:off x="6942650" y="3115850"/>
              <a:ext cx="153800" cy="258450"/>
            </a:xfrm>
            <a:custGeom>
              <a:avLst/>
              <a:gdLst/>
              <a:ahLst/>
              <a:cxnLst/>
              <a:rect l="l" t="t" r="r" b="b"/>
              <a:pathLst>
                <a:path w="6152" h="10338" extrusionOk="0">
                  <a:moveTo>
                    <a:pt x="1659" y="1"/>
                  </a:moveTo>
                  <a:cubicBezTo>
                    <a:pt x="1378" y="475"/>
                    <a:pt x="1126" y="968"/>
                    <a:pt x="889" y="1471"/>
                  </a:cubicBezTo>
                  <a:cubicBezTo>
                    <a:pt x="652" y="2015"/>
                    <a:pt x="455" y="2578"/>
                    <a:pt x="307" y="3159"/>
                  </a:cubicBezTo>
                  <a:cubicBezTo>
                    <a:pt x="16" y="4319"/>
                    <a:pt x="0" y="5579"/>
                    <a:pt x="396" y="6748"/>
                  </a:cubicBezTo>
                  <a:cubicBezTo>
                    <a:pt x="598" y="7326"/>
                    <a:pt x="914" y="7874"/>
                    <a:pt x="1314" y="8338"/>
                  </a:cubicBezTo>
                  <a:cubicBezTo>
                    <a:pt x="1724" y="8792"/>
                    <a:pt x="2198" y="9187"/>
                    <a:pt x="2725" y="9484"/>
                  </a:cubicBezTo>
                  <a:cubicBezTo>
                    <a:pt x="3253" y="9780"/>
                    <a:pt x="3812" y="10006"/>
                    <a:pt x="4384" y="10160"/>
                  </a:cubicBezTo>
                  <a:cubicBezTo>
                    <a:pt x="4789" y="10259"/>
                    <a:pt x="5208" y="10338"/>
                    <a:pt x="5623" y="10338"/>
                  </a:cubicBezTo>
                  <a:cubicBezTo>
                    <a:pt x="5801" y="10338"/>
                    <a:pt x="5978" y="10322"/>
                    <a:pt x="6151" y="10288"/>
                  </a:cubicBezTo>
                  <a:lnTo>
                    <a:pt x="6122" y="10288"/>
                  </a:lnTo>
                  <a:cubicBezTo>
                    <a:pt x="5545" y="10288"/>
                    <a:pt x="4987" y="10140"/>
                    <a:pt x="4458" y="9933"/>
                  </a:cubicBezTo>
                  <a:cubicBezTo>
                    <a:pt x="3916" y="9740"/>
                    <a:pt x="3392" y="9484"/>
                    <a:pt x="2923" y="9167"/>
                  </a:cubicBezTo>
                  <a:cubicBezTo>
                    <a:pt x="1975" y="8536"/>
                    <a:pt x="1200" y="7657"/>
                    <a:pt x="854" y="6590"/>
                  </a:cubicBezTo>
                  <a:cubicBezTo>
                    <a:pt x="485" y="5529"/>
                    <a:pt x="474" y="4360"/>
                    <a:pt x="672" y="3234"/>
                  </a:cubicBezTo>
                  <a:cubicBezTo>
                    <a:pt x="865" y="2138"/>
                    <a:pt x="1264" y="1072"/>
                    <a:pt x="1674" y="10"/>
                  </a:cubicBezTo>
                  <a:cubicBezTo>
                    <a:pt x="1669" y="6"/>
                    <a:pt x="1669" y="1"/>
                    <a:pt x="1659" y="1"/>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1954;p58">
              <a:extLst>
                <a:ext uri="{FF2B5EF4-FFF2-40B4-BE49-F238E27FC236}">
                  <a16:creationId xmlns:a16="http://schemas.microsoft.com/office/drawing/2014/main" id="{54F23CBA-5D47-1CD5-5A90-41AC1B3E8B97}"/>
                </a:ext>
              </a:extLst>
            </p:cNvPr>
            <p:cNvSpPr/>
            <p:nvPr/>
          </p:nvSpPr>
          <p:spPr>
            <a:xfrm>
              <a:off x="7093575" y="3299225"/>
              <a:ext cx="2875" cy="1025"/>
            </a:xfrm>
            <a:custGeom>
              <a:avLst/>
              <a:gdLst/>
              <a:ahLst/>
              <a:cxnLst/>
              <a:rect l="l" t="t" r="r" b="b"/>
              <a:pathLst>
                <a:path w="115" h="41" extrusionOk="0">
                  <a:moveTo>
                    <a:pt x="1" y="1"/>
                  </a:moveTo>
                  <a:cubicBezTo>
                    <a:pt x="1" y="16"/>
                    <a:pt x="5" y="26"/>
                    <a:pt x="5" y="41"/>
                  </a:cubicBezTo>
                  <a:lnTo>
                    <a:pt x="114" y="41"/>
                  </a:lnTo>
                  <a:cubicBezTo>
                    <a:pt x="75" y="26"/>
                    <a:pt x="35" y="16"/>
                    <a:pt x="1" y="1"/>
                  </a:cubicBezTo>
                  <a:close/>
                </a:path>
              </a:pathLst>
            </a:custGeom>
            <a:solidFill>
              <a:srgbClr val="BBD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1955;p58">
              <a:extLst>
                <a:ext uri="{FF2B5EF4-FFF2-40B4-BE49-F238E27FC236}">
                  <a16:creationId xmlns:a16="http://schemas.microsoft.com/office/drawing/2014/main" id="{756695F9-E569-B6CD-F8A5-938B25E94AFF}"/>
                </a:ext>
              </a:extLst>
            </p:cNvPr>
            <p:cNvSpPr/>
            <p:nvPr/>
          </p:nvSpPr>
          <p:spPr>
            <a:xfrm>
              <a:off x="7009900" y="3159275"/>
              <a:ext cx="83825" cy="140975"/>
            </a:xfrm>
            <a:custGeom>
              <a:avLst/>
              <a:gdLst/>
              <a:ahLst/>
              <a:cxnLst/>
              <a:rect l="l" t="t" r="r" b="b"/>
              <a:pathLst>
                <a:path w="3353" h="5639" extrusionOk="0">
                  <a:moveTo>
                    <a:pt x="796" y="1"/>
                  </a:moveTo>
                  <a:cubicBezTo>
                    <a:pt x="124" y="1018"/>
                    <a:pt x="1" y="2425"/>
                    <a:pt x="515" y="3600"/>
                  </a:cubicBezTo>
                  <a:cubicBezTo>
                    <a:pt x="776" y="4188"/>
                    <a:pt x="1190" y="4701"/>
                    <a:pt x="1714" y="5061"/>
                  </a:cubicBezTo>
                  <a:cubicBezTo>
                    <a:pt x="2197" y="5407"/>
                    <a:pt x="2775" y="5624"/>
                    <a:pt x="3352" y="5639"/>
                  </a:cubicBezTo>
                  <a:cubicBezTo>
                    <a:pt x="3352" y="5624"/>
                    <a:pt x="3348" y="5614"/>
                    <a:pt x="3348" y="5599"/>
                  </a:cubicBezTo>
                  <a:cubicBezTo>
                    <a:pt x="2815" y="5411"/>
                    <a:pt x="2345" y="5125"/>
                    <a:pt x="1946" y="4769"/>
                  </a:cubicBezTo>
                  <a:cubicBezTo>
                    <a:pt x="1527" y="4384"/>
                    <a:pt x="1176" y="3921"/>
                    <a:pt x="953" y="3407"/>
                  </a:cubicBezTo>
                  <a:cubicBezTo>
                    <a:pt x="495" y="2370"/>
                    <a:pt x="485" y="1166"/>
                    <a:pt x="796" y="1"/>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1956;p58">
              <a:extLst>
                <a:ext uri="{FF2B5EF4-FFF2-40B4-BE49-F238E27FC236}">
                  <a16:creationId xmlns:a16="http://schemas.microsoft.com/office/drawing/2014/main" id="{A14C45B5-C6C8-E500-C6DD-E31DE35F1A6B}"/>
                </a:ext>
              </a:extLst>
            </p:cNvPr>
            <p:cNvSpPr/>
            <p:nvPr/>
          </p:nvSpPr>
          <p:spPr>
            <a:xfrm>
              <a:off x="6560075" y="3118075"/>
              <a:ext cx="1400" cy="625"/>
            </a:xfrm>
            <a:custGeom>
              <a:avLst/>
              <a:gdLst/>
              <a:ahLst/>
              <a:cxnLst/>
              <a:rect l="l" t="t" r="r" b="b"/>
              <a:pathLst>
                <a:path w="56" h="25" extrusionOk="0">
                  <a:moveTo>
                    <a:pt x="1" y="1"/>
                  </a:moveTo>
                  <a:lnTo>
                    <a:pt x="1" y="1"/>
                  </a:lnTo>
                  <a:cubicBezTo>
                    <a:pt x="15" y="10"/>
                    <a:pt x="30" y="15"/>
                    <a:pt x="45" y="24"/>
                  </a:cubicBezTo>
                  <a:cubicBezTo>
                    <a:pt x="45" y="20"/>
                    <a:pt x="49" y="20"/>
                    <a:pt x="55" y="15"/>
                  </a:cubicBezTo>
                  <a:cubicBezTo>
                    <a:pt x="35" y="10"/>
                    <a:pt x="20" y="5"/>
                    <a:pt x="1" y="1"/>
                  </a:cubicBezTo>
                  <a:close/>
                </a:path>
              </a:pathLst>
            </a:custGeom>
            <a:solidFill>
              <a:srgbClr val="BBD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1957;p58">
              <a:extLst>
                <a:ext uri="{FF2B5EF4-FFF2-40B4-BE49-F238E27FC236}">
                  <a16:creationId xmlns:a16="http://schemas.microsoft.com/office/drawing/2014/main" id="{288EA2C0-FDF0-00E1-10B1-A0EEF23E3229}"/>
                </a:ext>
              </a:extLst>
            </p:cNvPr>
            <p:cNvSpPr/>
            <p:nvPr/>
          </p:nvSpPr>
          <p:spPr>
            <a:xfrm>
              <a:off x="6561175" y="3062275"/>
              <a:ext cx="228100" cy="73725"/>
            </a:xfrm>
            <a:custGeom>
              <a:avLst/>
              <a:gdLst/>
              <a:ahLst/>
              <a:cxnLst/>
              <a:rect l="l" t="t" r="r" b="b"/>
              <a:pathLst>
                <a:path w="9124" h="2949" extrusionOk="0">
                  <a:moveTo>
                    <a:pt x="9123" y="1"/>
                  </a:moveTo>
                  <a:lnTo>
                    <a:pt x="9123" y="1"/>
                  </a:lnTo>
                  <a:cubicBezTo>
                    <a:pt x="7865" y="1107"/>
                    <a:pt x="6394" y="1871"/>
                    <a:pt x="4819" y="2252"/>
                  </a:cubicBezTo>
                  <a:cubicBezTo>
                    <a:pt x="4039" y="2445"/>
                    <a:pt x="3244" y="2538"/>
                    <a:pt x="2440" y="2538"/>
                  </a:cubicBezTo>
                  <a:cubicBezTo>
                    <a:pt x="1630" y="2538"/>
                    <a:pt x="816" y="2445"/>
                    <a:pt x="11" y="2247"/>
                  </a:cubicBezTo>
                  <a:cubicBezTo>
                    <a:pt x="5" y="2252"/>
                    <a:pt x="1" y="2252"/>
                    <a:pt x="1" y="2256"/>
                  </a:cubicBezTo>
                  <a:cubicBezTo>
                    <a:pt x="934" y="2726"/>
                    <a:pt x="1996" y="2948"/>
                    <a:pt x="3056" y="2948"/>
                  </a:cubicBezTo>
                  <a:cubicBezTo>
                    <a:pt x="3689" y="2948"/>
                    <a:pt x="4320" y="2869"/>
                    <a:pt x="4933" y="2721"/>
                  </a:cubicBezTo>
                  <a:cubicBezTo>
                    <a:pt x="6587" y="2316"/>
                    <a:pt x="8146" y="1374"/>
                    <a:pt x="9123" y="1"/>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4" name="Speech Bubble: Rectangle with Corners Rounded 2493">
            <a:extLst>
              <a:ext uri="{FF2B5EF4-FFF2-40B4-BE49-F238E27FC236}">
                <a16:creationId xmlns:a16="http://schemas.microsoft.com/office/drawing/2014/main" id="{858C4E90-C925-3DF2-F7B1-6333181A13D1}"/>
              </a:ext>
            </a:extLst>
          </p:cNvPr>
          <p:cNvSpPr/>
          <p:nvPr/>
        </p:nvSpPr>
        <p:spPr>
          <a:xfrm>
            <a:off x="565290" y="2695383"/>
            <a:ext cx="2324316" cy="1363111"/>
          </a:xfrm>
          <a:prstGeom prst="wedgeRoundRectCallout">
            <a:avLst>
              <a:gd name="adj1" fmla="val 40965"/>
              <a:gd name="adj2" fmla="val 58860"/>
              <a:gd name="adj3" fmla="val 16667"/>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498" name="TextBox 2497">
            <a:extLst>
              <a:ext uri="{FF2B5EF4-FFF2-40B4-BE49-F238E27FC236}">
                <a16:creationId xmlns:a16="http://schemas.microsoft.com/office/drawing/2014/main" id="{048DFA4D-0B7D-E879-EB0B-72307690C6A9}"/>
              </a:ext>
            </a:extLst>
          </p:cNvPr>
          <p:cNvSpPr txBox="1"/>
          <p:nvPr/>
        </p:nvSpPr>
        <p:spPr>
          <a:xfrm>
            <a:off x="548145" y="2777029"/>
            <a:ext cx="2326595" cy="1200329"/>
          </a:xfrm>
          <a:prstGeom prst="rect">
            <a:avLst/>
          </a:prstGeom>
          <a:noFill/>
        </p:spPr>
        <p:txBody>
          <a:bodyPr wrap="square">
            <a:spAutoFit/>
          </a:bodyPr>
          <a:lstStyle/>
          <a:p>
            <a:pPr algn="ctr" rtl="0">
              <a:spcBef>
                <a:spcPts val="0"/>
              </a:spcBef>
              <a:spcAft>
                <a:spcPts val="0"/>
              </a:spcAft>
            </a:pPr>
            <a:r>
              <a:rPr lang="en-US" sz="2400" b="1" i="0" u="sng" dirty="0">
                <a:solidFill>
                  <a:srgbClr val="000000"/>
                </a:solidFill>
                <a:effectLst/>
                <a:latin typeface="Patrick Hand" panose="00000500000000000000" pitchFamily="2" charset="0"/>
              </a:rPr>
              <a:t>I will return / I promise to return</a:t>
            </a:r>
            <a:r>
              <a:rPr lang="en-US" sz="2400" b="0" i="0" u="sng" dirty="0">
                <a:solidFill>
                  <a:srgbClr val="000000"/>
                </a:solidFill>
                <a:effectLst/>
                <a:latin typeface="Patrick Hand" panose="00000500000000000000" pitchFamily="2" charset="0"/>
              </a:rPr>
              <a:t> </a:t>
            </a:r>
            <a:r>
              <a:rPr lang="en-US" sz="2400" b="0" i="0" u="none" strike="noStrike" dirty="0">
                <a:solidFill>
                  <a:srgbClr val="000000"/>
                </a:solidFill>
                <a:effectLst/>
                <a:latin typeface="Patrick Hand" panose="00000500000000000000" pitchFamily="2" charset="0"/>
              </a:rPr>
              <a:t>before 9p.m.</a:t>
            </a:r>
            <a:endParaRPr lang="en-US" sz="2400" b="0" dirty="0">
              <a:effectLst/>
              <a:latin typeface="Patrick Hand" panose="00000500000000000000" pitchFamily="2" charset="0"/>
            </a:endParaRPr>
          </a:p>
        </p:txBody>
      </p:sp>
      <p:sp>
        <p:nvSpPr>
          <p:cNvPr id="2499" name="Speech Bubble: Rectangle with Corners Rounded 2498">
            <a:extLst>
              <a:ext uri="{FF2B5EF4-FFF2-40B4-BE49-F238E27FC236}">
                <a16:creationId xmlns:a16="http://schemas.microsoft.com/office/drawing/2014/main" id="{B83B3795-9371-5952-A83F-B57055B0670A}"/>
              </a:ext>
            </a:extLst>
          </p:cNvPr>
          <p:cNvSpPr/>
          <p:nvPr/>
        </p:nvSpPr>
        <p:spPr>
          <a:xfrm>
            <a:off x="6449152" y="2821471"/>
            <a:ext cx="2324316" cy="1363111"/>
          </a:xfrm>
          <a:prstGeom prst="wedgeRoundRectCallout">
            <a:avLst>
              <a:gd name="adj1" fmla="val -47170"/>
              <a:gd name="adj2" fmla="val 65620"/>
              <a:gd name="adj3" fmla="val 16667"/>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500" name="TextBox 2499">
            <a:extLst>
              <a:ext uri="{FF2B5EF4-FFF2-40B4-BE49-F238E27FC236}">
                <a16:creationId xmlns:a16="http://schemas.microsoft.com/office/drawing/2014/main" id="{2448561F-7D63-7D6E-22E3-4E93F9F1616D}"/>
              </a:ext>
            </a:extLst>
          </p:cNvPr>
          <p:cNvSpPr txBox="1"/>
          <p:nvPr/>
        </p:nvSpPr>
        <p:spPr>
          <a:xfrm>
            <a:off x="6484054" y="3249864"/>
            <a:ext cx="2326595" cy="461665"/>
          </a:xfrm>
          <a:prstGeom prst="rect">
            <a:avLst/>
          </a:prstGeom>
          <a:noFill/>
        </p:spPr>
        <p:txBody>
          <a:bodyPr wrap="square">
            <a:spAutoFit/>
          </a:bodyPr>
          <a:lstStyle/>
          <a:p>
            <a:pPr algn="ctr" rtl="0">
              <a:spcBef>
                <a:spcPts val="0"/>
              </a:spcBef>
              <a:spcAft>
                <a:spcPts val="0"/>
              </a:spcAft>
            </a:pPr>
            <a:r>
              <a:rPr lang="en-US" sz="2400" i="0" dirty="0">
                <a:solidFill>
                  <a:srgbClr val="000000"/>
                </a:solidFill>
                <a:effectLst/>
                <a:latin typeface="Patrick Hand" panose="00000500000000000000" pitchFamily="2" charset="0"/>
              </a:rPr>
              <a:t>I appreciate it.</a:t>
            </a:r>
          </a:p>
        </p:txBody>
      </p:sp>
      <p:sp>
        <p:nvSpPr>
          <p:cNvPr id="2501" name="TextBox 2500">
            <a:extLst>
              <a:ext uri="{FF2B5EF4-FFF2-40B4-BE49-F238E27FC236}">
                <a16:creationId xmlns:a16="http://schemas.microsoft.com/office/drawing/2014/main" id="{BC7EF29B-E338-64AA-140E-E4B54A80CBBB}"/>
              </a:ext>
            </a:extLst>
          </p:cNvPr>
          <p:cNvSpPr txBox="1"/>
          <p:nvPr/>
        </p:nvSpPr>
        <p:spPr>
          <a:xfrm>
            <a:off x="327640" y="1938642"/>
            <a:ext cx="2853666" cy="523220"/>
          </a:xfrm>
          <a:prstGeom prst="rect">
            <a:avLst/>
          </a:prstGeom>
          <a:noFill/>
        </p:spPr>
        <p:txBody>
          <a:bodyPr wrap="none" rtlCol="0">
            <a:spAutoFit/>
          </a:bodyPr>
          <a:lstStyle/>
          <a:p>
            <a:r>
              <a:rPr lang="en-US" sz="2800" b="1" i="1" dirty="0">
                <a:solidFill>
                  <a:schemeClr val="tx1"/>
                </a:solidFill>
                <a:latin typeface="Patrick Hand" panose="00000500000000000000" pitchFamily="2" charset="0"/>
              </a:rPr>
              <a:t>Suggested dialogues:</a:t>
            </a:r>
          </a:p>
        </p:txBody>
      </p:sp>
    </p:spTree>
    <p:extLst>
      <p:ext uri="{BB962C8B-B14F-4D97-AF65-F5344CB8AC3E}">
        <p14:creationId xmlns:p14="http://schemas.microsoft.com/office/powerpoint/2010/main" val="26541624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94"/>
                                        </p:tgtEl>
                                        <p:attrNameLst>
                                          <p:attrName>style.visibility</p:attrName>
                                        </p:attrNameLst>
                                      </p:cBhvr>
                                      <p:to>
                                        <p:strVal val="visible"/>
                                      </p:to>
                                    </p:set>
                                    <p:anim calcmode="lin" valueType="num">
                                      <p:cBhvr additive="base">
                                        <p:cTn id="7" dur="500" fill="hold"/>
                                        <p:tgtEl>
                                          <p:spTgt spid="2494"/>
                                        </p:tgtEl>
                                        <p:attrNameLst>
                                          <p:attrName>ppt_x</p:attrName>
                                        </p:attrNameLst>
                                      </p:cBhvr>
                                      <p:tavLst>
                                        <p:tav tm="0">
                                          <p:val>
                                            <p:strVal val="#ppt_x"/>
                                          </p:val>
                                        </p:tav>
                                        <p:tav tm="100000">
                                          <p:val>
                                            <p:strVal val="#ppt_x"/>
                                          </p:val>
                                        </p:tav>
                                      </p:tavLst>
                                    </p:anim>
                                    <p:anim calcmode="lin" valueType="num">
                                      <p:cBhvr additive="base">
                                        <p:cTn id="8" dur="500" fill="hold"/>
                                        <p:tgtEl>
                                          <p:spTgt spid="249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98"/>
                                        </p:tgtEl>
                                        <p:attrNameLst>
                                          <p:attrName>style.visibility</p:attrName>
                                        </p:attrNameLst>
                                      </p:cBhvr>
                                      <p:to>
                                        <p:strVal val="visible"/>
                                      </p:to>
                                    </p:set>
                                    <p:anim calcmode="lin" valueType="num">
                                      <p:cBhvr additive="base">
                                        <p:cTn id="11" dur="500" fill="hold"/>
                                        <p:tgtEl>
                                          <p:spTgt spid="2498"/>
                                        </p:tgtEl>
                                        <p:attrNameLst>
                                          <p:attrName>ppt_x</p:attrName>
                                        </p:attrNameLst>
                                      </p:cBhvr>
                                      <p:tavLst>
                                        <p:tav tm="0">
                                          <p:val>
                                            <p:strVal val="#ppt_x"/>
                                          </p:val>
                                        </p:tav>
                                        <p:tav tm="100000">
                                          <p:val>
                                            <p:strVal val="#ppt_x"/>
                                          </p:val>
                                        </p:tav>
                                      </p:tavLst>
                                    </p:anim>
                                    <p:anim calcmode="lin" valueType="num">
                                      <p:cBhvr additive="base">
                                        <p:cTn id="12" dur="500" fill="hold"/>
                                        <p:tgtEl>
                                          <p:spTgt spid="249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99"/>
                                        </p:tgtEl>
                                        <p:attrNameLst>
                                          <p:attrName>style.visibility</p:attrName>
                                        </p:attrNameLst>
                                      </p:cBhvr>
                                      <p:to>
                                        <p:strVal val="visible"/>
                                      </p:to>
                                    </p:set>
                                    <p:anim calcmode="lin" valueType="num">
                                      <p:cBhvr additive="base">
                                        <p:cTn id="17" dur="500" fill="hold"/>
                                        <p:tgtEl>
                                          <p:spTgt spid="2499"/>
                                        </p:tgtEl>
                                        <p:attrNameLst>
                                          <p:attrName>ppt_x</p:attrName>
                                        </p:attrNameLst>
                                      </p:cBhvr>
                                      <p:tavLst>
                                        <p:tav tm="0">
                                          <p:val>
                                            <p:strVal val="#ppt_x"/>
                                          </p:val>
                                        </p:tav>
                                        <p:tav tm="100000">
                                          <p:val>
                                            <p:strVal val="#ppt_x"/>
                                          </p:val>
                                        </p:tav>
                                      </p:tavLst>
                                    </p:anim>
                                    <p:anim calcmode="lin" valueType="num">
                                      <p:cBhvr additive="base">
                                        <p:cTn id="18" dur="500" fill="hold"/>
                                        <p:tgtEl>
                                          <p:spTgt spid="249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00"/>
                                        </p:tgtEl>
                                        <p:attrNameLst>
                                          <p:attrName>style.visibility</p:attrName>
                                        </p:attrNameLst>
                                      </p:cBhvr>
                                      <p:to>
                                        <p:strVal val="visible"/>
                                      </p:to>
                                    </p:set>
                                    <p:anim calcmode="lin" valueType="num">
                                      <p:cBhvr additive="base">
                                        <p:cTn id="21" dur="500" fill="hold"/>
                                        <p:tgtEl>
                                          <p:spTgt spid="2500"/>
                                        </p:tgtEl>
                                        <p:attrNameLst>
                                          <p:attrName>ppt_x</p:attrName>
                                        </p:attrNameLst>
                                      </p:cBhvr>
                                      <p:tavLst>
                                        <p:tav tm="0">
                                          <p:val>
                                            <p:strVal val="#ppt_x"/>
                                          </p:val>
                                        </p:tav>
                                        <p:tav tm="100000">
                                          <p:val>
                                            <p:strVal val="#ppt_x"/>
                                          </p:val>
                                        </p:tav>
                                      </p:tavLst>
                                    </p:anim>
                                    <p:anim calcmode="lin" valueType="num">
                                      <p:cBhvr additive="base">
                                        <p:cTn id="22" dur="500" fill="hold"/>
                                        <p:tgtEl>
                                          <p:spTgt spid="25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4" grpId="0" animBg="1"/>
      <p:bldP spid="2498" grpId="0"/>
      <p:bldP spid="2499" grpId="0" animBg="1"/>
      <p:bldP spid="250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455"/>
        <p:cNvGrpSpPr/>
        <p:nvPr/>
      </p:nvGrpSpPr>
      <p:grpSpPr>
        <a:xfrm>
          <a:off x="0" y="0"/>
          <a:ext cx="0" cy="0"/>
          <a:chOff x="0" y="0"/>
          <a:chExt cx="0" cy="0"/>
        </a:xfrm>
      </p:grpSpPr>
      <p:sp>
        <p:nvSpPr>
          <p:cNvPr id="2456" name="Google Shape;2456;p43"/>
          <p:cNvSpPr txBox="1">
            <a:spLocks noGrp="1"/>
          </p:cNvSpPr>
          <p:nvPr>
            <p:ph type="title"/>
          </p:nvPr>
        </p:nvSpPr>
        <p:spPr>
          <a:xfrm>
            <a:off x="720000" y="162672"/>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Ex2: Work in pairs. Make promises for the following situations.</a:t>
            </a:r>
          </a:p>
        </p:txBody>
      </p:sp>
      <p:sp>
        <p:nvSpPr>
          <p:cNvPr id="11" name="Rectangle 10">
            <a:extLst>
              <a:ext uri="{FF2B5EF4-FFF2-40B4-BE49-F238E27FC236}">
                <a16:creationId xmlns:a16="http://schemas.microsoft.com/office/drawing/2014/main" id="{8C883279-5C23-AC59-41A6-21E6FA42F1D7}"/>
              </a:ext>
            </a:extLst>
          </p:cNvPr>
          <p:cNvSpPr/>
          <p:nvPr/>
        </p:nvSpPr>
        <p:spPr>
          <a:xfrm>
            <a:off x="676705" y="670373"/>
            <a:ext cx="7899460" cy="102266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sz="2400" b="1" i="0" u="none" strike="noStrike" dirty="0">
                <a:solidFill>
                  <a:schemeClr val="bg1"/>
                </a:solidFill>
                <a:effectLst/>
                <a:latin typeface="Patrick Hand" panose="00000500000000000000" pitchFamily="2" charset="0"/>
              </a:rPr>
              <a:t>2. </a:t>
            </a:r>
            <a:r>
              <a:rPr lang="en-US" sz="2400" b="0" i="0" u="none" strike="noStrike" dirty="0">
                <a:solidFill>
                  <a:schemeClr val="bg1"/>
                </a:solidFill>
                <a:effectLst/>
                <a:latin typeface="Patrick Hand" panose="00000500000000000000" pitchFamily="2" charset="0"/>
              </a:rPr>
              <a:t>Promise your friend that you will be on time for the performance.</a:t>
            </a:r>
            <a:endParaRPr lang="en-US" sz="2400" dirty="0">
              <a:solidFill>
                <a:schemeClr val="bg1"/>
              </a:solidFill>
              <a:latin typeface="Patrick Hand" panose="00000500000000000000" pitchFamily="2" charset="0"/>
            </a:endParaRPr>
          </a:p>
        </p:txBody>
      </p:sp>
      <p:grpSp>
        <p:nvGrpSpPr>
          <p:cNvPr id="2436" name="Google Shape;1909;p58">
            <a:extLst>
              <a:ext uri="{FF2B5EF4-FFF2-40B4-BE49-F238E27FC236}">
                <a16:creationId xmlns:a16="http://schemas.microsoft.com/office/drawing/2014/main" id="{52A4A0F8-0645-9FCD-5F39-D6ACCF463DA7}"/>
              </a:ext>
            </a:extLst>
          </p:cNvPr>
          <p:cNvGrpSpPr/>
          <p:nvPr/>
        </p:nvGrpSpPr>
        <p:grpSpPr>
          <a:xfrm>
            <a:off x="4854203" y="2948681"/>
            <a:ext cx="1510747" cy="2219625"/>
            <a:chOff x="5867000" y="3059775"/>
            <a:chExt cx="1531575" cy="2219625"/>
          </a:xfrm>
        </p:grpSpPr>
        <p:sp>
          <p:nvSpPr>
            <p:cNvPr id="2437" name="Google Shape;1910;p58">
              <a:extLst>
                <a:ext uri="{FF2B5EF4-FFF2-40B4-BE49-F238E27FC236}">
                  <a16:creationId xmlns:a16="http://schemas.microsoft.com/office/drawing/2014/main" id="{9CF54D13-7662-1E4B-57D3-91AB5D8CAA7F}"/>
                </a:ext>
              </a:extLst>
            </p:cNvPr>
            <p:cNvSpPr/>
            <p:nvPr/>
          </p:nvSpPr>
          <p:spPr>
            <a:xfrm>
              <a:off x="6084200" y="4718725"/>
              <a:ext cx="249800" cy="560675"/>
            </a:xfrm>
            <a:custGeom>
              <a:avLst/>
              <a:gdLst/>
              <a:ahLst/>
              <a:cxnLst/>
              <a:rect l="l" t="t" r="r" b="b"/>
              <a:pathLst>
                <a:path w="9992" h="22427" extrusionOk="0">
                  <a:moveTo>
                    <a:pt x="5484" y="1"/>
                  </a:moveTo>
                  <a:lnTo>
                    <a:pt x="0" y="22427"/>
                  </a:lnTo>
                  <a:lnTo>
                    <a:pt x="9991" y="22427"/>
                  </a:lnTo>
                  <a:lnTo>
                    <a:pt x="9642" y="1901"/>
                  </a:lnTo>
                  <a:cubicBezTo>
                    <a:pt x="8303" y="1171"/>
                    <a:pt x="6917" y="534"/>
                    <a:pt x="5484" y="1"/>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1911;p58">
              <a:extLst>
                <a:ext uri="{FF2B5EF4-FFF2-40B4-BE49-F238E27FC236}">
                  <a16:creationId xmlns:a16="http://schemas.microsoft.com/office/drawing/2014/main" id="{5A42DBA1-C181-B27F-CBAD-D48D7722250B}"/>
                </a:ext>
              </a:extLst>
            </p:cNvPr>
            <p:cNvSpPr/>
            <p:nvPr/>
          </p:nvSpPr>
          <p:spPr>
            <a:xfrm>
              <a:off x="6221300" y="4324800"/>
              <a:ext cx="103950" cy="441450"/>
            </a:xfrm>
            <a:custGeom>
              <a:avLst/>
              <a:gdLst/>
              <a:ahLst/>
              <a:cxnLst/>
              <a:rect l="l" t="t" r="r" b="b"/>
              <a:pathLst>
                <a:path w="4158" h="17658" extrusionOk="0">
                  <a:moveTo>
                    <a:pt x="3856" y="0"/>
                  </a:moveTo>
                  <a:lnTo>
                    <a:pt x="0" y="15758"/>
                  </a:lnTo>
                  <a:cubicBezTo>
                    <a:pt x="1433" y="16291"/>
                    <a:pt x="2819" y="16928"/>
                    <a:pt x="4158" y="17658"/>
                  </a:cubicBezTo>
                  <a:lnTo>
                    <a:pt x="3856" y="0"/>
                  </a:ln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1912;p58">
              <a:extLst>
                <a:ext uri="{FF2B5EF4-FFF2-40B4-BE49-F238E27FC236}">
                  <a16:creationId xmlns:a16="http://schemas.microsoft.com/office/drawing/2014/main" id="{2E40247B-9E08-66A2-224B-B28F688A880C}"/>
                </a:ext>
              </a:extLst>
            </p:cNvPr>
            <p:cNvSpPr/>
            <p:nvPr/>
          </p:nvSpPr>
          <p:spPr>
            <a:xfrm>
              <a:off x="6585500" y="3710700"/>
              <a:ext cx="415800" cy="644975"/>
            </a:xfrm>
            <a:custGeom>
              <a:avLst/>
              <a:gdLst/>
              <a:ahLst/>
              <a:cxnLst/>
              <a:rect l="l" t="t" r="r" b="b"/>
              <a:pathLst>
                <a:path w="16632" h="25799" extrusionOk="0">
                  <a:moveTo>
                    <a:pt x="14810" y="0"/>
                  </a:moveTo>
                  <a:lnTo>
                    <a:pt x="3066" y="7765"/>
                  </a:lnTo>
                  <a:lnTo>
                    <a:pt x="2953" y="13363"/>
                  </a:lnTo>
                  <a:cubicBezTo>
                    <a:pt x="2953" y="13363"/>
                    <a:pt x="1728" y="13897"/>
                    <a:pt x="0" y="14819"/>
                  </a:cubicBezTo>
                  <a:lnTo>
                    <a:pt x="4675" y="25799"/>
                  </a:lnTo>
                  <a:lnTo>
                    <a:pt x="16632" y="13803"/>
                  </a:lnTo>
                  <a:cubicBezTo>
                    <a:pt x="15915" y="13299"/>
                    <a:pt x="15441" y="12935"/>
                    <a:pt x="15329" y="12757"/>
                  </a:cubicBezTo>
                  <a:cubicBezTo>
                    <a:pt x="14627" y="11611"/>
                    <a:pt x="14810" y="1"/>
                    <a:pt x="14810" y="0"/>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1913;p58">
              <a:extLst>
                <a:ext uri="{FF2B5EF4-FFF2-40B4-BE49-F238E27FC236}">
                  <a16:creationId xmlns:a16="http://schemas.microsoft.com/office/drawing/2014/main" id="{FE072AA5-D7EB-7EED-3F29-3EF1C0C4803C}"/>
                </a:ext>
              </a:extLst>
            </p:cNvPr>
            <p:cNvSpPr/>
            <p:nvPr/>
          </p:nvSpPr>
          <p:spPr>
            <a:xfrm>
              <a:off x="6267200" y="4055750"/>
              <a:ext cx="1131375" cy="1223650"/>
            </a:xfrm>
            <a:custGeom>
              <a:avLst/>
              <a:gdLst/>
              <a:ahLst/>
              <a:cxnLst/>
              <a:rect l="l" t="t" r="r" b="b"/>
              <a:pathLst>
                <a:path w="45255" h="48946" extrusionOk="0">
                  <a:moveTo>
                    <a:pt x="29364" y="1"/>
                  </a:moveTo>
                  <a:lnTo>
                    <a:pt x="17407" y="11997"/>
                  </a:lnTo>
                  <a:lnTo>
                    <a:pt x="12732" y="1017"/>
                  </a:lnTo>
                  <a:cubicBezTo>
                    <a:pt x="9144" y="2947"/>
                    <a:pt x="3382" y="6601"/>
                    <a:pt x="2020" y="10762"/>
                  </a:cubicBezTo>
                  <a:cubicBezTo>
                    <a:pt x="1" y="16923"/>
                    <a:pt x="627" y="48946"/>
                    <a:pt x="627" y="48946"/>
                  </a:cubicBezTo>
                  <a:lnTo>
                    <a:pt x="40663" y="48946"/>
                  </a:lnTo>
                  <a:cubicBezTo>
                    <a:pt x="40663" y="48946"/>
                    <a:pt x="41112" y="39326"/>
                    <a:pt x="41112" y="35179"/>
                  </a:cubicBezTo>
                  <a:cubicBezTo>
                    <a:pt x="41112" y="31037"/>
                    <a:pt x="45254" y="20172"/>
                    <a:pt x="44470" y="14232"/>
                  </a:cubicBezTo>
                  <a:cubicBezTo>
                    <a:pt x="43812" y="9247"/>
                    <a:pt x="33160" y="2651"/>
                    <a:pt x="29364" y="1"/>
                  </a:cubicBez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1914;p58">
              <a:extLst>
                <a:ext uri="{FF2B5EF4-FFF2-40B4-BE49-F238E27FC236}">
                  <a16:creationId xmlns:a16="http://schemas.microsoft.com/office/drawing/2014/main" id="{057A5544-1E2D-66E9-745C-929C01FD9BC0}"/>
                </a:ext>
              </a:extLst>
            </p:cNvPr>
            <p:cNvSpPr/>
            <p:nvPr/>
          </p:nvSpPr>
          <p:spPr>
            <a:xfrm>
              <a:off x="7230950" y="4221000"/>
              <a:ext cx="11750" cy="1058400"/>
            </a:xfrm>
            <a:custGeom>
              <a:avLst/>
              <a:gdLst/>
              <a:ahLst/>
              <a:cxnLst/>
              <a:rect l="l" t="t" r="r" b="b"/>
              <a:pathLst>
                <a:path w="470" h="42336" extrusionOk="0">
                  <a:moveTo>
                    <a:pt x="1" y="1"/>
                  </a:moveTo>
                  <a:lnTo>
                    <a:pt x="1" y="4705"/>
                  </a:lnTo>
                  <a:lnTo>
                    <a:pt x="470" y="4705"/>
                  </a:lnTo>
                  <a:lnTo>
                    <a:pt x="470" y="395"/>
                  </a:lnTo>
                  <a:cubicBezTo>
                    <a:pt x="316" y="263"/>
                    <a:pt x="158" y="135"/>
                    <a:pt x="1" y="1"/>
                  </a:cubicBezTo>
                  <a:close/>
                  <a:moveTo>
                    <a:pt x="1" y="5175"/>
                  </a:moveTo>
                  <a:lnTo>
                    <a:pt x="1" y="10402"/>
                  </a:lnTo>
                  <a:lnTo>
                    <a:pt x="470" y="10402"/>
                  </a:lnTo>
                  <a:lnTo>
                    <a:pt x="470" y="5175"/>
                  </a:lnTo>
                  <a:close/>
                  <a:moveTo>
                    <a:pt x="1" y="10871"/>
                  </a:moveTo>
                  <a:lnTo>
                    <a:pt x="1" y="16099"/>
                  </a:lnTo>
                  <a:lnTo>
                    <a:pt x="470" y="16099"/>
                  </a:lnTo>
                  <a:lnTo>
                    <a:pt x="470" y="10871"/>
                  </a:lnTo>
                  <a:close/>
                  <a:moveTo>
                    <a:pt x="1" y="16567"/>
                  </a:moveTo>
                  <a:lnTo>
                    <a:pt x="1" y="21796"/>
                  </a:lnTo>
                  <a:lnTo>
                    <a:pt x="470" y="21796"/>
                  </a:lnTo>
                  <a:lnTo>
                    <a:pt x="470" y="16567"/>
                  </a:lnTo>
                  <a:close/>
                  <a:moveTo>
                    <a:pt x="1" y="22265"/>
                  </a:moveTo>
                  <a:lnTo>
                    <a:pt x="1" y="27492"/>
                  </a:lnTo>
                  <a:lnTo>
                    <a:pt x="470" y="27492"/>
                  </a:lnTo>
                  <a:lnTo>
                    <a:pt x="470" y="22265"/>
                  </a:lnTo>
                  <a:close/>
                  <a:moveTo>
                    <a:pt x="1" y="27961"/>
                  </a:moveTo>
                  <a:lnTo>
                    <a:pt x="1" y="33190"/>
                  </a:lnTo>
                  <a:lnTo>
                    <a:pt x="470" y="33190"/>
                  </a:lnTo>
                  <a:lnTo>
                    <a:pt x="470" y="27961"/>
                  </a:lnTo>
                  <a:close/>
                  <a:moveTo>
                    <a:pt x="1" y="33663"/>
                  </a:moveTo>
                  <a:lnTo>
                    <a:pt x="1" y="38886"/>
                  </a:lnTo>
                  <a:lnTo>
                    <a:pt x="470" y="38886"/>
                  </a:lnTo>
                  <a:lnTo>
                    <a:pt x="470" y="33663"/>
                  </a:lnTo>
                  <a:close/>
                  <a:moveTo>
                    <a:pt x="1" y="39360"/>
                  </a:moveTo>
                  <a:lnTo>
                    <a:pt x="1" y="42336"/>
                  </a:lnTo>
                  <a:lnTo>
                    <a:pt x="470" y="42336"/>
                  </a:lnTo>
                  <a:lnTo>
                    <a:pt x="470" y="3936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1915;p58">
              <a:extLst>
                <a:ext uri="{FF2B5EF4-FFF2-40B4-BE49-F238E27FC236}">
                  <a16:creationId xmlns:a16="http://schemas.microsoft.com/office/drawing/2014/main" id="{F802D0AC-67B1-D64B-0374-99102270C6E6}"/>
                </a:ext>
              </a:extLst>
            </p:cNvPr>
            <p:cNvSpPr/>
            <p:nvPr/>
          </p:nvSpPr>
          <p:spPr>
            <a:xfrm>
              <a:off x="7034225" y="4078225"/>
              <a:ext cx="11750" cy="1201175"/>
            </a:xfrm>
            <a:custGeom>
              <a:avLst/>
              <a:gdLst/>
              <a:ahLst/>
              <a:cxnLst/>
              <a:rect l="l" t="t" r="r" b="b"/>
              <a:pathLst>
                <a:path w="470" h="48047" extrusionOk="0">
                  <a:moveTo>
                    <a:pt x="0" y="0"/>
                  </a:moveTo>
                  <a:lnTo>
                    <a:pt x="0" y="4720"/>
                  </a:lnTo>
                  <a:lnTo>
                    <a:pt x="470" y="4720"/>
                  </a:lnTo>
                  <a:lnTo>
                    <a:pt x="470" y="316"/>
                  </a:lnTo>
                  <a:cubicBezTo>
                    <a:pt x="306" y="207"/>
                    <a:pt x="149" y="104"/>
                    <a:pt x="0" y="0"/>
                  </a:cubicBezTo>
                  <a:close/>
                  <a:moveTo>
                    <a:pt x="0" y="5188"/>
                  </a:moveTo>
                  <a:lnTo>
                    <a:pt x="0" y="10416"/>
                  </a:lnTo>
                  <a:lnTo>
                    <a:pt x="470" y="10416"/>
                  </a:lnTo>
                  <a:lnTo>
                    <a:pt x="470" y="5188"/>
                  </a:lnTo>
                  <a:close/>
                  <a:moveTo>
                    <a:pt x="0" y="10886"/>
                  </a:moveTo>
                  <a:lnTo>
                    <a:pt x="0" y="16113"/>
                  </a:lnTo>
                  <a:lnTo>
                    <a:pt x="470" y="16113"/>
                  </a:lnTo>
                  <a:lnTo>
                    <a:pt x="470" y="10886"/>
                  </a:lnTo>
                  <a:close/>
                  <a:moveTo>
                    <a:pt x="0" y="16582"/>
                  </a:moveTo>
                  <a:lnTo>
                    <a:pt x="0" y="21810"/>
                  </a:lnTo>
                  <a:lnTo>
                    <a:pt x="470" y="21810"/>
                  </a:lnTo>
                  <a:lnTo>
                    <a:pt x="470" y="16582"/>
                  </a:lnTo>
                  <a:close/>
                  <a:moveTo>
                    <a:pt x="0" y="22278"/>
                  </a:moveTo>
                  <a:lnTo>
                    <a:pt x="0" y="27507"/>
                  </a:lnTo>
                  <a:lnTo>
                    <a:pt x="470" y="27507"/>
                  </a:lnTo>
                  <a:lnTo>
                    <a:pt x="470" y="22278"/>
                  </a:lnTo>
                  <a:close/>
                  <a:moveTo>
                    <a:pt x="0" y="27976"/>
                  </a:moveTo>
                  <a:lnTo>
                    <a:pt x="0" y="33203"/>
                  </a:lnTo>
                  <a:lnTo>
                    <a:pt x="470" y="33203"/>
                  </a:lnTo>
                  <a:lnTo>
                    <a:pt x="470" y="27976"/>
                  </a:lnTo>
                  <a:close/>
                  <a:moveTo>
                    <a:pt x="0" y="33672"/>
                  </a:moveTo>
                  <a:lnTo>
                    <a:pt x="0" y="38901"/>
                  </a:lnTo>
                  <a:lnTo>
                    <a:pt x="470" y="38901"/>
                  </a:lnTo>
                  <a:lnTo>
                    <a:pt x="470" y="33672"/>
                  </a:lnTo>
                  <a:close/>
                  <a:moveTo>
                    <a:pt x="0" y="39374"/>
                  </a:moveTo>
                  <a:lnTo>
                    <a:pt x="0" y="44597"/>
                  </a:lnTo>
                  <a:lnTo>
                    <a:pt x="470" y="44597"/>
                  </a:lnTo>
                  <a:lnTo>
                    <a:pt x="470" y="39374"/>
                  </a:lnTo>
                  <a:close/>
                  <a:moveTo>
                    <a:pt x="0" y="45071"/>
                  </a:moveTo>
                  <a:lnTo>
                    <a:pt x="0" y="48047"/>
                  </a:lnTo>
                  <a:lnTo>
                    <a:pt x="470" y="48047"/>
                  </a:lnTo>
                  <a:lnTo>
                    <a:pt x="470" y="45071"/>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1916;p58">
              <a:extLst>
                <a:ext uri="{FF2B5EF4-FFF2-40B4-BE49-F238E27FC236}">
                  <a16:creationId xmlns:a16="http://schemas.microsoft.com/office/drawing/2014/main" id="{348DFE9F-3760-FB0F-5F07-215C8D23A21B}"/>
                </a:ext>
              </a:extLst>
            </p:cNvPr>
            <p:cNvSpPr/>
            <p:nvPr/>
          </p:nvSpPr>
          <p:spPr>
            <a:xfrm>
              <a:off x="6837375" y="4208300"/>
              <a:ext cx="11875" cy="1071100"/>
            </a:xfrm>
            <a:custGeom>
              <a:avLst/>
              <a:gdLst/>
              <a:ahLst/>
              <a:cxnLst/>
              <a:rect l="l" t="t" r="r" b="b"/>
              <a:pathLst>
                <a:path w="475" h="42844" extrusionOk="0">
                  <a:moveTo>
                    <a:pt x="474" y="0"/>
                  </a:moveTo>
                  <a:lnTo>
                    <a:pt x="0" y="474"/>
                  </a:lnTo>
                  <a:lnTo>
                    <a:pt x="0" y="5213"/>
                  </a:lnTo>
                  <a:lnTo>
                    <a:pt x="474" y="5213"/>
                  </a:lnTo>
                  <a:lnTo>
                    <a:pt x="474" y="0"/>
                  </a:lnTo>
                  <a:close/>
                  <a:moveTo>
                    <a:pt x="0" y="5683"/>
                  </a:moveTo>
                  <a:lnTo>
                    <a:pt x="0" y="10910"/>
                  </a:lnTo>
                  <a:lnTo>
                    <a:pt x="474" y="10910"/>
                  </a:lnTo>
                  <a:lnTo>
                    <a:pt x="474" y="5683"/>
                  </a:lnTo>
                  <a:close/>
                  <a:moveTo>
                    <a:pt x="0" y="11379"/>
                  </a:moveTo>
                  <a:lnTo>
                    <a:pt x="0" y="16607"/>
                  </a:lnTo>
                  <a:lnTo>
                    <a:pt x="474" y="16607"/>
                  </a:lnTo>
                  <a:lnTo>
                    <a:pt x="474" y="11379"/>
                  </a:lnTo>
                  <a:close/>
                  <a:moveTo>
                    <a:pt x="0" y="17075"/>
                  </a:moveTo>
                  <a:lnTo>
                    <a:pt x="0" y="22304"/>
                  </a:lnTo>
                  <a:lnTo>
                    <a:pt x="474" y="22304"/>
                  </a:lnTo>
                  <a:lnTo>
                    <a:pt x="474" y="17075"/>
                  </a:lnTo>
                  <a:close/>
                  <a:moveTo>
                    <a:pt x="0" y="22773"/>
                  </a:moveTo>
                  <a:lnTo>
                    <a:pt x="0" y="28000"/>
                  </a:lnTo>
                  <a:lnTo>
                    <a:pt x="474" y="28000"/>
                  </a:lnTo>
                  <a:lnTo>
                    <a:pt x="474" y="22773"/>
                  </a:lnTo>
                  <a:close/>
                  <a:moveTo>
                    <a:pt x="0" y="28469"/>
                  </a:moveTo>
                  <a:lnTo>
                    <a:pt x="0" y="33698"/>
                  </a:lnTo>
                  <a:lnTo>
                    <a:pt x="474" y="33698"/>
                  </a:lnTo>
                  <a:lnTo>
                    <a:pt x="474" y="28469"/>
                  </a:lnTo>
                  <a:close/>
                  <a:moveTo>
                    <a:pt x="0" y="34171"/>
                  </a:moveTo>
                  <a:lnTo>
                    <a:pt x="0" y="39394"/>
                  </a:lnTo>
                  <a:lnTo>
                    <a:pt x="474" y="39394"/>
                  </a:lnTo>
                  <a:lnTo>
                    <a:pt x="474" y="34171"/>
                  </a:lnTo>
                  <a:close/>
                  <a:moveTo>
                    <a:pt x="0" y="39868"/>
                  </a:moveTo>
                  <a:lnTo>
                    <a:pt x="0" y="42844"/>
                  </a:lnTo>
                  <a:lnTo>
                    <a:pt x="474" y="42844"/>
                  </a:lnTo>
                  <a:lnTo>
                    <a:pt x="474" y="39868"/>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1917;p58">
              <a:extLst>
                <a:ext uri="{FF2B5EF4-FFF2-40B4-BE49-F238E27FC236}">
                  <a16:creationId xmlns:a16="http://schemas.microsoft.com/office/drawing/2014/main" id="{ED703BF9-3F86-A4CE-DB1D-CBE9B60127CE}"/>
                </a:ext>
              </a:extLst>
            </p:cNvPr>
            <p:cNvSpPr/>
            <p:nvPr/>
          </p:nvSpPr>
          <p:spPr>
            <a:xfrm>
              <a:off x="6640675" y="4210750"/>
              <a:ext cx="11725" cy="1068650"/>
            </a:xfrm>
            <a:custGeom>
              <a:avLst/>
              <a:gdLst/>
              <a:ahLst/>
              <a:cxnLst/>
              <a:rect l="l" t="t" r="r" b="b"/>
              <a:pathLst>
                <a:path w="469" h="42746" extrusionOk="0">
                  <a:moveTo>
                    <a:pt x="0" y="1"/>
                  </a:moveTo>
                  <a:lnTo>
                    <a:pt x="0" y="5115"/>
                  </a:lnTo>
                  <a:lnTo>
                    <a:pt x="468" y="5115"/>
                  </a:lnTo>
                  <a:lnTo>
                    <a:pt x="468" y="1101"/>
                  </a:lnTo>
                  <a:lnTo>
                    <a:pt x="0" y="1"/>
                  </a:lnTo>
                  <a:close/>
                  <a:moveTo>
                    <a:pt x="0" y="5585"/>
                  </a:moveTo>
                  <a:lnTo>
                    <a:pt x="0" y="10812"/>
                  </a:lnTo>
                  <a:lnTo>
                    <a:pt x="468" y="10812"/>
                  </a:lnTo>
                  <a:lnTo>
                    <a:pt x="468" y="5585"/>
                  </a:lnTo>
                  <a:close/>
                  <a:moveTo>
                    <a:pt x="0" y="11281"/>
                  </a:moveTo>
                  <a:lnTo>
                    <a:pt x="0" y="16509"/>
                  </a:lnTo>
                  <a:lnTo>
                    <a:pt x="468" y="16509"/>
                  </a:lnTo>
                  <a:lnTo>
                    <a:pt x="468" y="11281"/>
                  </a:lnTo>
                  <a:close/>
                  <a:moveTo>
                    <a:pt x="0" y="16977"/>
                  </a:moveTo>
                  <a:lnTo>
                    <a:pt x="0" y="22206"/>
                  </a:lnTo>
                  <a:lnTo>
                    <a:pt x="468" y="22206"/>
                  </a:lnTo>
                  <a:lnTo>
                    <a:pt x="468" y="16977"/>
                  </a:lnTo>
                  <a:close/>
                  <a:moveTo>
                    <a:pt x="0" y="22675"/>
                  </a:moveTo>
                  <a:lnTo>
                    <a:pt x="0" y="27902"/>
                  </a:lnTo>
                  <a:lnTo>
                    <a:pt x="468" y="27902"/>
                  </a:lnTo>
                  <a:lnTo>
                    <a:pt x="468" y="22675"/>
                  </a:lnTo>
                  <a:close/>
                  <a:moveTo>
                    <a:pt x="0" y="28371"/>
                  </a:moveTo>
                  <a:lnTo>
                    <a:pt x="0" y="33600"/>
                  </a:lnTo>
                  <a:lnTo>
                    <a:pt x="468" y="33600"/>
                  </a:lnTo>
                  <a:lnTo>
                    <a:pt x="468" y="28371"/>
                  </a:lnTo>
                  <a:close/>
                  <a:moveTo>
                    <a:pt x="0" y="34073"/>
                  </a:moveTo>
                  <a:lnTo>
                    <a:pt x="0" y="39296"/>
                  </a:lnTo>
                  <a:lnTo>
                    <a:pt x="468" y="39296"/>
                  </a:lnTo>
                  <a:lnTo>
                    <a:pt x="468" y="34073"/>
                  </a:lnTo>
                  <a:close/>
                  <a:moveTo>
                    <a:pt x="0" y="39770"/>
                  </a:moveTo>
                  <a:lnTo>
                    <a:pt x="0" y="42746"/>
                  </a:lnTo>
                  <a:lnTo>
                    <a:pt x="468" y="42746"/>
                  </a:lnTo>
                  <a:lnTo>
                    <a:pt x="468" y="3977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1918;p58">
              <a:extLst>
                <a:ext uri="{FF2B5EF4-FFF2-40B4-BE49-F238E27FC236}">
                  <a16:creationId xmlns:a16="http://schemas.microsoft.com/office/drawing/2014/main" id="{3FD19E5A-DF70-7BB9-116E-13F979EFC970}"/>
                </a:ext>
              </a:extLst>
            </p:cNvPr>
            <p:cNvSpPr/>
            <p:nvPr/>
          </p:nvSpPr>
          <p:spPr>
            <a:xfrm>
              <a:off x="6443950" y="4162625"/>
              <a:ext cx="11750" cy="1116775"/>
            </a:xfrm>
            <a:custGeom>
              <a:avLst/>
              <a:gdLst/>
              <a:ahLst/>
              <a:cxnLst/>
              <a:rect l="l" t="t" r="r" b="b"/>
              <a:pathLst>
                <a:path w="470" h="44671" extrusionOk="0">
                  <a:moveTo>
                    <a:pt x="469" y="1"/>
                  </a:moveTo>
                  <a:cubicBezTo>
                    <a:pt x="311" y="119"/>
                    <a:pt x="153" y="238"/>
                    <a:pt x="0" y="361"/>
                  </a:cubicBezTo>
                  <a:lnTo>
                    <a:pt x="0" y="1344"/>
                  </a:lnTo>
                  <a:lnTo>
                    <a:pt x="469" y="1344"/>
                  </a:lnTo>
                  <a:lnTo>
                    <a:pt x="469" y="1"/>
                  </a:lnTo>
                  <a:close/>
                  <a:moveTo>
                    <a:pt x="0" y="1812"/>
                  </a:moveTo>
                  <a:lnTo>
                    <a:pt x="0" y="7040"/>
                  </a:lnTo>
                  <a:lnTo>
                    <a:pt x="469" y="7040"/>
                  </a:lnTo>
                  <a:lnTo>
                    <a:pt x="469" y="1812"/>
                  </a:lnTo>
                  <a:close/>
                  <a:moveTo>
                    <a:pt x="0" y="7510"/>
                  </a:moveTo>
                  <a:lnTo>
                    <a:pt x="0" y="12737"/>
                  </a:lnTo>
                  <a:lnTo>
                    <a:pt x="469" y="12737"/>
                  </a:lnTo>
                  <a:lnTo>
                    <a:pt x="469" y="7510"/>
                  </a:lnTo>
                  <a:close/>
                  <a:moveTo>
                    <a:pt x="0" y="13206"/>
                  </a:moveTo>
                  <a:lnTo>
                    <a:pt x="0" y="18434"/>
                  </a:lnTo>
                  <a:lnTo>
                    <a:pt x="469" y="18434"/>
                  </a:lnTo>
                  <a:lnTo>
                    <a:pt x="469" y="13206"/>
                  </a:lnTo>
                  <a:close/>
                  <a:moveTo>
                    <a:pt x="0" y="18902"/>
                  </a:moveTo>
                  <a:lnTo>
                    <a:pt x="0" y="24131"/>
                  </a:lnTo>
                  <a:lnTo>
                    <a:pt x="469" y="24131"/>
                  </a:lnTo>
                  <a:lnTo>
                    <a:pt x="469" y="18902"/>
                  </a:lnTo>
                  <a:close/>
                  <a:moveTo>
                    <a:pt x="0" y="24600"/>
                  </a:moveTo>
                  <a:lnTo>
                    <a:pt x="0" y="29827"/>
                  </a:lnTo>
                  <a:lnTo>
                    <a:pt x="469" y="29827"/>
                  </a:lnTo>
                  <a:lnTo>
                    <a:pt x="469" y="24600"/>
                  </a:lnTo>
                  <a:close/>
                  <a:moveTo>
                    <a:pt x="0" y="30296"/>
                  </a:moveTo>
                  <a:lnTo>
                    <a:pt x="0" y="35525"/>
                  </a:lnTo>
                  <a:lnTo>
                    <a:pt x="469" y="35525"/>
                  </a:lnTo>
                  <a:lnTo>
                    <a:pt x="469" y="30296"/>
                  </a:lnTo>
                  <a:close/>
                  <a:moveTo>
                    <a:pt x="0" y="35998"/>
                  </a:moveTo>
                  <a:lnTo>
                    <a:pt x="0" y="41221"/>
                  </a:lnTo>
                  <a:lnTo>
                    <a:pt x="469" y="41221"/>
                  </a:lnTo>
                  <a:lnTo>
                    <a:pt x="469" y="35998"/>
                  </a:lnTo>
                  <a:close/>
                  <a:moveTo>
                    <a:pt x="0" y="41695"/>
                  </a:moveTo>
                  <a:lnTo>
                    <a:pt x="0" y="44671"/>
                  </a:lnTo>
                  <a:lnTo>
                    <a:pt x="469" y="44671"/>
                  </a:lnTo>
                  <a:lnTo>
                    <a:pt x="469" y="41695"/>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1919;p58">
              <a:extLst>
                <a:ext uri="{FF2B5EF4-FFF2-40B4-BE49-F238E27FC236}">
                  <a16:creationId xmlns:a16="http://schemas.microsoft.com/office/drawing/2014/main" id="{745C7B43-8B71-932A-4098-6FC6ADBF1C8B}"/>
                </a:ext>
              </a:extLst>
            </p:cNvPr>
            <p:cNvSpPr/>
            <p:nvPr/>
          </p:nvSpPr>
          <p:spPr>
            <a:xfrm>
              <a:off x="6849600" y="4196225"/>
              <a:ext cx="365200" cy="11725"/>
            </a:xfrm>
            <a:custGeom>
              <a:avLst/>
              <a:gdLst/>
              <a:ahLst/>
              <a:cxnLst/>
              <a:rect l="l" t="t" r="r" b="b"/>
              <a:pathLst>
                <a:path w="14608" h="469" extrusionOk="0">
                  <a:moveTo>
                    <a:pt x="470" y="0"/>
                  </a:moveTo>
                  <a:lnTo>
                    <a:pt x="1" y="468"/>
                  </a:lnTo>
                  <a:lnTo>
                    <a:pt x="14608" y="468"/>
                  </a:lnTo>
                  <a:cubicBezTo>
                    <a:pt x="14410" y="311"/>
                    <a:pt x="14213" y="153"/>
                    <a:pt x="14011" y="0"/>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1920;p58">
              <a:extLst>
                <a:ext uri="{FF2B5EF4-FFF2-40B4-BE49-F238E27FC236}">
                  <a16:creationId xmlns:a16="http://schemas.microsoft.com/office/drawing/2014/main" id="{AD87A2CA-B6DF-9471-82ED-CA12F9A1A85B}"/>
                </a:ext>
              </a:extLst>
            </p:cNvPr>
            <p:cNvSpPr/>
            <p:nvPr/>
          </p:nvSpPr>
          <p:spPr>
            <a:xfrm>
              <a:off x="6400875" y="4196225"/>
              <a:ext cx="238575" cy="11725"/>
            </a:xfrm>
            <a:custGeom>
              <a:avLst/>
              <a:gdLst/>
              <a:ahLst/>
              <a:cxnLst/>
              <a:rect l="l" t="t" r="r" b="b"/>
              <a:pathLst>
                <a:path w="9543" h="469" extrusionOk="0">
                  <a:moveTo>
                    <a:pt x="523" y="0"/>
                  </a:moveTo>
                  <a:cubicBezTo>
                    <a:pt x="345" y="153"/>
                    <a:pt x="174" y="311"/>
                    <a:pt x="1" y="468"/>
                  </a:cubicBezTo>
                  <a:lnTo>
                    <a:pt x="9543" y="468"/>
                  </a:lnTo>
                  <a:lnTo>
                    <a:pt x="9345" y="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1921;p58">
              <a:extLst>
                <a:ext uri="{FF2B5EF4-FFF2-40B4-BE49-F238E27FC236}">
                  <a16:creationId xmlns:a16="http://schemas.microsoft.com/office/drawing/2014/main" id="{0296AA35-7AD8-A07C-7F17-8E44EE126F8B}"/>
                </a:ext>
              </a:extLst>
            </p:cNvPr>
            <p:cNvSpPr/>
            <p:nvPr/>
          </p:nvSpPr>
          <p:spPr>
            <a:xfrm>
              <a:off x="6707550" y="4338625"/>
              <a:ext cx="646700" cy="11750"/>
            </a:xfrm>
            <a:custGeom>
              <a:avLst/>
              <a:gdLst/>
              <a:ahLst/>
              <a:cxnLst/>
              <a:rect l="l" t="t" r="r" b="b"/>
              <a:pathLst>
                <a:path w="25868" h="470" extrusionOk="0">
                  <a:moveTo>
                    <a:pt x="470" y="0"/>
                  </a:moveTo>
                  <a:lnTo>
                    <a:pt x="1" y="470"/>
                  </a:lnTo>
                  <a:lnTo>
                    <a:pt x="25868" y="470"/>
                  </a:lnTo>
                  <a:cubicBezTo>
                    <a:pt x="25769" y="311"/>
                    <a:pt x="25665" y="158"/>
                    <a:pt x="25557" y="0"/>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1922;p58">
              <a:extLst>
                <a:ext uri="{FF2B5EF4-FFF2-40B4-BE49-F238E27FC236}">
                  <a16:creationId xmlns:a16="http://schemas.microsoft.com/office/drawing/2014/main" id="{0C7B900D-48BA-86C1-EF73-E28F6FDBEF71}"/>
                </a:ext>
              </a:extLst>
            </p:cNvPr>
            <p:cNvSpPr/>
            <p:nvPr/>
          </p:nvSpPr>
          <p:spPr>
            <a:xfrm>
              <a:off x="6311025" y="4338625"/>
              <a:ext cx="389150" cy="11750"/>
            </a:xfrm>
            <a:custGeom>
              <a:avLst/>
              <a:gdLst/>
              <a:ahLst/>
              <a:cxnLst/>
              <a:rect l="l" t="t" r="r" b="b"/>
              <a:pathLst>
                <a:path w="15566" h="470" extrusionOk="0">
                  <a:moveTo>
                    <a:pt x="109" y="0"/>
                  </a:moveTo>
                  <a:cubicBezTo>
                    <a:pt x="75" y="149"/>
                    <a:pt x="36" y="301"/>
                    <a:pt x="0" y="470"/>
                  </a:cubicBezTo>
                  <a:lnTo>
                    <a:pt x="15565" y="470"/>
                  </a:lnTo>
                  <a:lnTo>
                    <a:pt x="15363" y="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1923;p58">
              <a:extLst>
                <a:ext uri="{FF2B5EF4-FFF2-40B4-BE49-F238E27FC236}">
                  <a16:creationId xmlns:a16="http://schemas.microsoft.com/office/drawing/2014/main" id="{E5A55336-27E3-C3FF-85FC-9BAD178071B0}"/>
                </a:ext>
              </a:extLst>
            </p:cNvPr>
            <p:cNvSpPr/>
            <p:nvPr/>
          </p:nvSpPr>
          <p:spPr>
            <a:xfrm>
              <a:off x="6293975" y="4481025"/>
              <a:ext cx="1086575" cy="11750"/>
            </a:xfrm>
            <a:custGeom>
              <a:avLst/>
              <a:gdLst/>
              <a:ahLst/>
              <a:cxnLst/>
              <a:rect l="l" t="t" r="r" b="b"/>
              <a:pathLst>
                <a:path w="43463" h="470" extrusionOk="0">
                  <a:moveTo>
                    <a:pt x="36" y="1"/>
                  </a:moveTo>
                  <a:cubicBezTo>
                    <a:pt x="26" y="154"/>
                    <a:pt x="11" y="312"/>
                    <a:pt x="1" y="470"/>
                  </a:cubicBezTo>
                  <a:lnTo>
                    <a:pt x="43428" y="470"/>
                  </a:lnTo>
                  <a:cubicBezTo>
                    <a:pt x="43443" y="312"/>
                    <a:pt x="43452" y="154"/>
                    <a:pt x="43463" y="1"/>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1924;p58">
              <a:extLst>
                <a:ext uri="{FF2B5EF4-FFF2-40B4-BE49-F238E27FC236}">
                  <a16:creationId xmlns:a16="http://schemas.microsoft.com/office/drawing/2014/main" id="{884D98D8-AFDE-56AD-920A-1A0FA34A9ECB}"/>
                </a:ext>
              </a:extLst>
            </p:cNvPr>
            <p:cNvSpPr/>
            <p:nvPr/>
          </p:nvSpPr>
          <p:spPr>
            <a:xfrm>
              <a:off x="6286450" y="4623475"/>
              <a:ext cx="1072875" cy="11725"/>
            </a:xfrm>
            <a:custGeom>
              <a:avLst/>
              <a:gdLst/>
              <a:ahLst/>
              <a:cxnLst/>
              <a:rect l="l" t="t" r="r" b="b"/>
              <a:pathLst>
                <a:path w="42915" h="469" extrusionOk="0">
                  <a:moveTo>
                    <a:pt x="21" y="0"/>
                  </a:moveTo>
                  <a:cubicBezTo>
                    <a:pt x="11" y="158"/>
                    <a:pt x="6" y="311"/>
                    <a:pt x="1" y="468"/>
                  </a:cubicBezTo>
                  <a:lnTo>
                    <a:pt x="42816" y="468"/>
                  </a:lnTo>
                  <a:cubicBezTo>
                    <a:pt x="42846" y="311"/>
                    <a:pt x="42880" y="158"/>
                    <a:pt x="42914" y="0"/>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1925;p58">
              <a:extLst>
                <a:ext uri="{FF2B5EF4-FFF2-40B4-BE49-F238E27FC236}">
                  <a16:creationId xmlns:a16="http://schemas.microsoft.com/office/drawing/2014/main" id="{E22B6883-56D1-A37B-DF8B-6F9A83582041}"/>
                </a:ext>
              </a:extLst>
            </p:cNvPr>
            <p:cNvSpPr/>
            <p:nvPr/>
          </p:nvSpPr>
          <p:spPr>
            <a:xfrm>
              <a:off x="6282525" y="4765875"/>
              <a:ext cx="1043475" cy="11750"/>
            </a:xfrm>
            <a:custGeom>
              <a:avLst/>
              <a:gdLst/>
              <a:ahLst/>
              <a:cxnLst/>
              <a:rect l="l" t="t" r="r" b="b"/>
              <a:pathLst>
                <a:path w="41739" h="470" extrusionOk="0">
                  <a:moveTo>
                    <a:pt x="10" y="1"/>
                  </a:moveTo>
                  <a:cubicBezTo>
                    <a:pt x="10" y="158"/>
                    <a:pt x="5" y="317"/>
                    <a:pt x="0" y="470"/>
                  </a:cubicBezTo>
                  <a:lnTo>
                    <a:pt x="41625" y="470"/>
                  </a:lnTo>
                  <a:cubicBezTo>
                    <a:pt x="41665" y="317"/>
                    <a:pt x="41704" y="158"/>
                    <a:pt x="41738" y="1"/>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1926;p58">
              <a:extLst>
                <a:ext uri="{FF2B5EF4-FFF2-40B4-BE49-F238E27FC236}">
                  <a16:creationId xmlns:a16="http://schemas.microsoft.com/office/drawing/2014/main" id="{97172CD6-3EDA-2CB5-D74C-B977B265A4FA}"/>
                </a:ext>
              </a:extLst>
            </p:cNvPr>
            <p:cNvSpPr/>
            <p:nvPr/>
          </p:nvSpPr>
          <p:spPr>
            <a:xfrm>
              <a:off x="6280925" y="4908300"/>
              <a:ext cx="1015825" cy="11750"/>
            </a:xfrm>
            <a:custGeom>
              <a:avLst/>
              <a:gdLst/>
              <a:ahLst/>
              <a:cxnLst/>
              <a:rect l="l" t="t" r="r" b="b"/>
              <a:pathLst>
                <a:path w="40633" h="470" extrusionOk="0">
                  <a:moveTo>
                    <a:pt x="0" y="0"/>
                  </a:moveTo>
                  <a:lnTo>
                    <a:pt x="0" y="469"/>
                  </a:lnTo>
                  <a:lnTo>
                    <a:pt x="40588" y="469"/>
                  </a:lnTo>
                  <a:cubicBezTo>
                    <a:pt x="40597" y="321"/>
                    <a:pt x="40613" y="164"/>
                    <a:pt x="40633" y="0"/>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1927;p58">
              <a:extLst>
                <a:ext uri="{FF2B5EF4-FFF2-40B4-BE49-F238E27FC236}">
                  <a16:creationId xmlns:a16="http://schemas.microsoft.com/office/drawing/2014/main" id="{9CD4B11B-AE30-9FE7-61DE-BFEFC3219A11}"/>
                </a:ext>
              </a:extLst>
            </p:cNvPr>
            <p:cNvSpPr/>
            <p:nvPr/>
          </p:nvSpPr>
          <p:spPr>
            <a:xfrm>
              <a:off x="6280650" y="5050725"/>
              <a:ext cx="1012025" cy="11875"/>
            </a:xfrm>
            <a:custGeom>
              <a:avLst/>
              <a:gdLst/>
              <a:ahLst/>
              <a:cxnLst/>
              <a:rect l="l" t="t" r="r" b="b"/>
              <a:pathLst>
                <a:path w="40481" h="475" extrusionOk="0">
                  <a:moveTo>
                    <a:pt x="1" y="1"/>
                  </a:moveTo>
                  <a:lnTo>
                    <a:pt x="1" y="474"/>
                  </a:lnTo>
                  <a:lnTo>
                    <a:pt x="40466" y="474"/>
                  </a:lnTo>
                  <a:cubicBezTo>
                    <a:pt x="40471" y="316"/>
                    <a:pt x="40476" y="158"/>
                    <a:pt x="40481" y="1"/>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1928;p58">
              <a:extLst>
                <a:ext uri="{FF2B5EF4-FFF2-40B4-BE49-F238E27FC236}">
                  <a16:creationId xmlns:a16="http://schemas.microsoft.com/office/drawing/2014/main" id="{7B8EE28D-B194-53C2-AC09-F4E213C88687}"/>
                </a:ext>
              </a:extLst>
            </p:cNvPr>
            <p:cNvSpPr/>
            <p:nvPr/>
          </p:nvSpPr>
          <p:spPr>
            <a:xfrm>
              <a:off x="6281650" y="5193125"/>
              <a:ext cx="1005850" cy="11875"/>
            </a:xfrm>
            <a:custGeom>
              <a:avLst/>
              <a:gdLst/>
              <a:ahLst/>
              <a:cxnLst/>
              <a:rect l="l" t="t" r="r" b="b"/>
              <a:pathLst>
                <a:path w="40234" h="475" extrusionOk="0">
                  <a:moveTo>
                    <a:pt x="1" y="1"/>
                  </a:moveTo>
                  <a:cubicBezTo>
                    <a:pt x="1" y="163"/>
                    <a:pt x="6" y="322"/>
                    <a:pt x="6" y="475"/>
                  </a:cubicBezTo>
                  <a:lnTo>
                    <a:pt x="40213" y="475"/>
                  </a:lnTo>
                  <a:cubicBezTo>
                    <a:pt x="40219" y="322"/>
                    <a:pt x="40228" y="163"/>
                    <a:pt x="40233" y="1"/>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1929;p58">
              <a:extLst>
                <a:ext uri="{FF2B5EF4-FFF2-40B4-BE49-F238E27FC236}">
                  <a16:creationId xmlns:a16="http://schemas.microsoft.com/office/drawing/2014/main" id="{D7544A37-7FA8-A34B-3473-2FB2EDC2DB07}"/>
                </a:ext>
              </a:extLst>
            </p:cNvPr>
            <p:cNvSpPr/>
            <p:nvPr/>
          </p:nvSpPr>
          <p:spPr>
            <a:xfrm>
              <a:off x="6398775" y="3250125"/>
              <a:ext cx="586600" cy="721225"/>
            </a:xfrm>
            <a:custGeom>
              <a:avLst/>
              <a:gdLst/>
              <a:ahLst/>
              <a:cxnLst/>
              <a:rect l="l" t="t" r="r" b="b"/>
              <a:pathLst>
                <a:path w="23464" h="28849" extrusionOk="0">
                  <a:moveTo>
                    <a:pt x="15482" y="0"/>
                  </a:moveTo>
                  <a:lnTo>
                    <a:pt x="15482" y="0"/>
                  </a:lnTo>
                  <a:cubicBezTo>
                    <a:pt x="13833" y="1946"/>
                    <a:pt x="11053" y="2454"/>
                    <a:pt x="8506" y="2479"/>
                  </a:cubicBezTo>
                  <a:cubicBezTo>
                    <a:pt x="8448" y="2479"/>
                    <a:pt x="8391" y="2479"/>
                    <a:pt x="8333" y="2479"/>
                  </a:cubicBezTo>
                  <a:cubicBezTo>
                    <a:pt x="6958" y="2479"/>
                    <a:pt x="5569" y="2367"/>
                    <a:pt x="4261" y="1950"/>
                  </a:cubicBezTo>
                  <a:cubicBezTo>
                    <a:pt x="3505" y="1709"/>
                    <a:pt x="2785" y="1358"/>
                    <a:pt x="2143" y="898"/>
                  </a:cubicBezTo>
                  <a:cubicBezTo>
                    <a:pt x="1994" y="1347"/>
                    <a:pt x="1862" y="1807"/>
                    <a:pt x="1748" y="2301"/>
                  </a:cubicBezTo>
                  <a:cubicBezTo>
                    <a:pt x="0" y="9868"/>
                    <a:pt x="1955" y="21039"/>
                    <a:pt x="3017" y="26050"/>
                  </a:cubicBezTo>
                  <a:cubicBezTo>
                    <a:pt x="3357" y="27640"/>
                    <a:pt x="4740" y="28800"/>
                    <a:pt x="6364" y="28840"/>
                  </a:cubicBezTo>
                  <a:cubicBezTo>
                    <a:pt x="6597" y="28846"/>
                    <a:pt x="6839" y="28849"/>
                    <a:pt x="7086" y="28849"/>
                  </a:cubicBezTo>
                  <a:cubicBezTo>
                    <a:pt x="8739" y="28849"/>
                    <a:pt x="10667" y="28702"/>
                    <a:pt x="12135" y="28148"/>
                  </a:cubicBezTo>
                  <a:cubicBezTo>
                    <a:pt x="16054" y="26662"/>
                    <a:pt x="20067" y="24140"/>
                    <a:pt x="23464" y="18606"/>
                  </a:cubicBezTo>
                  <a:cubicBezTo>
                    <a:pt x="22634" y="17856"/>
                    <a:pt x="21953" y="16982"/>
                    <a:pt x="21726" y="15901"/>
                  </a:cubicBezTo>
                  <a:cubicBezTo>
                    <a:pt x="21593" y="15279"/>
                    <a:pt x="21627" y="14637"/>
                    <a:pt x="21677" y="14001"/>
                  </a:cubicBezTo>
                  <a:cubicBezTo>
                    <a:pt x="21880" y="11507"/>
                    <a:pt x="22353" y="9242"/>
                    <a:pt x="23138" y="6867"/>
                  </a:cubicBezTo>
                  <a:cubicBezTo>
                    <a:pt x="21983" y="6847"/>
                    <a:pt x="20843" y="6319"/>
                    <a:pt x="20082" y="5446"/>
                  </a:cubicBezTo>
                  <a:cubicBezTo>
                    <a:pt x="19322" y="4566"/>
                    <a:pt x="19110" y="3279"/>
                    <a:pt x="19258" y="2128"/>
                  </a:cubicBezTo>
                  <a:lnTo>
                    <a:pt x="19258" y="2128"/>
                  </a:lnTo>
                  <a:cubicBezTo>
                    <a:pt x="18710" y="3001"/>
                    <a:pt x="17747" y="3604"/>
                    <a:pt x="16720" y="3717"/>
                  </a:cubicBezTo>
                  <a:cubicBezTo>
                    <a:pt x="16631" y="3726"/>
                    <a:pt x="16540" y="3732"/>
                    <a:pt x="16449" y="3732"/>
                  </a:cubicBezTo>
                  <a:cubicBezTo>
                    <a:pt x="16288" y="3732"/>
                    <a:pt x="16126" y="3714"/>
                    <a:pt x="15975" y="3664"/>
                  </a:cubicBezTo>
                  <a:cubicBezTo>
                    <a:pt x="15314" y="3456"/>
                    <a:pt x="14943" y="2716"/>
                    <a:pt x="14938" y="2024"/>
                  </a:cubicBezTo>
                  <a:cubicBezTo>
                    <a:pt x="14933" y="1328"/>
                    <a:pt x="15200" y="637"/>
                    <a:pt x="15482" y="0"/>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1930;p58">
              <a:extLst>
                <a:ext uri="{FF2B5EF4-FFF2-40B4-BE49-F238E27FC236}">
                  <a16:creationId xmlns:a16="http://schemas.microsoft.com/office/drawing/2014/main" id="{33AC4507-F374-90DA-14F1-F2B0B089583E}"/>
                </a:ext>
              </a:extLst>
            </p:cNvPr>
            <p:cNvSpPr/>
            <p:nvPr/>
          </p:nvSpPr>
          <p:spPr>
            <a:xfrm>
              <a:off x="6452325" y="3059775"/>
              <a:ext cx="709800" cy="655500"/>
            </a:xfrm>
            <a:custGeom>
              <a:avLst/>
              <a:gdLst/>
              <a:ahLst/>
              <a:cxnLst/>
              <a:rect l="l" t="t" r="r" b="b"/>
              <a:pathLst>
                <a:path w="28392" h="26220" extrusionOk="0">
                  <a:moveTo>
                    <a:pt x="12755" y="1"/>
                  </a:moveTo>
                  <a:cubicBezTo>
                    <a:pt x="7633" y="1"/>
                    <a:pt x="2147" y="1900"/>
                    <a:pt x="1" y="8512"/>
                  </a:cubicBezTo>
                  <a:cubicBezTo>
                    <a:pt x="643" y="8972"/>
                    <a:pt x="1363" y="9323"/>
                    <a:pt x="2119" y="9564"/>
                  </a:cubicBezTo>
                  <a:cubicBezTo>
                    <a:pt x="3427" y="9981"/>
                    <a:pt x="4816" y="10093"/>
                    <a:pt x="6191" y="10093"/>
                  </a:cubicBezTo>
                  <a:cubicBezTo>
                    <a:pt x="6249" y="10093"/>
                    <a:pt x="6306" y="10093"/>
                    <a:pt x="6364" y="10093"/>
                  </a:cubicBezTo>
                  <a:cubicBezTo>
                    <a:pt x="8911" y="10068"/>
                    <a:pt x="11691" y="9560"/>
                    <a:pt x="13340" y="7614"/>
                  </a:cubicBezTo>
                  <a:lnTo>
                    <a:pt x="13340" y="7614"/>
                  </a:lnTo>
                  <a:cubicBezTo>
                    <a:pt x="13058" y="8251"/>
                    <a:pt x="12791" y="8942"/>
                    <a:pt x="12796" y="9638"/>
                  </a:cubicBezTo>
                  <a:cubicBezTo>
                    <a:pt x="12801" y="10330"/>
                    <a:pt x="13172" y="11070"/>
                    <a:pt x="13833" y="11278"/>
                  </a:cubicBezTo>
                  <a:cubicBezTo>
                    <a:pt x="13984" y="11328"/>
                    <a:pt x="14146" y="11346"/>
                    <a:pt x="14307" y="11346"/>
                  </a:cubicBezTo>
                  <a:cubicBezTo>
                    <a:pt x="14398" y="11346"/>
                    <a:pt x="14489" y="11340"/>
                    <a:pt x="14578" y="11331"/>
                  </a:cubicBezTo>
                  <a:cubicBezTo>
                    <a:pt x="15605" y="11218"/>
                    <a:pt x="16568" y="10615"/>
                    <a:pt x="17116" y="9742"/>
                  </a:cubicBezTo>
                  <a:lnTo>
                    <a:pt x="17116" y="9742"/>
                  </a:lnTo>
                  <a:cubicBezTo>
                    <a:pt x="16968" y="10893"/>
                    <a:pt x="17180" y="12180"/>
                    <a:pt x="17940" y="13060"/>
                  </a:cubicBezTo>
                  <a:cubicBezTo>
                    <a:pt x="18701" y="13933"/>
                    <a:pt x="19841" y="14461"/>
                    <a:pt x="20996" y="14481"/>
                  </a:cubicBezTo>
                  <a:cubicBezTo>
                    <a:pt x="20211" y="16856"/>
                    <a:pt x="19738" y="19121"/>
                    <a:pt x="19535" y="21615"/>
                  </a:cubicBezTo>
                  <a:cubicBezTo>
                    <a:pt x="19485" y="22251"/>
                    <a:pt x="19451" y="22893"/>
                    <a:pt x="19584" y="23515"/>
                  </a:cubicBezTo>
                  <a:cubicBezTo>
                    <a:pt x="19811" y="24596"/>
                    <a:pt x="20492" y="25470"/>
                    <a:pt x="21322" y="26220"/>
                  </a:cubicBezTo>
                  <a:cubicBezTo>
                    <a:pt x="22462" y="24363"/>
                    <a:pt x="23538" y="22167"/>
                    <a:pt x="24511" y="19551"/>
                  </a:cubicBezTo>
                  <a:cubicBezTo>
                    <a:pt x="28391" y="9164"/>
                    <a:pt x="23573" y="1715"/>
                    <a:pt x="17314" y="467"/>
                  </a:cubicBezTo>
                  <a:cubicBezTo>
                    <a:pt x="15903" y="184"/>
                    <a:pt x="14346" y="1"/>
                    <a:pt x="12755"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1931;p58">
              <a:extLst>
                <a:ext uri="{FF2B5EF4-FFF2-40B4-BE49-F238E27FC236}">
                  <a16:creationId xmlns:a16="http://schemas.microsoft.com/office/drawing/2014/main" id="{C159548F-76BB-CC3F-4A5F-0903929F2110}"/>
                </a:ext>
              </a:extLst>
            </p:cNvPr>
            <p:cNvSpPr/>
            <p:nvPr/>
          </p:nvSpPr>
          <p:spPr>
            <a:xfrm>
              <a:off x="6941550" y="3522100"/>
              <a:ext cx="166850" cy="208150"/>
            </a:xfrm>
            <a:custGeom>
              <a:avLst/>
              <a:gdLst/>
              <a:ahLst/>
              <a:cxnLst/>
              <a:rect l="l" t="t" r="r" b="b"/>
              <a:pathLst>
                <a:path w="6674" h="8326" extrusionOk="0">
                  <a:moveTo>
                    <a:pt x="4353" y="0"/>
                  </a:moveTo>
                  <a:cubicBezTo>
                    <a:pt x="4141" y="0"/>
                    <a:pt x="3912" y="35"/>
                    <a:pt x="3668" y="110"/>
                  </a:cubicBezTo>
                  <a:cubicBezTo>
                    <a:pt x="2350" y="515"/>
                    <a:pt x="1388" y="1981"/>
                    <a:pt x="800" y="3359"/>
                  </a:cubicBezTo>
                  <a:cubicBezTo>
                    <a:pt x="340" y="4419"/>
                    <a:pt x="0" y="5569"/>
                    <a:pt x="153" y="6597"/>
                  </a:cubicBezTo>
                  <a:cubicBezTo>
                    <a:pt x="299" y="7541"/>
                    <a:pt x="977" y="8326"/>
                    <a:pt x="1882" y="8326"/>
                  </a:cubicBezTo>
                  <a:cubicBezTo>
                    <a:pt x="1956" y="8326"/>
                    <a:pt x="2031" y="8321"/>
                    <a:pt x="2108" y="8310"/>
                  </a:cubicBezTo>
                  <a:cubicBezTo>
                    <a:pt x="2562" y="8246"/>
                    <a:pt x="3012" y="8003"/>
                    <a:pt x="3427" y="7717"/>
                  </a:cubicBezTo>
                  <a:cubicBezTo>
                    <a:pt x="4744" y="6789"/>
                    <a:pt x="5786" y="5308"/>
                    <a:pt x="6211" y="3758"/>
                  </a:cubicBezTo>
                  <a:cubicBezTo>
                    <a:pt x="6673" y="2062"/>
                    <a:pt x="5988" y="0"/>
                    <a:pt x="4353" y="0"/>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1932;p58">
              <a:extLst>
                <a:ext uri="{FF2B5EF4-FFF2-40B4-BE49-F238E27FC236}">
                  <a16:creationId xmlns:a16="http://schemas.microsoft.com/office/drawing/2014/main" id="{0435F180-7381-368A-4733-9B246DF370B9}"/>
                </a:ext>
              </a:extLst>
            </p:cNvPr>
            <p:cNvSpPr/>
            <p:nvPr/>
          </p:nvSpPr>
          <p:spPr>
            <a:xfrm>
              <a:off x="6969575" y="3547550"/>
              <a:ext cx="114525" cy="154800"/>
            </a:xfrm>
            <a:custGeom>
              <a:avLst/>
              <a:gdLst/>
              <a:ahLst/>
              <a:cxnLst/>
              <a:rect l="l" t="t" r="r" b="b"/>
              <a:pathLst>
                <a:path w="4581" h="6192" extrusionOk="0">
                  <a:moveTo>
                    <a:pt x="3317" y="1"/>
                  </a:moveTo>
                  <a:cubicBezTo>
                    <a:pt x="3293" y="1"/>
                    <a:pt x="3263" y="1"/>
                    <a:pt x="3238" y="5"/>
                  </a:cubicBezTo>
                  <a:cubicBezTo>
                    <a:pt x="2967" y="24"/>
                    <a:pt x="2691" y="168"/>
                    <a:pt x="2443" y="346"/>
                  </a:cubicBezTo>
                  <a:cubicBezTo>
                    <a:pt x="1530" y="1013"/>
                    <a:pt x="1026" y="2152"/>
                    <a:pt x="592" y="3214"/>
                  </a:cubicBezTo>
                  <a:cubicBezTo>
                    <a:pt x="558" y="3298"/>
                    <a:pt x="523" y="3382"/>
                    <a:pt x="533" y="3466"/>
                  </a:cubicBezTo>
                  <a:cubicBezTo>
                    <a:pt x="538" y="3540"/>
                    <a:pt x="582" y="3594"/>
                    <a:pt x="627" y="3644"/>
                  </a:cubicBezTo>
                  <a:cubicBezTo>
                    <a:pt x="839" y="3900"/>
                    <a:pt x="1056" y="4157"/>
                    <a:pt x="1269" y="4414"/>
                  </a:cubicBezTo>
                  <a:cubicBezTo>
                    <a:pt x="1372" y="4542"/>
                    <a:pt x="1486" y="4700"/>
                    <a:pt x="1431" y="4893"/>
                  </a:cubicBezTo>
                  <a:cubicBezTo>
                    <a:pt x="1402" y="4991"/>
                    <a:pt x="1328" y="5080"/>
                    <a:pt x="1258" y="5159"/>
                  </a:cubicBezTo>
                  <a:cubicBezTo>
                    <a:pt x="898" y="5554"/>
                    <a:pt x="459" y="5865"/>
                    <a:pt x="0" y="6037"/>
                  </a:cubicBezTo>
                  <a:cubicBezTo>
                    <a:pt x="0" y="6037"/>
                    <a:pt x="286" y="6191"/>
                    <a:pt x="765" y="6191"/>
                  </a:cubicBezTo>
                  <a:cubicBezTo>
                    <a:pt x="1283" y="6191"/>
                    <a:pt x="2014" y="6013"/>
                    <a:pt x="2853" y="5273"/>
                  </a:cubicBezTo>
                  <a:cubicBezTo>
                    <a:pt x="4473" y="3841"/>
                    <a:pt x="4580" y="1630"/>
                    <a:pt x="4580" y="1630"/>
                  </a:cubicBezTo>
                  <a:cubicBezTo>
                    <a:pt x="4492" y="1234"/>
                    <a:pt x="4393" y="835"/>
                    <a:pt x="4186" y="514"/>
                  </a:cubicBezTo>
                  <a:cubicBezTo>
                    <a:pt x="3994" y="218"/>
                    <a:pt x="3682" y="1"/>
                    <a:pt x="3317" y="1"/>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1933;p58">
              <a:extLst>
                <a:ext uri="{FF2B5EF4-FFF2-40B4-BE49-F238E27FC236}">
                  <a16:creationId xmlns:a16="http://schemas.microsoft.com/office/drawing/2014/main" id="{7EA8EA6F-4B6C-9878-96C7-3835D65438AD}"/>
                </a:ext>
              </a:extLst>
            </p:cNvPr>
            <p:cNvSpPr/>
            <p:nvPr/>
          </p:nvSpPr>
          <p:spPr>
            <a:xfrm>
              <a:off x="6969575" y="3541075"/>
              <a:ext cx="114525" cy="157425"/>
            </a:xfrm>
            <a:custGeom>
              <a:avLst/>
              <a:gdLst/>
              <a:ahLst/>
              <a:cxnLst/>
              <a:rect l="l" t="t" r="r" b="b"/>
              <a:pathLst>
                <a:path w="4581" h="6297" extrusionOk="0">
                  <a:moveTo>
                    <a:pt x="849" y="3654"/>
                  </a:moveTo>
                  <a:cubicBezTo>
                    <a:pt x="850" y="3654"/>
                    <a:pt x="855" y="3661"/>
                    <a:pt x="859" y="3672"/>
                  </a:cubicBezTo>
                  <a:lnTo>
                    <a:pt x="859" y="3672"/>
                  </a:lnTo>
                  <a:lnTo>
                    <a:pt x="854" y="3666"/>
                  </a:lnTo>
                  <a:cubicBezTo>
                    <a:pt x="849" y="3658"/>
                    <a:pt x="848" y="3654"/>
                    <a:pt x="849" y="3654"/>
                  </a:cubicBezTo>
                  <a:close/>
                  <a:moveTo>
                    <a:pt x="3256" y="0"/>
                  </a:moveTo>
                  <a:cubicBezTo>
                    <a:pt x="3111" y="0"/>
                    <a:pt x="2967" y="25"/>
                    <a:pt x="2839" y="67"/>
                  </a:cubicBezTo>
                  <a:cubicBezTo>
                    <a:pt x="1861" y="417"/>
                    <a:pt x="1278" y="1242"/>
                    <a:pt x="844" y="2037"/>
                  </a:cubicBezTo>
                  <a:cubicBezTo>
                    <a:pt x="636" y="2441"/>
                    <a:pt x="463" y="2856"/>
                    <a:pt x="301" y="3266"/>
                  </a:cubicBezTo>
                  <a:cubicBezTo>
                    <a:pt x="276" y="3370"/>
                    <a:pt x="192" y="3468"/>
                    <a:pt x="197" y="3735"/>
                  </a:cubicBezTo>
                  <a:cubicBezTo>
                    <a:pt x="207" y="3878"/>
                    <a:pt x="281" y="3997"/>
                    <a:pt x="335" y="4060"/>
                  </a:cubicBezTo>
                  <a:lnTo>
                    <a:pt x="454" y="4193"/>
                  </a:lnTo>
                  <a:cubicBezTo>
                    <a:pt x="597" y="4357"/>
                    <a:pt x="750" y="4519"/>
                    <a:pt x="898" y="4678"/>
                  </a:cubicBezTo>
                  <a:lnTo>
                    <a:pt x="1115" y="4904"/>
                  </a:lnTo>
                  <a:cubicBezTo>
                    <a:pt x="1169" y="4969"/>
                    <a:pt x="1194" y="5018"/>
                    <a:pt x="1204" y="5047"/>
                  </a:cubicBezTo>
                  <a:cubicBezTo>
                    <a:pt x="1249" y="5107"/>
                    <a:pt x="1105" y="5304"/>
                    <a:pt x="973" y="5457"/>
                  </a:cubicBezTo>
                  <a:cubicBezTo>
                    <a:pt x="706" y="5783"/>
                    <a:pt x="380" y="6065"/>
                    <a:pt x="0" y="6296"/>
                  </a:cubicBezTo>
                  <a:cubicBezTo>
                    <a:pt x="440" y="6213"/>
                    <a:pt x="854" y="6000"/>
                    <a:pt x="1219" y="5714"/>
                  </a:cubicBezTo>
                  <a:cubicBezTo>
                    <a:pt x="1313" y="5640"/>
                    <a:pt x="1392" y="5571"/>
                    <a:pt x="1481" y="5477"/>
                  </a:cubicBezTo>
                  <a:cubicBezTo>
                    <a:pt x="1570" y="5389"/>
                    <a:pt x="1673" y="5241"/>
                    <a:pt x="1684" y="5052"/>
                  </a:cubicBezTo>
                  <a:cubicBezTo>
                    <a:pt x="1693" y="4860"/>
                    <a:pt x="1609" y="4703"/>
                    <a:pt x="1540" y="4594"/>
                  </a:cubicBezTo>
                  <a:lnTo>
                    <a:pt x="1338" y="4312"/>
                  </a:lnTo>
                  <a:cubicBezTo>
                    <a:pt x="1210" y="4134"/>
                    <a:pt x="1076" y="3956"/>
                    <a:pt x="943" y="3784"/>
                  </a:cubicBezTo>
                  <a:lnTo>
                    <a:pt x="871" y="3688"/>
                  </a:lnTo>
                  <a:lnTo>
                    <a:pt x="871" y="3688"/>
                  </a:lnTo>
                  <a:cubicBezTo>
                    <a:pt x="882" y="3662"/>
                    <a:pt x="906" y="3596"/>
                    <a:pt x="937" y="3532"/>
                  </a:cubicBezTo>
                  <a:cubicBezTo>
                    <a:pt x="1115" y="3133"/>
                    <a:pt x="1288" y="2742"/>
                    <a:pt x="1491" y="2372"/>
                  </a:cubicBezTo>
                  <a:cubicBezTo>
                    <a:pt x="1678" y="1997"/>
                    <a:pt x="1896" y="1646"/>
                    <a:pt x="2152" y="1340"/>
                  </a:cubicBezTo>
                  <a:cubicBezTo>
                    <a:pt x="2399" y="1030"/>
                    <a:pt x="2714" y="757"/>
                    <a:pt x="3035" y="600"/>
                  </a:cubicBezTo>
                  <a:cubicBezTo>
                    <a:pt x="3147" y="544"/>
                    <a:pt x="3264" y="516"/>
                    <a:pt x="3381" y="516"/>
                  </a:cubicBezTo>
                  <a:cubicBezTo>
                    <a:pt x="3587" y="516"/>
                    <a:pt x="3794" y="603"/>
                    <a:pt x="3974" y="782"/>
                  </a:cubicBezTo>
                  <a:cubicBezTo>
                    <a:pt x="4250" y="1054"/>
                    <a:pt x="4409" y="1479"/>
                    <a:pt x="4580" y="1889"/>
                  </a:cubicBezTo>
                  <a:cubicBezTo>
                    <a:pt x="4561" y="1449"/>
                    <a:pt x="4516" y="990"/>
                    <a:pt x="4250" y="561"/>
                  </a:cubicBezTo>
                  <a:cubicBezTo>
                    <a:pt x="4112" y="353"/>
                    <a:pt x="3910" y="171"/>
                    <a:pt x="3648" y="71"/>
                  </a:cubicBezTo>
                  <a:cubicBezTo>
                    <a:pt x="3524" y="22"/>
                    <a:pt x="3390" y="0"/>
                    <a:pt x="325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1934;p58">
              <a:extLst>
                <a:ext uri="{FF2B5EF4-FFF2-40B4-BE49-F238E27FC236}">
                  <a16:creationId xmlns:a16="http://schemas.microsoft.com/office/drawing/2014/main" id="{5981989D-D304-2871-65B6-21EF08B735C8}"/>
                </a:ext>
              </a:extLst>
            </p:cNvPr>
            <p:cNvSpPr/>
            <p:nvPr/>
          </p:nvSpPr>
          <p:spPr>
            <a:xfrm>
              <a:off x="6659775" y="3794875"/>
              <a:ext cx="244025" cy="225875"/>
            </a:xfrm>
            <a:custGeom>
              <a:avLst/>
              <a:gdLst/>
              <a:ahLst/>
              <a:cxnLst/>
              <a:rect l="l" t="t" r="r" b="b"/>
              <a:pathLst>
                <a:path w="9761" h="9035" extrusionOk="0">
                  <a:moveTo>
                    <a:pt x="9761" y="1"/>
                  </a:moveTo>
                  <a:cubicBezTo>
                    <a:pt x="9760" y="1"/>
                    <a:pt x="8086" y="2592"/>
                    <a:pt x="4686" y="4882"/>
                  </a:cubicBezTo>
                  <a:cubicBezTo>
                    <a:pt x="3131" y="5934"/>
                    <a:pt x="46" y="6699"/>
                    <a:pt x="46" y="6699"/>
                  </a:cubicBezTo>
                  <a:lnTo>
                    <a:pt x="1" y="9034"/>
                  </a:lnTo>
                  <a:cubicBezTo>
                    <a:pt x="1" y="9034"/>
                    <a:pt x="2761" y="8185"/>
                    <a:pt x="5347" y="6221"/>
                  </a:cubicBezTo>
                  <a:cubicBezTo>
                    <a:pt x="7934" y="4260"/>
                    <a:pt x="9760" y="1"/>
                    <a:pt x="976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1935;p58">
              <a:extLst>
                <a:ext uri="{FF2B5EF4-FFF2-40B4-BE49-F238E27FC236}">
                  <a16:creationId xmlns:a16="http://schemas.microsoft.com/office/drawing/2014/main" id="{B218B973-0D6C-841B-046C-452DF77625D9}"/>
                </a:ext>
              </a:extLst>
            </p:cNvPr>
            <p:cNvSpPr/>
            <p:nvPr/>
          </p:nvSpPr>
          <p:spPr>
            <a:xfrm>
              <a:off x="6482325" y="3502000"/>
              <a:ext cx="37400" cy="62000"/>
            </a:xfrm>
            <a:custGeom>
              <a:avLst/>
              <a:gdLst/>
              <a:ahLst/>
              <a:cxnLst/>
              <a:rect l="l" t="t" r="r" b="b"/>
              <a:pathLst>
                <a:path w="1496" h="2480" extrusionOk="0">
                  <a:moveTo>
                    <a:pt x="751" y="1"/>
                  </a:moveTo>
                  <a:cubicBezTo>
                    <a:pt x="336" y="1"/>
                    <a:pt x="1" y="559"/>
                    <a:pt x="1" y="1240"/>
                  </a:cubicBezTo>
                  <a:cubicBezTo>
                    <a:pt x="1" y="1926"/>
                    <a:pt x="336" y="2479"/>
                    <a:pt x="751" y="2479"/>
                  </a:cubicBezTo>
                  <a:cubicBezTo>
                    <a:pt x="1161" y="2479"/>
                    <a:pt x="1496" y="1926"/>
                    <a:pt x="1496" y="1240"/>
                  </a:cubicBezTo>
                  <a:cubicBezTo>
                    <a:pt x="1496" y="559"/>
                    <a:pt x="1161" y="1"/>
                    <a:pt x="75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1936;p58">
              <a:extLst>
                <a:ext uri="{FF2B5EF4-FFF2-40B4-BE49-F238E27FC236}">
                  <a16:creationId xmlns:a16="http://schemas.microsoft.com/office/drawing/2014/main" id="{73D177E9-B2EA-221F-9EAA-7CEBE5A898C3}"/>
                </a:ext>
              </a:extLst>
            </p:cNvPr>
            <p:cNvSpPr/>
            <p:nvPr/>
          </p:nvSpPr>
          <p:spPr>
            <a:xfrm>
              <a:off x="6701250" y="3547175"/>
              <a:ext cx="37425" cy="61975"/>
            </a:xfrm>
            <a:custGeom>
              <a:avLst/>
              <a:gdLst/>
              <a:ahLst/>
              <a:cxnLst/>
              <a:rect l="l" t="t" r="r" b="b"/>
              <a:pathLst>
                <a:path w="1497" h="2479" extrusionOk="0">
                  <a:moveTo>
                    <a:pt x="751" y="0"/>
                  </a:moveTo>
                  <a:cubicBezTo>
                    <a:pt x="337" y="0"/>
                    <a:pt x="0" y="554"/>
                    <a:pt x="0" y="1240"/>
                  </a:cubicBezTo>
                  <a:cubicBezTo>
                    <a:pt x="0" y="1921"/>
                    <a:pt x="337" y="2479"/>
                    <a:pt x="751" y="2479"/>
                  </a:cubicBezTo>
                  <a:cubicBezTo>
                    <a:pt x="1161" y="2479"/>
                    <a:pt x="1497" y="1921"/>
                    <a:pt x="1497" y="1240"/>
                  </a:cubicBezTo>
                  <a:cubicBezTo>
                    <a:pt x="1497" y="554"/>
                    <a:pt x="1161" y="0"/>
                    <a:pt x="75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1937;p58">
              <a:extLst>
                <a:ext uri="{FF2B5EF4-FFF2-40B4-BE49-F238E27FC236}">
                  <a16:creationId xmlns:a16="http://schemas.microsoft.com/office/drawing/2014/main" id="{8549C60C-0F3C-7116-CB1C-6398ACA18738}"/>
                </a:ext>
              </a:extLst>
            </p:cNvPr>
            <p:cNvSpPr/>
            <p:nvPr/>
          </p:nvSpPr>
          <p:spPr>
            <a:xfrm>
              <a:off x="6526500" y="3522975"/>
              <a:ext cx="90500" cy="213725"/>
            </a:xfrm>
            <a:custGeom>
              <a:avLst/>
              <a:gdLst/>
              <a:ahLst/>
              <a:cxnLst/>
              <a:rect l="l" t="t" r="r" b="b"/>
              <a:pathLst>
                <a:path w="3620" h="8549" extrusionOk="0">
                  <a:moveTo>
                    <a:pt x="3235" y="0"/>
                  </a:moveTo>
                  <a:lnTo>
                    <a:pt x="3235" y="0"/>
                  </a:lnTo>
                  <a:cubicBezTo>
                    <a:pt x="2677" y="460"/>
                    <a:pt x="2198" y="1013"/>
                    <a:pt x="1788" y="1610"/>
                  </a:cubicBezTo>
                  <a:cubicBezTo>
                    <a:pt x="1378" y="2212"/>
                    <a:pt x="1037" y="2864"/>
                    <a:pt x="770" y="3545"/>
                  </a:cubicBezTo>
                  <a:cubicBezTo>
                    <a:pt x="232" y="4908"/>
                    <a:pt x="0" y="6398"/>
                    <a:pt x="100" y="7860"/>
                  </a:cubicBezTo>
                  <a:lnTo>
                    <a:pt x="125" y="8166"/>
                  </a:lnTo>
                  <a:lnTo>
                    <a:pt x="371" y="8235"/>
                  </a:lnTo>
                  <a:cubicBezTo>
                    <a:pt x="1121" y="8434"/>
                    <a:pt x="1895" y="8549"/>
                    <a:pt x="2664" y="8549"/>
                  </a:cubicBezTo>
                  <a:cubicBezTo>
                    <a:pt x="2984" y="8549"/>
                    <a:pt x="3303" y="8529"/>
                    <a:pt x="3620" y="8487"/>
                  </a:cubicBezTo>
                  <a:cubicBezTo>
                    <a:pt x="2682" y="8220"/>
                    <a:pt x="1781" y="7941"/>
                    <a:pt x="916" y="7597"/>
                  </a:cubicBezTo>
                  <a:lnTo>
                    <a:pt x="916" y="7597"/>
                  </a:lnTo>
                  <a:cubicBezTo>
                    <a:pt x="1009" y="6319"/>
                    <a:pt x="1250" y="5067"/>
                    <a:pt x="1620" y="3841"/>
                  </a:cubicBezTo>
                  <a:cubicBezTo>
                    <a:pt x="1818" y="3190"/>
                    <a:pt x="2055" y="2548"/>
                    <a:pt x="2326" y="1907"/>
                  </a:cubicBezTo>
                  <a:cubicBezTo>
                    <a:pt x="2597" y="1269"/>
                    <a:pt x="2909" y="643"/>
                    <a:pt x="3235"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1938;p58">
              <a:extLst>
                <a:ext uri="{FF2B5EF4-FFF2-40B4-BE49-F238E27FC236}">
                  <a16:creationId xmlns:a16="http://schemas.microsoft.com/office/drawing/2014/main" id="{E18589E0-5D3A-25ED-5498-81AF0AED063C}"/>
                </a:ext>
              </a:extLst>
            </p:cNvPr>
            <p:cNvSpPr/>
            <p:nvPr/>
          </p:nvSpPr>
          <p:spPr>
            <a:xfrm>
              <a:off x="6434425" y="3379825"/>
              <a:ext cx="147775" cy="93325"/>
            </a:xfrm>
            <a:custGeom>
              <a:avLst/>
              <a:gdLst/>
              <a:ahLst/>
              <a:cxnLst/>
              <a:rect l="l" t="t" r="r" b="b"/>
              <a:pathLst>
                <a:path w="5911" h="3733" extrusionOk="0">
                  <a:moveTo>
                    <a:pt x="5887" y="0"/>
                  </a:moveTo>
                  <a:cubicBezTo>
                    <a:pt x="3417" y="0"/>
                    <a:pt x="1039" y="1489"/>
                    <a:pt x="1" y="3732"/>
                  </a:cubicBezTo>
                  <a:cubicBezTo>
                    <a:pt x="1080" y="2497"/>
                    <a:pt x="2726" y="1785"/>
                    <a:pt x="4366" y="1785"/>
                  </a:cubicBezTo>
                  <a:cubicBezTo>
                    <a:pt x="4789" y="1785"/>
                    <a:pt x="5211" y="1832"/>
                    <a:pt x="5624" y="1930"/>
                  </a:cubicBezTo>
                  <a:cubicBezTo>
                    <a:pt x="5762" y="1319"/>
                    <a:pt x="5856" y="622"/>
                    <a:pt x="5911" y="0"/>
                  </a:cubicBezTo>
                  <a:cubicBezTo>
                    <a:pt x="5903" y="0"/>
                    <a:pt x="5895" y="0"/>
                    <a:pt x="5887"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1939;p58">
              <a:extLst>
                <a:ext uri="{FF2B5EF4-FFF2-40B4-BE49-F238E27FC236}">
                  <a16:creationId xmlns:a16="http://schemas.microsoft.com/office/drawing/2014/main" id="{C06AF601-35E8-DE34-2647-BCEBC5D7640F}"/>
                </a:ext>
              </a:extLst>
            </p:cNvPr>
            <p:cNvSpPr/>
            <p:nvPr/>
          </p:nvSpPr>
          <p:spPr>
            <a:xfrm>
              <a:off x="6679300" y="3392175"/>
              <a:ext cx="135525" cy="118850"/>
            </a:xfrm>
            <a:custGeom>
              <a:avLst/>
              <a:gdLst/>
              <a:ahLst/>
              <a:cxnLst/>
              <a:rect l="l" t="t" r="r" b="b"/>
              <a:pathLst>
                <a:path w="5421" h="4754" extrusionOk="0">
                  <a:moveTo>
                    <a:pt x="429" y="0"/>
                  </a:moveTo>
                  <a:cubicBezTo>
                    <a:pt x="247" y="612"/>
                    <a:pt x="148" y="1204"/>
                    <a:pt x="0" y="1826"/>
                  </a:cubicBezTo>
                  <a:cubicBezTo>
                    <a:pt x="1042" y="2029"/>
                    <a:pt x="2083" y="2270"/>
                    <a:pt x="3040" y="2721"/>
                  </a:cubicBezTo>
                  <a:cubicBezTo>
                    <a:pt x="4004" y="3170"/>
                    <a:pt x="4883" y="3840"/>
                    <a:pt x="5421" y="4754"/>
                  </a:cubicBezTo>
                  <a:cubicBezTo>
                    <a:pt x="4640" y="2537"/>
                    <a:pt x="2621" y="844"/>
                    <a:pt x="429"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1940;p58">
              <a:extLst>
                <a:ext uri="{FF2B5EF4-FFF2-40B4-BE49-F238E27FC236}">
                  <a16:creationId xmlns:a16="http://schemas.microsoft.com/office/drawing/2014/main" id="{5C93C12E-E400-2C26-6809-EF939D2FF313}"/>
                </a:ext>
              </a:extLst>
            </p:cNvPr>
            <p:cNvSpPr/>
            <p:nvPr/>
          </p:nvSpPr>
          <p:spPr>
            <a:xfrm>
              <a:off x="6523525" y="3810375"/>
              <a:ext cx="80375" cy="32150"/>
            </a:xfrm>
            <a:custGeom>
              <a:avLst/>
              <a:gdLst/>
              <a:ahLst/>
              <a:cxnLst/>
              <a:rect l="l" t="t" r="r" b="b"/>
              <a:pathLst>
                <a:path w="3215" h="1286" extrusionOk="0">
                  <a:moveTo>
                    <a:pt x="1171" y="0"/>
                  </a:moveTo>
                  <a:cubicBezTo>
                    <a:pt x="557" y="0"/>
                    <a:pt x="102" y="159"/>
                    <a:pt x="55" y="427"/>
                  </a:cubicBezTo>
                  <a:cubicBezTo>
                    <a:pt x="1" y="728"/>
                    <a:pt x="485" y="1078"/>
                    <a:pt x="1185" y="1286"/>
                  </a:cubicBezTo>
                  <a:cubicBezTo>
                    <a:pt x="1764" y="846"/>
                    <a:pt x="2484" y="589"/>
                    <a:pt x="3215" y="570"/>
                  </a:cubicBezTo>
                  <a:cubicBezTo>
                    <a:pt x="2928" y="358"/>
                    <a:pt x="2450" y="165"/>
                    <a:pt x="1896" y="67"/>
                  </a:cubicBezTo>
                  <a:cubicBezTo>
                    <a:pt x="1641" y="21"/>
                    <a:pt x="1396" y="0"/>
                    <a:pt x="117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1941;p58">
              <a:extLst>
                <a:ext uri="{FF2B5EF4-FFF2-40B4-BE49-F238E27FC236}">
                  <a16:creationId xmlns:a16="http://schemas.microsoft.com/office/drawing/2014/main" id="{43109AAA-E104-0824-E61E-1A78CB525B63}"/>
                </a:ext>
              </a:extLst>
            </p:cNvPr>
            <p:cNvSpPr/>
            <p:nvPr/>
          </p:nvSpPr>
          <p:spPr>
            <a:xfrm>
              <a:off x="6553150" y="3824625"/>
              <a:ext cx="58675" cy="22400"/>
            </a:xfrm>
            <a:custGeom>
              <a:avLst/>
              <a:gdLst/>
              <a:ahLst/>
              <a:cxnLst/>
              <a:rect l="l" t="t" r="r" b="b"/>
              <a:pathLst>
                <a:path w="2347" h="896" extrusionOk="0">
                  <a:moveTo>
                    <a:pt x="2030" y="0"/>
                  </a:moveTo>
                  <a:cubicBezTo>
                    <a:pt x="1299" y="19"/>
                    <a:pt x="579" y="276"/>
                    <a:pt x="0" y="716"/>
                  </a:cubicBezTo>
                  <a:cubicBezTo>
                    <a:pt x="149" y="759"/>
                    <a:pt x="307" y="800"/>
                    <a:pt x="474" y="829"/>
                  </a:cubicBezTo>
                  <a:cubicBezTo>
                    <a:pt x="729" y="874"/>
                    <a:pt x="975" y="895"/>
                    <a:pt x="1199" y="895"/>
                  </a:cubicBezTo>
                  <a:cubicBezTo>
                    <a:pt x="1814" y="895"/>
                    <a:pt x="2269" y="737"/>
                    <a:pt x="2317" y="469"/>
                  </a:cubicBezTo>
                  <a:cubicBezTo>
                    <a:pt x="2346" y="315"/>
                    <a:pt x="2233" y="153"/>
                    <a:pt x="2030" y="0"/>
                  </a:cubicBezTo>
                  <a:close/>
                </a:path>
              </a:pathLst>
            </a:custGeom>
            <a:solidFill>
              <a:srgbClr val="FF4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1942;p58">
              <a:extLst>
                <a:ext uri="{FF2B5EF4-FFF2-40B4-BE49-F238E27FC236}">
                  <a16:creationId xmlns:a16="http://schemas.microsoft.com/office/drawing/2014/main" id="{838EBE6C-BD54-B0A4-6038-69D20775DDF7}"/>
                </a:ext>
              </a:extLst>
            </p:cNvPr>
            <p:cNvSpPr/>
            <p:nvPr/>
          </p:nvSpPr>
          <p:spPr>
            <a:xfrm>
              <a:off x="5867000" y="4032850"/>
              <a:ext cx="1318425" cy="1162425"/>
            </a:xfrm>
            <a:custGeom>
              <a:avLst/>
              <a:gdLst/>
              <a:ahLst/>
              <a:cxnLst/>
              <a:rect l="l" t="t" r="r" b="b"/>
              <a:pathLst>
                <a:path w="52737" h="46497" extrusionOk="0">
                  <a:moveTo>
                    <a:pt x="2552" y="1"/>
                  </a:moveTo>
                  <a:cubicBezTo>
                    <a:pt x="2516" y="1"/>
                    <a:pt x="2482" y="5"/>
                    <a:pt x="2448" y="13"/>
                  </a:cubicBezTo>
                  <a:cubicBezTo>
                    <a:pt x="978" y="364"/>
                    <a:pt x="0" y="5256"/>
                    <a:pt x="898" y="8514"/>
                  </a:cubicBezTo>
                  <a:cubicBezTo>
                    <a:pt x="1796" y="11778"/>
                    <a:pt x="3179" y="14467"/>
                    <a:pt x="4646" y="15282"/>
                  </a:cubicBezTo>
                  <a:cubicBezTo>
                    <a:pt x="6116" y="16096"/>
                    <a:pt x="16464" y="18215"/>
                    <a:pt x="16464" y="18215"/>
                  </a:cubicBezTo>
                  <a:cubicBezTo>
                    <a:pt x="16464" y="18215"/>
                    <a:pt x="27467" y="32150"/>
                    <a:pt x="30320" y="35166"/>
                  </a:cubicBezTo>
                  <a:cubicBezTo>
                    <a:pt x="33174" y="38183"/>
                    <a:pt x="43037" y="46496"/>
                    <a:pt x="43037" y="46496"/>
                  </a:cubicBezTo>
                  <a:lnTo>
                    <a:pt x="52736" y="36228"/>
                  </a:lnTo>
                  <a:cubicBezTo>
                    <a:pt x="52736" y="36228"/>
                    <a:pt x="49799" y="31987"/>
                    <a:pt x="46783" y="28971"/>
                  </a:cubicBezTo>
                  <a:cubicBezTo>
                    <a:pt x="43767" y="25959"/>
                    <a:pt x="41472" y="24671"/>
                    <a:pt x="41472" y="24671"/>
                  </a:cubicBezTo>
                  <a:lnTo>
                    <a:pt x="38045" y="29233"/>
                  </a:lnTo>
                  <a:lnTo>
                    <a:pt x="16571" y="12122"/>
                  </a:lnTo>
                  <a:cubicBezTo>
                    <a:pt x="16571" y="12122"/>
                    <a:pt x="10761" y="10149"/>
                    <a:pt x="9132" y="8677"/>
                  </a:cubicBezTo>
                  <a:cubicBezTo>
                    <a:pt x="7536" y="7244"/>
                    <a:pt x="4078" y="1"/>
                    <a:pt x="2552" y="1"/>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1943;p58">
              <a:extLst>
                <a:ext uri="{FF2B5EF4-FFF2-40B4-BE49-F238E27FC236}">
                  <a16:creationId xmlns:a16="http://schemas.microsoft.com/office/drawing/2014/main" id="{B91CA1B3-0267-B252-3E2E-B06551B112E4}"/>
                </a:ext>
              </a:extLst>
            </p:cNvPr>
            <p:cNvSpPr/>
            <p:nvPr/>
          </p:nvSpPr>
          <p:spPr>
            <a:xfrm>
              <a:off x="6860600" y="4293450"/>
              <a:ext cx="338025" cy="413725"/>
            </a:xfrm>
            <a:custGeom>
              <a:avLst/>
              <a:gdLst/>
              <a:ahLst/>
              <a:cxnLst/>
              <a:rect l="l" t="t" r="r" b="b"/>
              <a:pathLst>
                <a:path w="13521" h="16549" extrusionOk="0">
                  <a:moveTo>
                    <a:pt x="13521" y="1"/>
                  </a:moveTo>
                  <a:lnTo>
                    <a:pt x="13521" y="1"/>
                  </a:lnTo>
                  <a:cubicBezTo>
                    <a:pt x="11882" y="771"/>
                    <a:pt x="10367" y="1807"/>
                    <a:pt x="9009" y="3042"/>
                  </a:cubicBezTo>
                  <a:cubicBezTo>
                    <a:pt x="8323" y="3649"/>
                    <a:pt x="7711" y="4359"/>
                    <a:pt x="7148" y="5075"/>
                  </a:cubicBezTo>
                  <a:cubicBezTo>
                    <a:pt x="6590" y="5791"/>
                    <a:pt x="6066" y="6526"/>
                    <a:pt x="5544" y="7262"/>
                  </a:cubicBezTo>
                  <a:cubicBezTo>
                    <a:pt x="4526" y="8753"/>
                    <a:pt x="3544" y="10263"/>
                    <a:pt x="2616" y="11809"/>
                  </a:cubicBezTo>
                  <a:cubicBezTo>
                    <a:pt x="1689" y="13354"/>
                    <a:pt x="800" y="14924"/>
                    <a:pt x="0" y="16548"/>
                  </a:cubicBezTo>
                  <a:cubicBezTo>
                    <a:pt x="1135" y="15136"/>
                    <a:pt x="2202" y="13685"/>
                    <a:pt x="3243" y="12224"/>
                  </a:cubicBezTo>
                  <a:cubicBezTo>
                    <a:pt x="4295" y="10762"/>
                    <a:pt x="5312" y="9281"/>
                    <a:pt x="6339" y="7815"/>
                  </a:cubicBezTo>
                  <a:cubicBezTo>
                    <a:pt x="6842" y="7075"/>
                    <a:pt x="7355" y="6339"/>
                    <a:pt x="7879" y="5624"/>
                  </a:cubicBezTo>
                  <a:cubicBezTo>
                    <a:pt x="8387" y="4893"/>
                    <a:pt x="8939" y="4227"/>
                    <a:pt x="9538" y="3575"/>
                  </a:cubicBezTo>
                  <a:cubicBezTo>
                    <a:pt x="10746" y="2286"/>
                    <a:pt x="12099" y="1111"/>
                    <a:pt x="1352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1944;p58">
              <a:extLst>
                <a:ext uri="{FF2B5EF4-FFF2-40B4-BE49-F238E27FC236}">
                  <a16:creationId xmlns:a16="http://schemas.microsoft.com/office/drawing/2014/main" id="{A7A2220E-1113-F4BA-9EFD-9CAE9D7AC3F2}"/>
                </a:ext>
              </a:extLst>
            </p:cNvPr>
            <p:cNvSpPr/>
            <p:nvPr/>
          </p:nvSpPr>
          <p:spPr>
            <a:xfrm>
              <a:off x="7127400" y="4793625"/>
              <a:ext cx="174275" cy="206275"/>
            </a:xfrm>
            <a:custGeom>
              <a:avLst/>
              <a:gdLst/>
              <a:ahLst/>
              <a:cxnLst/>
              <a:rect l="l" t="t" r="r" b="b"/>
              <a:pathLst>
                <a:path w="6971" h="8251" extrusionOk="0">
                  <a:moveTo>
                    <a:pt x="6971" y="1"/>
                  </a:moveTo>
                  <a:lnTo>
                    <a:pt x="6971" y="1"/>
                  </a:lnTo>
                  <a:cubicBezTo>
                    <a:pt x="6235" y="559"/>
                    <a:pt x="5579" y="1176"/>
                    <a:pt x="4942" y="1818"/>
                  </a:cubicBezTo>
                  <a:cubicBezTo>
                    <a:pt x="4305" y="2459"/>
                    <a:pt x="3698" y="3126"/>
                    <a:pt x="3115" y="3812"/>
                  </a:cubicBezTo>
                  <a:cubicBezTo>
                    <a:pt x="2533" y="4498"/>
                    <a:pt x="1985" y="5209"/>
                    <a:pt x="1457" y="5945"/>
                  </a:cubicBezTo>
                  <a:cubicBezTo>
                    <a:pt x="928" y="6676"/>
                    <a:pt x="430" y="7430"/>
                    <a:pt x="1" y="8250"/>
                  </a:cubicBezTo>
                  <a:cubicBezTo>
                    <a:pt x="736" y="7692"/>
                    <a:pt x="1398" y="7070"/>
                    <a:pt x="2029" y="6428"/>
                  </a:cubicBezTo>
                  <a:cubicBezTo>
                    <a:pt x="2666" y="5787"/>
                    <a:pt x="3273" y="5125"/>
                    <a:pt x="3856" y="4434"/>
                  </a:cubicBezTo>
                  <a:cubicBezTo>
                    <a:pt x="4439" y="3748"/>
                    <a:pt x="4986" y="3037"/>
                    <a:pt x="5515" y="2302"/>
                  </a:cubicBezTo>
                  <a:cubicBezTo>
                    <a:pt x="6043" y="1571"/>
                    <a:pt x="6542" y="816"/>
                    <a:pt x="697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1945;p58">
              <a:extLst>
                <a:ext uri="{FF2B5EF4-FFF2-40B4-BE49-F238E27FC236}">
                  <a16:creationId xmlns:a16="http://schemas.microsoft.com/office/drawing/2014/main" id="{FA94F376-BC79-9CA2-2C70-1AE6CB25358A}"/>
                </a:ext>
              </a:extLst>
            </p:cNvPr>
            <p:cNvSpPr/>
            <p:nvPr/>
          </p:nvSpPr>
          <p:spPr>
            <a:xfrm>
              <a:off x="6797025" y="4746975"/>
              <a:ext cx="181575" cy="179100"/>
            </a:xfrm>
            <a:custGeom>
              <a:avLst/>
              <a:gdLst/>
              <a:ahLst/>
              <a:cxnLst/>
              <a:rect l="l" t="t" r="r" b="b"/>
              <a:pathLst>
                <a:path w="7263" h="7164" extrusionOk="0">
                  <a:moveTo>
                    <a:pt x="1" y="1"/>
                  </a:moveTo>
                  <a:cubicBezTo>
                    <a:pt x="500" y="737"/>
                    <a:pt x="1131" y="1359"/>
                    <a:pt x="1778" y="1932"/>
                  </a:cubicBezTo>
                  <a:cubicBezTo>
                    <a:pt x="2430" y="2504"/>
                    <a:pt x="3100" y="3037"/>
                    <a:pt x="3752" y="3566"/>
                  </a:cubicBezTo>
                  <a:cubicBezTo>
                    <a:pt x="4403" y="4099"/>
                    <a:pt x="5046" y="4632"/>
                    <a:pt x="5633" y="5220"/>
                  </a:cubicBezTo>
                  <a:cubicBezTo>
                    <a:pt x="6226" y="5806"/>
                    <a:pt x="6763" y="6439"/>
                    <a:pt x="7262" y="7164"/>
                  </a:cubicBezTo>
                  <a:cubicBezTo>
                    <a:pt x="7139" y="6286"/>
                    <a:pt x="6729" y="5457"/>
                    <a:pt x="6205" y="4730"/>
                  </a:cubicBezTo>
                  <a:cubicBezTo>
                    <a:pt x="5683" y="4005"/>
                    <a:pt x="5046" y="3368"/>
                    <a:pt x="4364" y="2821"/>
                  </a:cubicBezTo>
                  <a:cubicBezTo>
                    <a:pt x="3678" y="2263"/>
                    <a:pt x="2958" y="1789"/>
                    <a:pt x="2227" y="1329"/>
                  </a:cubicBezTo>
                  <a:cubicBezTo>
                    <a:pt x="1501" y="875"/>
                    <a:pt x="766" y="440"/>
                    <a:pt x="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1946;p58">
              <a:extLst>
                <a:ext uri="{FF2B5EF4-FFF2-40B4-BE49-F238E27FC236}">
                  <a16:creationId xmlns:a16="http://schemas.microsoft.com/office/drawing/2014/main" id="{EE61988F-4574-5132-F466-2E09D494FC9F}"/>
                </a:ext>
              </a:extLst>
            </p:cNvPr>
            <p:cNvSpPr/>
            <p:nvPr/>
          </p:nvSpPr>
          <p:spPr>
            <a:xfrm>
              <a:off x="5881800" y="4155500"/>
              <a:ext cx="394325" cy="275825"/>
            </a:xfrm>
            <a:custGeom>
              <a:avLst/>
              <a:gdLst/>
              <a:ahLst/>
              <a:cxnLst/>
              <a:rect l="l" t="t" r="r" b="b"/>
              <a:pathLst>
                <a:path w="15773" h="11033" extrusionOk="0">
                  <a:moveTo>
                    <a:pt x="324" y="0"/>
                  </a:moveTo>
                  <a:cubicBezTo>
                    <a:pt x="199" y="0"/>
                    <a:pt x="72" y="48"/>
                    <a:pt x="1" y="148"/>
                  </a:cubicBezTo>
                  <a:cubicBezTo>
                    <a:pt x="69" y="68"/>
                    <a:pt x="172" y="36"/>
                    <a:pt x="272" y="36"/>
                  </a:cubicBezTo>
                  <a:cubicBezTo>
                    <a:pt x="309" y="36"/>
                    <a:pt x="346" y="41"/>
                    <a:pt x="381" y="49"/>
                  </a:cubicBezTo>
                  <a:cubicBezTo>
                    <a:pt x="514" y="78"/>
                    <a:pt x="623" y="172"/>
                    <a:pt x="707" y="276"/>
                  </a:cubicBezTo>
                  <a:cubicBezTo>
                    <a:pt x="864" y="498"/>
                    <a:pt x="987" y="755"/>
                    <a:pt x="1096" y="1012"/>
                  </a:cubicBezTo>
                  <a:cubicBezTo>
                    <a:pt x="1309" y="1530"/>
                    <a:pt x="1457" y="2078"/>
                    <a:pt x="1630" y="2621"/>
                  </a:cubicBezTo>
                  <a:cubicBezTo>
                    <a:pt x="1974" y="3707"/>
                    <a:pt x="2419" y="4763"/>
                    <a:pt x="2908" y="5795"/>
                  </a:cubicBezTo>
                  <a:cubicBezTo>
                    <a:pt x="3154" y="6309"/>
                    <a:pt x="3402" y="6842"/>
                    <a:pt x="3801" y="7321"/>
                  </a:cubicBezTo>
                  <a:cubicBezTo>
                    <a:pt x="4202" y="7809"/>
                    <a:pt x="4769" y="8130"/>
                    <a:pt x="5321" y="8337"/>
                  </a:cubicBezTo>
                  <a:cubicBezTo>
                    <a:pt x="6437" y="8738"/>
                    <a:pt x="7558" y="8969"/>
                    <a:pt x="8713" y="9098"/>
                  </a:cubicBezTo>
                  <a:lnTo>
                    <a:pt x="9577" y="9191"/>
                  </a:lnTo>
                  <a:lnTo>
                    <a:pt x="9024" y="8524"/>
                  </a:lnTo>
                  <a:cubicBezTo>
                    <a:pt x="8634" y="8061"/>
                    <a:pt x="8121" y="7814"/>
                    <a:pt x="7691" y="7587"/>
                  </a:cubicBezTo>
                  <a:cubicBezTo>
                    <a:pt x="7242" y="7360"/>
                    <a:pt x="6886" y="7128"/>
                    <a:pt x="6585" y="6788"/>
                  </a:cubicBezTo>
                  <a:cubicBezTo>
                    <a:pt x="6072" y="6209"/>
                    <a:pt x="5789" y="5404"/>
                    <a:pt x="5841" y="4631"/>
                  </a:cubicBezTo>
                  <a:lnTo>
                    <a:pt x="5841" y="4631"/>
                  </a:lnTo>
                  <a:cubicBezTo>
                    <a:pt x="6688" y="4808"/>
                    <a:pt x="7498" y="5271"/>
                    <a:pt x="8303" y="5751"/>
                  </a:cubicBezTo>
                  <a:cubicBezTo>
                    <a:pt x="8757" y="6022"/>
                    <a:pt x="9237" y="6289"/>
                    <a:pt x="9741" y="6516"/>
                  </a:cubicBezTo>
                  <a:cubicBezTo>
                    <a:pt x="10244" y="6747"/>
                    <a:pt x="10791" y="6895"/>
                    <a:pt x="11304" y="7020"/>
                  </a:cubicBezTo>
                  <a:cubicBezTo>
                    <a:pt x="11828" y="7143"/>
                    <a:pt x="12317" y="7280"/>
                    <a:pt x="12776" y="7517"/>
                  </a:cubicBezTo>
                  <a:cubicBezTo>
                    <a:pt x="13230" y="7745"/>
                    <a:pt x="13655" y="8051"/>
                    <a:pt x="14035" y="8406"/>
                  </a:cubicBezTo>
                  <a:cubicBezTo>
                    <a:pt x="14805" y="9123"/>
                    <a:pt x="15368" y="10046"/>
                    <a:pt x="15772" y="11033"/>
                  </a:cubicBezTo>
                  <a:cubicBezTo>
                    <a:pt x="15491" y="10001"/>
                    <a:pt x="14977" y="9018"/>
                    <a:pt x="14243" y="8205"/>
                  </a:cubicBezTo>
                  <a:cubicBezTo>
                    <a:pt x="13877" y="7799"/>
                    <a:pt x="13448" y="7439"/>
                    <a:pt x="12963" y="7168"/>
                  </a:cubicBezTo>
                  <a:cubicBezTo>
                    <a:pt x="12480" y="6886"/>
                    <a:pt x="11942" y="6708"/>
                    <a:pt x="11434" y="6560"/>
                  </a:cubicBezTo>
                  <a:cubicBezTo>
                    <a:pt x="10915" y="6412"/>
                    <a:pt x="10431" y="6259"/>
                    <a:pt x="9977" y="6017"/>
                  </a:cubicBezTo>
                  <a:cubicBezTo>
                    <a:pt x="9518" y="5785"/>
                    <a:pt x="9078" y="5499"/>
                    <a:pt x="8624" y="5218"/>
                  </a:cubicBezTo>
                  <a:cubicBezTo>
                    <a:pt x="7726" y="4660"/>
                    <a:pt x="6754" y="4038"/>
                    <a:pt x="5583" y="3885"/>
                  </a:cubicBezTo>
                  <a:lnTo>
                    <a:pt x="5262" y="3845"/>
                  </a:lnTo>
                  <a:lnTo>
                    <a:pt x="5198" y="4166"/>
                  </a:lnTo>
                  <a:cubicBezTo>
                    <a:pt x="4981" y="5266"/>
                    <a:pt x="5317" y="6427"/>
                    <a:pt x="6048" y="7266"/>
                  </a:cubicBezTo>
                  <a:cubicBezTo>
                    <a:pt x="6390" y="7674"/>
                    <a:pt x="6866" y="7971"/>
                    <a:pt x="7294" y="8186"/>
                  </a:cubicBezTo>
                  <a:lnTo>
                    <a:pt x="7294" y="8186"/>
                  </a:lnTo>
                  <a:cubicBezTo>
                    <a:pt x="6696" y="8075"/>
                    <a:pt x="6106" y="7932"/>
                    <a:pt x="5544" y="7745"/>
                  </a:cubicBezTo>
                  <a:cubicBezTo>
                    <a:pt x="5036" y="7562"/>
                    <a:pt x="4576" y="7316"/>
                    <a:pt x="4231" y="6940"/>
                  </a:cubicBezTo>
                  <a:cubicBezTo>
                    <a:pt x="3881" y="6565"/>
                    <a:pt x="3614" y="6072"/>
                    <a:pt x="3348" y="5578"/>
                  </a:cubicBezTo>
                  <a:cubicBezTo>
                    <a:pt x="2810" y="4585"/>
                    <a:pt x="2350" y="3559"/>
                    <a:pt x="1910" y="2518"/>
                  </a:cubicBezTo>
                  <a:cubicBezTo>
                    <a:pt x="1698" y="1999"/>
                    <a:pt x="1506" y="1456"/>
                    <a:pt x="1245" y="942"/>
                  </a:cubicBezTo>
                  <a:cubicBezTo>
                    <a:pt x="1106" y="691"/>
                    <a:pt x="978" y="434"/>
                    <a:pt x="775" y="217"/>
                  </a:cubicBezTo>
                  <a:cubicBezTo>
                    <a:pt x="671" y="113"/>
                    <a:pt x="538" y="24"/>
                    <a:pt x="390" y="5"/>
                  </a:cubicBezTo>
                  <a:cubicBezTo>
                    <a:pt x="368" y="2"/>
                    <a:pt x="346" y="0"/>
                    <a:pt x="324"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1947;p58">
              <a:extLst>
                <a:ext uri="{FF2B5EF4-FFF2-40B4-BE49-F238E27FC236}">
                  <a16:creationId xmlns:a16="http://schemas.microsoft.com/office/drawing/2014/main" id="{61793CC6-6D6E-F8DC-0DCE-5CD9B75604C4}"/>
                </a:ext>
              </a:extLst>
            </p:cNvPr>
            <p:cNvSpPr/>
            <p:nvPr/>
          </p:nvSpPr>
          <p:spPr>
            <a:xfrm>
              <a:off x="5898200" y="4072550"/>
              <a:ext cx="123825" cy="225500"/>
            </a:xfrm>
            <a:custGeom>
              <a:avLst/>
              <a:gdLst/>
              <a:ahLst/>
              <a:cxnLst/>
              <a:rect l="l" t="t" r="r" b="b"/>
              <a:pathLst>
                <a:path w="4953" h="9020" extrusionOk="0">
                  <a:moveTo>
                    <a:pt x="31" y="1"/>
                  </a:moveTo>
                  <a:lnTo>
                    <a:pt x="1" y="69"/>
                  </a:lnTo>
                  <a:cubicBezTo>
                    <a:pt x="381" y="272"/>
                    <a:pt x="578" y="667"/>
                    <a:pt x="726" y="1056"/>
                  </a:cubicBezTo>
                  <a:cubicBezTo>
                    <a:pt x="865" y="1457"/>
                    <a:pt x="983" y="1881"/>
                    <a:pt x="1117" y="2296"/>
                  </a:cubicBezTo>
                  <a:lnTo>
                    <a:pt x="1917" y="4779"/>
                  </a:lnTo>
                  <a:cubicBezTo>
                    <a:pt x="2177" y="5593"/>
                    <a:pt x="2380" y="6481"/>
                    <a:pt x="2947" y="7237"/>
                  </a:cubicBezTo>
                  <a:cubicBezTo>
                    <a:pt x="3200" y="7597"/>
                    <a:pt x="3476" y="7948"/>
                    <a:pt x="3792" y="8274"/>
                  </a:cubicBezTo>
                  <a:cubicBezTo>
                    <a:pt x="4109" y="8584"/>
                    <a:pt x="4469" y="8910"/>
                    <a:pt x="4922" y="9019"/>
                  </a:cubicBezTo>
                  <a:lnTo>
                    <a:pt x="4952" y="8950"/>
                  </a:lnTo>
                  <a:cubicBezTo>
                    <a:pt x="4601" y="8703"/>
                    <a:pt x="4380" y="8343"/>
                    <a:pt x="4152" y="7987"/>
                  </a:cubicBezTo>
                  <a:cubicBezTo>
                    <a:pt x="3925" y="7632"/>
                    <a:pt x="3723" y="7257"/>
                    <a:pt x="3516" y="6882"/>
                  </a:cubicBezTo>
                  <a:cubicBezTo>
                    <a:pt x="3161" y="6156"/>
                    <a:pt x="2835" y="5371"/>
                    <a:pt x="2484" y="4567"/>
                  </a:cubicBezTo>
                  <a:lnTo>
                    <a:pt x="1466" y="2163"/>
                  </a:lnTo>
                  <a:cubicBezTo>
                    <a:pt x="1295" y="1762"/>
                    <a:pt x="1131" y="1368"/>
                    <a:pt x="939" y="967"/>
                  </a:cubicBezTo>
                  <a:cubicBezTo>
                    <a:pt x="741" y="573"/>
                    <a:pt x="465" y="163"/>
                    <a:pt x="3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1948;p58">
              <a:extLst>
                <a:ext uri="{FF2B5EF4-FFF2-40B4-BE49-F238E27FC236}">
                  <a16:creationId xmlns:a16="http://schemas.microsoft.com/office/drawing/2014/main" id="{334233CD-D02A-200D-AAF2-FDF5F12AF437}"/>
                </a:ext>
              </a:extLst>
            </p:cNvPr>
            <p:cNvSpPr/>
            <p:nvPr/>
          </p:nvSpPr>
          <p:spPr>
            <a:xfrm>
              <a:off x="5932400" y="4038725"/>
              <a:ext cx="152425" cy="246850"/>
            </a:xfrm>
            <a:custGeom>
              <a:avLst/>
              <a:gdLst/>
              <a:ahLst/>
              <a:cxnLst/>
              <a:rect l="l" t="t" r="r" b="b"/>
              <a:pathLst>
                <a:path w="6097" h="9874" extrusionOk="0">
                  <a:moveTo>
                    <a:pt x="55" y="1"/>
                  </a:moveTo>
                  <a:lnTo>
                    <a:pt x="0" y="45"/>
                  </a:lnTo>
                  <a:cubicBezTo>
                    <a:pt x="583" y="825"/>
                    <a:pt x="923" y="1728"/>
                    <a:pt x="1219" y="2646"/>
                  </a:cubicBezTo>
                  <a:cubicBezTo>
                    <a:pt x="1520" y="3564"/>
                    <a:pt x="1827" y="4512"/>
                    <a:pt x="2271" y="5401"/>
                  </a:cubicBezTo>
                  <a:cubicBezTo>
                    <a:pt x="2705" y="6289"/>
                    <a:pt x="3174" y="7173"/>
                    <a:pt x="3807" y="7934"/>
                  </a:cubicBezTo>
                  <a:cubicBezTo>
                    <a:pt x="4429" y="8684"/>
                    <a:pt x="5140" y="9444"/>
                    <a:pt x="6052" y="9873"/>
                  </a:cubicBezTo>
                  <a:lnTo>
                    <a:pt x="6097" y="9814"/>
                  </a:lnTo>
                  <a:cubicBezTo>
                    <a:pt x="5445" y="9078"/>
                    <a:pt x="4932" y="8299"/>
                    <a:pt x="4389" y="7499"/>
                  </a:cubicBezTo>
                  <a:cubicBezTo>
                    <a:pt x="3860" y="6704"/>
                    <a:pt x="3258" y="5959"/>
                    <a:pt x="2780" y="5130"/>
                  </a:cubicBezTo>
                  <a:cubicBezTo>
                    <a:pt x="2290" y="4310"/>
                    <a:pt x="1930" y="3427"/>
                    <a:pt x="1556" y="2518"/>
                  </a:cubicBezTo>
                  <a:cubicBezTo>
                    <a:pt x="1171" y="1630"/>
                    <a:pt x="736" y="716"/>
                    <a:pt x="55"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1949;p58">
              <a:extLst>
                <a:ext uri="{FF2B5EF4-FFF2-40B4-BE49-F238E27FC236}">
                  <a16:creationId xmlns:a16="http://schemas.microsoft.com/office/drawing/2014/main" id="{C4649BBE-0903-AC0A-9F2A-89C852C03B25}"/>
                </a:ext>
              </a:extLst>
            </p:cNvPr>
            <p:cNvSpPr/>
            <p:nvPr/>
          </p:nvSpPr>
          <p:spPr>
            <a:xfrm>
              <a:off x="6271525" y="4545575"/>
              <a:ext cx="22000" cy="649700"/>
            </a:xfrm>
            <a:custGeom>
              <a:avLst/>
              <a:gdLst/>
              <a:ahLst/>
              <a:cxnLst/>
              <a:rect l="l" t="t" r="r" b="b"/>
              <a:pathLst>
                <a:path w="880" h="25988" extrusionOk="0">
                  <a:moveTo>
                    <a:pt x="766" y="0"/>
                  </a:moveTo>
                  <a:lnTo>
                    <a:pt x="766" y="0"/>
                  </a:lnTo>
                  <a:cubicBezTo>
                    <a:pt x="312" y="4320"/>
                    <a:pt x="110" y="8649"/>
                    <a:pt x="30" y="12989"/>
                  </a:cubicBezTo>
                  <a:cubicBezTo>
                    <a:pt x="1" y="15156"/>
                    <a:pt x="16" y="17328"/>
                    <a:pt x="99" y="19496"/>
                  </a:cubicBezTo>
                  <a:cubicBezTo>
                    <a:pt x="174" y="21663"/>
                    <a:pt x="306" y="23830"/>
                    <a:pt x="563" y="25987"/>
                  </a:cubicBezTo>
                  <a:lnTo>
                    <a:pt x="751" y="12998"/>
                  </a:lnTo>
                  <a:cubicBezTo>
                    <a:pt x="810" y="8669"/>
                    <a:pt x="880" y="4340"/>
                    <a:pt x="76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1950;p58">
              <a:extLst>
                <a:ext uri="{FF2B5EF4-FFF2-40B4-BE49-F238E27FC236}">
                  <a16:creationId xmlns:a16="http://schemas.microsoft.com/office/drawing/2014/main" id="{D28D74CA-30E4-0438-0BEA-2A9FCA3CF888}"/>
                </a:ext>
              </a:extLst>
            </p:cNvPr>
            <p:cNvSpPr/>
            <p:nvPr/>
          </p:nvSpPr>
          <p:spPr>
            <a:xfrm>
              <a:off x="6543675" y="4055750"/>
              <a:ext cx="495875" cy="396300"/>
            </a:xfrm>
            <a:custGeom>
              <a:avLst/>
              <a:gdLst/>
              <a:ahLst/>
              <a:cxnLst/>
              <a:rect l="l" t="t" r="r" b="b"/>
              <a:pathLst>
                <a:path w="19835" h="15852" extrusionOk="0">
                  <a:moveTo>
                    <a:pt x="18305" y="1"/>
                  </a:moveTo>
                  <a:lnTo>
                    <a:pt x="6348" y="11997"/>
                  </a:lnTo>
                  <a:lnTo>
                    <a:pt x="1673" y="1017"/>
                  </a:lnTo>
                  <a:lnTo>
                    <a:pt x="0" y="1961"/>
                  </a:lnTo>
                  <a:lnTo>
                    <a:pt x="5628" y="15852"/>
                  </a:lnTo>
                  <a:lnTo>
                    <a:pt x="19834" y="1042"/>
                  </a:lnTo>
                  <a:lnTo>
                    <a:pt x="18305" y="1"/>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1951;p58">
              <a:extLst>
                <a:ext uri="{FF2B5EF4-FFF2-40B4-BE49-F238E27FC236}">
                  <a16:creationId xmlns:a16="http://schemas.microsoft.com/office/drawing/2014/main" id="{AF7BF911-262C-24AC-D371-695F39514ED4}"/>
                </a:ext>
              </a:extLst>
            </p:cNvPr>
            <p:cNvSpPr/>
            <p:nvPr/>
          </p:nvSpPr>
          <p:spPr>
            <a:xfrm>
              <a:off x="6474300" y="3101175"/>
              <a:ext cx="486650" cy="132175"/>
            </a:xfrm>
            <a:custGeom>
              <a:avLst/>
              <a:gdLst/>
              <a:ahLst/>
              <a:cxnLst/>
              <a:rect l="l" t="t" r="r" b="b"/>
              <a:pathLst>
                <a:path w="19466" h="5287" extrusionOk="0">
                  <a:moveTo>
                    <a:pt x="19465" y="0"/>
                  </a:moveTo>
                  <a:lnTo>
                    <a:pt x="19465" y="0"/>
                  </a:lnTo>
                  <a:cubicBezTo>
                    <a:pt x="19007" y="622"/>
                    <a:pt x="18483" y="1190"/>
                    <a:pt x="17881" y="1664"/>
                  </a:cubicBezTo>
                  <a:cubicBezTo>
                    <a:pt x="17278" y="2128"/>
                    <a:pt x="16631" y="2537"/>
                    <a:pt x="15931" y="2823"/>
                  </a:cubicBezTo>
                  <a:cubicBezTo>
                    <a:pt x="15580" y="2967"/>
                    <a:pt x="15220" y="3105"/>
                    <a:pt x="14865" y="3174"/>
                  </a:cubicBezTo>
                  <a:cubicBezTo>
                    <a:pt x="14736" y="3204"/>
                    <a:pt x="14603" y="3218"/>
                    <a:pt x="14475" y="3218"/>
                  </a:cubicBezTo>
                  <a:cubicBezTo>
                    <a:pt x="14257" y="3218"/>
                    <a:pt x="14054" y="3174"/>
                    <a:pt x="13892" y="3065"/>
                  </a:cubicBezTo>
                  <a:cubicBezTo>
                    <a:pt x="13640" y="2898"/>
                    <a:pt x="13497" y="2566"/>
                    <a:pt x="13482" y="2236"/>
                  </a:cubicBezTo>
                  <a:cubicBezTo>
                    <a:pt x="13468" y="1896"/>
                    <a:pt x="13571" y="1545"/>
                    <a:pt x="13705" y="1194"/>
                  </a:cubicBezTo>
                  <a:lnTo>
                    <a:pt x="14119" y="114"/>
                  </a:lnTo>
                  <a:lnTo>
                    <a:pt x="13334" y="967"/>
                  </a:lnTo>
                  <a:cubicBezTo>
                    <a:pt x="12539" y="1832"/>
                    <a:pt x="11513" y="2438"/>
                    <a:pt x="10447" y="2957"/>
                  </a:cubicBezTo>
                  <a:cubicBezTo>
                    <a:pt x="9370" y="3461"/>
                    <a:pt x="8249" y="3880"/>
                    <a:pt x="7100" y="4206"/>
                  </a:cubicBezTo>
                  <a:cubicBezTo>
                    <a:pt x="5954" y="4541"/>
                    <a:pt x="4784" y="4798"/>
                    <a:pt x="3594" y="4951"/>
                  </a:cubicBezTo>
                  <a:cubicBezTo>
                    <a:pt x="2409" y="5120"/>
                    <a:pt x="1206" y="5188"/>
                    <a:pt x="1" y="5188"/>
                  </a:cubicBezTo>
                  <a:cubicBezTo>
                    <a:pt x="652" y="5252"/>
                    <a:pt x="1313" y="5287"/>
                    <a:pt x="1970" y="5287"/>
                  </a:cubicBezTo>
                  <a:cubicBezTo>
                    <a:pt x="2523" y="5287"/>
                    <a:pt x="3076" y="5262"/>
                    <a:pt x="3624" y="5218"/>
                  </a:cubicBezTo>
                  <a:cubicBezTo>
                    <a:pt x="4829" y="5109"/>
                    <a:pt x="6038" y="4917"/>
                    <a:pt x="7212" y="4605"/>
                  </a:cubicBezTo>
                  <a:cubicBezTo>
                    <a:pt x="8388" y="4290"/>
                    <a:pt x="9533" y="3880"/>
                    <a:pt x="10643" y="3377"/>
                  </a:cubicBezTo>
                  <a:cubicBezTo>
                    <a:pt x="11513" y="2987"/>
                    <a:pt x="12347" y="2488"/>
                    <a:pt x="13072" y="1846"/>
                  </a:cubicBezTo>
                  <a:lnTo>
                    <a:pt x="13072" y="1846"/>
                  </a:lnTo>
                  <a:cubicBezTo>
                    <a:pt x="13058" y="1980"/>
                    <a:pt x="13047" y="2117"/>
                    <a:pt x="13058" y="2256"/>
                  </a:cubicBezTo>
                  <a:cubicBezTo>
                    <a:pt x="13083" y="2685"/>
                    <a:pt x="13265" y="3149"/>
                    <a:pt x="13669" y="3406"/>
                  </a:cubicBezTo>
                  <a:cubicBezTo>
                    <a:pt x="13897" y="3554"/>
                    <a:pt x="14149" y="3603"/>
                    <a:pt x="14391" y="3603"/>
                  </a:cubicBezTo>
                  <a:cubicBezTo>
                    <a:pt x="14583" y="3603"/>
                    <a:pt x="14771" y="3573"/>
                    <a:pt x="14943" y="3530"/>
                  </a:cubicBezTo>
                  <a:cubicBezTo>
                    <a:pt x="15343" y="3431"/>
                    <a:pt x="15699" y="3272"/>
                    <a:pt x="16059" y="3110"/>
                  </a:cubicBezTo>
                  <a:cubicBezTo>
                    <a:pt x="17481" y="2443"/>
                    <a:pt x="18686" y="1333"/>
                    <a:pt x="19465" y="0"/>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1952;p58">
              <a:extLst>
                <a:ext uri="{FF2B5EF4-FFF2-40B4-BE49-F238E27FC236}">
                  <a16:creationId xmlns:a16="http://schemas.microsoft.com/office/drawing/2014/main" id="{E6D21491-E678-7116-2D8A-5D0575F48C6F}"/>
                </a:ext>
              </a:extLst>
            </p:cNvPr>
            <p:cNvSpPr/>
            <p:nvPr/>
          </p:nvSpPr>
          <p:spPr>
            <a:xfrm>
              <a:off x="6984100" y="3113500"/>
              <a:ext cx="1400" cy="2625"/>
            </a:xfrm>
            <a:custGeom>
              <a:avLst/>
              <a:gdLst/>
              <a:ahLst/>
              <a:cxnLst/>
              <a:rect l="l" t="t" r="r" b="b"/>
              <a:pathLst>
                <a:path w="56" h="105" extrusionOk="0">
                  <a:moveTo>
                    <a:pt x="55" y="0"/>
                  </a:moveTo>
                  <a:lnTo>
                    <a:pt x="55" y="0"/>
                  </a:lnTo>
                  <a:cubicBezTo>
                    <a:pt x="41" y="30"/>
                    <a:pt x="21" y="59"/>
                    <a:pt x="1" y="95"/>
                  </a:cubicBezTo>
                  <a:cubicBezTo>
                    <a:pt x="11" y="95"/>
                    <a:pt x="11" y="100"/>
                    <a:pt x="16" y="104"/>
                  </a:cubicBezTo>
                  <a:cubicBezTo>
                    <a:pt x="30" y="70"/>
                    <a:pt x="46" y="36"/>
                    <a:pt x="55" y="0"/>
                  </a:cubicBezTo>
                  <a:close/>
                </a:path>
              </a:pathLst>
            </a:custGeom>
            <a:solidFill>
              <a:srgbClr val="BBD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1953;p58">
              <a:extLst>
                <a:ext uri="{FF2B5EF4-FFF2-40B4-BE49-F238E27FC236}">
                  <a16:creationId xmlns:a16="http://schemas.microsoft.com/office/drawing/2014/main" id="{7E986864-AB1A-0993-C5FD-9B5AD585FF04}"/>
                </a:ext>
              </a:extLst>
            </p:cNvPr>
            <p:cNvSpPr/>
            <p:nvPr/>
          </p:nvSpPr>
          <p:spPr>
            <a:xfrm>
              <a:off x="6942650" y="3115850"/>
              <a:ext cx="153800" cy="258450"/>
            </a:xfrm>
            <a:custGeom>
              <a:avLst/>
              <a:gdLst/>
              <a:ahLst/>
              <a:cxnLst/>
              <a:rect l="l" t="t" r="r" b="b"/>
              <a:pathLst>
                <a:path w="6152" h="10338" extrusionOk="0">
                  <a:moveTo>
                    <a:pt x="1659" y="1"/>
                  </a:moveTo>
                  <a:cubicBezTo>
                    <a:pt x="1378" y="475"/>
                    <a:pt x="1126" y="968"/>
                    <a:pt x="889" y="1471"/>
                  </a:cubicBezTo>
                  <a:cubicBezTo>
                    <a:pt x="652" y="2015"/>
                    <a:pt x="455" y="2578"/>
                    <a:pt x="307" y="3159"/>
                  </a:cubicBezTo>
                  <a:cubicBezTo>
                    <a:pt x="16" y="4319"/>
                    <a:pt x="0" y="5579"/>
                    <a:pt x="396" y="6748"/>
                  </a:cubicBezTo>
                  <a:cubicBezTo>
                    <a:pt x="598" y="7326"/>
                    <a:pt x="914" y="7874"/>
                    <a:pt x="1314" y="8338"/>
                  </a:cubicBezTo>
                  <a:cubicBezTo>
                    <a:pt x="1724" y="8792"/>
                    <a:pt x="2198" y="9187"/>
                    <a:pt x="2725" y="9484"/>
                  </a:cubicBezTo>
                  <a:cubicBezTo>
                    <a:pt x="3253" y="9780"/>
                    <a:pt x="3812" y="10006"/>
                    <a:pt x="4384" y="10160"/>
                  </a:cubicBezTo>
                  <a:cubicBezTo>
                    <a:pt x="4789" y="10259"/>
                    <a:pt x="5208" y="10338"/>
                    <a:pt x="5623" y="10338"/>
                  </a:cubicBezTo>
                  <a:cubicBezTo>
                    <a:pt x="5801" y="10338"/>
                    <a:pt x="5978" y="10322"/>
                    <a:pt x="6151" y="10288"/>
                  </a:cubicBezTo>
                  <a:lnTo>
                    <a:pt x="6122" y="10288"/>
                  </a:lnTo>
                  <a:cubicBezTo>
                    <a:pt x="5545" y="10288"/>
                    <a:pt x="4987" y="10140"/>
                    <a:pt x="4458" y="9933"/>
                  </a:cubicBezTo>
                  <a:cubicBezTo>
                    <a:pt x="3916" y="9740"/>
                    <a:pt x="3392" y="9484"/>
                    <a:pt x="2923" y="9167"/>
                  </a:cubicBezTo>
                  <a:cubicBezTo>
                    <a:pt x="1975" y="8536"/>
                    <a:pt x="1200" y="7657"/>
                    <a:pt x="854" y="6590"/>
                  </a:cubicBezTo>
                  <a:cubicBezTo>
                    <a:pt x="485" y="5529"/>
                    <a:pt x="474" y="4360"/>
                    <a:pt x="672" y="3234"/>
                  </a:cubicBezTo>
                  <a:cubicBezTo>
                    <a:pt x="865" y="2138"/>
                    <a:pt x="1264" y="1072"/>
                    <a:pt x="1674" y="10"/>
                  </a:cubicBezTo>
                  <a:cubicBezTo>
                    <a:pt x="1669" y="6"/>
                    <a:pt x="1669" y="1"/>
                    <a:pt x="1659" y="1"/>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1954;p58">
              <a:extLst>
                <a:ext uri="{FF2B5EF4-FFF2-40B4-BE49-F238E27FC236}">
                  <a16:creationId xmlns:a16="http://schemas.microsoft.com/office/drawing/2014/main" id="{64093F1E-1641-1D24-062B-B18620BCC669}"/>
                </a:ext>
              </a:extLst>
            </p:cNvPr>
            <p:cNvSpPr/>
            <p:nvPr/>
          </p:nvSpPr>
          <p:spPr>
            <a:xfrm>
              <a:off x="7093575" y="3299225"/>
              <a:ext cx="2875" cy="1025"/>
            </a:xfrm>
            <a:custGeom>
              <a:avLst/>
              <a:gdLst/>
              <a:ahLst/>
              <a:cxnLst/>
              <a:rect l="l" t="t" r="r" b="b"/>
              <a:pathLst>
                <a:path w="115" h="41" extrusionOk="0">
                  <a:moveTo>
                    <a:pt x="1" y="1"/>
                  </a:moveTo>
                  <a:cubicBezTo>
                    <a:pt x="1" y="16"/>
                    <a:pt x="5" y="26"/>
                    <a:pt x="5" y="41"/>
                  </a:cubicBezTo>
                  <a:lnTo>
                    <a:pt x="114" y="41"/>
                  </a:lnTo>
                  <a:cubicBezTo>
                    <a:pt x="75" y="26"/>
                    <a:pt x="35" y="16"/>
                    <a:pt x="1" y="1"/>
                  </a:cubicBezTo>
                  <a:close/>
                </a:path>
              </a:pathLst>
            </a:custGeom>
            <a:solidFill>
              <a:srgbClr val="BBD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1955;p58">
              <a:extLst>
                <a:ext uri="{FF2B5EF4-FFF2-40B4-BE49-F238E27FC236}">
                  <a16:creationId xmlns:a16="http://schemas.microsoft.com/office/drawing/2014/main" id="{B62F8373-65B2-0D94-941C-330253A65E49}"/>
                </a:ext>
              </a:extLst>
            </p:cNvPr>
            <p:cNvSpPr/>
            <p:nvPr/>
          </p:nvSpPr>
          <p:spPr>
            <a:xfrm>
              <a:off x="7009900" y="3159275"/>
              <a:ext cx="83825" cy="140975"/>
            </a:xfrm>
            <a:custGeom>
              <a:avLst/>
              <a:gdLst/>
              <a:ahLst/>
              <a:cxnLst/>
              <a:rect l="l" t="t" r="r" b="b"/>
              <a:pathLst>
                <a:path w="3353" h="5639" extrusionOk="0">
                  <a:moveTo>
                    <a:pt x="796" y="1"/>
                  </a:moveTo>
                  <a:cubicBezTo>
                    <a:pt x="124" y="1018"/>
                    <a:pt x="1" y="2425"/>
                    <a:pt x="515" y="3600"/>
                  </a:cubicBezTo>
                  <a:cubicBezTo>
                    <a:pt x="776" y="4188"/>
                    <a:pt x="1190" y="4701"/>
                    <a:pt x="1714" y="5061"/>
                  </a:cubicBezTo>
                  <a:cubicBezTo>
                    <a:pt x="2197" y="5407"/>
                    <a:pt x="2775" y="5624"/>
                    <a:pt x="3352" y="5639"/>
                  </a:cubicBezTo>
                  <a:cubicBezTo>
                    <a:pt x="3352" y="5624"/>
                    <a:pt x="3348" y="5614"/>
                    <a:pt x="3348" y="5599"/>
                  </a:cubicBezTo>
                  <a:cubicBezTo>
                    <a:pt x="2815" y="5411"/>
                    <a:pt x="2345" y="5125"/>
                    <a:pt x="1946" y="4769"/>
                  </a:cubicBezTo>
                  <a:cubicBezTo>
                    <a:pt x="1527" y="4384"/>
                    <a:pt x="1176" y="3921"/>
                    <a:pt x="953" y="3407"/>
                  </a:cubicBezTo>
                  <a:cubicBezTo>
                    <a:pt x="495" y="2370"/>
                    <a:pt x="485" y="1166"/>
                    <a:pt x="796" y="1"/>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1956;p58">
              <a:extLst>
                <a:ext uri="{FF2B5EF4-FFF2-40B4-BE49-F238E27FC236}">
                  <a16:creationId xmlns:a16="http://schemas.microsoft.com/office/drawing/2014/main" id="{0EE6A9B9-8B9B-BB3F-3C09-1066AD5D1E75}"/>
                </a:ext>
              </a:extLst>
            </p:cNvPr>
            <p:cNvSpPr/>
            <p:nvPr/>
          </p:nvSpPr>
          <p:spPr>
            <a:xfrm>
              <a:off x="6560075" y="3118075"/>
              <a:ext cx="1400" cy="625"/>
            </a:xfrm>
            <a:custGeom>
              <a:avLst/>
              <a:gdLst/>
              <a:ahLst/>
              <a:cxnLst/>
              <a:rect l="l" t="t" r="r" b="b"/>
              <a:pathLst>
                <a:path w="56" h="25" extrusionOk="0">
                  <a:moveTo>
                    <a:pt x="1" y="1"/>
                  </a:moveTo>
                  <a:lnTo>
                    <a:pt x="1" y="1"/>
                  </a:lnTo>
                  <a:cubicBezTo>
                    <a:pt x="15" y="10"/>
                    <a:pt x="30" y="15"/>
                    <a:pt x="45" y="24"/>
                  </a:cubicBezTo>
                  <a:cubicBezTo>
                    <a:pt x="45" y="20"/>
                    <a:pt x="49" y="20"/>
                    <a:pt x="55" y="15"/>
                  </a:cubicBezTo>
                  <a:cubicBezTo>
                    <a:pt x="35" y="10"/>
                    <a:pt x="20" y="5"/>
                    <a:pt x="1" y="1"/>
                  </a:cubicBezTo>
                  <a:close/>
                </a:path>
              </a:pathLst>
            </a:custGeom>
            <a:solidFill>
              <a:srgbClr val="BBD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1957;p58">
              <a:extLst>
                <a:ext uri="{FF2B5EF4-FFF2-40B4-BE49-F238E27FC236}">
                  <a16:creationId xmlns:a16="http://schemas.microsoft.com/office/drawing/2014/main" id="{59E7F9EB-AEE4-2BE9-39F8-A5061B7FBF26}"/>
                </a:ext>
              </a:extLst>
            </p:cNvPr>
            <p:cNvSpPr/>
            <p:nvPr/>
          </p:nvSpPr>
          <p:spPr>
            <a:xfrm>
              <a:off x="6561175" y="3062275"/>
              <a:ext cx="228100" cy="73725"/>
            </a:xfrm>
            <a:custGeom>
              <a:avLst/>
              <a:gdLst/>
              <a:ahLst/>
              <a:cxnLst/>
              <a:rect l="l" t="t" r="r" b="b"/>
              <a:pathLst>
                <a:path w="9124" h="2949" extrusionOk="0">
                  <a:moveTo>
                    <a:pt x="9123" y="1"/>
                  </a:moveTo>
                  <a:lnTo>
                    <a:pt x="9123" y="1"/>
                  </a:lnTo>
                  <a:cubicBezTo>
                    <a:pt x="7865" y="1107"/>
                    <a:pt x="6394" y="1871"/>
                    <a:pt x="4819" y="2252"/>
                  </a:cubicBezTo>
                  <a:cubicBezTo>
                    <a:pt x="4039" y="2445"/>
                    <a:pt x="3244" y="2538"/>
                    <a:pt x="2440" y="2538"/>
                  </a:cubicBezTo>
                  <a:cubicBezTo>
                    <a:pt x="1630" y="2538"/>
                    <a:pt x="816" y="2445"/>
                    <a:pt x="11" y="2247"/>
                  </a:cubicBezTo>
                  <a:cubicBezTo>
                    <a:pt x="5" y="2252"/>
                    <a:pt x="1" y="2252"/>
                    <a:pt x="1" y="2256"/>
                  </a:cubicBezTo>
                  <a:cubicBezTo>
                    <a:pt x="934" y="2726"/>
                    <a:pt x="1996" y="2948"/>
                    <a:pt x="3056" y="2948"/>
                  </a:cubicBezTo>
                  <a:cubicBezTo>
                    <a:pt x="3689" y="2948"/>
                    <a:pt x="4320" y="2869"/>
                    <a:pt x="4933" y="2721"/>
                  </a:cubicBezTo>
                  <a:cubicBezTo>
                    <a:pt x="6587" y="2316"/>
                    <a:pt x="8146" y="1374"/>
                    <a:pt x="9123" y="1"/>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6" name="Speech Bubble: Rectangle with Corners Rounded 2485">
            <a:extLst>
              <a:ext uri="{FF2B5EF4-FFF2-40B4-BE49-F238E27FC236}">
                <a16:creationId xmlns:a16="http://schemas.microsoft.com/office/drawing/2014/main" id="{58230411-9D1C-63AD-EE47-8C1CDE209813}"/>
              </a:ext>
            </a:extLst>
          </p:cNvPr>
          <p:cNvSpPr/>
          <p:nvPr/>
        </p:nvSpPr>
        <p:spPr>
          <a:xfrm>
            <a:off x="565290" y="2695383"/>
            <a:ext cx="2324316" cy="1363111"/>
          </a:xfrm>
          <a:prstGeom prst="wedgeRoundRectCallout">
            <a:avLst>
              <a:gd name="adj1" fmla="val 40965"/>
              <a:gd name="adj2" fmla="val 58860"/>
              <a:gd name="adj3" fmla="val 16667"/>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487" name="TextBox 2486">
            <a:extLst>
              <a:ext uri="{FF2B5EF4-FFF2-40B4-BE49-F238E27FC236}">
                <a16:creationId xmlns:a16="http://schemas.microsoft.com/office/drawing/2014/main" id="{E295FA39-51AB-7EB5-DACF-CAD046B75B9B}"/>
              </a:ext>
            </a:extLst>
          </p:cNvPr>
          <p:cNvSpPr txBox="1"/>
          <p:nvPr/>
        </p:nvSpPr>
        <p:spPr>
          <a:xfrm>
            <a:off x="548145" y="2777029"/>
            <a:ext cx="2326595" cy="1200329"/>
          </a:xfrm>
          <a:prstGeom prst="rect">
            <a:avLst/>
          </a:prstGeom>
          <a:noFill/>
        </p:spPr>
        <p:txBody>
          <a:bodyPr wrap="square">
            <a:spAutoFit/>
          </a:bodyPr>
          <a:lstStyle/>
          <a:p>
            <a:pPr algn="ctr"/>
            <a:r>
              <a:rPr lang="en-US" sz="2400" b="1" u="sng" dirty="0">
                <a:latin typeface="Patrick Hand" panose="00000500000000000000" pitchFamily="2" charset="0"/>
              </a:rPr>
              <a:t>I will be / I promise </a:t>
            </a:r>
            <a:r>
              <a:rPr lang="en-US" sz="2400" dirty="0">
                <a:latin typeface="Patrick Hand" panose="00000500000000000000" pitchFamily="2" charset="0"/>
              </a:rPr>
              <a:t>to be on time for the performance.</a:t>
            </a:r>
          </a:p>
        </p:txBody>
      </p:sp>
      <p:sp>
        <p:nvSpPr>
          <p:cNvPr id="2488" name="Speech Bubble: Rectangle with Corners Rounded 2487">
            <a:extLst>
              <a:ext uri="{FF2B5EF4-FFF2-40B4-BE49-F238E27FC236}">
                <a16:creationId xmlns:a16="http://schemas.microsoft.com/office/drawing/2014/main" id="{1146B162-3E08-DA28-1084-C7BE31684575}"/>
              </a:ext>
            </a:extLst>
          </p:cNvPr>
          <p:cNvSpPr/>
          <p:nvPr/>
        </p:nvSpPr>
        <p:spPr>
          <a:xfrm>
            <a:off x="6449152" y="2821471"/>
            <a:ext cx="2324316" cy="1363111"/>
          </a:xfrm>
          <a:prstGeom prst="wedgeRoundRectCallout">
            <a:avLst>
              <a:gd name="adj1" fmla="val -47170"/>
              <a:gd name="adj2" fmla="val 65620"/>
              <a:gd name="adj3" fmla="val 16667"/>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489" name="TextBox 2488">
            <a:extLst>
              <a:ext uri="{FF2B5EF4-FFF2-40B4-BE49-F238E27FC236}">
                <a16:creationId xmlns:a16="http://schemas.microsoft.com/office/drawing/2014/main" id="{5D1005EB-7DCF-4971-D187-452CE9D09EA4}"/>
              </a:ext>
            </a:extLst>
          </p:cNvPr>
          <p:cNvSpPr txBox="1"/>
          <p:nvPr/>
        </p:nvSpPr>
        <p:spPr>
          <a:xfrm>
            <a:off x="6615372" y="3060076"/>
            <a:ext cx="2082612" cy="830997"/>
          </a:xfrm>
          <a:prstGeom prst="rect">
            <a:avLst/>
          </a:prstGeom>
          <a:noFill/>
        </p:spPr>
        <p:txBody>
          <a:bodyPr wrap="square">
            <a:spAutoFit/>
          </a:bodyPr>
          <a:lstStyle/>
          <a:p>
            <a:pPr algn="ctr"/>
            <a:r>
              <a:rPr lang="en-US" sz="2400" dirty="0">
                <a:latin typeface="Patrick Hand" panose="00000500000000000000" pitchFamily="2" charset="0"/>
              </a:rPr>
              <a:t>I highly appreciate it</a:t>
            </a:r>
          </a:p>
        </p:txBody>
      </p:sp>
      <p:grpSp>
        <p:nvGrpSpPr>
          <p:cNvPr id="2490" name="Google Shape;1958;p58">
            <a:extLst>
              <a:ext uri="{FF2B5EF4-FFF2-40B4-BE49-F238E27FC236}">
                <a16:creationId xmlns:a16="http://schemas.microsoft.com/office/drawing/2014/main" id="{095ED7C0-856C-FDC3-DDE3-1565FDF163FC}"/>
              </a:ext>
            </a:extLst>
          </p:cNvPr>
          <p:cNvGrpSpPr/>
          <p:nvPr/>
        </p:nvGrpSpPr>
        <p:grpSpPr>
          <a:xfrm>
            <a:off x="2811655" y="2923735"/>
            <a:ext cx="1426970" cy="2244571"/>
            <a:chOff x="4392925" y="3022450"/>
            <a:chExt cx="1300550" cy="2095525"/>
          </a:xfrm>
        </p:grpSpPr>
        <p:sp>
          <p:nvSpPr>
            <p:cNvPr id="2491" name="Google Shape;1959;p58">
              <a:extLst>
                <a:ext uri="{FF2B5EF4-FFF2-40B4-BE49-F238E27FC236}">
                  <a16:creationId xmlns:a16="http://schemas.microsoft.com/office/drawing/2014/main" id="{28D42DE8-7BC6-F508-C269-7EFC4EB7A088}"/>
                </a:ext>
              </a:extLst>
            </p:cNvPr>
            <p:cNvSpPr/>
            <p:nvPr/>
          </p:nvSpPr>
          <p:spPr>
            <a:xfrm>
              <a:off x="5335450" y="4278150"/>
              <a:ext cx="268300" cy="557175"/>
            </a:xfrm>
            <a:custGeom>
              <a:avLst/>
              <a:gdLst/>
              <a:ahLst/>
              <a:cxnLst/>
              <a:rect l="l" t="t" r="r" b="b"/>
              <a:pathLst>
                <a:path w="10732" h="22287" extrusionOk="0">
                  <a:moveTo>
                    <a:pt x="4858" y="0"/>
                  </a:moveTo>
                  <a:lnTo>
                    <a:pt x="0" y="19228"/>
                  </a:lnTo>
                  <a:lnTo>
                    <a:pt x="775" y="22027"/>
                  </a:lnTo>
                  <a:cubicBezTo>
                    <a:pt x="1760" y="22201"/>
                    <a:pt x="2760" y="22286"/>
                    <a:pt x="3761" y="22286"/>
                  </a:cubicBezTo>
                  <a:cubicBezTo>
                    <a:pt x="6149" y="22286"/>
                    <a:pt x="8540" y="21798"/>
                    <a:pt x="10732" y="20847"/>
                  </a:cubicBezTo>
                  <a:lnTo>
                    <a:pt x="4858" y="0"/>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1960;p58">
              <a:extLst>
                <a:ext uri="{FF2B5EF4-FFF2-40B4-BE49-F238E27FC236}">
                  <a16:creationId xmlns:a16="http://schemas.microsoft.com/office/drawing/2014/main" id="{ABDB7D30-B822-0CAA-878E-17E57D2F59A1}"/>
                </a:ext>
              </a:extLst>
            </p:cNvPr>
            <p:cNvSpPr/>
            <p:nvPr/>
          </p:nvSpPr>
          <p:spPr>
            <a:xfrm>
              <a:off x="5354825" y="4799325"/>
              <a:ext cx="338650" cy="318650"/>
            </a:xfrm>
            <a:custGeom>
              <a:avLst/>
              <a:gdLst/>
              <a:ahLst/>
              <a:cxnLst/>
              <a:rect l="l" t="t" r="r" b="b"/>
              <a:pathLst>
                <a:path w="13546" h="12746" extrusionOk="0">
                  <a:moveTo>
                    <a:pt x="9957" y="0"/>
                  </a:moveTo>
                  <a:cubicBezTo>
                    <a:pt x="7765" y="951"/>
                    <a:pt x="5374" y="1439"/>
                    <a:pt x="2986" y="1439"/>
                  </a:cubicBezTo>
                  <a:cubicBezTo>
                    <a:pt x="1985" y="1439"/>
                    <a:pt x="985" y="1354"/>
                    <a:pt x="0" y="1180"/>
                  </a:cubicBezTo>
                  <a:lnTo>
                    <a:pt x="0" y="1180"/>
                  </a:lnTo>
                  <a:lnTo>
                    <a:pt x="3204" y="12746"/>
                  </a:lnTo>
                  <a:lnTo>
                    <a:pt x="13546" y="12746"/>
                  </a:lnTo>
                  <a:lnTo>
                    <a:pt x="9957" y="0"/>
                  </a:ln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1961;p58">
              <a:extLst>
                <a:ext uri="{FF2B5EF4-FFF2-40B4-BE49-F238E27FC236}">
                  <a16:creationId xmlns:a16="http://schemas.microsoft.com/office/drawing/2014/main" id="{52FC623A-4B72-F931-A4A6-598CE65D798A}"/>
                </a:ext>
              </a:extLst>
            </p:cNvPr>
            <p:cNvSpPr/>
            <p:nvPr/>
          </p:nvSpPr>
          <p:spPr>
            <a:xfrm>
              <a:off x="4392925" y="3996650"/>
              <a:ext cx="1149150" cy="1121325"/>
            </a:xfrm>
            <a:custGeom>
              <a:avLst/>
              <a:gdLst/>
              <a:ahLst/>
              <a:cxnLst/>
              <a:rect l="l" t="t" r="r" b="b"/>
              <a:pathLst>
                <a:path w="45966" h="44853" extrusionOk="0">
                  <a:moveTo>
                    <a:pt x="17699" y="0"/>
                  </a:moveTo>
                  <a:cubicBezTo>
                    <a:pt x="17699" y="0"/>
                    <a:pt x="2840" y="8145"/>
                    <a:pt x="1423" y="15022"/>
                  </a:cubicBezTo>
                  <a:cubicBezTo>
                    <a:pt x="1" y="21904"/>
                    <a:pt x="5895" y="44853"/>
                    <a:pt x="5895" y="44853"/>
                  </a:cubicBezTo>
                  <a:lnTo>
                    <a:pt x="45965" y="44853"/>
                  </a:lnTo>
                  <a:cubicBezTo>
                    <a:pt x="45965" y="44853"/>
                    <a:pt x="39962" y="31697"/>
                    <a:pt x="39962" y="28494"/>
                  </a:cubicBezTo>
                  <a:cubicBezTo>
                    <a:pt x="39962" y="25285"/>
                    <a:pt x="44327" y="13492"/>
                    <a:pt x="42361" y="10925"/>
                  </a:cubicBezTo>
                  <a:cubicBezTo>
                    <a:pt x="40397" y="8362"/>
                    <a:pt x="27962" y="1486"/>
                    <a:pt x="27961" y="1486"/>
                  </a:cubicBezTo>
                  <a:lnTo>
                    <a:pt x="27961" y="1486"/>
                  </a:lnTo>
                  <a:lnTo>
                    <a:pt x="28030" y="3682"/>
                  </a:lnTo>
                  <a:lnTo>
                    <a:pt x="17699" y="0"/>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1962;p58">
              <a:extLst>
                <a:ext uri="{FF2B5EF4-FFF2-40B4-BE49-F238E27FC236}">
                  <a16:creationId xmlns:a16="http://schemas.microsoft.com/office/drawing/2014/main" id="{55021914-581D-F3AD-AEB0-A375AEAAA104}"/>
                </a:ext>
              </a:extLst>
            </p:cNvPr>
            <p:cNvSpPr/>
            <p:nvPr/>
          </p:nvSpPr>
          <p:spPr>
            <a:xfrm>
              <a:off x="4702700" y="3140925"/>
              <a:ext cx="624400" cy="952050"/>
            </a:xfrm>
            <a:custGeom>
              <a:avLst/>
              <a:gdLst/>
              <a:ahLst/>
              <a:cxnLst/>
              <a:rect l="l" t="t" r="r" b="b"/>
              <a:pathLst>
                <a:path w="24976" h="38082" extrusionOk="0">
                  <a:moveTo>
                    <a:pt x="14152" y="0"/>
                  </a:moveTo>
                  <a:cubicBezTo>
                    <a:pt x="12263" y="0"/>
                    <a:pt x="10344" y="500"/>
                    <a:pt x="8689" y="1411"/>
                  </a:cubicBezTo>
                  <a:cubicBezTo>
                    <a:pt x="5317" y="3268"/>
                    <a:pt x="2943" y="6570"/>
                    <a:pt x="1403" y="10099"/>
                  </a:cubicBezTo>
                  <a:cubicBezTo>
                    <a:pt x="608" y="11921"/>
                    <a:pt x="0" y="13950"/>
                    <a:pt x="490" y="15881"/>
                  </a:cubicBezTo>
                  <a:cubicBezTo>
                    <a:pt x="736" y="16847"/>
                    <a:pt x="1244" y="17731"/>
                    <a:pt x="1748" y="18595"/>
                  </a:cubicBezTo>
                  <a:cubicBezTo>
                    <a:pt x="2677" y="20190"/>
                    <a:pt x="3604" y="21784"/>
                    <a:pt x="4532" y="23379"/>
                  </a:cubicBezTo>
                  <a:cubicBezTo>
                    <a:pt x="4868" y="23951"/>
                    <a:pt x="5204" y="24529"/>
                    <a:pt x="5426" y="25151"/>
                  </a:cubicBezTo>
                  <a:cubicBezTo>
                    <a:pt x="5757" y="26070"/>
                    <a:pt x="5841" y="27057"/>
                    <a:pt x="5865" y="28029"/>
                  </a:cubicBezTo>
                  <a:cubicBezTo>
                    <a:pt x="5919" y="30107"/>
                    <a:pt x="5732" y="32195"/>
                    <a:pt x="5308" y="34229"/>
                  </a:cubicBezTo>
                  <a:cubicBezTo>
                    <a:pt x="7403" y="36668"/>
                    <a:pt x="10551" y="38082"/>
                    <a:pt x="13741" y="38082"/>
                  </a:cubicBezTo>
                  <a:cubicBezTo>
                    <a:pt x="14375" y="38082"/>
                    <a:pt x="15010" y="38026"/>
                    <a:pt x="15639" y="37911"/>
                  </a:cubicBezTo>
                  <a:cubicBezTo>
                    <a:pt x="15550" y="35908"/>
                    <a:pt x="15531" y="33602"/>
                    <a:pt x="15615" y="31603"/>
                  </a:cubicBezTo>
                  <a:lnTo>
                    <a:pt x="15615" y="31603"/>
                  </a:lnTo>
                  <a:cubicBezTo>
                    <a:pt x="15976" y="31703"/>
                    <a:pt x="16347" y="31744"/>
                    <a:pt x="16720" y="31744"/>
                  </a:cubicBezTo>
                  <a:cubicBezTo>
                    <a:pt x="17287" y="31744"/>
                    <a:pt x="17860" y="31649"/>
                    <a:pt x="18414" y="31524"/>
                  </a:cubicBezTo>
                  <a:cubicBezTo>
                    <a:pt x="19480" y="31287"/>
                    <a:pt x="20542" y="30921"/>
                    <a:pt x="21396" y="30251"/>
                  </a:cubicBezTo>
                  <a:cubicBezTo>
                    <a:pt x="22665" y="29253"/>
                    <a:pt x="23356" y="27693"/>
                    <a:pt x="23820" y="26143"/>
                  </a:cubicBezTo>
                  <a:cubicBezTo>
                    <a:pt x="24841" y="22717"/>
                    <a:pt x="24975" y="19074"/>
                    <a:pt x="24643" y="15510"/>
                  </a:cubicBezTo>
                  <a:cubicBezTo>
                    <a:pt x="24318" y="11951"/>
                    <a:pt x="23538" y="8446"/>
                    <a:pt x="22758" y="4956"/>
                  </a:cubicBezTo>
                  <a:cubicBezTo>
                    <a:pt x="22433" y="3485"/>
                    <a:pt x="20818" y="2621"/>
                    <a:pt x="19608" y="1712"/>
                  </a:cubicBezTo>
                  <a:cubicBezTo>
                    <a:pt x="18040" y="538"/>
                    <a:pt x="16112" y="0"/>
                    <a:pt x="14152" y="0"/>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1963;p58">
              <a:extLst>
                <a:ext uri="{FF2B5EF4-FFF2-40B4-BE49-F238E27FC236}">
                  <a16:creationId xmlns:a16="http://schemas.microsoft.com/office/drawing/2014/main" id="{1FE6CA2B-6922-11CF-8C17-340CD84AA356}"/>
                </a:ext>
              </a:extLst>
            </p:cNvPr>
            <p:cNvSpPr/>
            <p:nvPr/>
          </p:nvSpPr>
          <p:spPr>
            <a:xfrm>
              <a:off x="4554875" y="3022450"/>
              <a:ext cx="822175" cy="827975"/>
            </a:xfrm>
            <a:custGeom>
              <a:avLst/>
              <a:gdLst/>
              <a:ahLst/>
              <a:cxnLst/>
              <a:rect l="l" t="t" r="r" b="b"/>
              <a:pathLst>
                <a:path w="32887" h="33119" extrusionOk="0">
                  <a:moveTo>
                    <a:pt x="18811" y="0"/>
                  </a:moveTo>
                  <a:cubicBezTo>
                    <a:pt x="16406" y="0"/>
                    <a:pt x="14000" y="314"/>
                    <a:pt x="11675" y="937"/>
                  </a:cubicBezTo>
                  <a:cubicBezTo>
                    <a:pt x="10386" y="1283"/>
                    <a:pt x="9098" y="1737"/>
                    <a:pt x="8007" y="2507"/>
                  </a:cubicBezTo>
                  <a:cubicBezTo>
                    <a:pt x="5865" y="4013"/>
                    <a:pt x="4710" y="6822"/>
                    <a:pt x="5045" y="9418"/>
                  </a:cubicBezTo>
                  <a:cubicBezTo>
                    <a:pt x="4033" y="9932"/>
                    <a:pt x="3199" y="10746"/>
                    <a:pt x="2537" y="11669"/>
                  </a:cubicBezTo>
                  <a:cubicBezTo>
                    <a:pt x="0" y="15184"/>
                    <a:pt x="5" y="20151"/>
                    <a:pt x="1960" y="24026"/>
                  </a:cubicBezTo>
                  <a:cubicBezTo>
                    <a:pt x="3910" y="27895"/>
                    <a:pt x="7775" y="31470"/>
                    <a:pt x="11784" y="33119"/>
                  </a:cubicBezTo>
                  <a:cubicBezTo>
                    <a:pt x="11798" y="31174"/>
                    <a:pt x="11556" y="28617"/>
                    <a:pt x="11048" y="26735"/>
                  </a:cubicBezTo>
                  <a:cubicBezTo>
                    <a:pt x="12094" y="26484"/>
                    <a:pt x="13051" y="25897"/>
                    <a:pt x="13758" y="25086"/>
                  </a:cubicBezTo>
                  <a:cubicBezTo>
                    <a:pt x="12716" y="21108"/>
                    <a:pt x="11645" y="17193"/>
                    <a:pt x="10604" y="13215"/>
                  </a:cubicBezTo>
                  <a:lnTo>
                    <a:pt x="10604" y="13215"/>
                  </a:lnTo>
                  <a:cubicBezTo>
                    <a:pt x="11337" y="13396"/>
                    <a:pt x="12093" y="13479"/>
                    <a:pt x="12854" y="13479"/>
                  </a:cubicBezTo>
                  <a:cubicBezTo>
                    <a:pt x="14515" y="13479"/>
                    <a:pt x="16201" y="13085"/>
                    <a:pt x="17731" y="12469"/>
                  </a:cubicBezTo>
                  <a:cubicBezTo>
                    <a:pt x="19968" y="11566"/>
                    <a:pt x="21953" y="10135"/>
                    <a:pt x="23744" y="8529"/>
                  </a:cubicBezTo>
                  <a:cubicBezTo>
                    <a:pt x="24099" y="9542"/>
                    <a:pt x="24929" y="10331"/>
                    <a:pt x="25882" y="10825"/>
                  </a:cubicBezTo>
                  <a:cubicBezTo>
                    <a:pt x="26835" y="11324"/>
                    <a:pt x="27920" y="11527"/>
                    <a:pt x="28992" y="11556"/>
                  </a:cubicBezTo>
                  <a:cubicBezTo>
                    <a:pt x="29116" y="12183"/>
                    <a:pt x="29224" y="12805"/>
                    <a:pt x="29342" y="13432"/>
                  </a:cubicBezTo>
                  <a:cubicBezTo>
                    <a:pt x="31223" y="12256"/>
                    <a:pt x="32887" y="10158"/>
                    <a:pt x="32640" y="7962"/>
                  </a:cubicBezTo>
                  <a:cubicBezTo>
                    <a:pt x="32570" y="7385"/>
                    <a:pt x="32388" y="6827"/>
                    <a:pt x="32156" y="6298"/>
                  </a:cubicBezTo>
                  <a:cubicBezTo>
                    <a:pt x="31303" y="4339"/>
                    <a:pt x="29757" y="2689"/>
                    <a:pt x="27856" y="1717"/>
                  </a:cubicBezTo>
                  <a:cubicBezTo>
                    <a:pt x="26726" y="1140"/>
                    <a:pt x="25487" y="794"/>
                    <a:pt x="24243" y="543"/>
                  </a:cubicBezTo>
                  <a:cubicBezTo>
                    <a:pt x="22457" y="180"/>
                    <a:pt x="20634" y="0"/>
                    <a:pt x="1881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1964;p58">
              <a:extLst>
                <a:ext uri="{FF2B5EF4-FFF2-40B4-BE49-F238E27FC236}">
                  <a16:creationId xmlns:a16="http://schemas.microsoft.com/office/drawing/2014/main" id="{4E6CC81E-25A8-EAC8-231E-4602DA4D0DD1}"/>
                </a:ext>
              </a:extLst>
            </p:cNvPr>
            <p:cNvSpPr/>
            <p:nvPr/>
          </p:nvSpPr>
          <p:spPr>
            <a:xfrm>
              <a:off x="4713250" y="3571425"/>
              <a:ext cx="166825" cy="208175"/>
            </a:xfrm>
            <a:custGeom>
              <a:avLst/>
              <a:gdLst/>
              <a:ahLst/>
              <a:cxnLst/>
              <a:rect l="l" t="t" r="r" b="b"/>
              <a:pathLst>
                <a:path w="6673" h="8327" extrusionOk="0">
                  <a:moveTo>
                    <a:pt x="2315" y="1"/>
                  </a:moveTo>
                  <a:cubicBezTo>
                    <a:pt x="683" y="1"/>
                    <a:pt x="0" y="2062"/>
                    <a:pt x="462" y="3760"/>
                  </a:cubicBezTo>
                  <a:cubicBezTo>
                    <a:pt x="887" y="5305"/>
                    <a:pt x="1929" y="6786"/>
                    <a:pt x="3246" y="7713"/>
                  </a:cubicBezTo>
                  <a:cubicBezTo>
                    <a:pt x="3656" y="8005"/>
                    <a:pt x="4110" y="8247"/>
                    <a:pt x="4560" y="8311"/>
                  </a:cubicBezTo>
                  <a:cubicBezTo>
                    <a:pt x="4637" y="8321"/>
                    <a:pt x="4712" y="8327"/>
                    <a:pt x="4786" y="8327"/>
                  </a:cubicBezTo>
                  <a:cubicBezTo>
                    <a:pt x="5691" y="8327"/>
                    <a:pt x="6368" y="7538"/>
                    <a:pt x="6515" y="6593"/>
                  </a:cubicBezTo>
                  <a:cubicBezTo>
                    <a:pt x="6673" y="5571"/>
                    <a:pt x="6327" y="4416"/>
                    <a:pt x="5873" y="3355"/>
                  </a:cubicBezTo>
                  <a:cubicBezTo>
                    <a:pt x="5285" y="1978"/>
                    <a:pt x="4323" y="511"/>
                    <a:pt x="3005" y="112"/>
                  </a:cubicBezTo>
                  <a:cubicBezTo>
                    <a:pt x="2759" y="36"/>
                    <a:pt x="2529" y="1"/>
                    <a:pt x="2315" y="1"/>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1965;p58">
              <a:extLst>
                <a:ext uri="{FF2B5EF4-FFF2-40B4-BE49-F238E27FC236}">
                  <a16:creationId xmlns:a16="http://schemas.microsoft.com/office/drawing/2014/main" id="{3BC4FD0A-2E84-BF66-FF2E-E4FBBEB5FC98}"/>
                </a:ext>
              </a:extLst>
            </p:cNvPr>
            <p:cNvSpPr/>
            <p:nvPr/>
          </p:nvSpPr>
          <p:spPr>
            <a:xfrm>
              <a:off x="4737500" y="3596775"/>
              <a:ext cx="114550" cy="154900"/>
            </a:xfrm>
            <a:custGeom>
              <a:avLst/>
              <a:gdLst/>
              <a:ahLst/>
              <a:cxnLst/>
              <a:rect l="l" t="t" r="r" b="b"/>
              <a:pathLst>
                <a:path w="4582" h="6196" extrusionOk="0">
                  <a:moveTo>
                    <a:pt x="1264" y="1"/>
                  </a:moveTo>
                  <a:cubicBezTo>
                    <a:pt x="895" y="1"/>
                    <a:pt x="588" y="224"/>
                    <a:pt x="391" y="520"/>
                  </a:cubicBezTo>
                  <a:cubicBezTo>
                    <a:pt x="184" y="835"/>
                    <a:pt x="84" y="1235"/>
                    <a:pt x="0" y="1630"/>
                  </a:cubicBezTo>
                  <a:cubicBezTo>
                    <a:pt x="0" y="1630"/>
                    <a:pt x="109" y="3842"/>
                    <a:pt x="1729" y="5273"/>
                  </a:cubicBezTo>
                  <a:cubicBezTo>
                    <a:pt x="2563" y="6014"/>
                    <a:pt x="3299" y="6196"/>
                    <a:pt x="3812" y="6196"/>
                  </a:cubicBezTo>
                  <a:cubicBezTo>
                    <a:pt x="4290" y="6196"/>
                    <a:pt x="4582" y="6038"/>
                    <a:pt x="4582" y="6038"/>
                  </a:cubicBezTo>
                  <a:cubicBezTo>
                    <a:pt x="4117" y="5865"/>
                    <a:pt x="3679" y="5560"/>
                    <a:pt x="3324" y="5159"/>
                  </a:cubicBezTo>
                  <a:cubicBezTo>
                    <a:pt x="3249" y="5081"/>
                    <a:pt x="3180" y="4992"/>
                    <a:pt x="3151" y="4893"/>
                  </a:cubicBezTo>
                  <a:cubicBezTo>
                    <a:pt x="3096" y="4701"/>
                    <a:pt x="3205" y="4542"/>
                    <a:pt x="3313" y="4419"/>
                  </a:cubicBezTo>
                  <a:cubicBezTo>
                    <a:pt x="3525" y="4163"/>
                    <a:pt x="3738" y="3901"/>
                    <a:pt x="3950" y="3644"/>
                  </a:cubicBezTo>
                  <a:cubicBezTo>
                    <a:pt x="3994" y="3594"/>
                    <a:pt x="4039" y="3541"/>
                    <a:pt x="4049" y="3466"/>
                  </a:cubicBezTo>
                  <a:cubicBezTo>
                    <a:pt x="4058" y="3387"/>
                    <a:pt x="4024" y="3298"/>
                    <a:pt x="3989" y="3215"/>
                  </a:cubicBezTo>
                  <a:cubicBezTo>
                    <a:pt x="3550" y="2158"/>
                    <a:pt x="3051" y="1013"/>
                    <a:pt x="2133" y="347"/>
                  </a:cubicBezTo>
                  <a:cubicBezTo>
                    <a:pt x="1886" y="169"/>
                    <a:pt x="1610" y="30"/>
                    <a:pt x="1344" y="6"/>
                  </a:cubicBezTo>
                  <a:cubicBezTo>
                    <a:pt x="1314" y="6"/>
                    <a:pt x="1289" y="1"/>
                    <a:pt x="1264" y="1"/>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1966;p58">
              <a:extLst>
                <a:ext uri="{FF2B5EF4-FFF2-40B4-BE49-F238E27FC236}">
                  <a16:creationId xmlns:a16="http://schemas.microsoft.com/office/drawing/2014/main" id="{CADD3262-F599-36BB-4536-8792AC4D0ABE}"/>
                </a:ext>
              </a:extLst>
            </p:cNvPr>
            <p:cNvSpPr/>
            <p:nvPr/>
          </p:nvSpPr>
          <p:spPr>
            <a:xfrm>
              <a:off x="4737500" y="3590325"/>
              <a:ext cx="114550" cy="157425"/>
            </a:xfrm>
            <a:custGeom>
              <a:avLst/>
              <a:gdLst/>
              <a:ahLst/>
              <a:cxnLst/>
              <a:rect l="l" t="t" r="r" b="b"/>
              <a:pathLst>
                <a:path w="4582" h="6297" extrusionOk="0">
                  <a:moveTo>
                    <a:pt x="3733" y="3654"/>
                  </a:moveTo>
                  <a:cubicBezTo>
                    <a:pt x="3734" y="3654"/>
                    <a:pt x="3732" y="3657"/>
                    <a:pt x="3728" y="3665"/>
                  </a:cubicBezTo>
                  <a:lnTo>
                    <a:pt x="3724" y="3670"/>
                  </a:lnTo>
                  <a:lnTo>
                    <a:pt x="3724" y="3670"/>
                  </a:lnTo>
                  <a:cubicBezTo>
                    <a:pt x="3728" y="3660"/>
                    <a:pt x="3732" y="3654"/>
                    <a:pt x="3733" y="3654"/>
                  </a:cubicBezTo>
                  <a:close/>
                  <a:moveTo>
                    <a:pt x="1320" y="0"/>
                  </a:moveTo>
                  <a:cubicBezTo>
                    <a:pt x="1186" y="0"/>
                    <a:pt x="1052" y="22"/>
                    <a:pt x="929" y="72"/>
                  </a:cubicBezTo>
                  <a:cubicBezTo>
                    <a:pt x="672" y="170"/>
                    <a:pt x="465" y="352"/>
                    <a:pt x="326" y="560"/>
                  </a:cubicBezTo>
                  <a:cubicBezTo>
                    <a:pt x="60" y="990"/>
                    <a:pt x="20" y="1448"/>
                    <a:pt x="0" y="1888"/>
                  </a:cubicBezTo>
                  <a:cubicBezTo>
                    <a:pt x="169" y="1483"/>
                    <a:pt x="326" y="1054"/>
                    <a:pt x="608" y="783"/>
                  </a:cubicBezTo>
                  <a:cubicBezTo>
                    <a:pt x="784" y="603"/>
                    <a:pt x="990" y="516"/>
                    <a:pt x="1197" y="516"/>
                  </a:cubicBezTo>
                  <a:cubicBezTo>
                    <a:pt x="1315" y="516"/>
                    <a:pt x="1433" y="544"/>
                    <a:pt x="1546" y="600"/>
                  </a:cubicBezTo>
                  <a:cubicBezTo>
                    <a:pt x="1866" y="758"/>
                    <a:pt x="2178" y="1029"/>
                    <a:pt x="2424" y="1341"/>
                  </a:cubicBezTo>
                  <a:cubicBezTo>
                    <a:pt x="2681" y="1646"/>
                    <a:pt x="2903" y="2002"/>
                    <a:pt x="3091" y="2371"/>
                  </a:cubicBezTo>
                  <a:cubicBezTo>
                    <a:pt x="3294" y="2742"/>
                    <a:pt x="3461" y="3137"/>
                    <a:pt x="3639" y="3532"/>
                  </a:cubicBezTo>
                  <a:cubicBezTo>
                    <a:pt x="3673" y="3598"/>
                    <a:pt x="3698" y="3661"/>
                    <a:pt x="3710" y="3687"/>
                  </a:cubicBezTo>
                  <a:lnTo>
                    <a:pt x="3710" y="3687"/>
                  </a:lnTo>
                  <a:lnTo>
                    <a:pt x="3634" y="3784"/>
                  </a:lnTo>
                  <a:cubicBezTo>
                    <a:pt x="3501" y="3956"/>
                    <a:pt x="3372" y="4134"/>
                    <a:pt x="3244" y="4312"/>
                  </a:cubicBezTo>
                  <a:lnTo>
                    <a:pt x="3042" y="4593"/>
                  </a:lnTo>
                  <a:cubicBezTo>
                    <a:pt x="2968" y="4702"/>
                    <a:pt x="2884" y="4859"/>
                    <a:pt x="2898" y="5052"/>
                  </a:cubicBezTo>
                  <a:cubicBezTo>
                    <a:pt x="2909" y="5240"/>
                    <a:pt x="3012" y="5388"/>
                    <a:pt x="3096" y="5477"/>
                  </a:cubicBezTo>
                  <a:cubicBezTo>
                    <a:pt x="3185" y="5570"/>
                    <a:pt x="3269" y="5640"/>
                    <a:pt x="3358" y="5713"/>
                  </a:cubicBezTo>
                  <a:cubicBezTo>
                    <a:pt x="3723" y="6000"/>
                    <a:pt x="4142" y="6217"/>
                    <a:pt x="4582" y="6296"/>
                  </a:cubicBezTo>
                  <a:cubicBezTo>
                    <a:pt x="4202" y="6064"/>
                    <a:pt x="3876" y="5783"/>
                    <a:pt x="3609" y="5458"/>
                  </a:cubicBezTo>
                  <a:cubicBezTo>
                    <a:pt x="3476" y="5304"/>
                    <a:pt x="3333" y="5107"/>
                    <a:pt x="3372" y="5048"/>
                  </a:cubicBezTo>
                  <a:cubicBezTo>
                    <a:pt x="3383" y="5018"/>
                    <a:pt x="3407" y="4968"/>
                    <a:pt x="3466" y="4904"/>
                  </a:cubicBezTo>
                  <a:lnTo>
                    <a:pt x="3679" y="4677"/>
                  </a:lnTo>
                  <a:cubicBezTo>
                    <a:pt x="3832" y="4519"/>
                    <a:pt x="3980" y="4356"/>
                    <a:pt x="4128" y="4193"/>
                  </a:cubicBezTo>
                  <a:lnTo>
                    <a:pt x="4247" y="4060"/>
                  </a:lnTo>
                  <a:cubicBezTo>
                    <a:pt x="4295" y="3996"/>
                    <a:pt x="4370" y="3877"/>
                    <a:pt x="4379" y="3734"/>
                  </a:cubicBezTo>
                  <a:cubicBezTo>
                    <a:pt x="4384" y="3467"/>
                    <a:pt x="4301" y="3369"/>
                    <a:pt x="4276" y="3271"/>
                  </a:cubicBezTo>
                  <a:cubicBezTo>
                    <a:pt x="4117" y="2856"/>
                    <a:pt x="3940" y="2441"/>
                    <a:pt x="3732" y="2036"/>
                  </a:cubicBezTo>
                  <a:cubicBezTo>
                    <a:pt x="3303" y="1241"/>
                    <a:pt x="2716" y="416"/>
                    <a:pt x="1738" y="67"/>
                  </a:cubicBezTo>
                  <a:cubicBezTo>
                    <a:pt x="1610" y="26"/>
                    <a:pt x="1465" y="0"/>
                    <a:pt x="1320"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1967;p58">
              <a:extLst>
                <a:ext uri="{FF2B5EF4-FFF2-40B4-BE49-F238E27FC236}">
                  <a16:creationId xmlns:a16="http://schemas.microsoft.com/office/drawing/2014/main" id="{BF970471-1C6A-FE81-9D74-F8FBD216EC13}"/>
                </a:ext>
              </a:extLst>
            </p:cNvPr>
            <p:cNvSpPr/>
            <p:nvPr/>
          </p:nvSpPr>
          <p:spPr>
            <a:xfrm>
              <a:off x="5175125" y="3450550"/>
              <a:ext cx="88025" cy="233125"/>
            </a:xfrm>
            <a:custGeom>
              <a:avLst/>
              <a:gdLst/>
              <a:ahLst/>
              <a:cxnLst/>
              <a:rect l="l" t="t" r="r" b="b"/>
              <a:pathLst>
                <a:path w="3521" h="9325" extrusionOk="0">
                  <a:moveTo>
                    <a:pt x="25" y="1"/>
                  </a:moveTo>
                  <a:lnTo>
                    <a:pt x="25" y="1"/>
                  </a:lnTo>
                  <a:cubicBezTo>
                    <a:pt x="0" y="712"/>
                    <a:pt x="41" y="1416"/>
                    <a:pt x="89" y="2113"/>
                  </a:cubicBezTo>
                  <a:cubicBezTo>
                    <a:pt x="148" y="2814"/>
                    <a:pt x="228" y="3505"/>
                    <a:pt x="326" y="4196"/>
                  </a:cubicBezTo>
                  <a:cubicBezTo>
                    <a:pt x="376" y="4547"/>
                    <a:pt x="430" y="4882"/>
                    <a:pt x="494" y="5233"/>
                  </a:cubicBezTo>
                  <a:cubicBezTo>
                    <a:pt x="558" y="5588"/>
                    <a:pt x="658" y="6003"/>
                    <a:pt x="904" y="6383"/>
                  </a:cubicBezTo>
                  <a:cubicBezTo>
                    <a:pt x="1151" y="6759"/>
                    <a:pt x="1497" y="7020"/>
                    <a:pt x="1843" y="7203"/>
                  </a:cubicBezTo>
                  <a:cubicBezTo>
                    <a:pt x="2065" y="7325"/>
                    <a:pt x="2289" y="7425"/>
                    <a:pt x="2512" y="7508"/>
                  </a:cubicBezTo>
                  <a:lnTo>
                    <a:pt x="2512" y="7508"/>
                  </a:lnTo>
                  <a:cubicBezTo>
                    <a:pt x="2392" y="7773"/>
                    <a:pt x="2246" y="8030"/>
                    <a:pt x="2069" y="8274"/>
                  </a:cubicBezTo>
                  <a:cubicBezTo>
                    <a:pt x="1822" y="8644"/>
                    <a:pt x="1511" y="8985"/>
                    <a:pt x="1180" y="9325"/>
                  </a:cubicBezTo>
                  <a:cubicBezTo>
                    <a:pt x="2064" y="8994"/>
                    <a:pt x="2879" y="8338"/>
                    <a:pt x="3353" y="7429"/>
                  </a:cubicBezTo>
                  <a:lnTo>
                    <a:pt x="3520" y="7114"/>
                  </a:lnTo>
                  <a:lnTo>
                    <a:pt x="3155" y="6932"/>
                  </a:lnTo>
                  <a:cubicBezTo>
                    <a:pt x="2538" y="6625"/>
                    <a:pt x="1961" y="6310"/>
                    <a:pt x="1709" y="5870"/>
                  </a:cubicBezTo>
                  <a:cubicBezTo>
                    <a:pt x="1570" y="5663"/>
                    <a:pt x="1501" y="5376"/>
                    <a:pt x="1433" y="5055"/>
                  </a:cubicBezTo>
                  <a:cubicBezTo>
                    <a:pt x="1373" y="4720"/>
                    <a:pt x="1299" y="4374"/>
                    <a:pt x="1225" y="4034"/>
                  </a:cubicBezTo>
                  <a:cubicBezTo>
                    <a:pt x="1072" y="3352"/>
                    <a:pt x="904" y="2676"/>
                    <a:pt x="711" y="1999"/>
                  </a:cubicBezTo>
                  <a:cubicBezTo>
                    <a:pt x="514" y="1328"/>
                    <a:pt x="302" y="657"/>
                    <a:pt x="25"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1968;p58">
              <a:extLst>
                <a:ext uri="{FF2B5EF4-FFF2-40B4-BE49-F238E27FC236}">
                  <a16:creationId xmlns:a16="http://schemas.microsoft.com/office/drawing/2014/main" id="{15E9B7E7-E929-FADB-C5D1-449D6D119FA9}"/>
                </a:ext>
              </a:extLst>
            </p:cNvPr>
            <p:cNvSpPr/>
            <p:nvPr/>
          </p:nvSpPr>
          <p:spPr>
            <a:xfrm>
              <a:off x="5049225" y="3509400"/>
              <a:ext cx="37450" cy="62000"/>
            </a:xfrm>
            <a:custGeom>
              <a:avLst/>
              <a:gdLst/>
              <a:ahLst/>
              <a:cxnLst/>
              <a:rect l="l" t="t" r="r" b="b"/>
              <a:pathLst>
                <a:path w="1498" h="2480" extrusionOk="0">
                  <a:moveTo>
                    <a:pt x="752" y="1"/>
                  </a:moveTo>
                  <a:cubicBezTo>
                    <a:pt x="337" y="1"/>
                    <a:pt x="1" y="559"/>
                    <a:pt x="1" y="1240"/>
                  </a:cubicBezTo>
                  <a:cubicBezTo>
                    <a:pt x="1" y="1926"/>
                    <a:pt x="337" y="2479"/>
                    <a:pt x="752" y="2479"/>
                  </a:cubicBezTo>
                  <a:cubicBezTo>
                    <a:pt x="1162" y="2479"/>
                    <a:pt x="1497" y="1926"/>
                    <a:pt x="1497" y="1240"/>
                  </a:cubicBezTo>
                  <a:cubicBezTo>
                    <a:pt x="1497" y="559"/>
                    <a:pt x="1162" y="1"/>
                    <a:pt x="752"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1969;p58">
              <a:extLst>
                <a:ext uri="{FF2B5EF4-FFF2-40B4-BE49-F238E27FC236}">
                  <a16:creationId xmlns:a16="http://schemas.microsoft.com/office/drawing/2014/main" id="{E715E9F8-038C-A5DE-2FEF-DB495B771E68}"/>
                </a:ext>
              </a:extLst>
            </p:cNvPr>
            <p:cNvSpPr/>
            <p:nvPr/>
          </p:nvSpPr>
          <p:spPr>
            <a:xfrm>
              <a:off x="5245725" y="3485350"/>
              <a:ext cx="37400" cy="61975"/>
            </a:xfrm>
            <a:custGeom>
              <a:avLst/>
              <a:gdLst/>
              <a:ahLst/>
              <a:cxnLst/>
              <a:rect l="l" t="t" r="r" b="b"/>
              <a:pathLst>
                <a:path w="1496" h="2479" extrusionOk="0">
                  <a:moveTo>
                    <a:pt x="751" y="1"/>
                  </a:moveTo>
                  <a:cubicBezTo>
                    <a:pt x="336" y="1"/>
                    <a:pt x="1" y="558"/>
                    <a:pt x="1" y="1239"/>
                  </a:cubicBezTo>
                  <a:cubicBezTo>
                    <a:pt x="1" y="1926"/>
                    <a:pt x="336" y="2478"/>
                    <a:pt x="751" y="2478"/>
                  </a:cubicBezTo>
                  <a:cubicBezTo>
                    <a:pt x="1161" y="2478"/>
                    <a:pt x="1496" y="1926"/>
                    <a:pt x="1496" y="1239"/>
                  </a:cubicBezTo>
                  <a:cubicBezTo>
                    <a:pt x="1496" y="558"/>
                    <a:pt x="1161" y="1"/>
                    <a:pt x="75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1970;p58">
              <a:extLst>
                <a:ext uri="{FF2B5EF4-FFF2-40B4-BE49-F238E27FC236}">
                  <a16:creationId xmlns:a16="http://schemas.microsoft.com/office/drawing/2014/main" id="{C32BFE7C-CF43-D420-B776-432270A5A6E0}"/>
                </a:ext>
              </a:extLst>
            </p:cNvPr>
            <p:cNvSpPr/>
            <p:nvPr/>
          </p:nvSpPr>
          <p:spPr>
            <a:xfrm>
              <a:off x="4950900" y="3367400"/>
              <a:ext cx="144425" cy="120675"/>
            </a:xfrm>
            <a:custGeom>
              <a:avLst/>
              <a:gdLst/>
              <a:ahLst/>
              <a:cxnLst/>
              <a:rect l="l" t="t" r="r" b="b"/>
              <a:pathLst>
                <a:path w="5777" h="4827" extrusionOk="0">
                  <a:moveTo>
                    <a:pt x="4086" y="1"/>
                  </a:moveTo>
                  <a:cubicBezTo>
                    <a:pt x="3934" y="1"/>
                    <a:pt x="3782" y="12"/>
                    <a:pt x="3633" y="33"/>
                  </a:cubicBezTo>
                  <a:cubicBezTo>
                    <a:pt x="3263" y="92"/>
                    <a:pt x="2913" y="240"/>
                    <a:pt x="2617" y="463"/>
                  </a:cubicBezTo>
                  <a:cubicBezTo>
                    <a:pt x="2325" y="695"/>
                    <a:pt x="2063" y="951"/>
                    <a:pt x="1801" y="1199"/>
                  </a:cubicBezTo>
                  <a:cubicBezTo>
                    <a:pt x="1288" y="1692"/>
                    <a:pt x="883" y="2265"/>
                    <a:pt x="587" y="2872"/>
                  </a:cubicBezTo>
                  <a:cubicBezTo>
                    <a:pt x="306" y="3484"/>
                    <a:pt x="89" y="4111"/>
                    <a:pt x="1" y="4753"/>
                  </a:cubicBezTo>
                  <a:lnTo>
                    <a:pt x="178" y="4827"/>
                  </a:lnTo>
                  <a:cubicBezTo>
                    <a:pt x="548" y="4314"/>
                    <a:pt x="924" y="3830"/>
                    <a:pt x="1373" y="3434"/>
                  </a:cubicBezTo>
                  <a:cubicBezTo>
                    <a:pt x="1801" y="3030"/>
                    <a:pt x="2261" y="2689"/>
                    <a:pt x="2740" y="2427"/>
                  </a:cubicBezTo>
                  <a:cubicBezTo>
                    <a:pt x="2977" y="2299"/>
                    <a:pt x="3243" y="2220"/>
                    <a:pt x="3500" y="2161"/>
                  </a:cubicBezTo>
                  <a:cubicBezTo>
                    <a:pt x="3756" y="2097"/>
                    <a:pt x="3984" y="2008"/>
                    <a:pt x="4211" y="1875"/>
                  </a:cubicBezTo>
                  <a:cubicBezTo>
                    <a:pt x="4665" y="1609"/>
                    <a:pt x="5109" y="1327"/>
                    <a:pt x="5756" y="848"/>
                  </a:cubicBezTo>
                  <a:lnTo>
                    <a:pt x="5776" y="655"/>
                  </a:lnTo>
                  <a:cubicBezTo>
                    <a:pt x="5304" y="179"/>
                    <a:pt x="4689" y="1"/>
                    <a:pt x="4086"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1971;p58">
              <a:extLst>
                <a:ext uri="{FF2B5EF4-FFF2-40B4-BE49-F238E27FC236}">
                  <a16:creationId xmlns:a16="http://schemas.microsoft.com/office/drawing/2014/main" id="{FC9EAFA9-1697-5921-2033-B8F6EB0B72F3}"/>
                </a:ext>
              </a:extLst>
            </p:cNvPr>
            <p:cNvSpPr/>
            <p:nvPr/>
          </p:nvSpPr>
          <p:spPr>
            <a:xfrm>
              <a:off x="5170200" y="3354525"/>
              <a:ext cx="140100" cy="90125"/>
            </a:xfrm>
            <a:custGeom>
              <a:avLst/>
              <a:gdLst/>
              <a:ahLst/>
              <a:cxnLst/>
              <a:rect l="l" t="t" r="r" b="b"/>
              <a:pathLst>
                <a:path w="5604" h="3605" extrusionOk="0">
                  <a:moveTo>
                    <a:pt x="1792" y="1"/>
                  </a:moveTo>
                  <a:cubicBezTo>
                    <a:pt x="1482" y="1"/>
                    <a:pt x="1160" y="50"/>
                    <a:pt x="855" y="169"/>
                  </a:cubicBezTo>
                  <a:cubicBezTo>
                    <a:pt x="553" y="287"/>
                    <a:pt x="256" y="459"/>
                    <a:pt x="1" y="751"/>
                  </a:cubicBezTo>
                  <a:lnTo>
                    <a:pt x="15" y="944"/>
                  </a:lnTo>
                  <a:cubicBezTo>
                    <a:pt x="297" y="1206"/>
                    <a:pt x="538" y="1377"/>
                    <a:pt x="771" y="1525"/>
                  </a:cubicBezTo>
                  <a:cubicBezTo>
                    <a:pt x="1003" y="1679"/>
                    <a:pt x="1220" y="1798"/>
                    <a:pt x="1437" y="1896"/>
                  </a:cubicBezTo>
                  <a:cubicBezTo>
                    <a:pt x="1655" y="1995"/>
                    <a:pt x="1871" y="2044"/>
                    <a:pt x="2108" y="2054"/>
                  </a:cubicBezTo>
                  <a:cubicBezTo>
                    <a:pt x="2350" y="2059"/>
                    <a:pt x="2596" y="2074"/>
                    <a:pt x="2824" y="2133"/>
                  </a:cubicBezTo>
                  <a:cubicBezTo>
                    <a:pt x="3284" y="2256"/>
                    <a:pt x="3737" y="2434"/>
                    <a:pt x="4182" y="2676"/>
                  </a:cubicBezTo>
                  <a:cubicBezTo>
                    <a:pt x="4626" y="2908"/>
                    <a:pt x="5041" y="3224"/>
                    <a:pt x="5435" y="3605"/>
                  </a:cubicBezTo>
                  <a:lnTo>
                    <a:pt x="5603" y="3505"/>
                  </a:lnTo>
                  <a:cubicBezTo>
                    <a:pt x="5460" y="2953"/>
                    <a:pt x="5179" y="2429"/>
                    <a:pt x="4818" y="1951"/>
                  </a:cubicBezTo>
                  <a:cubicBezTo>
                    <a:pt x="4453" y="1477"/>
                    <a:pt x="3994" y="1067"/>
                    <a:pt x="3475" y="736"/>
                  </a:cubicBezTo>
                  <a:cubicBezTo>
                    <a:pt x="3218" y="568"/>
                    <a:pt x="2962" y="390"/>
                    <a:pt x="2685" y="233"/>
                  </a:cubicBezTo>
                  <a:cubicBezTo>
                    <a:pt x="2409" y="80"/>
                    <a:pt x="2104" y="1"/>
                    <a:pt x="1792"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1972;p58">
              <a:extLst>
                <a:ext uri="{FF2B5EF4-FFF2-40B4-BE49-F238E27FC236}">
                  <a16:creationId xmlns:a16="http://schemas.microsoft.com/office/drawing/2014/main" id="{BFCCD620-C2C1-D409-4E3B-0442B8B70BAE}"/>
                </a:ext>
              </a:extLst>
            </p:cNvPr>
            <p:cNvSpPr/>
            <p:nvPr/>
          </p:nvSpPr>
          <p:spPr>
            <a:xfrm>
              <a:off x="5177225" y="3763025"/>
              <a:ext cx="80250" cy="32125"/>
            </a:xfrm>
            <a:custGeom>
              <a:avLst/>
              <a:gdLst/>
              <a:ahLst/>
              <a:cxnLst/>
              <a:rect l="l" t="t" r="r" b="b"/>
              <a:pathLst>
                <a:path w="3210" h="1285" extrusionOk="0">
                  <a:moveTo>
                    <a:pt x="2052" y="0"/>
                  </a:moveTo>
                  <a:cubicBezTo>
                    <a:pt x="1825" y="0"/>
                    <a:pt x="1577" y="23"/>
                    <a:pt x="1319" y="70"/>
                  </a:cubicBezTo>
                  <a:cubicBezTo>
                    <a:pt x="761" y="168"/>
                    <a:pt x="287" y="356"/>
                    <a:pt x="0" y="568"/>
                  </a:cubicBezTo>
                  <a:cubicBezTo>
                    <a:pt x="727" y="587"/>
                    <a:pt x="1447" y="844"/>
                    <a:pt x="2025" y="1284"/>
                  </a:cubicBezTo>
                  <a:cubicBezTo>
                    <a:pt x="2730" y="1077"/>
                    <a:pt x="3210" y="731"/>
                    <a:pt x="3155" y="425"/>
                  </a:cubicBezTo>
                  <a:cubicBezTo>
                    <a:pt x="3109" y="159"/>
                    <a:pt x="2659" y="0"/>
                    <a:pt x="2052"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1973;p58">
              <a:extLst>
                <a:ext uri="{FF2B5EF4-FFF2-40B4-BE49-F238E27FC236}">
                  <a16:creationId xmlns:a16="http://schemas.microsoft.com/office/drawing/2014/main" id="{5504883B-8AE3-521D-B2AB-9D87FA25A195}"/>
                </a:ext>
              </a:extLst>
            </p:cNvPr>
            <p:cNvSpPr/>
            <p:nvPr/>
          </p:nvSpPr>
          <p:spPr>
            <a:xfrm>
              <a:off x="5169350" y="3777225"/>
              <a:ext cx="58525" cy="22400"/>
            </a:xfrm>
            <a:custGeom>
              <a:avLst/>
              <a:gdLst/>
              <a:ahLst/>
              <a:cxnLst/>
              <a:rect l="l" t="t" r="r" b="b"/>
              <a:pathLst>
                <a:path w="2341" h="896" extrusionOk="0">
                  <a:moveTo>
                    <a:pt x="315" y="0"/>
                  </a:moveTo>
                  <a:cubicBezTo>
                    <a:pt x="108" y="153"/>
                    <a:pt x="0" y="316"/>
                    <a:pt x="24" y="470"/>
                  </a:cubicBezTo>
                  <a:cubicBezTo>
                    <a:pt x="75" y="737"/>
                    <a:pt x="528" y="896"/>
                    <a:pt x="1142" y="896"/>
                  </a:cubicBezTo>
                  <a:cubicBezTo>
                    <a:pt x="1366" y="896"/>
                    <a:pt x="1611" y="874"/>
                    <a:pt x="1866" y="830"/>
                  </a:cubicBezTo>
                  <a:cubicBezTo>
                    <a:pt x="2033" y="800"/>
                    <a:pt x="2192" y="760"/>
                    <a:pt x="2340" y="716"/>
                  </a:cubicBezTo>
                  <a:cubicBezTo>
                    <a:pt x="1762" y="276"/>
                    <a:pt x="1042" y="19"/>
                    <a:pt x="315" y="0"/>
                  </a:cubicBezTo>
                  <a:close/>
                </a:path>
              </a:pathLst>
            </a:custGeom>
            <a:solidFill>
              <a:srgbClr val="FF4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1974;p58">
              <a:extLst>
                <a:ext uri="{FF2B5EF4-FFF2-40B4-BE49-F238E27FC236}">
                  <a16:creationId xmlns:a16="http://schemas.microsoft.com/office/drawing/2014/main" id="{0111D313-288D-C50E-42B0-5D3FF4415C2C}"/>
                </a:ext>
              </a:extLst>
            </p:cNvPr>
            <p:cNvSpPr/>
            <p:nvPr/>
          </p:nvSpPr>
          <p:spPr>
            <a:xfrm>
              <a:off x="4710475" y="3809800"/>
              <a:ext cx="804425" cy="1253775"/>
            </a:xfrm>
            <a:custGeom>
              <a:avLst/>
              <a:gdLst/>
              <a:ahLst/>
              <a:cxnLst/>
              <a:rect l="l" t="t" r="r" b="b"/>
              <a:pathLst>
                <a:path w="32177" h="50151" extrusionOk="0">
                  <a:moveTo>
                    <a:pt x="11952" y="0"/>
                  </a:moveTo>
                  <a:cubicBezTo>
                    <a:pt x="11930" y="0"/>
                    <a:pt x="11909" y="2"/>
                    <a:pt x="11888" y="5"/>
                  </a:cubicBezTo>
                  <a:cubicBezTo>
                    <a:pt x="10737" y="193"/>
                    <a:pt x="12174" y="5273"/>
                    <a:pt x="12248" y="7390"/>
                  </a:cubicBezTo>
                  <a:cubicBezTo>
                    <a:pt x="12322" y="9508"/>
                    <a:pt x="8729" y="35968"/>
                    <a:pt x="8729" y="35968"/>
                  </a:cubicBezTo>
                  <a:lnTo>
                    <a:pt x="4330" y="31397"/>
                  </a:lnTo>
                  <a:cubicBezTo>
                    <a:pt x="4330" y="31397"/>
                    <a:pt x="3313" y="32226"/>
                    <a:pt x="2079" y="35104"/>
                  </a:cubicBezTo>
                  <a:cubicBezTo>
                    <a:pt x="844" y="37982"/>
                    <a:pt x="1" y="41848"/>
                    <a:pt x="1" y="41848"/>
                  </a:cubicBezTo>
                  <a:lnTo>
                    <a:pt x="14084" y="50151"/>
                  </a:lnTo>
                  <a:cubicBezTo>
                    <a:pt x="14084" y="50151"/>
                    <a:pt x="15729" y="41438"/>
                    <a:pt x="15975" y="35968"/>
                  </a:cubicBezTo>
                  <a:cubicBezTo>
                    <a:pt x="16223" y="30498"/>
                    <a:pt x="16716" y="12347"/>
                    <a:pt x="16716" y="12347"/>
                  </a:cubicBezTo>
                  <a:lnTo>
                    <a:pt x="20340" y="12436"/>
                  </a:lnTo>
                  <a:lnTo>
                    <a:pt x="21539" y="12466"/>
                  </a:lnTo>
                  <a:cubicBezTo>
                    <a:pt x="21539" y="12466"/>
                    <a:pt x="22319" y="13063"/>
                    <a:pt x="23289" y="13063"/>
                  </a:cubicBezTo>
                  <a:cubicBezTo>
                    <a:pt x="23841" y="13063"/>
                    <a:pt x="24454" y="12870"/>
                    <a:pt x="25020" y="12263"/>
                  </a:cubicBezTo>
                  <a:cubicBezTo>
                    <a:pt x="25020" y="12263"/>
                    <a:pt x="25562" y="12036"/>
                    <a:pt x="25913" y="11518"/>
                  </a:cubicBezTo>
                  <a:cubicBezTo>
                    <a:pt x="26134" y="11192"/>
                    <a:pt x="26006" y="10219"/>
                    <a:pt x="26006" y="10219"/>
                  </a:cubicBezTo>
                  <a:cubicBezTo>
                    <a:pt x="26006" y="10219"/>
                    <a:pt x="26342" y="9730"/>
                    <a:pt x="26441" y="9370"/>
                  </a:cubicBezTo>
                  <a:cubicBezTo>
                    <a:pt x="26564" y="8921"/>
                    <a:pt x="26431" y="7968"/>
                    <a:pt x="26431" y="7968"/>
                  </a:cubicBezTo>
                  <a:cubicBezTo>
                    <a:pt x="26431" y="7968"/>
                    <a:pt x="26535" y="7080"/>
                    <a:pt x="26431" y="6670"/>
                  </a:cubicBezTo>
                  <a:cubicBezTo>
                    <a:pt x="26243" y="5949"/>
                    <a:pt x="25774" y="5381"/>
                    <a:pt x="25774" y="5381"/>
                  </a:cubicBezTo>
                  <a:cubicBezTo>
                    <a:pt x="25774" y="5381"/>
                    <a:pt x="27201" y="5080"/>
                    <a:pt x="28825" y="4508"/>
                  </a:cubicBezTo>
                  <a:cubicBezTo>
                    <a:pt x="30454" y="3929"/>
                    <a:pt x="32177" y="2685"/>
                    <a:pt x="31026" y="2464"/>
                  </a:cubicBezTo>
                  <a:cubicBezTo>
                    <a:pt x="30979" y="2455"/>
                    <a:pt x="30910" y="2450"/>
                    <a:pt x="30820" y="2450"/>
                  </a:cubicBezTo>
                  <a:cubicBezTo>
                    <a:pt x="28712" y="2450"/>
                    <a:pt x="15304" y="4848"/>
                    <a:pt x="15304" y="4848"/>
                  </a:cubicBezTo>
                  <a:cubicBezTo>
                    <a:pt x="15304" y="4848"/>
                    <a:pt x="13120" y="0"/>
                    <a:pt x="11952" y="0"/>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1975;p58">
              <a:extLst>
                <a:ext uri="{FF2B5EF4-FFF2-40B4-BE49-F238E27FC236}">
                  <a16:creationId xmlns:a16="http://schemas.microsoft.com/office/drawing/2014/main" id="{1AEA0997-298A-4820-4EA9-A628B8EA80FF}"/>
                </a:ext>
              </a:extLst>
            </p:cNvPr>
            <p:cNvSpPr/>
            <p:nvPr/>
          </p:nvSpPr>
          <p:spPr>
            <a:xfrm>
              <a:off x="4990275" y="3788450"/>
              <a:ext cx="265975" cy="306350"/>
            </a:xfrm>
            <a:custGeom>
              <a:avLst/>
              <a:gdLst/>
              <a:ahLst/>
              <a:cxnLst/>
              <a:rect l="l" t="t" r="r" b="b"/>
              <a:pathLst>
                <a:path w="10639" h="12254" extrusionOk="0">
                  <a:moveTo>
                    <a:pt x="806" y="0"/>
                  </a:moveTo>
                  <a:cubicBezTo>
                    <a:pt x="630" y="0"/>
                    <a:pt x="453" y="21"/>
                    <a:pt x="281" y="64"/>
                  </a:cubicBezTo>
                  <a:lnTo>
                    <a:pt x="14" y="133"/>
                  </a:lnTo>
                  <a:lnTo>
                    <a:pt x="10" y="406"/>
                  </a:lnTo>
                  <a:cubicBezTo>
                    <a:pt x="0" y="2429"/>
                    <a:pt x="331" y="4394"/>
                    <a:pt x="529" y="6344"/>
                  </a:cubicBezTo>
                  <a:cubicBezTo>
                    <a:pt x="622" y="7321"/>
                    <a:pt x="677" y="8294"/>
                    <a:pt x="656" y="9281"/>
                  </a:cubicBezTo>
                  <a:cubicBezTo>
                    <a:pt x="656" y="10274"/>
                    <a:pt x="641" y="11260"/>
                    <a:pt x="666" y="12253"/>
                  </a:cubicBezTo>
                  <a:cubicBezTo>
                    <a:pt x="789" y="11270"/>
                    <a:pt x="873" y="10283"/>
                    <a:pt x="978" y="9301"/>
                  </a:cubicBezTo>
                  <a:cubicBezTo>
                    <a:pt x="1085" y="8314"/>
                    <a:pt x="1110" y="7301"/>
                    <a:pt x="1062" y="6309"/>
                  </a:cubicBezTo>
                  <a:cubicBezTo>
                    <a:pt x="982" y="4419"/>
                    <a:pt x="724" y="2558"/>
                    <a:pt x="723" y="717"/>
                  </a:cubicBezTo>
                  <a:lnTo>
                    <a:pt x="723" y="717"/>
                  </a:lnTo>
                  <a:cubicBezTo>
                    <a:pt x="742" y="717"/>
                    <a:pt x="761" y="716"/>
                    <a:pt x="780" y="716"/>
                  </a:cubicBezTo>
                  <a:cubicBezTo>
                    <a:pt x="1168" y="716"/>
                    <a:pt x="1564" y="872"/>
                    <a:pt x="1837" y="1140"/>
                  </a:cubicBezTo>
                  <a:cubicBezTo>
                    <a:pt x="2181" y="1486"/>
                    <a:pt x="2429" y="2088"/>
                    <a:pt x="2607" y="2621"/>
                  </a:cubicBezTo>
                  <a:cubicBezTo>
                    <a:pt x="2685" y="2898"/>
                    <a:pt x="2725" y="3150"/>
                    <a:pt x="2705" y="3421"/>
                  </a:cubicBezTo>
                  <a:cubicBezTo>
                    <a:pt x="2691" y="3698"/>
                    <a:pt x="2621" y="4078"/>
                    <a:pt x="2735" y="4458"/>
                  </a:cubicBezTo>
                  <a:cubicBezTo>
                    <a:pt x="2957" y="5154"/>
                    <a:pt x="3372" y="5687"/>
                    <a:pt x="3899" y="6116"/>
                  </a:cubicBezTo>
                  <a:lnTo>
                    <a:pt x="4013" y="6205"/>
                  </a:lnTo>
                  <a:lnTo>
                    <a:pt x="4142" y="6175"/>
                  </a:lnTo>
                  <a:cubicBezTo>
                    <a:pt x="5227" y="5929"/>
                    <a:pt x="6314" y="5672"/>
                    <a:pt x="7400" y="5411"/>
                  </a:cubicBezTo>
                  <a:cubicBezTo>
                    <a:pt x="8476" y="5134"/>
                    <a:pt x="9562" y="4878"/>
                    <a:pt x="10638" y="4576"/>
                  </a:cubicBezTo>
                  <a:lnTo>
                    <a:pt x="10638" y="4576"/>
                  </a:lnTo>
                  <a:cubicBezTo>
                    <a:pt x="9533" y="4715"/>
                    <a:pt x="8431" y="4897"/>
                    <a:pt x="7326" y="5056"/>
                  </a:cubicBezTo>
                  <a:cubicBezTo>
                    <a:pt x="6273" y="5226"/>
                    <a:pt x="5220" y="5400"/>
                    <a:pt x="4172" y="5587"/>
                  </a:cubicBezTo>
                  <a:lnTo>
                    <a:pt x="4172" y="5587"/>
                  </a:lnTo>
                  <a:cubicBezTo>
                    <a:pt x="3794" y="5230"/>
                    <a:pt x="3485" y="4756"/>
                    <a:pt x="3357" y="4295"/>
                  </a:cubicBezTo>
                  <a:cubicBezTo>
                    <a:pt x="3297" y="4068"/>
                    <a:pt x="3342" y="3817"/>
                    <a:pt x="3381" y="3475"/>
                  </a:cubicBezTo>
                  <a:cubicBezTo>
                    <a:pt x="3416" y="3125"/>
                    <a:pt x="3372" y="2755"/>
                    <a:pt x="3272" y="2434"/>
                  </a:cubicBezTo>
                  <a:cubicBezTo>
                    <a:pt x="3179" y="2103"/>
                    <a:pt x="3060" y="1807"/>
                    <a:pt x="2922" y="1506"/>
                  </a:cubicBezTo>
                  <a:cubicBezTo>
                    <a:pt x="2780" y="1210"/>
                    <a:pt x="2602" y="899"/>
                    <a:pt x="2340" y="632"/>
                  </a:cubicBezTo>
                  <a:cubicBezTo>
                    <a:pt x="1936" y="221"/>
                    <a:pt x="1374" y="0"/>
                    <a:pt x="80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1976;p58">
              <a:extLst>
                <a:ext uri="{FF2B5EF4-FFF2-40B4-BE49-F238E27FC236}">
                  <a16:creationId xmlns:a16="http://schemas.microsoft.com/office/drawing/2014/main" id="{C296E161-34A2-52F2-9A26-2706D139E389}"/>
                </a:ext>
              </a:extLst>
            </p:cNvPr>
            <p:cNvSpPr/>
            <p:nvPr/>
          </p:nvSpPr>
          <p:spPr>
            <a:xfrm>
              <a:off x="5244125" y="3943050"/>
              <a:ext cx="110725" cy="27125"/>
            </a:xfrm>
            <a:custGeom>
              <a:avLst/>
              <a:gdLst/>
              <a:ahLst/>
              <a:cxnLst/>
              <a:rect l="l" t="t" r="r" b="b"/>
              <a:pathLst>
                <a:path w="4429" h="1085" extrusionOk="0">
                  <a:moveTo>
                    <a:pt x="3759" y="0"/>
                  </a:moveTo>
                  <a:cubicBezTo>
                    <a:pt x="3593" y="0"/>
                    <a:pt x="3428" y="8"/>
                    <a:pt x="3264" y="21"/>
                  </a:cubicBezTo>
                  <a:cubicBezTo>
                    <a:pt x="2879" y="46"/>
                    <a:pt x="2508" y="105"/>
                    <a:pt x="2138" y="189"/>
                  </a:cubicBezTo>
                  <a:cubicBezTo>
                    <a:pt x="1767" y="269"/>
                    <a:pt x="1402" y="372"/>
                    <a:pt x="1047" y="510"/>
                  </a:cubicBezTo>
                  <a:cubicBezTo>
                    <a:pt x="691" y="643"/>
                    <a:pt x="341" y="802"/>
                    <a:pt x="1" y="1028"/>
                  </a:cubicBezTo>
                  <a:cubicBezTo>
                    <a:pt x="235" y="1069"/>
                    <a:pt x="464" y="1084"/>
                    <a:pt x="688" y="1084"/>
                  </a:cubicBezTo>
                  <a:cubicBezTo>
                    <a:pt x="850" y="1084"/>
                    <a:pt x="1011" y="1076"/>
                    <a:pt x="1170" y="1064"/>
                  </a:cubicBezTo>
                  <a:cubicBezTo>
                    <a:pt x="1550" y="1034"/>
                    <a:pt x="1926" y="975"/>
                    <a:pt x="2296" y="895"/>
                  </a:cubicBezTo>
                  <a:cubicBezTo>
                    <a:pt x="2661" y="811"/>
                    <a:pt x="3027" y="708"/>
                    <a:pt x="3382" y="570"/>
                  </a:cubicBezTo>
                  <a:cubicBezTo>
                    <a:pt x="3742" y="436"/>
                    <a:pt x="4093" y="278"/>
                    <a:pt x="4428" y="51"/>
                  </a:cubicBezTo>
                  <a:cubicBezTo>
                    <a:pt x="4201" y="14"/>
                    <a:pt x="3979" y="0"/>
                    <a:pt x="3759"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1977;p58">
              <a:extLst>
                <a:ext uri="{FF2B5EF4-FFF2-40B4-BE49-F238E27FC236}">
                  <a16:creationId xmlns:a16="http://schemas.microsoft.com/office/drawing/2014/main" id="{616C2EE9-0B47-461A-FF06-BC3353A5A76C}"/>
                </a:ext>
              </a:extLst>
            </p:cNvPr>
            <p:cNvSpPr/>
            <p:nvPr/>
          </p:nvSpPr>
          <p:spPr>
            <a:xfrm>
              <a:off x="5251025" y="4002375"/>
              <a:ext cx="120225" cy="18550"/>
            </a:xfrm>
            <a:custGeom>
              <a:avLst/>
              <a:gdLst/>
              <a:ahLst/>
              <a:cxnLst/>
              <a:rect l="l" t="t" r="r" b="b"/>
              <a:pathLst>
                <a:path w="4809" h="742" extrusionOk="0">
                  <a:moveTo>
                    <a:pt x="2787" y="1"/>
                  </a:moveTo>
                  <a:cubicBezTo>
                    <a:pt x="2655" y="1"/>
                    <a:pt x="2522" y="3"/>
                    <a:pt x="2390" y="8"/>
                  </a:cubicBezTo>
                  <a:cubicBezTo>
                    <a:pt x="1985" y="28"/>
                    <a:pt x="1585" y="67"/>
                    <a:pt x="1190" y="147"/>
                  </a:cubicBezTo>
                  <a:cubicBezTo>
                    <a:pt x="791" y="215"/>
                    <a:pt x="395" y="309"/>
                    <a:pt x="1" y="477"/>
                  </a:cubicBezTo>
                  <a:cubicBezTo>
                    <a:pt x="411" y="610"/>
                    <a:pt x="815" y="669"/>
                    <a:pt x="1215" y="705"/>
                  </a:cubicBezTo>
                  <a:cubicBezTo>
                    <a:pt x="1486" y="731"/>
                    <a:pt x="1755" y="742"/>
                    <a:pt x="2023" y="742"/>
                  </a:cubicBezTo>
                  <a:cubicBezTo>
                    <a:pt x="2155" y="742"/>
                    <a:pt x="2288" y="739"/>
                    <a:pt x="2420" y="734"/>
                  </a:cubicBezTo>
                  <a:cubicBezTo>
                    <a:pt x="2824" y="714"/>
                    <a:pt x="3225" y="675"/>
                    <a:pt x="3619" y="600"/>
                  </a:cubicBezTo>
                  <a:cubicBezTo>
                    <a:pt x="4020" y="527"/>
                    <a:pt x="4414" y="432"/>
                    <a:pt x="4809" y="265"/>
                  </a:cubicBezTo>
                  <a:cubicBezTo>
                    <a:pt x="4399" y="131"/>
                    <a:pt x="3995" y="72"/>
                    <a:pt x="3594" y="38"/>
                  </a:cubicBezTo>
                  <a:cubicBezTo>
                    <a:pt x="3324" y="12"/>
                    <a:pt x="3055" y="1"/>
                    <a:pt x="2787"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1978;p58">
              <a:extLst>
                <a:ext uri="{FF2B5EF4-FFF2-40B4-BE49-F238E27FC236}">
                  <a16:creationId xmlns:a16="http://schemas.microsoft.com/office/drawing/2014/main" id="{81D3CDAE-B40E-2AB0-411C-F20E95FF62D7}"/>
                </a:ext>
              </a:extLst>
            </p:cNvPr>
            <p:cNvSpPr/>
            <p:nvPr/>
          </p:nvSpPr>
          <p:spPr>
            <a:xfrm>
              <a:off x="5256225" y="4053175"/>
              <a:ext cx="104425" cy="18350"/>
            </a:xfrm>
            <a:custGeom>
              <a:avLst/>
              <a:gdLst/>
              <a:ahLst/>
              <a:cxnLst/>
              <a:rect l="l" t="t" r="r" b="b"/>
              <a:pathLst>
                <a:path w="4177" h="734" extrusionOk="0">
                  <a:moveTo>
                    <a:pt x="1852" y="0"/>
                  </a:moveTo>
                  <a:cubicBezTo>
                    <a:pt x="1583" y="0"/>
                    <a:pt x="1312" y="20"/>
                    <a:pt x="1042" y="65"/>
                  </a:cubicBezTo>
                  <a:cubicBezTo>
                    <a:pt x="691" y="118"/>
                    <a:pt x="335" y="213"/>
                    <a:pt x="0" y="385"/>
                  </a:cubicBezTo>
                  <a:cubicBezTo>
                    <a:pt x="360" y="509"/>
                    <a:pt x="706" y="578"/>
                    <a:pt x="1046" y="628"/>
                  </a:cubicBezTo>
                  <a:cubicBezTo>
                    <a:pt x="1392" y="681"/>
                    <a:pt x="1732" y="711"/>
                    <a:pt x="2078" y="726"/>
                  </a:cubicBezTo>
                  <a:cubicBezTo>
                    <a:pt x="2195" y="731"/>
                    <a:pt x="2312" y="733"/>
                    <a:pt x="2430" y="733"/>
                  </a:cubicBezTo>
                  <a:cubicBezTo>
                    <a:pt x="2656" y="733"/>
                    <a:pt x="2884" y="724"/>
                    <a:pt x="3115" y="701"/>
                  </a:cubicBezTo>
                  <a:cubicBezTo>
                    <a:pt x="3466" y="671"/>
                    <a:pt x="3821" y="617"/>
                    <a:pt x="4176" y="484"/>
                  </a:cubicBezTo>
                  <a:cubicBezTo>
                    <a:pt x="3841" y="316"/>
                    <a:pt x="3495" y="213"/>
                    <a:pt x="3149" y="138"/>
                  </a:cubicBezTo>
                  <a:cubicBezTo>
                    <a:pt x="2804" y="59"/>
                    <a:pt x="2459" y="20"/>
                    <a:pt x="2103" y="6"/>
                  </a:cubicBezTo>
                  <a:cubicBezTo>
                    <a:pt x="2020" y="2"/>
                    <a:pt x="1936" y="0"/>
                    <a:pt x="1852"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1979;p58">
              <a:extLst>
                <a:ext uri="{FF2B5EF4-FFF2-40B4-BE49-F238E27FC236}">
                  <a16:creationId xmlns:a16="http://schemas.microsoft.com/office/drawing/2014/main" id="{22E5ABFE-3D03-7AAC-3B65-4B88FD9CC9CA}"/>
                </a:ext>
              </a:extLst>
            </p:cNvPr>
            <p:cNvSpPr/>
            <p:nvPr/>
          </p:nvSpPr>
          <p:spPr>
            <a:xfrm>
              <a:off x="5235250" y="4110025"/>
              <a:ext cx="83300" cy="18100"/>
            </a:xfrm>
            <a:custGeom>
              <a:avLst/>
              <a:gdLst/>
              <a:ahLst/>
              <a:cxnLst/>
              <a:rect l="l" t="t" r="r" b="b"/>
              <a:pathLst>
                <a:path w="3332" h="724" extrusionOk="0">
                  <a:moveTo>
                    <a:pt x="1741" y="1"/>
                  </a:moveTo>
                  <a:cubicBezTo>
                    <a:pt x="1715" y="1"/>
                    <a:pt x="1690" y="1"/>
                    <a:pt x="1664" y="2"/>
                  </a:cubicBezTo>
                  <a:cubicBezTo>
                    <a:pt x="1382" y="6"/>
                    <a:pt x="1106" y="31"/>
                    <a:pt x="830" y="90"/>
                  </a:cubicBezTo>
                  <a:cubicBezTo>
                    <a:pt x="552" y="145"/>
                    <a:pt x="276" y="229"/>
                    <a:pt x="0" y="382"/>
                  </a:cubicBezTo>
                  <a:cubicBezTo>
                    <a:pt x="281" y="530"/>
                    <a:pt x="557" y="605"/>
                    <a:pt x="839" y="653"/>
                  </a:cubicBezTo>
                  <a:cubicBezTo>
                    <a:pt x="1089" y="703"/>
                    <a:pt x="1341" y="724"/>
                    <a:pt x="1594" y="724"/>
                  </a:cubicBezTo>
                  <a:cubicBezTo>
                    <a:pt x="1621" y="724"/>
                    <a:pt x="1647" y="724"/>
                    <a:pt x="1673" y="723"/>
                  </a:cubicBezTo>
                  <a:cubicBezTo>
                    <a:pt x="1949" y="717"/>
                    <a:pt x="2226" y="694"/>
                    <a:pt x="2503" y="634"/>
                  </a:cubicBezTo>
                  <a:cubicBezTo>
                    <a:pt x="2779" y="575"/>
                    <a:pt x="3056" y="496"/>
                    <a:pt x="3332" y="338"/>
                  </a:cubicBezTo>
                  <a:cubicBezTo>
                    <a:pt x="3056" y="195"/>
                    <a:pt x="2774" y="120"/>
                    <a:pt x="2498" y="72"/>
                  </a:cubicBezTo>
                  <a:cubicBezTo>
                    <a:pt x="2242" y="22"/>
                    <a:pt x="1991" y="1"/>
                    <a:pt x="174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1980;p58">
              <a:extLst>
                <a:ext uri="{FF2B5EF4-FFF2-40B4-BE49-F238E27FC236}">
                  <a16:creationId xmlns:a16="http://schemas.microsoft.com/office/drawing/2014/main" id="{0BF16734-9D08-899A-A8CA-659BBA9632AD}"/>
                </a:ext>
              </a:extLst>
            </p:cNvPr>
            <p:cNvSpPr/>
            <p:nvPr/>
          </p:nvSpPr>
          <p:spPr>
            <a:xfrm>
              <a:off x="4910300" y="4689850"/>
              <a:ext cx="20375" cy="139225"/>
            </a:xfrm>
            <a:custGeom>
              <a:avLst/>
              <a:gdLst/>
              <a:ahLst/>
              <a:cxnLst/>
              <a:rect l="l" t="t" r="r" b="b"/>
              <a:pathLst>
                <a:path w="815" h="5569" extrusionOk="0">
                  <a:moveTo>
                    <a:pt x="686" y="0"/>
                  </a:moveTo>
                  <a:cubicBezTo>
                    <a:pt x="479" y="445"/>
                    <a:pt x="345" y="900"/>
                    <a:pt x="247" y="1363"/>
                  </a:cubicBezTo>
                  <a:cubicBezTo>
                    <a:pt x="144" y="1823"/>
                    <a:pt x="78" y="2286"/>
                    <a:pt x="39" y="2750"/>
                  </a:cubicBezTo>
                  <a:cubicBezTo>
                    <a:pt x="5" y="3219"/>
                    <a:pt x="0" y="3689"/>
                    <a:pt x="35" y="4158"/>
                  </a:cubicBezTo>
                  <a:cubicBezTo>
                    <a:pt x="64" y="4632"/>
                    <a:pt x="128" y="5100"/>
                    <a:pt x="267" y="5569"/>
                  </a:cubicBezTo>
                  <a:cubicBezTo>
                    <a:pt x="429" y="5106"/>
                    <a:pt x="523" y="4646"/>
                    <a:pt x="597" y="4187"/>
                  </a:cubicBezTo>
                  <a:cubicBezTo>
                    <a:pt x="677" y="3728"/>
                    <a:pt x="725" y="3269"/>
                    <a:pt x="766" y="2809"/>
                  </a:cubicBezTo>
                  <a:cubicBezTo>
                    <a:pt x="795" y="2345"/>
                    <a:pt x="814" y="1887"/>
                    <a:pt x="805" y="1417"/>
                  </a:cubicBezTo>
                  <a:cubicBezTo>
                    <a:pt x="800" y="953"/>
                    <a:pt x="775" y="485"/>
                    <a:pt x="68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1981;p58">
              <a:extLst>
                <a:ext uri="{FF2B5EF4-FFF2-40B4-BE49-F238E27FC236}">
                  <a16:creationId xmlns:a16="http://schemas.microsoft.com/office/drawing/2014/main" id="{20305C47-1DF6-979B-F32B-60EAB82E5897}"/>
                </a:ext>
              </a:extLst>
            </p:cNvPr>
            <p:cNvSpPr/>
            <p:nvPr/>
          </p:nvSpPr>
          <p:spPr>
            <a:xfrm>
              <a:off x="4545600" y="4303325"/>
              <a:ext cx="279925" cy="300025"/>
            </a:xfrm>
            <a:custGeom>
              <a:avLst/>
              <a:gdLst/>
              <a:ahLst/>
              <a:cxnLst/>
              <a:rect l="l" t="t" r="r" b="b"/>
              <a:pathLst>
                <a:path w="11197" h="12001" extrusionOk="0">
                  <a:moveTo>
                    <a:pt x="0" y="0"/>
                  </a:moveTo>
                  <a:cubicBezTo>
                    <a:pt x="593" y="356"/>
                    <a:pt x="1155" y="745"/>
                    <a:pt x="1674" y="1190"/>
                  </a:cubicBezTo>
                  <a:cubicBezTo>
                    <a:pt x="2203" y="1625"/>
                    <a:pt x="2696" y="2098"/>
                    <a:pt x="3165" y="2592"/>
                  </a:cubicBezTo>
                  <a:cubicBezTo>
                    <a:pt x="4098" y="3589"/>
                    <a:pt x="4957" y="4655"/>
                    <a:pt x="5816" y="5727"/>
                  </a:cubicBezTo>
                  <a:cubicBezTo>
                    <a:pt x="6685" y="6798"/>
                    <a:pt x="7558" y="7865"/>
                    <a:pt x="8457" y="8906"/>
                  </a:cubicBezTo>
                  <a:cubicBezTo>
                    <a:pt x="9350" y="9952"/>
                    <a:pt x="10253" y="10994"/>
                    <a:pt x="11196" y="12001"/>
                  </a:cubicBezTo>
                  <a:cubicBezTo>
                    <a:pt x="10412" y="10870"/>
                    <a:pt x="9583" y="9770"/>
                    <a:pt x="8743" y="8674"/>
                  </a:cubicBezTo>
                  <a:cubicBezTo>
                    <a:pt x="7913" y="7573"/>
                    <a:pt x="7050" y="6502"/>
                    <a:pt x="6191" y="5425"/>
                  </a:cubicBezTo>
                  <a:cubicBezTo>
                    <a:pt x="5322" y="4359"/>
                    <a:pt x="4438" y="3283"/>
                    <a:pt x="3427" y="2331"/>
                  </a:cubicBezTo>
                  <a:cubicBezTo>
                    <a:pt x="2918" y="1857"/>
                    <a:pt x="2385" y="1408"/>
                    <a:pt x="1818" y="1003"/>
                  </a:cubicBezTo>
                  <a:cubicBezTo>
                    <a:pt x="1240" y="613"/>
                    <a:pt x="642" y="257"/>
                    <a:pt x="0" y="0"/>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1982;p58">
              <a:extLst>
                <a:ext uri="{FF2B5EF4-FFF2-40B4-BE49-F238E27FC236}">
                  <a16:creationId xmlns:a16="http://schemas.microsoft.com/office/drawing/2014/main" id="{FD607060-5999-7B38-67A0-20CE87B83E91}"/>
                </a:ext>
              </a:extLst>
            </p:cNvPr>
            <p:cNvSpPr/>
            <p:nvPr/>
          </p:nvSpPr>
          <p:spPr>
            <a:xfrm>
              <a:off x="4542625" y="4850925"/>
              <a:ext cx="169250" cy="160200"/>
            </a:xfrm>
            <a:custGeom>
              <a:avLst/>
              <a:gdLst/>
              <a:ahLst/>
              <a:cxnLst/>
              <a:rect l="l" t="t" r="r" b="b"/>
              <a:pathLst>
                <a:path w="6770" h="6408" extrusionOk="0">
                  <a:moveTo>
                    <a:pt x="6769" y="0"/>
                  </a:moveTo>
                  <a:lnTo>
                    <a:pt x="6769" y="0"/>
                  </a:lnTo>
                  <a:cubicBezTo>
                    <a:pt x="6596" y="474"/>
                    <a:pt x="6462" y="957"/>
                    <a:pt x="6339" y="1441"/>
                  </a:cubicBezTo>
                  <a:cubicBezTo>
                    <a:pt x="6207" y="1930"/>
                    <a:pt x="6122" y="2424"/>
                    <a:pt x="6034" y="2922"/>
                  </a:cubicBezTo>
                  <a:cubicBezTo>
                    <a:pt x="5892" y="3757"/>
                    <a:pt x="5807" y="4602"/>
                    <a:pt x="5778" y="5452"/>
                  </a:cubicBezTo>
                  <a:lnTo>
                    <a:pt x="5778" y="5452"/>
                  </a:lnTo>
                  <a:cubicBezTo>
                    <a:pt x="4820" y="4683"/>
                    <a:pt x="3883" y="3887"/>
                    <a:pt x="2978" y="3056"/>
                  </a:cubicBezTo>
                  <a:cubicBezTo>
                    <a:pt x="1946" y="2128"/>
                    <a:pt x="973" y="1140"/>
                    <a:pt x="1" y="133"/>
                  </a:cubicBezTo>
                  <a:lnTo>
                    <a:pt x="1" y="133"/>
                  </a:lnTo>
                  <a:cubicBezTo>
                    <a:pt x="796" y="1288"/>
                    <a:pt x="1719" y="2350"/>
                    <a:pt x="2696" y="3352"/>
                  </a:cubicBezTo>
                  <a:cubicBezTo>
                    <a:pt x="3684" y="4344"/>
                    <a:pt x="4745" y="5268"/>
                    <a:pt x="5861" y="6116"/>
                  </a:cubicBezTo>
                  <a:lnTo>
                    <a:pt x="6241" y="6407"/>
                  </a:lnTo>
                  <a:lnTo>
                    <a:pt x="6241" y="6407"/>
                  </a:lnTo>
                  <a:lnTo>
                    <a:pt x="6236" y="5933"/>
                  </a:lnTo>
                  <a:cubicBezTo>
                    <a:pt x="6231" y="4942"/>
                    <a:pt x="6271" y="3954"/>
                    <a:pt x="6359" y="2962"/>
                  </a:cubicBezTo>
                  <a:cubicBezTo>
                    <a:pt x="6399" y="2468"/>
                    <a:pt x="6473" y="1974"/>
                    <a:pt x="6532" y="1481"/>
                  </a:cubicBezTo>
                  <a:cubicBezTo>
                    <a:pt x="6596" y="987"/>
                    <a:pt x="6685" y="493"/>
                    <a:pt x="6769" y="0"/>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1983;p58">
              <a:extLst>
                <a:ext uri="{FF2B5EF4-FFF2-40B4-BE49-F238E27FC236}">
                  <a16:creationId xmlns:a16="http://schemas.microsoft.com/office/drawing/2014/main" id="{E1553425-F39E-3D98-8362-CD7D9509A1CC}"/>
                </a:ext>
              </a:extLst>
            </p:cNvPr>
            <p:cNvSpPr/>
            <p:nvPr/>
          </p:nvSpPr>
          <p:spPr>
            <a:xfrm>
              <a:off x="5387525" y="4308775"/>
              <a:ext cx="38900" cy="528950"/>
            </a:xfrm>
            <a:custGeom>
              <a:avLst/>
              <a:gdLst/>
              <a:ahLst/>
              <a:cxnLst/>
              <a:rect l="l" t="t" r="r" b="b"/>
              <a:pathLst>
                <a:path w="1556" h="21158" extrusionOk="0">
                  <a:moveTo>
                    <a:pt x="1556" y="0"/>
                  </a:moveTo>
                  <a:lnTo>
                    <a:pt x="1556" y="0"/>
                  </a:lnTo>
                  <a:cubicBezTo>
                    <a:pt x="1367" y="1327"/>
                    <a:pt x="1200" y="2655"/>
                    <a:pt x="1057" y="3988"/>
                  </a:cubicBezTo>
                  <a:cubicBezTo>
                    <a:pt x="899" y="5321"/>
                    <a:pt x="761" y="6654"/>
                    <a:pt x="638" y="7987"/>
                  </a:cubicBezTo>
                  <a:cubicBezTo>
                    <a:pt x="514" y="9320"/>
                    <a:pt x="390" y="10652"/>
                    <a:pt x="287" y="11985"/>
                  </a:cubicBezTo>
                  <a:cubicBezTo>
                    <a:pt x="183" y="13323"/>
                    <a:pt x="80" y="14656"/>
                    <a:pt x="0" y="15995"/>
                  </a:cubicBezTo>
                  <a:lnTo>
                    <a:pt x="0" y="16029"/>
                  </a:lnTo>
                  <a:lnTo>
                    <a:pt x="5" y="16054"/>
                  </a:lnTo>
                  <a:cubicBezTo>
                    <a:pt x="257" y="16907"/>
                    <a:pt x="499" y="17761"/>
                    <a:pt x="756" y="18611"/>
                  </a:cubicBezTo>
                  <a:cubicBezTo>
                    <a:pt x="1018" y="19460"/>
                    <a:pt x="1269" y="20308"/>
                    <a:pt x="1545" y="21158"/>
                  </a:cubicBezTo>
                  <a:cubicBezTo>
                    <a:pt x="1363" y="20283"/>
                    <a:pt x="1160" y="19420"/>
                    <a:pt x="968" y="18556"/>
                  </a:cubicBezTo>
                  <a:cubicBezTo>
                    <a:pt x="768" y="17698"/>
                    <a:pt x="559" y="16850"/>
                    <a:pt x="354" y="15997"/>
                  </a:cubicBezTo>
                  <a:lnTo>
                    <a:pt x="354" y="15997"/>
                  </a:lnTo>
                  <a:cubicBezTo>
                    <a:pt x="505" y="14673"/>
                    <a:pt x="634" y="13350"/>
                    <a:pt x="756" y="12026"/>
                  </a:cubicBezTo>
                  <a:cubicBezTo>
                    <a:pt x="879" y="10693"/>
                    <a:pt x="988" y="9360"/>
                    <a:pt x="1096" y="8027"/>
                  </a:cubicBezTo>
                  <a:cubicBezTo>
                    <a:pt x="1200" y="6688"/>
                    <a:pt x="1289" y="5351"/>
                    <a:pt x="1363" y="4018"/>
                  </a:cubicBezTo>
                  <a:cubicBezTo>
                    <a:pt x="1452" y="2680"/>
                    <a:pt x="1511" y="1343"/>
                    <a:pt x="1556" y="0"/>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1984;p58">
              <a:extLst>
                <a:ext uri="{FF2B5EF4-FFF2-40B4-BE49-F238E27FC236}">
                  <a16:creationId xmlns:a16="http://schemas.microsoft.com/office/drawing/2014/main" id="{72130C4D-97FC-72A3-2FC8-7CCFAF49BF2A}"/>
                </a:ext>
              </a:extLst>
            </p:cNvPr>
            <p:cNvSpPr/>
            <p:nvPr/>
          </p:nvSpPr>
          <p:spPr>
            <a:xfrm>
              <a:off x="4684075" y="3081300"/>
              <a:ext cx="682100" cy="175400"/>
            </a:xfrm>
            <a:custGeom>
              <a:avLst/>
              <a:gdLst/>
              <a:ahLst/>
              <a:cxnLst/>
              <a:rect l="l" t="t" r="r" b="b"/>
              <a:pathLst>
                <a:path w="27284" h="7016" extrusionOk="0">
                  <a:moveTo>
                    <a:pt x="19534" y="0"/>
                  </a:moveTo>
                  <a:lnTo>
                    <a:pt x="19188" y="469"/>
                  </a:lnTo>
                  <a:cubicBezTo>
                    <a:pt x="18167" y="1866"/>
                    <a:pt x="16809" y="2996"/>
                    <a:pt x="15304" y="3855"/>
                  </a:cubicBezTo>
                  <a:cubicBezTo>
                    <a:pt x="13803" y="4724"/>
                    <a:pt x="12149" y="5316"/>
                    <a:pt x="10441" y="5667"/>
                  </a:cubicBezTo>
                  <a:cubicBezTo>
                    <a:pt x="8733" y="6018"/>
                    <a:pt x="6985" y="6191"/>
                    <a:pt x="5228" y="6200"/>
                  </a:cubicBezTo>
                  <a:cubicBezTo>
                    <a:pt x="3476" y="6195"/>
                    <a:pt x="1704" y="6205"/>
                    <a:pt x="0" y="5726"/>
                  </a:cubicBezTo>
                  <a:lnTo>
                    <a:pt x="0" y="5726"/>
                  </a:lnTo>
                  <a:cubicBezTo>
                    <a:pt x="829" y="6033"/>
                    <a:pt x="1704" y="6195"/>
                    <a:pt x="2582" y="6300"/>
                  </a:cubicBezTo>
                  <a:cubicBezTo>
                    <a:pt x="3461" y="6403"/>
                    <a:pt x="4345" y="6457"/>
                    <a:pt x="5228" y="6477"/>
                  </a:cubicBezTo>
                  <a:cubicBezTo>
                    <a:pt x="5484" y="6482"/>
                    <a:pt x="5741" y="6487"/>
                    <a:pt x="5998" y="6487"/>
                  </a:cubicBezTo>
                  <a:cubicBezTo>
                    <a:pt x="7509" y="6487"/>
                    <a:pt x="9034" y="6388"/>
                    <a:pt x="10525" y="6082"/>
                  </a:cubicBezTo>
                  <a:cubicBezTo>
                    <a:pt x="12273" y="5742"/>
                    <a:pt x="13985" y="5154"/>
                    <a:pt x="15545" y="4270"/>
                  </a:cubicBezTo>
                  <a:cubicBezTo>
                    <a:pt x="16947" y="3470"/>
                    <a:pt x="18216" y="2414"/>
                    <a:pt x="19218" y="1140"/>
                  </a:cubicBezTo>
                  <a:cubicBezTo>
                    <a:pt x="19361" y="1921"/>
                    <a:pt x="19658" y="2671"/>
                    <a:pt x="20072" y="3338"/>
                  </a:cubicBezTo>
                  <a:cubicBezTo>
                    <a:pt x="20576" y="4152"/>
                    <a:pt x="21227" y="4867"/>
                    <a:pt x="21968" y="5464"/>
                  </a:cubicBezTo>
                  <a:cubicBezTo>
                    <a:pt x="23217" y="6477"/>
                    <a:pt x="24811" y="7015"/>
                    <a:pt x="26391" y="7015"/>
                  </a:cubicBezTo>
                  <a:cubicBezTo>
                    <a:pt x="26692" y="7015"/>
                    <a:pt x="26988" y="6995"/>
                    <a:pt x="27284" y="6956"/>
                  </a:cubicBezTo>
                  <a:lnTo>
                    <a:pt x="27284" y="6956"/>
                  </a:lnTo>
                  <a:cubicBezTo>
                    <a:pt x="27142" y="6965"/>
                    <a:pt x="26994" y="6970"/>
                    <a:pt x="26846" y="6970"/>
                  </a:cubicBezTo>
                  <a:cubicBezTo>
                    <a:pt x="25122" y="6970"/>
                    <a:pt x="23433" y="6339"/>
                    <a:pt x="22150" y="5238"/>
                  </a:cubicBezTo>
                  <a:cubicBezTo>
                    <a:pt x="21455" y="4641"/>
                    <a:pt x="20852" y="3930"/>
                    <a:pt x="20398" y="3140"/>
                  </a:cubicBezTo>
                  <a:cubicBezTo>
                    <a:pt x="19954" y="2350"/>
                    <a:pt x="19642" y="1481"/>
                    <a:pt x="19578" y="577"/>
                  </a:cubicBezTo>
                  <a:lnTo>
                    <a:pt x="19534" y="0"/>
                  </a:ln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1985;p58">
              <a:extLst>
                <a:ext uri="{FF2B5EF4-FFF2-40B4-BE49-F238E27FC236}">
                  <a16:creationId xmlns:a16="http://schemas.microsoft.com/office/drawing/2014/main" id="{0536DD34-C0C8-E4D4-7916-B82B04F276CF}"/>
                </a:ext>
              </a:extLst>
            </p:cNvPr>
            <p:cNvSpPr/>
            <p:nvPr/>
          </p:nvSpPr>
          <p:spPr>
            <a:xfrm>
              <a:off x="5225475" y="3053400"/>
              <a:ext cx="400" cy="750"/>
            </a:xfrm>
            <a:custGeom>
              <a:avLst/>
              <a:gdLst/>
              <a:ahLst/>
              <a:cxnLst/>
              <a:rect l="l" t="t" r="r" b="b"/>
              <a:pathLst>
                <a:path w="16" h="30" extrusionOk="0">
                  <a:moveTo>
                    <a:pt x="0" y="0"/>
                  </a:moveTo>
                  <a:lnTo>
                    <a:pt x="0" y="0"/>
                  </a:lnTo>
                  <a:cubicBezTo>
                    <a:pt x="6" y="11"/>
                    <a:pt x="6" y="16"/>
                    <a:pt x="6" y="25"/>
                  </a:cubicBezTo>
                  <a:cubicBezTo>
                    <a:pt x="11" y="25"/>
                    <a:pt x="11" y="25"/>
                    <a:pt x="16" y="30"/>
                  </a:cubicBezTo>
                  <a:cubicBezTo>
                    <a:pt x="11" y="20"/>
                    <a:pt x="6" y="11"/>
                    <a:pt x="0" y="0"/>
                  </a:cubicBezTo>
                  <a:close/>
                </a:path>
              </a:pathLst>
            </a:custGeom>
            <a:solidFill>
              <a:srgbClr val="AFD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1986;p58">
              <a:extLst>
                <a:ext uri="{FF2B5EF4-FFF2-40B4-BE49-F238E27FC236}">
                  <a16:creationId xmlns:a16="http://schemas.microsoft.com/office/drawing/2014/main" id="{DDFE1128-A512-2D3F-A728-D66E53E0BD79}"/>
                </a:ext>
              </a:extLst>
            </p:cNvPr>
            <p:cNvSpPr/>
            <p:nvPr/>
          </p:nvSpPr>
          <p:spPr>
            <a:xfrm>
              <a:off x="5225625" y="3054025"/>
              <a:ext cx="139225" cy="145375"/>
            </a:xfrm>
            <a:custGeom>
              <a:avLst/>
              <a:gdLst/>
              <a:ahLst/>
              <a:cxnLst/>
              <a:rect l="l" t="t" r="r" b="b"/>
              <a:pathLst>
                <a:path w="5569" h="5815" extrusionOk="0">
                  <a:moveTo>
                    <a:pt x="0" y="0"/>
                  </a:moveTo>
                  <a:cubicBezTo>
                    <a:pt x="158" y="1426"/>
                    <a:pt x="716" y="2848"/>
                    <a:pt x="1683" y="3974"/>
                  </a:cubicBezTo>
                  <a:cubicBezTo>
                    <a:pt x="2177" y="4532"/>
                    <a:pt x="2764" y="5006"/>
                    <a:pt x="3436" y="5336"/>
                  </a:cubicBezTo>
                  <a:cubicBezTo>
                    <a:pt x="4043" y="5643"/>
                    <a:pt x="4719" y="5815"/>
                    <a:pt x="5391" y="5815"/>
                  </a:cubicBezTo>
                  <a:lnTo>
                    <a:pt x="5569" y="5815"/>
                  </a:lnTo>
                  <a:cubicBezTo>
                    <a:pt x="4152" y="5500"/>
                    <a:pt x="2952" y="4700"/>
                    <a:pt x="2049" y="3659"/>
                  </a:cubicBezTo>
                  <a:cubicBezTo>
                    <a:pt x="1135" y="2616"/>
                    <a:pt x="533" y="1338"/>
                    <a:pt x="10" y="5"/>
                  </a:cubicBezTo>
                  <a:cubicBezTo>
                    <a:pt x="5" y="0"/>
                    <a:pt x="5" y="0"/>
                    <a:pt x="0"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1987;p58">
              <a:extLst>
                <a:ext uri="{FF2B5EF4-FFF2-40B4-BE49-F238E27FC236}">
                  <a16:creationId xmlns:a16="http://schemas.microsoft.com/office/drawing/2014/main" id="{F3AC20D7-B94E-0BA9-2347-AE4A4CD0B998}"/>
                </a:ext>
              </a:extLst>
            </p:cNvPr>
            <p:cNvSpPr/>
            <p:nvPr/>
          </p:nvSpPr>
          <p:spPr>
            <a:xfrm>
              <a:off x="4731575" y="3030200"/>
              <a:ext cx="382600" cy="108125"/>
            </a:xfrm>
            <a:custGeom>
              <a:avLst/>
              <a:gdLst/>
              <a:ahLst/>
              <a:cxnLst/>
              <a:rect l="l" t="t" r="r" b="b"/>
              <a:pathLst>
                <a:path w="15304" h="4325" extrusionOk="0">
                  <a:moveTo>
                    <a:pt x="15304" y="0"/>
                  </a:moveTo>
                  <a:lnTo>
                    <a:pt x="15304" y="0"/>
                  </a:lnTo>
                  <a:cubicBezTo>
                    <a:pt x="14855" y="529"/>
                    <a:pt x="14342" y="987"/>
                    <a:pt x="13764" y="1358"/>
                  </a:cubicBezTo>
                  <a:cubicBezTo>
                    <a:pt x="13201" y="1739"/>
                    <a:pt x="12594" y="2049"/>
                    <a:pt x="11962" y="2315"/>
                  </a:cubicBezTo>
                  <a:cubicBezTo>
                    <a:pt x="10704" y="2839"/>
                    <a:pt x="9390" y="3254"/>
                    <a:pt x="8057" y="3535"/>
                  </a:cubicBezTo>
                  <a:cubicBezTo>
                    <a:pt x="6912" y="3776"/>
                    <a:pt x="5742" y="3905"/>
                    <a:pt x="4572" y="3905"/>
                  </a:cubicBezTo>
                  <a:cubicBezTo>
                    <a:pt x="4379" y="3905"/>
                    <a:pt x="4187" y="3905"/>
                    <a:pt x="3999" y="3895"/>
                  </a:cubicBezTo>
                  <a:cubicBezTo>
                    <a:pt x="2636" y="3836"/>
                    <a:pt x="1285" y="3550"/>
                    <a:pt x="0" y="3026"/>
                  </a:cubicBezTo>
                  <a:lnTo>
                    <a:pt x="0" y="3026"/>
                  </a:lnTo>
                  <a:cubicBezTo>
                    <a:pt x="603" y="3377"/>
                    <a:pt x="1250" y="3644"/>
                    <a:pt x="1911" y="3865"/>
                  </a:cubicBezTo>
                  <a:cubicBezTo>
                    <a:pt x="2583" y="4058"/>
                    <a:pt x="3274" y="4186"/>
                    <a:pt x="3969" y="4266"/>
                  </a:cubicBezTo>
                  <a:cubicBezTo>
                    <a:pt x="4365" y="4305"/>
                    <a:pt x="4760" y="4325"/>
                    <a:pt x="5154" y="4325"/>
                  </a:cubicBezTo>
                  <a:cubicBezTo>
                    <a:pt x="5461" y="4325"/>
                    <a:pt x="5767" y="4315"/>
                    <a:pt x="6072" y="4295"/>
                  </a:cubicBezTo>
                  <a:cubicBezTo>
                    <a:pt x="6774" y="4241"/>
                    <a:pt x="7470" y="4147"/>
                    <a:pt x="8156" y="4004"/>
                  </a:cubicBezTo>
                  <a:cubicBezTo>
                    <a:pt x="9524" y="3703"/>
                    <a:pt x="10861" y="3268"/>
                    <a:pt x="12121" y="2651"/>
                  </a:cubicBezTo>
                  <a:cubicBezTo>
                    <a:pt x="12747" y="2340"/>
                    <a:pt x="13354" y="1980"/>
                    <a:pt x="13902" y="1545"/>
                  </a:cubicBezTo>
                  <a:cubicBezTo>
                    <a:pt x="14445" y="1101"/>
                    <a:pt x="14939" y="593"/>
                    <a:pt x="15304"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1988;p58">
              <a:extLst>
                <a:ext uri="{FF2B5EF4-FFF2-40B4-BE49-F238E27FC236}">
                  <a16:creationId xmlns:a16="http://schemas.microsoft.com/office/drawing/2014/main" id="{308594B5-BA5D-2206-12BD-E6DD0A9FBA8F}"/>
                </a:ext>
              </a:extLst>
            </p:cNvPr>
            <p:cNvSpPr/>
            <p:nvPr/>
          </p:nvSpPr>
          <p:spPr>
            <a:xfrm>
              <a:off x="4599300" y="3358350"/>
              <a:ext cx="162800" cy="247000"/>
            </a:xfrm>
            <a:custGeom>
              <a:avLst/>
              <a:gdLst/>
              <a:ahLst/>
              <a:cxnLst/>
              <a:rect l="l" t="t" r="r" b="b"/>
              <a:pathLst>
                <a:path w="6512" h="9880" extrusionOk="0">
                  <a:moveTo>
                    <a:pt x="6343" y="0"/>
                  </a:moveTo>
                  <a:lnTo>
                    <a:pt x="6343" y="0"/>
                  </a:lnTo>
                  <a:cubicBezTo>
                    <a:pt x="6368" y="1062"/>
                    <a:pt x="6259" y="2113"/>
                    <a:pt x="5993" y="3120"/>
                  </a:cubicBezTo>
                  <a:cubicBezTo>
                    <a:pt x="5717" y="4122"/>
                    <a:pt x="5312" y="5085"/>
                    <a:pt x="4749" y="5949"/>
                  </a:cubicBezTo>
                  <a:cubicBezTo>
                    <a:pt x="4195" y="6822"/>
                    <a:pt x="3485" y="7592"/>
                    <a:pt x="2691" y="8259"/>
                  </a:cubicBezTo>
                  <a:cubicBezTo>
                    <a:pt x="2290" y="8595"/>
                    <a:pt x="1861" y="8896"/>
                    <a:pt x="1407" y="9158"/>
                  </a:cubicBezTo>
                  <a:cubicBezTo>
                    <a:pt x="962" y="9439"/>
                    <a:pt x="484" y="9666"/>
                    <a:pt x="0" y="9879"/>
                  </a:cubicBezTo>
                  <a:cubicBezTo>
                    <a:pt x="518" y="9770"/>
                    <a:pt x="1026" y="9583"/>
                    <a:pt x="1520" y="9370"/>
                  </a:cubicBezTo>
                  <a:cubicBezTo>
                    <a:pt x="2004" y="9139"/>
                    <a:pt x="2473" y="8866"/>
                    <a:pt x="2912" y="8556"/>
                  </a:cubicBezTo>
                  <a:cubicBezTo>
                    <a:pt x="3801" y="7934"/>
                    <a:pt x="4562" y="7124"/>
                    <a:pt x="5154" y="6211"/>
                  </a:cubicBezTo>
                  <a:cubicBezTo>
                    <a:pt x="5736" y="5293"/>
                    <a:pt x="6156" y="4266"/>
                    <a:pt x="6353" y="3204"/>
                  </a:cubicBezTo>
                  <a:cubicBezTo>
                    <a:pt x="6452" y="2671"/>
                    <a:pt x="6506" y="2133"/>
                    <a:pt x="6512" y="1595"/>
                  </a:cubicBezTo>
                  <a:cubicBezTo>
                    <a:pt x="6501" y="1057"/>
                    <a:pt x="6457" y="519"/>
                    <a:pt x="6343"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1989;p58">
              <a:extLst>
                <a:ext uri="{FF2B5EF4-FFF2-40B4-BE49-F238E27FC236}">
                  <a16:creationId xmlns:a16="http://schemas.microsoft.com/office/drawing/2014/main" id="{5DB927F5-0E75-2769-0758-E1FA26FD3A4E}"/>
                </a:ext>
              </a:extLst>
            </p:cNvPr>
            <p:cNvSpPr/>
            <p:nvPr/>
          </p:nvSpPr>
          <p:spPr>
            <a:xfrm>
              <a:off x="4569050" y="3452400"/>
              <a:ext cx="650" cy="400"/>
            </a:xfrm>
            <a:custGeom>
              <a:avLst/>
              <a:gdLst/>
              <a:ahLst/>
              <a:cxnLst/>
              <a:rect l="l" t="t" r="r" b="b"/>
              <a:pathLst>
                <a:path w="26" h="16" extrusionOk="0">
                  <a:moveTo>
                    <a:pt x="25" y="0"/>
                  </a:moveTo>
                  <a:cubicBezTo>
                    <a:pt x="15" y="5"/>
                    <a:pt x="10" y="10"/>
                    <a:pt x="1" y="16"/>
                  </a:cubicBezTo>
                  <a:cubicBezTo>
                    <a:pt x="10" y="16"/>
                    <a:pt x="15" y="10"/>
                    <a:pt x="25" y="10"/>
                  </a:cubicBezTo>
                  <a:lnTo>
                    <a:pt x="25" y="0"/>
                  </a:lnTo>
                  <a:close/>
                </a:path>
              </a:pathLst>
            </a:custGeom>
            <a:solidFill>
              <a:srgbClr val="AFD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1990;p58">
              <a:extLst>
                <a:ext uri="{FF2B5EF4-FFF2-40B4-BE49-F238E27FC236}">
                  <a16:creationId xmlns:a16="http://schemas.microsoft.com/office/drawing/2014/main" id="{9D0C8A18-4367-83D5-3C41-63354276C7D3}"/>
                </a:ext>
              </a:extLst>
            </p:cNvPr>
            <p:cNvSpPr/>
            <p:nvPr/>
          </p:nvSpPr>
          <p:spPr>
            <a:xfrm>
              <a:off x="4569675" y="3321950"/>
              <a:ext cx="100225" cy="130700"/>
            </a:xfrm>
            <a:custGeom>
              <a:avLst/>
              <a:gdLst/>
              <a:ahLst/>
              <a:cxnLst/>
              <a:rect l="l" t="t" r="r" b="b"/>
              <a:pathLst>
                <a:path w="4009" h="5228" extrusionOk="0">
                  <a:moveTo>
                    <a:pt x="4009" y="0"/>
                  </a:moveTo>
                  <a:lnTo>
                    <a:pt x="4009" y="0"/>
                  </a:lnTo>
                  <a:cubicBezTo>
                    <a:pt x="3535" y="1042"/>
                    <a:pt x="3001" y="2005"/>
                    <a:pt x="2325" y="2873"/>
                  </a:cubicBezTo>
                  <a:cubicBezTo>
                    <a:pt x="1664" y="3742"/>
                    <a:pt x="878" y="4503"/>
                    <a:pt x="0" y="5218"/>
                  </a:cubicBezTo>
                  <a:lnTo>
                    <a:pt x="0" y="5228"/>
                  </a:lnTo>
                  <a:cubicBezTo>
                    <a:pt x="1071" y="4833"/>
                    <a:pt x="2004" y="4078"/>
                    <a:pt x="2705" y="3170"/>
                  </a:cubicBezTo>
                  <a:cubicBezTo>
                    <a:pt x="3411" y="2247"/>
                    <a:pt x="3905" y="1146"/>
                    <a:pt x="4009"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3" name="TextBox 2522">
            <a:extLst>
              <a:ext uri="{FF2B5EF4-FFF2-40B4-BE49-F238E27FC236}">
                <a16:creationId xmlns:a16="http://schemas.microsoft.com/office/drawing/2014/main" id="{00200078-4DB5-FDA4-CA01-5C2F84EF67E0}"/>
              </a:ext>
            </a:extLst>
          </p:cNvPr>
          <p:cNvSpPr txBox="1"/>
          <p:nvPr/>
        </p:nvSpPr>
        <p:spPr>
          <a:xfrm>
            <a:off x="363050" y="1932319"/>
            <a:ext cx="2853666" cy="523220"/>
          </a:xfrm>
          <a:prstGeom prst="rect">
            <a:avLst/>
          </a:prstGeom>
          <a:noFill/>
        </p:spPr>
        <p:txBody>
          <a:bodyPr wrap="none" rtlCol="0">
            <a:spAutoFit/>
          </a:bodyPr>
          <a:lstStyle/>
          <a:p>
            <a:r>
              <a:rPr lang="en-US" sz="2800" b="1" i="1">
                <a:solidFill>
                  <a:schemeClr val="tx1"/>
                </a:solidFill>
                <a:latin typeface="Patrick Hand" panose="00000500000000000000" pitchFamily="2" charset="0"/>
              </a:rPr>
              <a:t>Suggested dialogues:</a:t>
            </a:r>
            <a:endParaRPr lang="en-US" sz="2800" b="1" i="1" dirty="0">
              <a:solidFill>
                <a:schemeClr val="tx1"/>
              </a:solidFill>
              <a:latin typeface="Patrick Hand" panose="00000500000000000000" pitchFamily="2" charset="0"/>
            </a:endParaRPr>
          </a:p>
        </p:txBody>
      </p:sp>
    </p:spTree>
    <p:extLst>
      <p:ext uri="{BB962C8B-B14F-4D97-AF65-F5344CB8AC3E}">
        <p14:creationId xmlns:p14="http://schemas.microsoft.com/office/powerpoint/2010/main" val="1903060781"/>
      </p:ext>
    </p:extLst>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86"/>
                                        </p:tgtEl>
                                        <p:attrNameLst>
                                          <p:attrName>style.visibility</p:attrName>
                                        </p:attrNameLst>
                                      </p:cBhvr>
                                      <p:to>
                                        <p:strVal val="visible"/>
                                      </p:to>
                                    </p:set>
                                    <p:anim calcmode="lin" valueType="num">
                                      <p:cBhvr additive="base">
                                        <p:cTn id="7" dur="500" fill="hold"/>
                                        <p:tgtEl>
                                          <p:spTgt spid="2486"/>
                                        </p:tgtEl>
                                        <p:attrNameLst>
                                          <p:attrName>ppt_x</p:attrName>
                                        </p:attrNameLst>
                                      </p:cBhvr>
                                      <p:tavLst>
                                        <p:tav tm="0">
                                          <p:val>
                                            <p:strVal val="#ppt_x"/>
                                          </p:val>
                                        </p:tav>
                                        <p:tav tm="100000">
                                          <p:val>
                                            <p:strVal val="#ppt_x"/>
                                          </p:val>
                                        </p:tav>
                                      </p:tavLst>
                                    </p:anim>
                                    <p:anim calcmode="lin" valueType="num">
                                      <p:cBhvr additive="base">
                                        <p:cTn id="8" dur="500" fill="hold"/>
                                        <p:tgtEl>
                                          <p:spTgt spid="248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87"/>
                                        </p:tgtEl>
                                        <p:attrNameLst>
                                          <p:attrName>style.visibility</p:attrName>
                                        </p:attrNameLst>
                                      </p:cBhvr>
                                      <p:to>
                                        <p:strVal val="visible"/>
                                      </p:to>
                                    </p:set>
                                    <p:anim calcmode="lin" valueType="num">
                                      <p:cBhvr additive="base">
                                        <p:cTn id="11" dur="500" fill="hold"/>
                                        <p:tgtEl>
                                          <p:spTgt spid="2487"/>
                                        </p:tgtEl>
                                        <p:attrNameLst>
                                          <p:attrName>ppt_x</p:attrName>
                                        </p:attrNameLst>
                                      </p:cBhvr>
                                      <p:tavLst>
                                        <p:tav tm="0">
                                          <p:val>
                                            <p:strVal val="#ppt_x"/>
                                          </p:val>
                                        </p:tav>
                                        <p:tav tm="100000">
                                          <p:val>
                                            <p:strVal val="#ppt_x"/>
                                          </p:val>
                                        </p:tav>
                                      </p:tavLst>
                                    </p:anim>
                                    <p:anim calcmode="lin" valueType="num">
                                      <p:cBhvr additive="base">
                                        <p:cTn id="12" dur="500" fill="hold"/>
                                        <p:tgtEl>
                                          <p:spTgt spid="248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88"/>
                                        </p:tgtEl>
                                        <p:attrNameLst>
                                          <p:attrName>style.visibility</p:attrName>
                                        </p:attrNameLst>
                                      </p:cBhvr>
                                      <p:to>
                                        <p:strVal val="visible"/>
                                      </p:to>
                                    </p:set>
                                    <p:anim calcmode="lin" valueType="num">
                                      <p:cBhvr additive="base">
                                        <p:cTn id="17" dur="500" fill="hold"/>
                                        <p:tgtEl>
                                          <p:spTgt spid="2488"/>
                                        </p:tgtEl>
                                        <p:attrNameLst>
                                          <p:attrName>ppt_x</p:attrName>
                                        </p:attrNameLst>
                                      </p:cBhvr>
                                      <p:tavLst>
                                        <p:tav tm="0">
                                          <p:val>
                                            <p:strVal val="#ppt_x"/>
                                          </p:val>
                                        </p:tav>
                                        <p:tav tm="100000">
                                          <p:val>
                                            <p:strVal val="#ppt_x"/>
                                          </p:val>
                                        </p:tav>
                                      </p:tavLst>
                                    </p:anim>
                                    <p:anim calcmode="lin" valueType="num">
                                      <p:cBhvr additive="base">
                                        <p:cTn id="18" dur="500" fill="hold"/>
                                        <p:tgtEl>
                                          <p:spTgt spid="248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89"/>
                                        </p:tgtEl>
                                        <p:attrNameLst>
                                          <p:attrName>style.visibility</p:attrName>
                                        </p:attrNameLst>
                                      </p:cBhvr>
                                      <p:to>
                                        <p:strVal val="visible"/>
                                      </p:to>
                                    </p:set>
                                    <p:anim calcmode="lin" valueType="num">
                                      <p:cBhvr additive="base">
                                        <p:cTn id="21" dur="500" fill="hold"/>
                                        <p:tgtEl>
                                          <p:spTgt spid="2489"/>
                                        </p:tgtEl>
                                        <p:attrNameLst>
                                          <p:attrName>ppt_x</p:attrName>
                                        </p:attrNameLst>
                                      </p:cBhvr>
                                      <p:tavLst>
                                        <p:tav tm="0">
                                          <p:val>
                                            <p:strVal val="#ppt_x"/>
                                          </p:val>
                                        </p:tav>
                                        <p:tav tm="100000">
                                          <p:val>
                                            <p:strVal val="#ppt_x"/>
                                          </p:val>
                                        </p:tav>
                                      </p:tavLst>
                                    </p:anim>
                                    <p:anim calcmode="lin" valueType="num">
                                      <p:cBhvr additive="base">
                                        <p:cTn id="22" dur="500" fill="hold"/>
                                        <p:tgtEl>
                                          <p:spTgt spid="24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6" grpId="0" animBg="1"/>
      <p:bldP spid="2487" grpId="0"/>
      <p:bldP spid="2488" grpId="0" animBg="1"/>
      <p:bldP spid="248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651"/>
        <p:cNvGrpSpPr/>
        <p:nvPr/>
      </p:nvGrpSpPr>
      <p:grpSpPr>
        <a:xfrm>
          <a:off x="0" y="0"/>
          <a:ext cx="0" cy="0"/>
          <a:chOff x="0" y="0"/>
          <a:chExt cx="0" cy="0"/>
        </a:xfrm>
      </p:grpSpPr>
      <p:sp>
        <p:nvSpPr>
          <p:cNvPr id="2652" name="Google Shape;2652;p46"/>
          <p:cNvSpPr txBox="1">
            <a:spLocks noGrp="1"/>
          </p:cNvSpPr>
          <p:nvPr>
            <p:ph type="title"/>
          </p:nvPr>
        </p:nvSpPr>
        <p:spPr>
          <a:xfrm>
            <a:off x="879658" y="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200" dirty="0"/>
              <a:t>Ex3: Read the passage about changes. Then match the people with the topics they are talking about. </a:t>
            </a:r>
          </a:p>
        </p:txBody>
      </p:sp>
      <p:sp>
        <p:nvSpPr>
          <p:cNvPr id="3" name="Rectangle 1">
            <a:extLst>
              <a:ext uri="{FF2B5EF4-FFF2-40B4-BE49-F238E27FC236}">
                <a16:creationId xmlns:a16="http://schemas.microsoft.com/office/drawing/2014/main" id="{E1BB76B8-BED1-2BAD-38FF-9940BFAEA1BA}"/>
              </a:ext>
            </a:extLst>
          </p:cNvPr>
          <p:cNvSpPr>
            <a:spLocks noChangeArrowheads="1"/>
          </p:cNvSpPr>
          <p:nvPr/>
        </p:nvSpPr>
        <p:spPr bwMode="auto">
          <a:xfrm>
            <a:off x="1158875" y="1733550"/>
            <a:ext cx="8543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Table 5">
            <a:extLst>
              <a:ext uri="{FF2B5EF4-FFF2-40B4-BE49-F238E27FC236}">
                <a16:creationId xmlns:a16="http://schemas.microsoft.com/office/drawing/2014/main" id="{EB62D3AF-9100-E9A1-A87B-3971CE05114F}"/>
              </a:ext>
            </a:extLst>
          </p:cNvPr>
          <p:cNvGraphicFramePr>
            <a:graphicFrameLocks noGrp="1"/>
          </p:cNvGraphicFramePr>
          <p:nvPr>
            <p:extLst>
              <p:ext uri="{D42A27DB-BD31-4B8C-83A1-F6EECF244321}">
                <p14:modId xmlns:p14="http://schemas.microsoft.com/office/powerpoint/2010/main" val="3483406918"/>
              </p:ext>
            </p:extLst>
          </p:nvPr>
        </p:nvGraphicFramePr>
        <p:xfrm>
          <a:off x="1524000" y="2936333"/>
          <a:ext cx="6096000" cy="2072640"/>
        </p:xfrm>
        <a:graphic>
          <a:graphicData uri="http://schemas.openxmlformats.org/drawingml/2006/table">
            <a:tbl>
              <a:tblPr firstRow="1" bandRow="1">
                <a:tableStyleId>{5A111915-BE36-4E01-A7E5-04B1672EAD32}</a:tableStyleId>
              </a:tblPr>
              <a:tblGrid>
                <a:gridCol w="3048000">
                  <a:extLst>
                    <a:ext uri="{9D8B030D-6E8A-4147-A177-3AD203B41FA5}">
                      <a16:colId xmlns:a16="http://schemas.microsoft.com/office/drawing/2014/main" val="770116594"/>
                    </a:ext>
                  </a:extLst>
                </a:gridCol>
                <a:gridCol w="3048000">
                  <a:extLst>
                    <a:ext uri="{9D8B030D-6E8A-4147-A177-3AD203B41FA5}">
                      <a16:colId xmlns:a16="http://schemas.microsoft.com/office/drawing/2014/main" val="3258285628"/>
                    </a:ext>
                  </a:extLst>
                </a:gridCol>
              </a:tblGrid>
              <a:tr h="397019">
                <a:tc>
                  <a:txBody>
                    <a:bodyPr/>
                    <a:lstStyle/>
                    <a:p>
                      <a:pPr algn="ctr"/>
                      <a:r>
                        <a:rPr lang="en-US" sz="2800" dirty="0">
                          <a:ln>
                            <a:solidFill>
                              <a:sysClr val="windowText" lastClr="000000"/>
                            </a:solidFill>
                          </a:ln>
                          <a:latin typeface="Patrick Hand" panose="00000500000000000000" pitchFamily="2" charset="0"/>
                        </a:rPr>
                        <a:t>PEOPLE</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a:r>
                        <a:rPr lang="en-US" sz="2800" dirty="0">
                          <a:ln>
                            <a:solidFill>
                              <a:sysClr val="windowText" lastClr="000000"/>
                            </a:solidFill>
                          </a:ln>
                          <a:latin typeface="Patrick Hand" panose="00000500000000000000" pitchFamily="2" charset="0"/>
                        </a:rPr>
                        <a:t>TOPICS</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3103780792"/>
                  </a:ext>
                </a:extLst>
              </a:tr>
              <a:tr h="370840">
                <a:tc>
                  <a:txBody>
                    <a:bodyPr/>
                    <a:lstStyle/>
                    <a:p>
                      <a:pPr algn="ctr"/>
                      <a:r>
                        <a:rPr lang="en-US" sz="2800" dirty="0">
                          <a:ln>
                            <a:solidFill>
                              <a:sysClr val="windowText" lastClr="000000"/>
                            </a:solidFill>
                          </a:ln>
                          <a:latin typeface="Patrick Hand" panose="00000500000000000000" pitchFamily="2" charset="0"/>
                        </a:rPr>
                        <a:t>1. Aki</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tc>
                  <a:txBody>
                    <a:bodyPr/>
                    <a:lstStyle/>
                    <a:p>
                      <a:pPr marL="0" indent="0" algn="ctr">
                        <a:buNone/>
                      </a:pPr>
                      <a:r>
                        <a:rPr lang="en-US" sz="2800" dirty="0">
                          <a:ln>
                            <a:solidFill>
                              <a:sysClr val="windowText" lastClr="000000"/>
                            </a:solidFill>
                          </a:ln>
                          <a:latin typeface="Patrick Hand" panose="00000500000000000000" pitchFamily="2" charset="0"/>
                        </a:rPr>
                        <a:t>a. Transportation</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extLst>
                  <a:ext uri="{0D108BD9-81ED-4DB2-BD59-A6C34878D82A}">
                    <a16:rowId xmlns:a16="http://schemas.microsoft.com/office/drawing/2014/main" val="3187525962"/>
                  </a:ext>
                </a:extLst>
              </a:tr>
              <a:tr h="370840">
                <a:tc>
                  <a:txBody>
                    <a:bodyPr/>
                    <a:lstStyle/>
                    <a:p>
                      <a:pPr algn="ctr"/>
                      <a:r>
                        <a:rPr lang="en-US" sz="2800" dirty="0">
                          <a:ln>
                            <a:solidFill>
                              <a:sysClr val="windowText" lastClr="000000"/>
                            </a:solidFill>
                          </a:ln>
                          <a:latin typeface="Patrick Hand" panose="00000500000000000000" pitchFamily="2" charset="0"/>
                        </a:rPr>
                        <a:t>2. Sanjay</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tc>
                  <a:txBody>
                    <a:bodyPr/>
                    <a:lstStyle/>
                    <a:p>
                      <a:pPr algn="ctr"/>
                      <a:r>
                        <a:rPr lang="en-US" sz="2800" dirty="0">
                          <a:ln>
                            <a:solidFill>
                              <a:sysClr val="windowText" lastClr="000000"/>
                            </a:solidFill>
                          </a:ln>
                          <a:latin typeface="Patrick Hand" panose="00000500000000000000" pitchFamily="2" charset="0"/>
                        </a:rPr>
                        <a:t>b. Education</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extLst>
                  <a:ext uri="{0D108BD9-81ED-4DB2-BD59-A6C34878D82A}">
                    <a16:rowId xmlns:a16="http://schemas.microsoft.com/office/drawing/2014/main" val="3252020860"/>
                  </a:ext>
                </a:extLst>
              </a:tr>
              <a:tr h="370840">
                <a:tc>
                  <a:txBody>
                    <a:bodyPr/>
                    <a:lstStyle/>
                    <a:p>
                      <a:pPr algn="ctr"/>
                      <a:r>
                        <a:rPr lang="en-US" sz="2800" dirty="0">
                          <a:ln>
                            <a:solidFill>
                              <a:sysClr val="windowText" lastClr="000000"/>
                            </a:solidFill>
                          </a:ln>
                          <a:latin typeface="Patrick Hand" panose="00000500000000000000" pitchFamily="2" charset="0"/>
                        </a:rPr>
                        <a:t>3. Asim</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tc>
                  <a:txBody>
                    <a:bodyPr/>
                    <a:lstStyle/>
                    <a:p>
                      <a:pPr algn="ctr"/>
                      <a:r>
                        <a:rPr lang="en-US" sz="2800" dirty="0">
                          <a:ln>
                            <a:solidFill>
                              <a:sysClr val="windowText" lastClr="000000"/>
                            </a:solidFill>
                          </a:ln>
                          <a:latin typeface="Patrick Hand" panose="00000500000000000000" pitchFamily="2" charset="0"/>
                        </a:rPr>
                        <a:t>c. Clothes</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extLst>
                  <a:ext uri="{0D108BD9-81ED-4DB2-BD59-A6C34878D82A}">
                    <a16:rowId xmlns:a16="http://schemas.microsoft.com/office/drawing/2014/main" val="3798252398"/>
                  </a:ext>
                </a:extLst>
              </a:tr>
            </a:tbl>
          </a:graphicData>
        </a:graphic>
      </p:graphicFrame>
      <p:sp>
        <p:nvSpPr>
          <p:cNvPr id="2" name="Rectangle: Rounded Corners 1">
            <a:extLst>
              <a:ext uri="{FF2B5EF4-FFF2-40B4-BE49-F238E27FC236}">
                <a16:creationId xmlns:a16="http://schemas.microsoft.com/office/drawing/2014/main" id="{F65D8311-083A-C067-A496-F85AECB0B1F8}"/>
              </a:ext>
            </a:extLst>
          </p:cNvPr>
          <p:cNvSpPr/>
          <p:nvPr/>
        </p:nvSpPr>
        <p:spPr>
          <a:xfrm>
            <a:off x="232228" y="987967"/>
            <a:ext cx="8679544" cy="180435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sz="2400" dirty="0">
                <a:solidFill>
                  <a:schemeClr val="accent6"/>
                </a:solidFill>
                <a:latin typeface="Patrick Hand" panose="00000500000000000000" pitchFamily="2" charset="0"/>
              </a:rPr>
              <a:t>1. Aki from Tokyo</a:t>
            </a:r>
          </a:p>
          <a:p>
            <a:pPr algn="just"/>
            <a:r>
              <a:rPr lang="en-US" sz="2400" dirty="0">
                <a:solidFill>
                  <a:schemeClr val="accent6"/>
                </a:solidFill>
                <a:latin typeface="Patrick Hand" panose="00000500000000000000" pitchFamily="2" charset="0"/>
              </a:rPr>
              <a:t>Children used to go to temple schools. Monks, samurai, doctors, and people of other professions served as teachers. Nowadays, children study in modern schools with teachers who get professional training in the subjects they teach.</a:t>
            </a:r>
          </a:p>
        </p:txBody>
      </p:sp>
      <p:cxnSp>
        <p:nvCxnSpPr>
          <p:cNvPr id="5" name="Straight Connector 4">
            <a:extLst>
              <a:ext uri="{FF2B5EF4-FFF2-40B4-BE49-F238E27FC236}">
                <a16:creationId xmlns:a16="http://schemas.microsoft.com/office/drawing/2014/main" id="{3AB3A15F-46A9-A63A-CB80-D4285AA48724}"/>
              </a:ext>
            </a:extLst>
          </p:cNvPr>
          <p:cNvCxnSpPr/>
          <p:nvPr/>
        </p:nvCxnSpPr>
        <p:spPr>
          <a:xfrm>
            <a:off x="2970534" y="1651591"/>
            <a:ext cx="16232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A7C5439-6221-735D-B3C5-FA77530972D7}"/>
              </a:ext>
            </a:extLst>
          </p:cNvPr>
          <p:cNvCxnSpPr>
            <a:cxnSpLocks/>
          </p:cNvCxnSpPr>
          <p:nvPr/>
        </p:nvCxnSpPr>
        <p:spPr>
          <a:xfrm>
            <a:off x="4299098" y="2016643"/>
            <a:ext cx="96047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13E2F5E-32ED-D155-354A-ED39ECE0C053}"/>
              </a:ext>
            </a:extLst>
          </p:cNvPr>
          <p:cNvCxnSpPr>
            <a:cxnSpLocks/>
          </p:cNvCxnSpPr>
          <p:nvPr/>
        </p:nvCxnSpPr>
        <p:spPr>
          <a:xfrm>
            <a:off x="7782333" y="2016643"/>
            <a:ext cx="58903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6459C28-323A-10A7-89AE-899E69F20E1A}"/>
              </a:ext>
            </a:extLst>
          </p:cNvPr>
          <p:cNvCxnSpPr>
            <a:cxnSpLocks/>
          </p:cNvCxnSpPr>
          <p:nvPr/>
        </p:nvCxnSpPr>
        <p:spPr>
          <a:xfrm>
            <a:off x="404037" y="2388783"/>
            <a:ext cx="170121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B2FF30B-0ABB-405D-5829-1B4204ED2DB5}"/>
              </a:ext>
            </a:extLst>
          </p:cNvPr>
          <p:cNvCxnSpPr>
            <a:cxnSpLocks/>
          </p:cNvCxnSpPr>
          <p:nvPr/>
        </p:nvCxnSpPr>
        <p:spPr>
          <a:xfrm>
            <a:off x="7866237" y="2388783"/>
            <a:ext cx="9091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B0506FC-B1C5-0FEF-4A98-77E6282C844F}"/>
              </a:ext>
            </a:extLst>
          </p:cNvPr>
          <p:cNvCxnSpPr>
            <a:cxnSpLocks/>
          </p:cNvCxnSpPr>
          <p:nvPr/>
        </p:nvCxnSpPr>
        <p:spPr>
          <a:xfrm>
            <a:off x="981739" y="2739655"/>
            <a:ext cx="62023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DDBC7850-0780-5ED3-43E8-9BA4F62F77E7}"/>
              </a:ext>
            </a:extLst>
          </p:cNvPr>
          <p:cNvSpPr/>
          <p:nvPr/>
        </p:nvSpPr>
        <p:spPr>
          <a:xfrm>
            <a:off x="7832483" y="3464045"/>
            <a:ext cx="1100554" cy="45720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a:solidFill>
                  <a:srgbClr val="FF0000"/>
                </a:solidFill>
                <a:latin typeface="Patrick Hand" panose="00000500000000000000" pitchFamily="2" charset="0"/>
              </a:rPr>
              <a:t>1 - b</a:t>
            </a:r>
          </a:p>
        </p:txBody>
      </p:sp>
    </p:spTree>
    <p:extLst>
      <p:ext uri="{BB962C8B-B14F-4D97-AF65-F5344CB8AC3E}">
        <p14:creationId xmlns:p14="http://schemas.microsoft.com/office/powerpoint/2010/main" val="2245039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651"/>
        <p:cNvGrpSpPr/>
        <p:nvPr/>
      </p:nvGrpSpPr>
      <p:grpSpPr>
        <a:xfrm>
          <a:off x="0" y="0"/>
          <a:ext cx="0" cy="0"/>
          <a:chOff x="0" y="0"/>
          <a:chExt cx="0" cy="0"/>
        </a:xfrm>
      </p:grpSpPr>
      <p:sp>
        <p:nvSpPr>
          <p:cNvPr id="2652" name="Google Shape;2652;p46"/>
          <p:cNvSpPr txBox="1">
            <a:spLocks noGrp="1"/>
          </p:cNvSpPr>
          <p:nvPr>
            <p:ph type="title"/>
          </p:nvPr>
        </p:nvSpPr>
        <p:spPr>
          <a:xfrm>
            <a:off x="879658" y="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200" dirty="0"/>
              <a:t>Ex3: Read the passage about changes. Then match the people with the topics they are talking about.</a:t>
            </a:r>
          </a:p>
        </p:txBody>
      </p:sp>
      <p:sp>
        <p:nvSpPr>
          <p:cNvPr id="3" name="Rectangle 1">
            <a:extLst>
              <a:ext uri="{FF2B5EF4-FFF2-40B4-BE49-F238E27FC236}">
                <a16:creationId xmlns:a16="http://schemas.microsoft.com/office/drawing/2014/main" id="{E1BB76B8-BED1-2BAD-38FF-9940BFAEA1BA}"/>
              </a:ext>
            </a:extLst>
          </p:cNvPr>
          <p:cNvSpPr>
            <a:spLocks noChangeArrowheads="1"/>
          </p:cNvSpPr>
          <p:nvPr/>
        </p:nvSpPr>
        <p:spPr bwMode="auto">
          <a:xfrm>
            <a:off x="1158875" y="1733550"/>
            <a:ext cx="8543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Table 5">
            <a:extLst>
              <a:ext uri="{FF2B5EF4-FFF2-40B4-BE49-F238E27FC236}">
                <a16:creationId xmlns:a16="http://schemas.microsoft.com/office/drawing/2014/main" id="{EB62D3AF-9100-E9A1-A87B-3971CE05114F}"/>
              </a:ext>
            </a:extLst>
          </p:cNvPr>
          <p:cNvGraphicFramePr>
            <a:graphicFrameLocks noGrp="1"/>
          </p:cNvGraphicFramePr>
          <p:nvPr>
            <p:extLst>
              <p:ext uri="{D42A27DB-BD31-4B8C-83A1-F6EECF244321}">
                <p14:modId xmlns:p14="http://schemas.microsoft.com/office/powerpoint/2010/main" val="733722343"/>
              </p:ext>
            </p:extLst>
          </p:nvPr>
        </p:nvGraphicFramePr>
        <p:xfrm>
          <a:off x="1524000" y="2953677"/>
          <a:ext cx="6096000" cy="2072640"/>
        </p:xfrm>
        <a:graphic>
          <a:graphicData uri="http://schemas.openxmlformats.org/drawingml/2006/table">
            <a:tbl>
              <a:tblPr firstRow="1" bandRow="1">
                <a:tableStyleId>{5A111915-BE36-4E01-A7E5-04B1672EAD32}</a:tableStyleId>
              </a:tblPr>
              <a:tblGrid>
                <a:gridCol w="3048000">
                  <a:extLst>
                    <a:ext uri="{9D8B030D-6E8A-4147-A177-3AD203B41FA5}">
                      <a16:colId xmlns:a16="http://schemas.microsoft.com/office/drawing/2014/main" val="770116594"/>
                    </a:ext>
                  </a:extLst>
                </a:gridCol>
                <a:gridCol w="3048000">
                  <a:extLst>
                    <a:ext uri="{9D8B030D-6E8A-4147-A177-3AD203B41FA5}">
                      <a16:colId xmlns:a16="http://schemas.microsoft.com/office/drawing/2014/main" val="3258285628"/>
                    </a:ext>
                  </a:extLst>
                </a:gridCol>
              </a:tblGrid>
              <a:tr h="370840">
                <a:tc>
                  <a:txBody>
                    <a:bodyPr/>
                    <a:lstStyle/>
                    <a:p>
                      <a:pPr algn="ctr"/>
                      <a:r>
                        <a:rPr lang="en-US" sz="2800" dirty="0">
                          <a:ln>
                            <a:solidFill>
                              <a:sysClr val="windowText" lastClr="000000"/>
                            </a:solidFill>
                          </a:ln>
                          <a:latin typeface="Patrick Hand" panose="00000500000000000000" pitchFamily="2" charset="0"/>
                        </a:rPr>
                        <a:t>PEOPLE</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a:r>
                        <a:rPr lang="en-US" sz="2800" dirty="0">
                          <a:ln>
                            <a:solidFill>
                              <a:sysClr val="windowText" lastClr="000000"/>
                            </a:solidFill>
                          </a:ln>
                          <a:latin typeface="Patrick Hand" panose="00000500000000000000" pitchFamily="2" charset="0"/>
                        </a:rPr>
                        <a:t>TOPICS</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3103780792"/>
                  </a:ext>
                </a:extLst>
              </a:tr>
              <a:tr h="370840">
                <a:tc>
                  <a:txBody>
                    <a:bodyPr/>
                    <a:lstStyle/>
                    <a:p>
                      <a:pPr algn="ctr"/>
                      <a:r>
                        <a:rPr lang="en-US" sz="2800" dirty="0">
                          <a:ln>
                            <a:solidFill>
                              <a:sysClr val="windowText" lastClr="000000"/>
                            </a:solidFill>
                          </a:ln>
                          <a:latin typeface="Patrick Hand" panose="00000500000000000000" pitchFamily="2" charset="0"/>
                        </a:rPr>
                        <a:t>1. Aki</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tc>
                  <a:txBody>
                    <a:bodyPr/>
                    <a:lstStyle/>
                    <a:p>
                      <a:pPr marL="0" indent="0" algn="ctr">
                        <a:buNone/>
                      </a:pPr>
                      <a:r>
                        <a:rPr lang="en-US" sz="2800" dirty="0">
                          <a:ln>
                            <a:solidFill>
                              <a:sysClr val="windowText" lastClr="000000"/>
                            </a:solidFill>
                          </a:ln>
                          <a:latin typeface="Patrick Hand" panose="00000500000000000000" pitchFamily="2" charset="0"/>
                        </a:rPr>
                        <a:t>a. Transportation</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extLst>
                  <a:ext uri="{0D108BD9-81ED-4DB2-BD59-A6C34878D82A}">
                    <a16:rowId xmlns:a16="http://schemas.microsoft.com/office/drawing/2014/main" val="3187525962"/>
                  </a:ext>
                </a:extLst>
              </a:tr>
              <a:tr h="370840">
                <a:tc>
                  <a:txBody>
                    <a:bodyPr/>
                    <a:lstStyle/>
                    <a:p>
                      <a:pPr algn="ctr"/>
                      <a:r>
                        <a:rPr lang="en-US" sz="2800" dirty="0">
                          <a:ln>
                            <a:solidFill>
                              <a:sysClr val="windowText" lastClr="000000"/>
                            </a:solidFill>
                          </a:ln>
                          <a:latin typeface="Patrick Hand" panose="00000500000000000000" pitchFamily="2" charset="0"/>
                        </a:rPr>
                        <a:t>2. Sanjay</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tc>
                  <a:txBody>
                    <a:bodyPr/>
                    <a:lstStyle/>
                    <a:p>
                      <a:pPr algn="ctr"/>
                      <a:r>
                        <a:rPr lang="en-US" sz="2800" dirty="0">
                          <a:ln>
                            <a:solidFill>
                              <a:sysClr val="windowText" lastClr="000000"/>
                            </a:solidFill>
                          </a:ln>
                          <a:latin typeface="Patrick Hand" panose="00000500000000000000" pitchFamily="2" charset="0"/>
                        </a:rPr>
                        <a:t>b. Education</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extLst>
                  <a:ext uri="{0D108BD9-81ED-4DB2-BD59-A6C34878D82A}">
                    <a16:rowId xmlns:a16="http://schemas.microsoft.com/office/drawing/2014/main" val="3252020860"/>
                  </a:ext>
                </a:extLst>
              </a:tr>
              <a:tr h="370840">
                <a:tc>
                  <a:txBody>
                    <a:bodyPr/>
                    <a:lstStyle/>
                    <a:p>
                      <a:pPr algn="ctr"/>
                      <a:r>
                        <a:rPr lang="en-US" sz="2800" dirty="0">
                          <a:ln>
                            <a:solidFill>
                              <a:sysClr val="windowText" lastClr="000000"/>
                            </a:solidFill>
                          </a:ln>
                          <a:latin typeface="Patrick Hand" panose="00000500000000000000" pitchFamily="2" charset="0"/>
                        </a:rPr>
                        <a:t>3. Asim</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tc>
                  <a:txBody>
                    <a:bodyPr/>
                    <a:lstStyle/>
                    <a:p>
                      <a:pPr algn="ctr"/>
                      <a:r>
                        <a:rPr lang="en-US" sz="2800" dirty="0">
                          <a:ln>
                            <a:solidFill>
                              <a:sysClr val="windowText" lastClr="000000"/>
                            </a:solidFill>
                          </a:ln>
                          <a:latin typeface="Patrick Hand" panose="00000500000000000000" pitchFamily="2" charset="0"/>
                        </a:rPr>
                        <a:t>c. Clothes</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extLst>
                  <a:ext uri="{0D108BD9-81ED-4DB2-BD59-A6C34878D82A}">
                    <a16:rowId xmlns:a16="http://schemas.microsoft.com/office/drawing/2014/main" val="3798252398"/>
                  </a:ext>
                </a:extLst>
              </a:tr>
            </a:tbl>
          </a:graphicData>
        </a:graphic>
      </p:graphicFrame>
      <p:sp>
        <p:nvSpPr>
          <p:cNvPr id="2" name="Rectangle: Rounded Corners 1">
            <a:extLst>
              <a:ext uri="{FF2B5EF4-FFF2-40B4-BE49-F238E27FC236}">
                <a16:creationId xmlns:a16="http://schemas.microsoft.com/office/drawing/2014/main" id="{00B4E00E-F946-65CC-F0BB-D303F823D01F}"/>
              </a:ext>
            </a:extLst>
          </p:cNvPr>
          <p:cNvSpPr/>
          <p:nvPr/>
        </p:nvSpPr>
        <p:spPr>
          <a:xfrm>
            <a:off x="232228" y="923528"/>
            <a:ext cx="8679544" cy="19294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sz="2400" dirty="0">
                <a:solidFill>
                  <a:schemeClr val="accent6"/>
                </a:solidFill>
                <a:latin typeface="Patrick Hand" panose="00000500000000000000" pitchFamily="2" charset="0"/>
              </a:rPr>
              <a:t>2. Sanjay from New Delhi</a:t>
            </a:r>
          </a:p>
          <a:p>
            <a:pPr algn="just"/>
            <a:r>
              <a:rPr lang="en-US" sz="2400" dirty="0">
                <a:solidFill>
                  <a:schemeClr val="accent6"/>
                </a:solidFill>
                <a:latin typeface="Patrick Hand" panose="00000500000000000000" pitchFamily="2" charset="0"/>
              </a:rPr>
              <a:t>Once, it was easy to say which country a person was from because people wore their own traditional costumes. Now, trends, comfort, and style are more important. More people are wearing western clothes like jeans and   T-shirts instead.</a:t>
            </a:r>
          </a:p>
        </p:txBody>
      </p:sp>
      <p:sp>
        <p:nvSpPr>
          <p:cNvPr id="4" name="Rectangle: Rounded Corners 3">
            <a:extLst>
              <a:ext uri="{FF2B5EF4-FFF2-40B4-BE49-F238E27FC236}">
                <a16:creationId xmlns:a16="http://schemas.microsoft.com/office/drawing/2014/main" id="{1821E02D-A505-B9BA-9AA1-C6C1FF6200B5}"/>
              </a:ext>
            </a:extLst>
          </p:cNvPr>
          <p:cNvSpPr/>
          <p:nvPr/>
        </p:nvSpPr>
        <p:spPr>
          <a:xfrm>
            <a:off x="7832483" y="3464045"/>
            <a:ext cx="1100554" cy="45720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a:solidFill>
                  <a:srgbClr val="FF0000"/>
                </a:solidFill>
                <a:latin typeface="Patrick Hand" panose="00000500000000000000" pitchFamily="2" charset="0"/>
              </a:rPr>
              <a:t>1 - b</a:t>
            </a:r>
          </a:p>
        </p:txBody>
      </p:sp>
      <p:cxnSp>
        <p:nvCxnSpPr>
          <p:cNvPr id="8" name="Straight Connector 7">
            <a:extLst>
              <a:ext uri="{FF2B5EF4-FFF2-40B4-BE49-F238E27FC236}">
                <a16:creationId xmlns:a16="http://schemas.microsoft.com/office/drawing/2014/main" id="{A42FA590-A591-1104-F06E-7B3CA850EB06}"/>
              </a:ext>
            </a:extLst>
          </p:cNvPr>
          <p:cNvCxnSpPr>
            <a:cxnSpLocks/>
          </p:cNvCxnSpPr>
          <p:nvPr/>
        </p:nvCxnSpPr>
        <p:spPr>
          <a:xfrm>
            <a:off x="2225750" y="2013097"/>
            <a:ext cx="228245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BA217F2-3BD7-6E84-5B70-1161ED3C95BD}"/>
              </a:ext>
            </a:extLst>
          </p:cNvPr>
          <p:cNvCxnSpPr>
            <a:cxnSpLocks/>
          </p:cNvCxnSpPr>
          <p:nvPr/>
        </p:nvCxnSpPr>
        <p:spPr>
          <a:xfrm>
            <a:off x="4356648" y="2374605"/>
            <a:ext cx="264396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3BCD2CD-C770-3E6C-7329-DA3D4499062C}"/>
              </a:ext>
            </a:extLst>
          </p:cNvPr>
          <p:cNvCxnSpPr>
            <a:cxnSpLocks/>
          </p:cNvCxnSpPr>
          <p:nvPr/>
        </p:nvCxnSpPr>
        <p:spPr>
          <a:xfrm>
            <a:off x="7670799" y="2374605"/>
            <a:ext cx="105954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A62B5A8-4DDA-2709-FFB9-B72EEE08945C}"/>
              </a:ext>
            </a:extLst>
          </p:cNvPr>
          <p:cNvCxnSpPr>
            <a:cxnSpLocks/>
          </p:cNvCxnSpPr>
          <p:nvPr/>
        </p:nvCxnSpPr>
        <p:spPr>
          <a:xfrm>
            <a:off x="439479" y="2740986"/>
            <a:ext cx="178627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3ADE2935-09AF-624E-597B-2CF4D48C4191}"/>
              </a:ext>
            </a:extLst>
          </p:cNvPr>
          <p:cNvSpPr/>
          <p:nvPr/>
        </p:nvSpPr>
        <p:spPr>
          <a:xfrm>
            <a:off x="7832483" y="3998628"/>
            <a:ext cx="1100554" cy="45720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a:solidFill>
                  <a:srgbClr val="FF0000"/>
                </a:solidFill>
                <a:latin typeface="Patrick Hand" panose="00000500000000000000" pitchFamily="2" charset="0"/>
              </a:rPr>
              <a:t>2 - c</a:t>
            </a:r>
          </a:p>
        </p:txBody>
      </p:sp>
    </p:spTree>
    <p:extLst>
      <p:ext uri="{BB962C8B-B14F-4D97-AF65-F5344CB8AC3E}">
        <p14:creationId xmlns:p14="http://schemas.microsoft.com/office/powerpoint/2010/main" val="810720513"/>
      </p:ext>
    </p:extLst>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651"/>
        <p:cNvGrpSpPr/>
        <p:nvPr/>
      </p:nvGrpSpPr>
      <p:grpSpPr>
        <a:xfrm>
          <a:off x="0" y="0"/>
          <a:ext cx="0" cy="0"/>
          <a:chOff x="0" y="0"/>
          <a:chExt cx="0" cy="0"/>
        </a:xfrm>
      </p:grpSpPr>
      <p:sp>
        <p:nvSpPr>
          <p:cNvPr id="2652" name="Google Shape;2652;p46"/>
          <p:cNvSpPr txBox="1">
            <a:spLocks noGrp="1"/>
          </p:cNvSpPr>
          <p:nvPr>
            <p:ph type="title"/>
          </p:nvPr>
        </p:nvSpPr>
        <p:spPr>
          <a:xfrm>
            <a:off x="879658" y="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200" dirty="0"/>
              <a:t>Ex3: Read the passage about changes. Then match the people with the topics they are talking about.</a:t>
            </a:r>
          </a:p>
        </p:txBody>
      </p:sp>
      <p:sp>
        <p:nvSpPr>
          <p:cNvPr id="10" name="Rectangle: Rounded Corners 9">
            <a:extLst>
              <a:ext uri="{FF2B5EF4-FFF2-40B4-BE49-F238E27FC236}">
                <a16:creationId xmlns:a16="http://schemas.microsoft.com/office/drawing/2014/main" id="{AB702F9C-F3C6-A384-0108-9ABEC134D7FC}"/>
              </a:ext>
            </a:extLst>
          </p:cNvPr>
          <p:cNvSpPr/>
          <p:nvPr/>
        </p:nvSpPr>
        <p:spPr>
          <a:xfrm>
            <a:off x="232228" y="973949"/>
            <a:ext cx="8679544" cy="16819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sz="2400" dirty="0">
                <a:solidFill>
                  <a:schemeClr val="accent6"/>
                </a:solidFill>
                <a:latin typeface="Patrick Hand" panose="00000500000000000000" pitchFamily="2" charset="0"/>
              </a:rPr>
              <a:t>3. Asim from Cairo</a:t>
            </a:r>
          </a:p>
          <a:p>
            <a:pPr algn="just"/>
            <a:r>
              <a:rPr lang="en-US" sz="2400" dirty="0">
                <a:solidFill>
                  <a:schemeClr val="accent6"/>
                </a:solidFill>
                <a:latin typeface="Patrick Hand" panose="00000500000000000000" pitchFamily="2" charset="0"/>
              </a:rPr>
              <a:t>In the past, people used animals such as horses and camels for travelling. Now, airplanes, ships, and trains have replaced them. Transportation has become faster and easier.</a:t>
            </a:r>
          </a:p>
        </p:txBody>
      </p:sp>
      <p:sp>
        <p:nvSpPr>
          <p:cNvPr id="3" name="Rectangle 1">
            <a:extLst>
              <a:ext uri="{FF2B5EF4-FFF2-40B4-BE49-F238E27FC236}">
                <a16:creationId xmlns:a16="http://schemas.microsoft.com/office/drawing/2014/main" id="{E1BB76B8-BED1-2BAD-38FF-9940BFAEA1BA}"/>
              </a:ext>
            </a:extLst>
          </p:cNvPr>
          <p:cNvSpPr>
            <a:spLocks noChangeArrowheads="1"/>
          </p:cNvSpPr>
          <p:nvPr/>
        </p:nvSpPr>
        <p:spPr bwMode="auto">
          <a:xfrm>
            <a:off x="1158875" y="1733550"/>
            <a:ext cx="8543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Table 5">
            <a:extLst>
              <a:ext uri="{FF2B5EF4-FFF2-40B4-BE49-F238E27FC236}">
                <a16:creationId xmlns:a16="http://schemas.microsoft.com/office/drawing/2014/main" id="{EB62D3AF-9100-E9A1-A87B-3971CE05114F}"/>
              </a:ext>
            </a:extLst>
          </p:cNvPr>
          <p:cNvGraphicFramePr>
            <a:graphicFrameLocks noGrp="1"/>
          </p:cNvGraphicFramePr>
          <p:nvPr>
            <p:extLst>
              <p:ext uri="{D42A27DB-BD31-4B8C-83A1-F6EECF244321}">
                <p14:modId xmlns:p14="http://schemas.microsoft.com/office/powerpoint/2010/main" val="1326482816"/>
              </p:ext>
            </p:extLst>
          </p:nvPr>
        </p:nvGraphicFramePr>
        <p:xfrm>
          <a:off x="1524000" y="2953677"/>
          <a:ext cx="6096000" cy="2072640"/>
        </p:xfrm>
        <a:graphic>
          <a:graphicData uri="http://schemas.openxmlformats.org/drawingml/2006/table">
            <a:tbl>
              <a:tblPr firstRow="1" bandRow="1">
                <a:tableStyleId>{5A111915-BE36-4E01-A7E5-04B1672EAD32}</a:tableStyleId>
              </a:tblPr>
              <a:tblGrid>
                <a:gridCol w="3048000">
                  <a:extLst>
                    <a:ext uri="{9D8B030D-6E8A-4147-A177-3AD203B41FA5}">
                      <a16:colId xmlns:a16="http://schemas.microsoft.com/office/drawing/2014/main" val="770116594"/>
                    </a:ext>
                  </a:extLst>
                </a:gridCol>
                <a:gridCol w="3048000">
                  <a:extLst>
                    <a:ext uri="{9D8B030D-6E8A-4147-A177-3AD203B41FA5}">
                      <a16:colId xmlns:a16="http://schemas.microsoft.com/office/drawing/2014/main" val="3258285628"/>
                    </a:ext>
                  </a:extLst>
                </a:gridCol>
              </a:tblGrid>
              <a:tr h="370840">
                <a:tc>
                  <a:txBody>
                    <a:bodyPr/>
                    <a:lstStyle/>
                    <a:p>
                      <a:pPr algn="ctr"/>
                      <a:r>
                        <a:rPr lang="en-US" sz="2800" dirty="0">
                          <a:ln>
                            <a:solidFill>
                              <a:sysClr val="windowText" lastClr="000000"/>
                            </a:solidFill>
                          </a:ln>
                          <a:latin typeface="Patrick Hand" panose="00000500000000000000" pitchFamily="2" charset="0"/>
                        </a:rPr>
                        <a:t>PEOPLE</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a:r>
                        <a:rPr lang="en-US" sz="2800" dirty="0">
                          <a:ln>
                            <a:solidFill>
                              <a:sysClr val="windowText" lastClr="000000"/>
                            </a:solidFill>
                          </a:ln>
                          <a:latin typeface="Patrick Hand" panose="00000500000000000000" pitchFamily="2" charset="0"/>
                        </a:rPr>
                        <a:t>TOPICS</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3103780792"/>
                  </a:ext>
                </a:extLst>
              </a:tr>
              <a:tr h="370840">
                <a:tc>
                  <a:txBody>
                    <a:bodyPr/>
                    <a:lstStyle/>
                    <a:p>
                      <a:pPr algn="ctr"/>
                      <a:r>
                        <a:rPr lang="en-US" sz="2800" dirty="0">
                          <a:ln>
                            <a:solidFill>
                              <a:sysClr val="windowText" lastClr="000000"/>
                            </a:solidFill>
                          </a:ln>
                          <a:latin typeface="Patrick Hand" panose="00000500000000000000" pitchFamily="2" charset="0"/>
                        </a:rPr>
                        <a:t>1. Aki</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tc>
                  <a:txBody>
                    <a:bodyPr/>
                    <a:lstStyle/>
                    <a:p>
                      <a:pPr marL="0" indent="0" algn="ctr">
                        <a:buNone/>
                      </a:pPr>
                      <a:r>
                        <a:rPr lang="en-US" sz="2800" dirty="0">
                          <a:ln>
                            <a:solidFill>
                              <a:sysClr val="windowText" lastClr="000000"/>
                            </a:solidFill>
                          </a:ln>
                          <a:latin typeface="Patrick Hand" panose="00000500000000000000" pitchFamily="2" charset="0"/>
                        </a:rPr>
                        <a:t>a. Transportation</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extLst>
                  <a:ext uri="{0D108BD9-81ED-4DB2-BD59-A6C34878D82A}">
                    <a16:rowId xmlns:a16="http://schemas.microsoft.com/office/drawing/2014/main" val="3187525962"/>
                  </a:ext>
                </a:extLst>
              </a:tr>
              <a:tr h="370840">
                <a:tc>
                  <a:txBody>
                    <a:bodyPr/>
                    <a:lstStyle/>
                    <a:p>
                      <a:pPr algn="ctr"/>
                      <a:r>
                        <a:rPr lang="en-US" sz="2800" dirty="0">
                          <a:ln>
                            <a:solidFill>
                              <a:sysClr val="windowText" lastClr="000000"/>
                            </a:solidFill>
                          </a:ln>
                          <a:latin typeface="Patrick Hand" panose="00000500000000000000" pitchFamily="2" charset="0"/>
                        </a:rPr>
                        <a:t>2. Sanjay</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tc>
                  <a:txBody>
                    <a:bodyPr/>
                    <a:lstStyle/>
                    <a:p>
                      <a:pPr algn="ctr"/>
                      <a:r>
                        <a:rPr lang="en-US" sz="2800" dirty="0">
                          <a:ln>
                            <a:solidFill>
                              <a:sysClr val="windowText" lastClr="000000"/>
                            </a:solidFill>
                          </a:ln>
                          <a:latin typeface="Patrick Hand" panose="00000500000000000000" pitchFamily="2" charset="0"/>
                        </a:rPr>
                        <a:t>b. Education</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extLst>
                  <a:ext uri="{0D108BD9-81ED-4DB2-BD59-A6C34878D82A}">
                    <a16:rowId xmlns:a16="http://schemas.microsoft.com/office/drawing/2014/main" val="3252020860"/>
                  </a:ext>
                </a:extLst>
              </a:tr>
              <a:tr h="370840">
                <a:tc>
                  <a:txBody>
                    <a:bodyPr/>
                    <a:lstStyle/>
                    <a:p>
                      <a:pPr algn="ctr"/>
                      <a:r>
                        <a:rPr lang="en-US" sz="2800" dirty="0">
                          <a:ln>
                            <a:solidFill>
                              <a:sysClr val="windowText" lastClr="000000"/>
                            </a:solidFill>
                          </a:ln>
                          <a:latin typeface="Patrick Hand" panose="00000500000000000000" pitchFamily="2" charset="0"/>
                        </a:rPr>
                        <a:t>3. Asim</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tc>
                  <a:txBody>
                    <a:bodyPr/>
                    <a:lstStyle/>
                    <a:p>
                      <a:pPr algn="ctr"/>
                      <a:r>
                        <a:rPr lang="en-US" sz="2800" dirty="0">
                          <a:ln>
                            <a:solidFill>
                              <a:sysClr val="windowText" lastClr="000000"/>
                            </a:solidFill>
                          </a:ln>
                          <a:latin typeface="Patrick Hand" panose="00000500000000000000" pitchFamily="2" charset="0"/>
                        </a:rPr>
                        <a:t>c. Clothes</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extLst>
                  <a:ext uri="{0D108BD9-81ED-4DB2-BD59-A6C34878D82A}">
                    <a16:rowId xmlns:a16="http://schemas.microsoft.com/office/drawing/2014/main" val="3798252398"/>
                  </a:ext>
                </a:extLst>
              </a:tr>
            </a:tbl>
          </a:graphicData>
        </a:graphic>
      </p:graphicFrame>
      <p:sp>
        <p:nvSpPr>
          <p:cNvPr id="2" name="Rectangle: Rounded Corners 1">
            <a:extLst>
              <a:ext uri="{FF2B5EF4-FFF2-40B4-BE49-F238E27FC236}">
                <a16:creationId xmlns:a16="http://schemas.microsoft.com/office/drawing/2014/main" id="{DA24D64C-35AE-5387-0468-743CFB66EF73}"/>
              </a:ext>
            </a:extLst>
          </p:cNvPr>
          <p:cNvSpPr/>
          <p:nvPr/>
        </p:nvSpPr>
        <p:spPr>
          <a:xfrm>
            <a:off x="7832483" y="3464045"/>
            <a:ext cx="1100554" cy="45720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a:solidFill>
                  <a:srgbClr val="FF0000"/>
                </a:solidFill>
                <a:latin typeface="Patrick Hand" panose="00000500000000000000" pitchFamily="2" charset="0"/>
              </a:rPr>
              <a:t>1 - b</a:t>
            </a:r>
          </a:p>
        </p:txBody>
      </p:sp>
      <p:sp>
        <p:nvSpPr>
          <p:cNvPr id="4" name="Rectangle: Rounded Corners 3">
            <a:extLst>
              <a:ext uri="{FF2B5EF4-FFF2-40B4-BE49-F238E27FC236}">
                <a16:creationId xmlns:a16="http://schemas.microsoft.com/office/drawing/2014/main" id="{B1224FBD-9E4E-1069-BA45-A666B75A91B3}"/>
              </a:ext>
            </a:extLst>
          </p:cNvPr>
          <p:cNvSpPr/>
          <p:nvPr/>
        </p:nvSpPr>
        <p:spPr>
          <a:xfrm>
            <a:off x="7832483" y="3998628"/>
            <a:ext cx="1100554" cy="45720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a:solidFill>
                  <a:srgbClr val="FF0000"/>
                </a:solidFill>
                <a:latin typeface="Patrick Hand" panose="00000500000000000000" pitchFamily="2" charset="0"/>
              </a:rPr>
              <a:t>2 - c</a:t>
            </a:r>
          </a:p>
        </p:txBody>
      </p:sp>
      <p:cxnSp>
        <p:nvCxnSpPr>
          <p:cNvPr id="5" name="Straight Connector 4">
            <a:extLst>
              <a:ext uri="{FF2B5EF4-FFF2-40B4-BE49-F238E27FC236}">
                <a16:creationId xmlns:a16="http://schemas.microsoft.com/office/drawing/2014/main" id="{09D2521C-1491-29A6-820B-CAAD0BB5C3DE}"/>
              </a:ext>
            </a:extLst>
          </p:cNvPr>
          <p:cNvCxnSpPr>
            <a:cxnSpLocks/>
          </p:cNvCxnSpPr>
          <p:nvPr/>
        </p:nvCxnSpPr>
        <p:spPr>
          <a:xfrm>
            <a:off x="7603943" y="1757282"/>
            <a:ext cx="103205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37C9329-2060-32D0-766C-39A48FCA01A3}"/>
              </a:ext>
            </a:extLst>
          </p:cNvPr>
          <p:cNvCxnSpPr>
            <a:cxnSpLocks/>
          </p:cNvCxnSpPr>
          <p:nvPr/>
        </p:nvCxnSpPr>
        <p:spPr>
          <a:xfrm>
            <a:off x="1007971" y="2132694"/>
            <a:ext cx="103205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0BBA686-50C2-6B0F-C723-59E3E1EF4FBE}"/>
              </a:ext>
            </a:extLst>
          </p:cNvPr>
          <p:cNvCxnSpPr>
            <a:cxnSpLocks/>
          </p:cNvCxnSpPr>
          <p:nvPr/>
        </p:nvCxnSpPr>
        <p:spPr>
          <a:xfrm>
            <a:off x="2197372" y="2132694"/>
            <a:ext cx="55308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73EA85E-75E5-2D2C-B97F-F71D80C09AB8}"/>
              </a:ext>
            </a:extLst>
          </p:cNvPr>
          <p:cNvCxnSpPr>
            <a:cxnSpLocks/>
          </p:cNvCxnSpPr>
          <p:nvPr/>
        </p:nvCxnSpPr>
        <p:spPr>
          <a:xfrm>
            <a:off x="3452857" y="2132694"/>
            <a:ext cx="63291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3079AD-7CE7-6A65-B348-48367922DB13}"/>
              </a:ext>
            </a:extLst>
          </p:cNvPr>
          <p:cNvCxnSpPr>
            <a:cxnSpLocks/>
          </p:cNvCxnSpPr>
          <p:nvPr/>
        </p:nvCxnSpPr>
        <p:spPr>
          <a:xfrm>
            <a:off x="6587943" y="2132694"/>
            <a:ext cx="167639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F5031E37-094E-0DB9-AAFA-101902A39025}"/>
              </a:ext>
            </a:extLst>
          </p:cNvPr>
          <p:cNvSpPr/>
          <p:nvPr/>
        </p:nvSpPr>
        <p:spPr>
          <a:xfrm>
            <a:off x="7832483" y="4533211"/>
            <a:ext cx="1100554" cy="45720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a:solidFill>
                  <a:srgbClr val="FF0000"/>
                </a:solidFill>
                <a:latin typeface="Patrick Hand" panose="00000500000000000000" pitchFamily="2" charset="0"/>
              </a:rPr>
              <a:t>3 - a</a:t>
            </a:r>
          </a:p>
        </p:txBody>
      </p:sp>
    </p:spTree>
    <p:extLst>
      <p:ext uri="{BB962C8B-B14F-4D97-AF65-F5344CB8AC3E}">
        <p14:creationId xmlns:p14="http://schemas.microsoft.com/office/powerpoint/2010/main" val="142985086"/>
      </p:ext>
    </p:extLst>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3824"/>
        <p:cNvGrpSpPr/>
        <p:nvPr/>
      </p:nvGrpSpPr>
      <p:grpSpPr>
        <a:xfrm>
          <a:off x="0" y="0"/>
          <a:ext cx="0" cy="0"/>
          <a:chOff x="0" y="0"/>
          <a:chExt cx="0" cy="0"/>
        </a:xfrm>
      </p:grpSpPr>
      <p:sp>
        <p:nvSpPr>
          <p:cNvPr id="14" name="Google Shape;2652;p46">
            <a:extLst>
              <a:ext uri="{FF2B5EF4-FFF2-40B4-BE49-F238E27FC236}">
                <a16:creationId xmlns:a16="http://schemas.microsoft.com/office/drawing/2014/main" id="{1F950B76-3C33-B7CB-9292-BE482B9866B6}"/>
              </a:ext>
            </a:extLst>
          </p:cNvPr>
          <p:cNvSpPr txBox="1">
            <a:spLocks noGrp="1"/>
          </p:cNvSpPr>
          <p:nvPr>
            <p:ph type="title"/>
          </p:nvPr>
        </p:nvSpPr>
        <p:spPr>
          <a:xfrm>
            <a:off x="863912" y="200118"/>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200" dirty="0"/>
              <a:t>Ex3: Read the passage about changes. Then match the people with the topics they are talking about.</a:t>
            </a:r>
          </a:p>
        </p:txBody>
      </p:sp>
      <p:sp>
        <p:nvSpPr>
          <p:cNvPr id="16" name="Rectangle 1">
            <a:extLst>
              <a:ext uri="{FF2B5EF4-FFF2-40B4-BE49-F238E27FC236}">
                <a16:creationId xmlns:a16="http://schemas.microsoft.com/office/drawing/2014/main" id="{58E9DFA9-5F53-9280-AD15-53DD5CFF5370}"/>
              </a:ext>
            </a:extLst>
          </p:cNvPr>
          <p:cNvSpPr>
            <a:spLocks noChangeArrowheads="1"/>
          </p:cNvSpPr>
          <p:nvPr/>
        </p:nvSpPr>
        <p:spPr bwMode="auto">
          <a:xfrm>
            <a:off x="1158875" y="1733550"/>
            <a:ext cx="8543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7" name="Table 16">
            <a:extLst>
              <a:ext uri="{FF2B5EF4-FFF2-40B4-BE49-F238E27FC236}">
                <a16:creationId xmlns:a16="http://schemas.microsoft.com/office/drawing/2014/main" id="{E16A3032-05A6-5825-7742-476FD8EE05AC}"/>
              </a:ext>
            </a:extLst>
          </p:cNvPr>
          <p:cNvGraphicFramePr>
            <a:graphicFrameLocks noGrp="1"/>
          </p:cNvGraphicFramePr>
          <p:nvPr>
            <p:extLst>
              <p:ext uri="{D42A27DB-BD31-4B8C-83A1-F6EECF244321}">
                <p14:modId xmlns:p14="http://schemas.microsoft.com/office/powerpoint/2010/main" val="567752056"/>
              </p:ext>
            </p:extLst>
          </p:nvPr>
        </p:nvGraphicFramePr>
        <p:xfrm>
          <a:off x="1158875" y="1651542"/>
          <a:ext cx="6096000" cy="2072640"/>
        </p:xfrm>
        <a:graphic>
          <a:graphicData uri="http://schemas.openxmlformats.org/drawingml/2006/table">
            <a:tbl>
              <a:tblPr firstRow="1" bandRow="1">
                <a:tableStyleId>{5A111915-BE36-4E01-A7E5-04B1672EAD32}</a:tableStyleId>
              </a:tblPr>
              <a:tblGrid>
                <a:gridCol w="3048000">
                  <a:extLst>
                    <a:ext uri="{9D8B030D-6E8A-4147-A177-3AD203B41FA5}">
                      <a16:colId xmlns:a16="http://schemas.microsoft.com/office/drawing/2014/main" val="770116594"/>
                    </a:ext>
                  </a:extLst>
                </a:gridCol>
                <a:gridCol w="3048000">
                  <a:extLst>
                    <a:ext uri="{9D8B030D-6E8A-4147-A177-3AD203B41FA5}">
                      <a16:colId xmlns:a16="http://schemas.microsoft.com/office/drawing/2014/main" val="3258285628"/>
                    </a:ext>
                  </a:extLst>
                </a:gridCol>
              </a:tblGrid>
              <a:tr h="370840">
                <a:tc>
                  <a:txBody>
                    <a:bodyPr/>
                    <a:lstStyle/>
                    <a:p>
                      <a:pPr algn="ctr"/>
                      <a:r>
                        <a:rPr lang="en-US" sz="2800" dirty="0">
                          <a:ln>
                            <a:solidFill>
                              <a:sysClr val="windowText" lastClr="000000"/>
                            </a:solidFill>
                          </a:ln>
                          <a:latin typeface="Patrick Hand" panose="00000500000000000000" pitchFamily="2" charset="0"/>
                        </a:rPr>
                        <a:t>PEOPLE</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a:r>
                        <a:rPr lang="en-US" sz="2800" dirty="0">
                          <a:ln>
                            <a:solidFill>
                              <a:sysClr val="windowText" lastClr="000000"/>
                            </a:solidFill>
                          </a:ln>
                          <a:latin typeface="Patrick Hand" panose="00000500000000000000" pitchFamily="2" charset="0"/>
                        </a:rPr>
                        <a:t>TOPICS</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3103780792"/>
                  </a:ext>
                </a:extLst>
              </a:tr>
              <a:tr h="370840">
                <a:tc>
                  <a:txBody>
                    <a:bodyPr/>
                    <a:lstStyle/>
                    <a:p>
                      <a:pPr algn="ctr"/>
                      <a:r>
                        <a:rPr lang="en-US" sz="2800" dirty="0">
                          <a:ln>
                            <a:solidFill>
                              <a:sysClr val="windowText" lastClr="000000"/>
                            </a:solidFill>
                          </a:ln>
                          <a:latin typeface="Patrick Hand" panose="00000500000000000000" pitchFamily="2" charset="0"/>
                        </a:rPr>
                        <a:t>1. Aki</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tc>
                  <a:txBody>
                    <a:bodyPr/>
                    <a:lstStyle/>
                    <a:p>
                      <a:pPr marL="0" indent="0" algn="ctr">
                        <a:buNone/>
                      </a:pPr>
                      <a:r>
                        <a:rPr lang="en-US" sz="2800" dirty="0">
                          <a:ln>
                            <a:solidFill>
                              <a:sysClr val="windowText" lastClr="000000"/>
                            </a:solidFill>
                          </a:ln>
                          <a:latin typeface="Patrick Hand" panose="00000500000000000000" pitchFamily="2" charset="0"/>
                        </a:rPr>
                        <a:t>a. Transportation</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extLst>
                  <a:ext uri="{0D108BD9-81ED-4DB2-BD59-A6C34878D82A}">
                    <a16:rowId xmlns:a16="http://schemas.microsoft.com/office/drawing/2014/main" val="3187525962"/>
                  </a:ext>
                </a:extLst>
              </a:tr>
              <a:tr h="370840">
                <a:tc>
                  <a:txBody>
                    <a:bodyPr/>
                    <a:lstStyle/>
                    <a:p>
                      <a:pPr algn="ctr"/>
                      <a:r>
                        <a:rPr lang="en-US" sz="2800" dirty="0">
                          <a:ln>
                            <a:solidFill>
                              <a:sysClr val="windowText" lastClr="000000"/>
                            </a:solidFill>
                          </a:ln>
                          <a:latin typeface="Patrick Hand" panose="00000500000000000000" pitchFamily="2" charset="0"/>
                        </a:rPr>
                        <a:t>2. Sanjay</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tc>
                  <a:txBody>
                    <a:bodyPr/>
                    <a:lstStyle/>
                    <a:p>
                      <a:pPr algn="ctr"/>
                      <a:r>
                        <a:rPr lang="en-US" sz="2800" dirty="0">
                          <a:ln>
                            <a:solidFill>
                              <a:sysClr val="windowText" lastClr="000000"/>
                            </a:solidFill>
                          </a:ln>
                          <a:latin typeface="Patrick Hand" panose="00000500000000000000" pitchFamily="2" charset="0"/>
                        </a:rPr>
                        <a:t>b. Education</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extLst>
                  <a:ext uri="{0D108BD9-81ED-4DB2-BD59-A6C34878D82A}">
                    <a16:rowId xmlns:a16="http://schemas.microsoft.com/office/drawing/2014/main" val="3252020860"/>
                  </a:ext>
                </a:extLst>
              </a:tr>
              <a:tr h="370840">
                <a:tc>
                  <a:txBody>
                    <a:bodyPr/>
                    <a:lstStyle/>
                    <a:p>
                      <a:pPr algn="ctr"/>
                      <a:r>
                        <a:rPr lang="en-US" sz="2800" dirty="0">
                          <a:ln>
                            <a:solidFill>
                              <a:sysClr val="windowText" lastClr="000000"/>
                            </a:solidFill>
                          </a:ln>
                          <a:latin typeface="Patrick Hand" panose="00000500000000000000" pitchFamily="2" charset="0"/>
                        </a:rPr>
                        <a:t>3. Asim</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tc>
                  <a:txBody>
                    <a:bodyPr/>
                    <a:lstStyle/>
                    <a:p>
                      <a:pPr algn="ctr"/>
                      <a:r>
                        <a:rPr lang="en-US" sz="2800" dirty="0">
                          <a:ln>
                            <a:solidFill>
                              <a:sysClr val="windowText" lastClr="000000"/>
                            </a:solidFill>
                          </a:ln>
                          <a:latin typeface="Patrick Hand" panose="00000500000000000000" pitchFamily="2" charset="0"/>
                        </a:rPr>
                        <a:t>c. Clothes</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noFill/>
                  </a:tcPr>
                </a:tc>
                <a:extLst>
                  <a:ext uri="{0D108BD9-81ED-4DB2-BD59-A6C34878D82A}">
                    <a16:rowId xmlns:a16="http://schemas.microsoft.com/office/drawing/2014/main" val="3798252398"/>
                  </a:ext>
                </a:extLst>
              </a:tr>
            </a:tbl>
          </a:graphicData>
        </a:graphic>
      </p:graphicFrame>
      <p:sp>
        <p:nvSpPr>
          <p:cNvPr id="18" name="Rectangle: Rounded Corners 17">
            <a:extLst>
              <a:ext uri="{FF2B5EF4-FFF2-40B4-BE49-F238E27FC236}">
                <a16:creationId xmlns:a16="http://schemas.microsoft.com/office/drawing/2014/main" id="{DF7D241A-132D-CB17-C072-82FE16B9F69F}"/>
              </a:ext>
            </a:extLst>
          </p:cNvPr>
          <p:cNvSpPr/>
          <p:nvPr/>
        </p:nvSpPr>
        <p:spPr>
          <a:xfrm>
            <a:off x="7467358" y="2161910"/>
            <a:ext cx="1100554" cy="45720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a:solidFill>
                  <a:srgbClr val="FF0000"/>
                </a:solidFill>
                <a:latin typeface="Patrick Hand" panose="00000500000000000000" pitchFamily="2" charset="0"/>
              </a:rPr>
              <a:t>1 - b</a:t>
            </a:r>
          </a:p>
        </p:txBody>
      </p:sp>
      <p:sp>
        <p:nvSpPr>
          <p:cNvPr id="19" name="Rectangle: Rounded Corners 18">
            <a:extLst>
              <a:ext uri="{FF2B5EF4-FFF2-40B4-BE49-F238E27FC236}">
                <a16:creationId xmlns:a16="http://schemas.microsoft.com/office/drawing/2014/main" id="{DC0A41F0-9D51-C1C6-D505-DC887EE1DA14}"/>
              </a:ext>
            </a:extLst>
          </p:cNvPr>
          <p:cNvSpPr/>
          <p:nvPr/>
        </p:nvSpPr>
        <p:spPr>
          <a:xfrm>
            <a:off x="7467358" y="2696493"/>
            <a:ext cx="1100554" cy="45720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a:solidFill>
                  <a:srgbClr val="FF0000"/>
                </a:solidFill>
                <a:latin typeface="Patrick Hand" panose="00000500000000000000" pitchFamily="2" charset="0"/>
              </a:rPr>
              <a:t>2 - c</a:t>
            </a:r>
          </a:p>
        </p:txBody>
      </p:sp>
      <p:sp>
        <p:nvSpPr>
          <p:cNvPr id="25" name="Rectangle: Rounded Corners 24">
            <a:extLst>
              <a:ext uri="{FF2B5EF4-FFF2-40B4-BE49-F238E27FC236}">
                <a16:creationId xmlns:a16="http://schemas.microsoft.com/office/drawing/2014/main" id="{A7D8FE19-6BA2-E406-7FC1-EC230EEE5489}"/>
              </a:ext>
            </a:extLst>
          </p:cNvPr>
          <p:cNvSpPr/>
          <p:nvPr/>
        </p:nvSpPr>
        <p:spPr>
          <a:xfrm>
            <a:off x="7467358" y="3231076"/>
            <a:ext cx="1100554" cy="45720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a:solidFill>
                  <a:srgbClr val="FF0000"/>
                </a:solidFill>
                <a:latin typeface="Patrick Hand" panose="00000500000000000000" pitchFamily="2" charset="0"/>
              </a:rPr>
              <a:t>3 - 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2171"/>
        <p:cNvGrpSpPr/>
        <p:nvPr/>
      </p:nvGrpSpPr>
      <p:grpSpPr>
        <a:xfrm>
          <a:off x="0" y="0"/>
          <a:ext cx="0" cy="0"/>
          <a:chOff x="0" y="0"/>
          <a:chExt cx="0" cy="0"/>
        </a:xfrm>
      </p:grpSpPr>
      <p:cxnSp>
        <p:nvCxnSpPr>
          <p:cNvPr id="2172" name="Google Shape;2172;p41"/>
          <p:cNvCxnSpPr/>
          <p:nvPr/>
        </p:nvCxnSpPr>
        <p:spPr>
          <a:xfrm>
            <a:off x="2789374" y="1169685"/>
            <a:ext cx="4408800" cy="0"/>
          </a:xfrm>
          <a:prstGeom prst="straightConnector1">
            <a:avLst/>
          </a:prstGeom>
          <a:noFill/>
          <a:ln w="19050" cap="flat" cmpd="sng">
            <a:solidFill>
              <a:schemeClr val="accent2"/>
            </a:solidFill>
            <a:prstDash val="solid"/>
            <a:round/>
            <a:headEnd type="none" w="med" len="med"/>
            <a:tailEnd type="none" w="med" len="med"/>
          </a:ln>
        </p:spPr>
      </p:cxnSp>
      <p:sp>
        <p:nvSpPr>
          <p:cNvPr id="2173" name="Google Shape;2173;p41"/>
          <p:cNvSpPr txBox="1">
            <a:spLocks noGrp="1"/>
          </p:cNvSpPr>
          <p:nvPr>
            <p:ph type="title"/>
          </p:nvPr>
        </p:nvSpPr>
        <p:spPr>
          <a:xfrm>
            <a:off x="2817442" y="-229279"/>
            <a:ext cx="4404600" cy="1460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5400" dirty="0"/>
              <a:t>OBJECTIVES</a:t>
            </a:r>
          </a:p>
        </p:txBody>
      </p:sp>
      <p:sp>
        <p:nvSpPr>
          <p:cNvPr id="2174" name="Google Shape;2174;p41"/>
          <p:cNvSpPr txBox="1">
            <a:spLocks noGrp="1"/>
          </p:cNvSpPr>
          <p:nvPr>
            <p:ph type="subTitle" idx="1"/>
          </p:nvPr>
        </p:nvSpPr>
        <p:spPr>
          <a:xfrm>
            <a:off x="1715900" y="1305402"/>
            <a:ext cx="7031684" cy="67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By the end of the lesson, students will be able to:</a:t>
            </a:r>
          </a:p>
        </p:txBody>
      </p:sp>
      <p:grpSp>
        <p:nvGrpSpPr>
          <p:cNvPr id="2175" name="Google Shape;2175;p41"/>
          <p:cNvGrpSpPr/>
          <p:nvPr/>
        </p:nvGrpSpPr>
        <p:grpSpPr>
          <a:xfrm>
            <a:off x="-645001" y="1172806"/>
            <a:ext cx="3952015" cy="3178888"/>
            <a:chOff x="-318037" y="1193322"/>
            <a:chExt cx="3952015" cy="3178888"/>
          </a:xfrm>
        </p:grpSpPr>
        <p:grpSp>
          <p:nvGrpSpPr>
            <p:cNvPr id="2176" name="Google Shape;2176;p41"/>
            <p:cNvGrpSpPr/>
            <p:nvPr/>
          </p:nvGrpSpPr>
          <p:grpSpPr>
            <a:xfrm>
              <a:off x="-318037" y="1193322"/>
              <a:ext cx="2818755" cy="2547960"/>
              <a:chOff x="7894638" y="488950"/>
              <a:chExt cx="1032208" cy="933045"/>
            </a:xfrm>
          </p:grpSpPr>
          <p:sp>
            <p:nvSpPr>
              <p:cNvPr id="2177" name="Google Shape;2177;p41"/>
              <p:cNvSpPr/>
              <p:nvPr/>
            </p:nvSpPr>
            <p:spPr>
              <a:xfrm>
                <a:off x="7894638" y="488950"/>
                <a:ext cx="1019270" cy="852646"/>
              </a:xfrm>
              <a:custGeom>
                <a:avLst/>
                <a:gdLst/>
                <a:ahLst/>
                <a:cxnLst/>
                <a:rect l="l" t="t" r="r" b="b"/>
                <a:pathLst>
                  <a:path w="1566" h="1310" extrusionOk="0">
                    <a:moveTo>
                      <a:pt x="1397" y="931"/>
                    </a:moveTo>
                    <a:cubicBezTo>
                      <a:pt x="1373" y="933"/>
                      <a:pt x="1349" y="955"/>
                      <a:pt x="1332" y="972"/>
                    </a:cubicBezTo>
                    <a:cubicBezTo>
                      <a:pt x="1305" y="908"/>
                      <a:pt x="1217" y="893"/>
                      <a:pt x="1197" y="816"/>
                    </a:cubicBezTo>
                    <a:cubicBezTo>
                      <a:pt x="1173" y="814"/>
                      <a:pt x="1150" y="819"/>
                      <a:pt x="1127" y="821"/>
                    </a:cubicBezTo>
                    <a:cubicBezTo>
                      <a:pt x="1090" y="723"/>
                      <a:pt x="1049" y="608"/>
                      <a:pt x="1024" y="506"/>
                    </a:cubicBezTo>
                    <a:cubicBezTo>
                      <a:pt x="1001" y="414"/>
                      <a:pt x="937" y="314"/>
                      <a:pt x="891" y="228"/>
                    </a:cubicBezTo>
                    <a:cubicBezTo>
                      <a:pt x="835" y="121"/>
                      <a:pt x="774" y="0"/>
                      <a:pt x="660" y="119"/>
                    </a:cubicBezTo>
                    <a:cubicBezTo>
                      <a:pt x="589" y="193"/>
                      <a:pt x="585" y="312"/>
                      <a:pt x="575" y="410"/>
                    </a:cubicBezTo>
                    <a:cubicBezTo>
                      <a:pt x="564" y="514"/>
                      <a:pt x="558" y="600"/>
                      <a:pt x="528" y="700"/>
                    </a:cubicBezTo>
                    <a:cubicBezTo>
                      <a:pt x="511" y="758"/>
                      <a:pt x="489" y="796"/>
                      <a:pt x="442" y="835"/>
                    </a:cubicBezTo>
                    <a:cubicBezTo>
                      <a:pt x="413" y="858"/>
                      <a:pt x="349" y="888"/>
                      <a:pt x="334" y="926"/>
                    </a:cubicBezTo>
                    <a:cubicBezTo>
                      <a:pt x="316" y="970"/>
                      <a:pt x="346" y="1017"/>
                      <a:pt x="325" y="1062"/>
                    </a:cubicBezTo>
                    <a:cubicBezTo>
                      <a:pt x="303" y="1113"/>
                      <a:pt x="265" y="1132"/>
                      <a:pt x="218" y="1149"/>
                    </a:cubicBezTo>
                    <a:cubicBezTo>
                      <a:pt x="162" y="1168"/>
                      <a:pt x="40" y="1242"/>
                      <a:pt x="0" y="1310"/>
                    </a:cubicBezTo>
                    <a:cubicBezTo>
                      <a:pt x="5" y="1309"/>
                      <a:pt x="11" y="1308"/>
                      <a:pt x="17" y="1308"/>
                    </a:cubicBezTo>
                    <a:cubicBezTo>
                      <a:pt x="532" y="1302"/>
                      <a:pt x="1047" y="1259"/>
                      <a:pt x="1563" y="1254"/>
                    </a:cubicBezTo>
                    <a:cubicBezTo>
                      <a:pt x="1565" y="1244"/>
                      <a:pt x="1566" y="1233"/>
                      <a:pt x="1563" y="1221"/>
                    </a:cubicBezTo>
                    <a:cubicBezTo>
                      <a:pt x="1537" y="1104"/>
                      <a:pt x="1450" y="1029"/>
                      <a:pt x="1397" y="931"/>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8" name="Google Shape;2178;p41"/>
              <p:cNvSpPr/>
              <p:nvPr/>
            </p:nvSpPr>
            <p:spPr>
              <a:xfrm>
                <a:off x="8027988" y="574675"/>
                <a:ext cx="898858" cy="844836"/>
              </a:xfrm>
              <a:custGeom>
                <a:avLst/>
                <a:gdLst/>
                <a:ahLst/>
                <a:cxnLst/>
                <a:rect l="l" t="t" r="r" b="b"/>
                <a:pathLst>
                  <a:path w="1381" h="1298" extrusionOk="0">
                    <a:moveTo>
                      <a:pt x="1221" y="867"/>
                    </a:moveTo>
                    <a:cubicBezTo>
                      <a:pt x="1196" y="835"/>
                      <a:pt x="1186" y="822"/>
                      <a:pt x="1157" y="855"/>
                    </a:cubicBezTo>
                    <a:cubicBezTo>
                      <a:pt x="1141" y="874"/>
                      <a:pt x="1124" y="895"/>
                      <a:pt x="1121" y="920"/>
                    </a:cubicBezTo>
                    <a:cubicBezTo>
                      <a:pt x="1096" y="893"/>
                      <a:pt x="1079" y="851"/>
                      <a:pt x="1060" y="819"/>
                    </a:cubicBezTo>
                    <a:cubicBezTo>
                      <a:pt x="1040" y="787"/>
                      <a:pt x="1032" y="787"/>
                      <a:pt x="998" y="776"/>
                    </a:cubicBezTo>
                    <a:cubicBezTo>
                      <a:pt x="958" y="762"/>
                      <a:pt x="982" y="729"/>
                      <a:pt x="956" y="707"/>
                    </a:cubicBezTo>
                    <a:cubicBezTo>
                      <a:pt x="938" y="694"/>
                      <a:pt x="908" y="714"/>
                      <a:pt x="892" y="716"/>
                    </a:cubicBezTo>
                    <a:cubicBezTo>
                      <a:pt x="886" y="627"/>
                      <a:pt x="838" y="529"/>
                      <a:pt x="791" y="455"/>
                    </a:cubicBezTo>
                    <a:cubicBezTo>
                      <a:pt x="735" y="369"/>
                      <a:pt x="709" y="265"/>
                      <a:pt x="667" y="172"/>
                    </a:cubicBezTo>
                    <a:cubicBezTo>
                      <a:pt x="646" y="126"/>
                      <a:pt x="628" y="82"/>
                      <a:pt x="601" y="39"/>
                    </a:cubicBezTo>
                    <a:cubicBezTo>
                      <a:pt x="584" y="11"/>
                      <a:pt x="583" y="0"/>
                      <a:pt x="554" y="12"/>
                    </a:cubicBezTo>
                    <a:cubicBezTo>
                      <a:pt x="520" y="27"/>
                      <a:pt x="499" y="63"/>
                      <a:pt x="484" y="95"/>
                    </a:cubicBezTo>
                    <a:cubicBezTo>
                      <a:pt x="436" y="195"/>
                      <a:pt x="449" y="305"/>
                      <a:pt x="436" y="411"/>
                    </a:cubicBezTo>
                    <a:cubicBezTo>
                      <a:pt x="429" y="464"/>
                      <a:pt x="407" y="521"/>
                      <a:pt x="391" y="571"/>
                    </a:cubicBezTo>
                    <a:cubicBezTo>
                      <a:pt x="376" y="619"/>
                      <a:pt x="358" y="669"/>
                      <a:pt x="329" y="710"/>
                    </a:cubicBezTo>
                    <a:cubicBezTo>
                      <a:pt x="286" y="771"/>
                      <a:pt x="183" y="785"/>
                      <a:pt x="161" y="861"/>
                    </a:cubicBezTo>
                    <a:cubicBezTo>
                      <a:pt x="152" y="892"/>
                      <a:pt x="159" y="921"/>
                      <a:pt x="143" y="950"/>
                    </a:cubicBezTo>
                    <a:cubicBezTo>
                      <a:pt x="129" y="975"/>
                      <a:pt x="105" y="991"/>
                      <a:pt x="84" y="1009"/>
                    </a:cubicBezTo>
                    <a:cubicBezTo>
                      <a:pt x="42" y="1045"/>
                      <a:pt x="0" y="1073"/>
                      <a:pt x="35" y="1130"/>
                    </a:cubicBezTo>
                    <a:cubicBezTo>
                      <a:pt x="67" y="1182"/>
                      <a:pt x="139" y="1243"/>
                      <a:pt x="197" y="1266"/>
                    </a:cubicBezTo>
                    <a:cubicBezTo>
                      <a:pt x="185" y="1266"/>
                      <a:pt x="185" y="1266"/>
                      <a:pt x="185" y="1266"/>
                    </a:cubicBezTo>
                    <a:cubicBezTo>
                      <a:pt x="182" y="1268"/>
                      <a:pt x="181" y="1270"/>
                      <a:pt x="177" y="1269"/>
                    </a:cubicBezTo>
                    <a:cubicBezTo>
                      <a:pt x="224" y="1286"/>
                      <a:pt x="267" y="1282"/>
                      <a:pt x="318" y="1288"/>
                    </a:cubicBezTo>
                    <a:cubicBezTo>
                      <a:pt x="408" y="1298"/>
                      <a:pt x="497" y="1291"/>
                      <a:pt x="589" y="1287"/>
                    </a:cubicBezTo>
                    <a:cubicBezTo>
                      <a:pt x="688" y="1284"/>
                      <a:pt x="787" y="1280"/>
                      <a:pt x="885" y="1267"/>
                    </a:cubicBezTo>
                    <a:cubicBezTo>
                      <a:pt x="974" y="1256"/>
                      <a:pt x="1070" y="1245"/>
                      <a:pt x="1157" y="1224"/>
                    </a:cubicBezTo>
                    <a:cubicBezTo>
                      <a:pt x="1217" y="1210"/>
                      <a:pt x="1381" y="1177"/>
                      <a:pt x="1343" y="1089"/>
                    </a:cubicBezTo>
                    <a:cubicBezTo>
                      <a:pt x="1311" y="1016"/>
                      <a:pt x="1270" y="930"/>
                      <a:pt x="1221" y="867"/>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9" name="Google Shape;2179;p41"/>
              <p:cNvSpPr/>
              <p:nvPr/>
            </p:nvSpPr>
            <p:spPr>
              <a:xfrm>
                <a:off x="8763001" y="1371600"/>
                <a:ext cx="17447" cy="4751"/>
              </a:xfrm>
              <a:custGeom>
                <a:avLst/>
                <a:gdLst/>
                <a:ahLst/>
                <a:cxnLst/>
                <a:rect l="l" t="t" r="r" b="b"/>
                <a:pathLst>
                  <a:path w="28" h="7" extrusionOk="0">
                    <a:moveTo>
                      <a:pt x="0" y="7"/>
                    </a:moveTo>
                    <a:cubicBezTo>
                      <a:pt x="0" y="7"/>
                      <a:pt x="0" y="7"/>
                      <a:pt x="0" y="7"/>
                    </a:cubicBezTo>
                    <a:cubicBezTo>
                      <a:pt x="0" y="7"/>
                      <a:pt x="0" y="7"/>
                      <a:pt x="0" y="7"/>
                    </a:cubicBezTo>
                    <a:moveTo>
                      <a:pt x="3" y="6"/>
                    </a:moveTo>
                    <a:cubicBezTo>
                      <a:pt x="3" y="6"/>
                      <a:pt x="2" y="6"/>
                      <a:pt x="2" y="6"/>
                    </a:cubicBezTo>
                    <a:cubicBezTo>
                      <a:pt x="2" y="6"/>
                      <a:pt x="3" y="6"/>
                      <a:pt x="3" y="6"/>
                    </a:cubicBezTo>
                    <a:moveTo>
                      <a:pt x="5" y="5"/>
                    </a:moveTo>
                    <a:cubicBezTo>
                      <a:pt x="4" y="6"/>
                      <a:pt x="4" y="6"/>
                      <a:pt x="4" y="6"/>
                    </a:cubicBezTo>
                    <a:cubicBezTo>
                      <a:pt x="4" y="6"/>
                      <a:pt x="4" y="6"/>
                      <a:pt x="5" y="5"/>
                    </a:cubicBezTo>
                    <a:moveTo>
                      <a:pt x="9" y="5"/>
                    </a:moveTo>
                    <a:cubicBezTo>
                      <a:pt x="8" y="5"/>
                      <a:pt x="7" y="5"/>
                      <a:pt x="5" y="5"/>
                    </a:cubicBezTo>
                    <a:cubicBezTo>
                      <a:pt x="7" y="5"/>
                      <a:pt x="8" y="5"/>
                      <a:pt x="9" y="5"/>
                    </a:cubicBezTo>
                    <a:moveTo>
                      <a:pt x="26" y="1"/>
                    </a:moveTo>
                    <a:cubicBezTo>
                      <a:pt x="20" y="2"/>
                      <a:pt x="15" y="3"/>
                      <a:pt x="9" y="4"/>
                    </a:cubicBezTo>
                    <a:cubicBezTo>
                      <a:pt x="15" y="3"/>
                      <a:pt x="20" y="2"/>
                      <a:pt x="26" y="1"/>
                    </a:cubicBezTo>
                    <a:moveTo>
                      <a:pt x="28" y="0"/>
                    </a:moveTo>
                    <a:cubicBezTo>
                      <a:pt x="27" y="1"/>
                      <a:pt x="27" y="1"/>
                      <a:pt x="26" y="1"/>
                    </a:cubicBezTo>
                    <a:cubicBezTo>
                      <a:pt x="27" y="1"/>
                      <a:pt x="27" y="1"/>
                      <a:pt x="28" y="0"/>
                    </a:cubicBezTo>
                  </a:path>
                </a:pathLst>
              </a:custGeom>
              <a:solidFill>
                <a:srgbClr val="667F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0" name="Google Shape;2180;p41"/>
              <p:cNvSpPr/>
              <p:nvPr/>
            </p:nvSpPr>
            <p:spPr>
              <a:xfrm>
                <a:off x="8393113" y="581025"/>
                <a:ext cx="513540" cy="812943"/>
              </a:xfrm>
              <a:custGeom>
                <a:avLst/>
                <a:gdLst/>
                <a:ahLst/>
                <a:cxnLst/>
                <a:rect l="l" t="t" r="r" b="b"/>
                <a:pathLst>
                  <a:path w="789" h="1249" extrusionOk="0">
                    <a:moveTo>
                      <a:pt x="16" y="0"/>
                    </a:moveTo>
                    <a:cubicBezTo>
                      <a:pt x="16" y="1"/>
                      <a:pt x="16" y="1"/>
                      <a:pt x="16" y="1"/>
                    </a:cubicBezTo>
                    <a:cubicBezTo>
                      <a:pt x="0" y="42"/>
                      <a:pt x="13" y="89"/>
                      <a:pt x="20" y="131"/>
                    </a:cubicBezTo>
                    <a:cubicBezTo>
                      <a:pt x="23" y="153"/>
                      <a:pt x="24" y="176"/>
                      <a:pt x="27" y="198"/>
                    </a:cubicBezTo>
                    <a:cubicBezTo>
                      <a:pt x="31" y="221"/>
                      <a:pt x="35" y="244"/>
                      <a:pt x="40" y="266"/>
                    </a:cubicBezTo>
                    <a:cubicBezTo>
                      <a:pt x="50" y="312"/>
                      <a:pt x="62" y="358"/>
                      <a:pt x="71" y="404"/>
                    </a:cubicBezTo>
                    <a:cubicBezTo>
                      <a:pt x="79" y="447"/>
                      <a:pt x="77" y="489"/>
                      <a:pt x="72" y="532"/>
                    </a:cubicBezTo>
                    <a:cubicBezTo>
                      <a:pt x="70" y="552"/>
                      <a:pt x="67" y="571"/>
                      <a:pt x="72" y="590"/>
                    </a:cubicBezTo>
                    <a:cubicBezTo>
                      <a:pt x="75" y="603"/>
                      <a:pt x="81" y="615"/>
                      <a:pt x="90" y="625"/>
                    </a:cubicBezTo>
                    <a:cubicBezTo>
                      <a:pt x="109" y="649"/>
                      <a:pt x="133" y="669"/>
                      <a:pt x="145" y="698"/>
                    </a:cubicBezTo>
                    <a:cubicBezTo>
                      <a:pt x="158" y="729"/>
                      <a:pt x="154" y="764"/>
                      <a:pt x="164" y="796"/>
                    </a:cubicBezTo>
                    <a:cubicBezTo>
                      <a:pt x="168" y="812"/>
                      <a:pt x="177" y="824"/>
                      <a:pt x="191" y="834"/>
                    </a:cubicBezTo>
                    <a:cubicBezTo>
                      <a:pt x="204" y="845"/>
                      <a:pt x="219" y="853"/>
                      <a:pt x="234" y="861"/>
                    </a:cubicBezTo>
                    <a:cubicBezTo>
                      <a:pt x="264" y="876"/>
                      <a:pt x="294" y="892"/>
                      <a:pt x="315" y="921"/>
                    </a:cubicBezTo>
                    <a:cubicBezTo>
                      <a:pt x="335" y="948"/>
                      <a:pt x="348" y="980"/>
                      <a:pt x="359" y="1012"/>
                    </a:cubicBezTo>
                    <a:cubicBezTo>
                      <a:pt x="371" y="1047"/>
                      <a:pt x="380" y="1083"/>
                      <a:pt x="387" y="1120"/>
                    </a:cubicBezTo>
                    <a:cubicBezTo>
                      <a:pt x="395" y="1163"/>
                      <a:pt x="400" y="1206"/>
                      <a:pt x="402" y="1249"/>
                    </a:cubicBezTo>
                    <a:cubicBezTo>
                      <a:pt x="458" y="1242"/>
                      <a:pt x="515" y="1234"/>
                      <a:pt x="569" y="1223"/>
                    </a:cubicBezTo>
                    <a:cubicBezTo>
                      <a:pt x="569" y="1223"/>
                      <a:pt x="569" y="1223"/>
                      <a:pt x="569" y="1223"/>
                    </a:cubicBezTo>
                    <a:cubicBezTo>
                      <a:pt x="570" y="1222"/>
                      <a:pt x="570" y="1222"/>
                      <a:pt x="571" y="1222"/>
                    </a:cubicBezTo>
                    <a:cubicBezTo>
                      <a:pt x="571" y="1222"/>
                      <a:pt x="572" y="1222"/>
                      <a:pt x="572" y="1222"/>
                    </a:cubicBezTo>
                    <a:cubicBezTo>
                      <a:pt x="572" y="1222"/>
                      <a:pt x="572" y="1222"/>
                      <a:pt x="573" y="1222"/>
                    </a:cubicBezTo>
                    <a:cubicBezTo>
                      <a:pt x="573" y="1222"/>
                      <a:pt x="573" y="1222"/>
                      <a:pt x="574" y="1221"/>
                    </a:cubicBezTo>
                    <a:cubicBezTo>
                      <a:pt x="574" y="1221"/>
                      <a:pt x="574" y="1221"/>
                      <a:pt x="574" y="1221"/>
                    </a:cubicBezTo>
                    <a:cubicBezTo>
                      <a:pt x="576" y="1221"/>
                      <a:pt x="577" y="1221"/>
                      <a:pt x="578" y="1221"/>
                    </a:cubicBezTo>
                    <a:cubicBezTo>
                      <a:pt x="578" y="1221"/>
                      <a:pt x="578" y="1221"/>
                      <a:pt x="578" y="1220"/>
                    </a:cubicBezTo>
                    <a:cubicBezTo>
                      <a:pt x="584" y="1219"/>
                      <a:pt x="589" y="1218"/>
                      <a:pt x="595" y="1217"/>
                    </a:cubicBezTo>
                    <a:cubicBezTo>
                      <a:pt x="595" y="1217"/>
                      <a:pt x="595" y="1217"/>
                      <a:pt x="595" y="1217"/>
                    </a:cubicBezTo>
                    <a:cubicBezTo>
                      <a:pt x="596" y="1217"/>
                      <a:pt x="596" y="1217"/>
                      <a:pt x="597" y="1216"/>
                    </a:cubicBezTo>
                    <a:cubicBezTo>
                      <a:pt x="597" y="1216"/>
                      <a:pt x="597" y="1216"/>
                      <a:pt x="597" y="1216"/>
                    </a:cubicBezTo>
                    <a:cubicBezTo>
                      <a:pt x="651" y="1204"/>
                      <a:pt x="789" y="1176"/>
                      <a:pt x="789" y="1106"/>
                    </a:cubicBezTo>
                    <a:cubicBezTo>
                      <a:pt x="789" y="1098"/>
                      <a:pt x="787" y="1090"/>
                      <a:pt x="783" y="1081"/>
                    </a:cubicBezTo>
                    <a:cubicBezTo>
                      <a:pt x="751" y="1008"/>
                      <a:pt x="710" y="922"/>
                      <a:pt x="661" y="859"/>
                    </a:cubicBezTo>
                    <a:cubicBezTo>
                      <a:pt x="647" y="840"/>
                      <a:pt x="637" y="828"/>
                      <a:pt x="626" y="828"/>
                    </a:cubicBezTo>
                    <a:cubicBezTo>
                      <a:pt x="618" y="828"/>
                      <a:pt x="609" y="834"/>
                      <a:pt x="597" y="847"/>
                    </a:cubicBezTo>
                    <a:cubicBezTo>
                      <a:pt x="581" y="866"/>
                      <a:pt x="564" y="887"/>
                      <a:pt x="561" y="912"/>
                    </a:cubicBezTo>
                    <a:cubicBezTo>
                      <a:pt x="536" y="885"/>
                      <a:pt x="519" y="843"/>
                      <a:pt x="500" y="811"/>
                    </a:cubicBezTo>
                    <a:cubicBezTo>
                      <a:pt x="480" y="779"/>
                      <a:pt x="472" y="779"/>
                      <a:pt x="438" y="768"/>
                    </a:cubicBezTo>
                    <a:cubicBezTo>
                      <a:pt x="398" y="754"/>
                      <a:pt x="422" y="721"/>
                      <a:pt x="396" y="699"/>
                    </a:cubicBezTo>
                    <a:cubicBezTo>
                      <a:pt x="391" y="696"/>
                      <a:pt x="386" y="695"/>
                      <a:pt x="381" y="695"/>
                    </a:cubicBezTo>
                    <a:cubicBezTo>
                      <a:pt x="364" y="695"/>
                      <a:pt x="344" y="706"/>
                      <a:pt x="332" y="708"/>
                    </a:cubicBezTo>
                    <a:cubicBezTo>
                      <a:pt x="326" y="619"/>
                      <a:pt x="278" y="521"/>
                      <a:pt x="231" y="447"/>
                    </a:cubicBezTo>
                    <a:cubicBezTo>
                      <a:pt x="175" y="361"/>
                      <a:pt x="149" y="257"/>
                      <a:pt x="107" y="164"/>
                    </a:cubicBezTo>
                    <a:cubicBezTo>
                      <a:pt x="86" y="118"/>
                      <a:pt x="68" y="74"/>
                      <a:pt x="41" y="31"/>
                    </a:cubicBezTo>
                    <a:cubicBezTo>
                      <a:pt x="41" y="31"/>
                      <a:pt x="41" y="31"/>
                      <a:pt x="41" y="31"/>
                    </a:cubicBezTo>
                    <a:cubicBezTo>
                      <a:pt x="30" y="13"/>
                      <a:pt x="26" y="2"/>
                      <a:pt x="16" y="0"/>
                    </a:cubicBezTo>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1" name="Google Shape;2181;p41"/>
              <p:cNvSpPr/>
              <p:nvPr/>
            </p:nvSpPr>
            <p:spPr>
              <a:xfrm>
                <a:off x="8062913" y="1335088"/>
                <a:ext cx="472535" cy="82661"/>
              </a:xfrm>
              <a:custGeom>
                <a:avLst/>
                <a:gdLst/>
                <a:ahLst/>
                <a:cxnLst/>
                <a:rect l="l" t="t" r="r" b="b"/>
                <a:pathLst>
                  <a:path w="726" h="127" extrusionOk="0">
                    <a:moveTo>
                      <a:pt x="726" y="109"/>
                    </a:moveTo>
                    <a:cubicBezTo>
                      <a:pt x="663" y="114"/>
                      <a:pt x="600" y="116"/>
                      <a:pt x="537" y="118"/>
                    </a:cubicBezTo>
                    <a:cubicBezTo>
                      <a:pt x="480" y="120"/>
                      <a:pt x="424" y="124"/>
                      <a:pt x="367" y="124"/>
                    </a:cubicBezTo>
                    <a:cubicBezTo>
                      <a:pt x="356" y="124"/>
                      <a:pt x="345" y="124"/>
                      <a:pt x="334" y="124"/>
                    </a:cubicBezTo>
                    <a:cubicBezTo>
                      <a:pt x="355" y="126"/>
                      <a:pt x="376" y="127"/>
                      <a:pt x="397" y="127"/>
                    </a:cubicBezTo>
                    <a:cubicBezTo>
                      <a:pt x="494" y="127"/>
                      <a:pt x="589" y="123"/>
                      <a:pt x="685" y="115"/>
                    </a:cubicBezTo>
                    <a:cubicBezTo>
                      <a:pt x="698" y="114"/>
                      <a:pt x="712" y="113"/>
                      <a:pt x="726" y="109"/>
                    </a:cubicBezTo>
                    <a:moveTo>
                      <a:pt x="13" y="0"/>
                    </a:moveTo>
                    <a:cubicBezTo>
                      <a:pt x="9" y="0"/>
                      <a:pt x="4" y="1"/>
                      <a:pt x="0" y="1"/>
                    </a:cubicBezTo>
                    <a:cubicBezTo>
                      <a:pt x="9" y="8"/>
                      <a:pt x="21" y="14"/>
                      <a:pt x="31" y="19"/>
                    </a:cubicBezTo>
                    <a:cubicBezTo>
                      <a:pt x="25" y="13"/>
                      <a:pt x="19" y="7"/>
                      <a:pt x="13" y="0"/>
                    </a:cubicBezTo>
                  </a:path>
                </a:pathLst>
              </a:custGeom>
              <a:solidFill>
                <a:srgbClr val="667F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2" name="Google Shape;2182;p41"/>
              <p:cNvSpPr/>
              <p:nvPr/>
            </p:nvSpPr>
            <p:spPr>
              <a:xfrm>
                <a:off x="8051801" y="1314450"/>
                <a:ext cx="19002" cy="22265"/>
              </a:xfrm>
              <a:custGeom>
                <a:avLst/>
                <a:gdLst/>
                <a:ahLst/>
                <a:cxnLst/>
                <a:rect l="l" t="t" r="r" b="b"/>
                <a:pathLst>
                  <a:path w="28" h="33" extrusionOk="0">
                    <a:moveTo>
                      <a:pt x="3" y="0"/>
                    </a:moveTo>
                    <a:cubicBezTo>
                      <a:pt x="0" y="2"/>
                      <a:pt x="0" y="2"/>
                      <a:pt x="0" y="2"/>
                    </a:cubicBezTo>
                    <a:cubicBezTo>
                      <a:pt x="0" y="15"/>
                      <a:pt x="6" y="25"/>
                      <a:pt x="15" y="33"/>
                    </a:cubicBezTo>
                    <a:cubicBezTo>
                      <a:pt x="19" y="33"/>
                      <a:pt x="24" y="32"/>
                      <a:pt x="28" y="32"/>
                    </a:cubicBezTo>
                    <a:cubicBezTo>
                      <a:pt x="18" y="21"/>
                      <a:pt x="10" y="11"/>
                      <a:pt x="3" y="0"/>
                    </a:cubicBezTo>
                  </a:path>
                </a:pathLst>
              </a:custGeom>
              <a:solidFill>
                <a:srgbClr val="2C67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3" name="Google Shape;2183;p41"/>
              <p:cNvSpPr/>
              <p:nvPr/>
            </p:nvSpPr>
            <p:spPr>
              <a:xfrm>
                <a:off x="8054976" y="1014413"/>
                <a:ext cx="514191" cy="402241"/>
              </a:xfrm>
              <a:custGeom>
                <a:avLst/>
                <a:gdLst/>
                <a:ahLst/>
                <a:cxnLst/>
                <a:rect l="l" t="t" r="r" b="b"/>
                <a:pathLst>
                  <a:path w="790" h="618" extrusionOk="0">
                    <a:moveTo>
                      <a:pt x="446" y="0"/>
                    </a:moveTo>
                    <a:cubicBezTo>
                      <a:pt x="431" y="0"/>
                      <a:pt x="423" y="38"/>
                      <a:pt x="420" y="47"/>
                    </a:cubicBezTo>
                    <a:cubicBezTo>
                      <a:pt x="413" y="68"/>
                      <a:pt x="397" y="178"/>
                      <a:pt x="370" y="183"/>
                    </a:cubicBezTo>
                    <a:cubicBezTo>
                      <a:pt x="368" y="183"/>
                      <a:pt x="367" y="183"/>
                      <a:pt x="366" y="183"/>
                    </a:cubicBezTo>
                    <a:cubicBezTo>
                      <a:pt x="351" y="183"/>
                      <a:pt x="356" y="159"/>
                      <a:pt x="343" y="154"/>
                    </a:cubicBezTo>
                    <a:cubicBezTo>
                      <a:pt x="342" y="154"/>
                      <a:pt x="340" y="153"/>
                      <a:pt x="338" y="153"/>
                    </a:cubicBezTo>
                    <a:cubicBezTo>
                      <a:pt x="324" y="153"/>
                      <a:pt x="311" y="177"/>
                      <a:pt x="305" y="186"/>
                    </a:cubicBezTo>
                    <a:cubicBezTo>
                      <a:pt x="261" y="247"/>
                      <a:pt x="216" y="312"/>
                      <a:pt x="162" y="364"/>
                    </a:cubicBezTo>
                    <a:cubicBezTo>
                      <a:pt x="136" y="389"/>
                      <a:pt x="111" y="402"/>
                      <a:pt x="78" y="418"/>
                    </a:cubicBezTo>
                    <a:cubicBezTo>
                      <a:pt x="57" y="427"/>
                      <a:pt x="11" y="440"/>
                      <a:pt x="0" y="461"/>
                    </a:cubicBezTo>
                    <a:cubicBezTo>
                      <a:pt x="0" y="462"/>
                      <a:pt x="0" y="462"/>
                      <a:pt x="0" y="462"/>
                    </a:cubicBezTo>
                    <a:cubicBezTo>
                      <a:pt x="7" y="473"/>
                      <a:pt x="15" y="483"/>
                      <a:pt x="25" y="494"/>
                    </a:cubicBezTo>
                    <a:cubicBezTo>
                      <a:pt x="31" y="501"/>
                      <a:pt x="37" y="507"/>
                      <a:pt x="43" y="513"/>
                    </a:cubicBezTo>
                    <a:cubicBezTo>
                      <a:pt x="47" y="515"/>
                      <a:pt x="50" y="517"/>
                      <a:pt x="53" y="518"/>
                    </a:cubicBezTo>
                    <a:cubicBezTo>
                      <a:pt x="143" y="569"/>
                      <a:pt x="243" y="606"/>
                      <a:pt x="346" y="618"/>
                    </a:cubicBezTo>
                    <a:cubicBezTo>
                      <a:pt x="357" y="618"/>
                      <a:pt x="368" y="618"/>
                      <a:pt x="379" y="618"/>
                    </a:cubicBezTo>
                    <a:cubicBezTo>
                      <a:pt x="436" y="618"/>
                      <a:pt x="492" y="614"/>
                      <a:pt x="549" y="612"/>
                    </a:cubicBezTo>
                    <a:cubicBezTo>
                      <a:pt x="612" y="610"/>
                      <a:pt x="675" y="608"/>
                      <a:pt x="738" y="603"/>
                    </a:cubicBezTo>
                    <a:cubicBezTo>
                      <a:pt x="755" y="598"/>
                      <a:pt x="770" y="590"/>
                      <a:pt x="777" y="574"/>
                    </a:cubicBezTo>
                    <a:cubicBezTo>
                      <a:pt x="790" y="545"/>
                      <a:pt x="761" y="493"/>
                      <a:pt x="745" y="470"/>
                    </a:cubicBezTo>
                    <a:cubicBezTo>
                      <a:pt x="726" y="441"/>
                      <a:pt x="701" y="421"/>
                      <a:pt x="677" y="397"/>
                    </a:cubicBezTo>
                    <a:cubicBezTo>
                      <a:pt x="659" y="380"/>
                      <a:pt x="640" y="351"/>
                      <a:pt x="620" y="338"/>
                    </a:cubicBezTo>
                    <a:cubicBezTo>
                      <a:pt x="612" y="332"/>
                      <a:pt x="604" y="331"/>
                      <a:pt x="596" y="331"/>
                    </a:cubicBezTo>
                    <a:cubicBezTo>
                      <a:pt x="593" y="331"/>
                      <a:pt x="590" y="331"/>
                      <a:pt x="587" y="331"/>
                    </a:cubicBezTo>
                    <a:cubicBezTo>
                      <a:pt x="585" y="332"/>
                      <a:pt x="582" y="332"/>
                      <a:pt x="579" y="332"/>
                    </a:cubicBezTo>
                    <a:cubicBezTo>
                      <a:pt x="573" y="332"/>
                      <a:pt x="567" y="331"/>
                      <a:pt x="562" y="328"/>
                    </a:cubicBezTo>
                    <a:cubicBezTo>
                      <a:pt x="539" y="318"/>
                      <a:pt x="533" y="287"/>
                      <a:pt x="526" y="265"/>
                    </a:cubicBezTo>
                    <a:cubicBezTo>
                      <a:pt x="504" y="197"/>
                      <a:pt x="478" y="130"/>
                      <a:pt x="466" y="60"/>
                    </a:cubicBezTo>
                    <a:cubicBezTo>
                      <a:pt x="464" y="48"/>
                      <a:pt x="463" y="1"/>
                      <a:pt x="446" y="0"/>
                    </a:cubicBezTo>
                    <a:cubicBezTo>
                      <a:pt x="446" y="0"/>
                      <a:pt x="446" y="0"/>
                      <a:pt x="446" y="0"/>
                    </a:cubicBezTo>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4" name="Google Shape;2184;p41"/>
              <p:cNvSpPr/>
              <p:nvPr/>
            </p:nvSpPr>
            <p:spPr>
              <a:xfrm>
                <a:off x="7905751" y="1274763"/>
                <a:ext cx="719217" cy="147233"/>
              </a:xfrm>
              <a:custGeom>
                <a:avLst/>
                <a:gdLst/>
                <a:ahLst/>
                <a:cxnLst/>
                <a:rect l="l" t="t" r="r" b="b"/>
                <a:pathLst>
                  <a:path w="1105" h="229" extrusionOk="0">
                    <a:moveTo>
                      <a:pt x="857" y="144"/>
                    </a:moveTo>
                    <a:cubicBezTo>
                      <a:pt x="834" y="142"/>
                      <a:pt x="782" y="150"/>
                      <a:pt x="762" y="138"/>
                    </a:cubicBezTo>
                    <a:cubicBezTo>
                      <a:pt x="741" y="126"/>
                      <a:pt x="740" y="102"/>
                      <a:pt x="708" y="94"/>
                    </a:cubicBezTo>
                    <a:cubicBezTo>
                      <a:pt x="682" y="88"/>
                      <a:pt x="652" y="97"/>
                      <a:pt x="625" y="97"/>
                    </a:cubicBezTo>
                    <a:cubicBezTo>
                      <a:pt x="597" y="97"/>
                      <a:pt x="587" y="86"/>
                      <a:pt x="562" y="76"/>
                    </a:cubicBezTo>
                    <a:cubicBezTo>
                      <a:pt x="533" y="65"/>
                      <a:pt x="470" y="44"/>
                      <a:pt x="443" y="55"/>
                    </a:cubicBezTo>
                    <a:cubicBezTo>
                      <a:pt x="443" y="52"/>
                      <a:pt x="443" y="52"/>
                      <a:pt x="443" y="52"/>
                    </a:cubicBezTo>
                    <a:cubicBezTo>
                      <a:pt x="429" y="58"/>
                      <a:pt x="397" y="60"/>
                      <a:pt x="384" y="50"/>
                    </a:cubicBezTo>
                    <a:cubicBezTo>
                      <a:pt x="368" y="38"/>
                      <a:pt x="374" y="23"/>
                      <a:pt x="354" y="12"/>
                    </a:cubicBezTo>
                    <a:cubicBezTo>
                      <a:pt x="334" y="0"/>
                      <a:pt x="293" y="1"/>
                      <a:pt x="269" y="2"/>
                    </a:cubicBezTo>
                    <a:cubicBezTo>
                      <a:pt x="240" y="4"/>
                      <a:pt x="235" y="21"/>
                      <a:pt x="210" y="28"/>
                    </a:cubicBezTo>
                    <a:cubicBezTo>
                      <a:pt x="167" y="41"/>
                      <a:pt x="144" y="17"/>
                      <a:pt x="103" y="59"/>
                    </a:cubicBezTo>
                    <a:cubicBezTo>
                      <a:pt x="83" y="79"/>
                      <a:pt x="66" y="93"/>
                      <a:pt x="41" y="109"/>
                    </a:cubicBezTo>
                    <a:cubicBezTo>
                      <a:pt x="23" y="120"/>
                      <a:pt x="0" y="133"/>
                      <a:pt x="6" y="158"/>
                    </a:cubicBezTo>
                    <a:cubicBezTo>
                      <a:pt x="97" y="171"/>
                      <a:pt x="186" y="214"/>
                      <a:pt x="277" y="224"/>
                    </a:cubicBezTo>
                    <a:cubicBezTo>
                      <a:pt x="318" y="229"/>
                      <a:pt x="367" y="220"/>
                      <a:pt x="410" y="218"/>
                    </a:cubicBezTo>
                    <a:cubicBezTo>
                      <a:pt x="455" y="216"/>
                      <a:pt x="500" y="215"/>
                      <a:pt x="546" y="215"/>
                    </a:cubicBezTo>
                    <a:cubicBezTo>
                      <a:pt x="628" y="215"/>
                      <a:pt x="708" y="197"/>
                      <a:pt x="791" y="197"/>
                    </a:cubicBezTo>
                    <a:cubicBezTo>
                      <a:pt x="867" y="197"/>
                      <a:pt x="943" y="208"/>
                      <a:pt x="1019" y="212"/>
                    </a:cubicBezTo>
                    <a:cubicBezTo>
                      <a:pt x="1043" y="214"/>
                      <a:pt x="1092" y="221"/>
                      <a:pt x="1105" y="197"/>
                    </a:cubicBezTo>
                    <a:cubicBezTo>
                      <a:pt x="1084" y="175"/>
                      <a:pt x="1022" y="175"/>
                      <a:pt x="992" y="169"/>
                    </a:cubicBezTo>
                    <a:cubicBezTo>
                      <a:pt x="946" y="158"/>
                      <a:pt x="903" y="149"/>
                      <a:pt x="857" y="144"/>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5" name="Google Shape;2185;p41"/>
              <p:cNvSpPr/>
              <p:nvPr/>
            </p:nvSpPr>
            <p:spPr>
              <a:xfrm>
                <a:off x="7926388" y="1252538"/>
                <a:ext cx="551291" cy="126659"/>
              </a:xfrm>
              <a:custGeom>
                <a:avLst/>
                <a:gdLst/>
                <a:ahLst/>
                <a:cxnLst/>
                <a:rect l="l" t="t" r="r" b="b"/>
                <a:pathLst>
                  <a:path w="847" h="197" extrusionOk="0">
                    <a:moveTo>
                      <a:pt x="679" y="99"/>
                    </a:moveTo>
                    <a:cubicBezTo>
                      <a:pt x="668" y="97"/>
                      <a:pt x="650" y="102"/>
                      <a:pt x="641" y="98"/>
                    </a:cubicBezTo>
                    <a:cubicBezTo>
                      <a:pt x="632" y="94"/>
                      <a:pt x="625" y="75"/>
                      <a:pt x="613" y="69"/>
                    </a:cubicBezTo>
                    <a:cubicBezTo>
                      <a:pt x="580" y="51"/>
                      <a:pt x="547" y="63"/>
                      <a:pt x="517" y="77"/>
                    </a:cubicBezTo>
                    <a:cubicBezTo>
                      <a:pt x="510" y="20"/>
                      <a:pt x="418" y="29"/>
                      <a:pt x="383" y="48"/>
                    </a:cubicBezTo>
                    <a:cubicBezTo>
                      <a:pt x="365" y="29"/>
                      <a:pt x="333" y="20"/>
                      <a:pt x="309" y="30"/>
                    </a:cubicBezTo>
                    <a:cubicBezTo>
                      <a:pt x="319" y="16"/>
                      <a:pt x="293" y="2"/>
                      <a:pt x="278" y="1"/>
                    </a:cubicBezTo>
                    <a:cubicBezTo>
                      <a:pt x="255" y="0"/>
                      <a:pt x="254" y="14"/>
                      <a:pt x="236" y="21"/>
                    </a:cubicBezTo>
                    <a:cubicBezTo>
                      <a:pt x="206" y="31"/>
                      <a:pt x="175" y="5"/>
                      <a:pt x="144" y="12"/>
                    </a:cubicBezTo>
                    <a:cubicBezTo>
                      <a:pt x="109" y="20"/>
                      <a:pt x="101" y="48"/>
                      <a:pt x="79" y="69"/>
                    </a:cubicBezTo>
                    <a:cubicBezTo>
                      <a:pt x="57" y="91"/>
                      <a:pt x="2" y="100"/>
                      <a:pt x="0" y="136"/>
                    </a:cubicBezTo>
                    <a:cubicBezTo>
                      <a:pt x="22" y="141"/>
                      <a:pt x="42" y="122"/>
                      <a:pt x="64" y="117"/>
                    </a:cubicBezTo>
                    <a:cubicBezTo>
                      <a:pt x="93" y="109"/>
                      <a:pt x="112" y="111"/>
                      <a:pt x="139" y="119"/>
                    </a:cubicBezTo>
                    <a:cubicBezTo>
                      <a:pt x="157" y="125"/>
                      <a:pt x="169" y="132"/>
                      <a:pt x="189" y="126"/>
                    </a:cubicBezTo>
                    <a:cubicBezTo>
                      <a:pt x="210" y="120"/>
                      <a:pt x="222" y="103"/>
                      <a:pt x="247" y="104"/>
                    </a:cubicBezTo>
                    <a:cubicBezTo>
                      <a:pt x="289" y="107"/>
                      <a:pt x="316" y="143"/>
                      <a:pt x="365" y="140"/>
                    </a:cubicBezTo>
                    <a:cubicBezTo>
                      <a:pt x="385" y="138"/>
                      <a:pt x="408" y="126"/>
                      <a:pt x="428" y="128"/>
                    </a:cubicBezTo>
                    <a:cubicBezTo>
                      <a:pt x="447" y="129"/>
                      <a:pt x="457" y="143"/>
                      <a:pt x="474" y="149"/>
                    </a:cubicBezTo>
                    <a:cubicBezTo>
                      <a:pt x="513" y="161"/>
                      <a:pt x="543" y="131"/>
                      <a:pt x="581" y="134"/>
                    </a:cubicBezTo>
                    <a:cubicBezTo>
                      <a:pt x="614" y="136"/>
                      <a:pt x="640" y="166"/>
                      <a:pt x="676" y="169"/>
                    </a:cubicBezTo>
                    <a:cubicBezTo>
                      <a:pt x="693" y="171"/>
                      <a:pt x="713" y="163"/>
                      <a:pt x="729" y="167"/>
                    </a:cubicBezTo>
                    <a:cubicBezTo>
                      <a:pt x="742" y="170"/>
                      <a:pt x="755" y="185"/>
                      <a:pt x="770" y="189"/>
                    </a:cubicBezTo>
                    <a:cubicBezTo>
                      <a:pt x="794" y="195"/>
                      <a:pt x="834" y="197"/>
                      <a:pt x="847" y="173"/>
                    </a:cubicBezTo>
                    <a:cubicBezTo>
                      <a:pt x="817" y="160"/>
                      <a:pt x="786" y="153"/>
                      <a:pt x="758" y="136"/>
                    </a:cubicBezTo>
                    <a:cubicBezTo>
                      <a:pt x="733" y="121"/>
                      <a:pt x="710" y="104"/>
                      <a:pt x="679" y="99"/>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6" name="Google Shape;2186;p41"/>
              <p:cNvSpPr/>
              <p:nvPr/>
            </p:nvSpPr>
            <p:spPr>
              <a:xfrm>
                <a:off x="8115301" y="558800"/>
                <a:ext cx="428276" cy="597503"/>
              </a:xfrm>
              <a:custGeom>
                <a:avLst/>
                <a:gdLst/>
                <a:ahLst/>
                <a:cxnLst/>
                <a:rect l="l" t="t" r="r" b="b"/>
                <a:pathLst>
                  <a:path w="658" h="918" extrusionOk="0">
                    <a:moveTo>
                      <a:pt x="418" y="14"/>
                    </a:moveTo>
                    <a:cubicBezTo>
                      <a:pt x="412" y="8"/>
                      <a:pt x="412" y="8"/>
                      <a:pt x="412" y="8"/>
                    </a:cubicBezTo>
                    <a:cubicBezTo>
                      <a:pt x="341" y="12"/>
                      <a:pt x="312" y="104"/>
                      <a:pt x="288" y="159"/>
                    </a:cubicBezTo>
                    <a:cubicBezTo>
                      <a:pt x="272" y="196"/>
                      <a:pt x="281" y="213"/>
                      <a:pt x="280" y="250"/>
                    </a:cubicBezTo>
                    <a:cubicBezTo>
                      <a:pt x="279" y="267"/>
                      <a:pt x="272" y="271"/>
                      <a:pt x="267" y="286"/>
                    </a:cubicBezTo>
                    <a:cubicBezTo>
                      <a:pt x="260" y="307"/>
                      <a:pt x="263" y="320"/>
                      <a:pt x="267" y="342"/>
                    </a:cubicBezTo>
                    <a:cubicBezTo>
                      <a:pt x="276" y="389"/>
                      <a:pt x="284" y="428"/>
                      <a:pt x="274" y="475"/>
                    </a:cubicBezTo>
                    <a:cubicBezTo>
                      <a:pt x="267" y="514"/>
                      <a:pt x="247" y="545"/>
                      <a:pt x="234" y="582"/>
                    </a:cubicBezTo>
                    <a:cubicBezTo>
                      <a:pt x="222" y="616"/>
                      <a:pt x="226" y="657"/>
                      <a:pt x="200" y="685"/>
                    </a:cubicBezTo>
                    <a:cubicBezTo>
                      <a:pt x="178" y="709"/>
                      <a:pt x="136" y="730"/>
                      <a:pt x="108" y="747"/>
                    </a:cubicBezTo>
                    <a:cubicBezTo>
                      <a:pt x="72" y="770"/>
                      <a:pt x="51" y="787"/>
                      <a:pt x="32" y="826"/>
                    </a:cubicBezTo>
                    <a:cubicBezTo>
                      <a:pt x="21" y="850"/>
                      <a:pt x="0" y="909"/>
                      <a:pt x="37" y="918"/>
                    </a:cubicBezTo>
                    <a:cubicBezTo>
                      <a:pt x="49" y="890"/>
                      <a:pt x="75" y="859"/>
                      <a:pt x="105" y="848"/>
                    </a:cubicBezTo>
                    <a:cubicBezTo>
                      <a:pt x="139" y="835"/>
                      <a:pt x="153" y="846"/>
                      <a:pt x="184" y="823"/>
                    </a:cubicBezTo>
                    <a:cubicBezTo>
                      <a:pt x="253" y="773"/>
                      <a:pt x="225" y="881"/>
                      <a:pt x="282" y="874"/>
                    </a:cubicBezTo>
                    <a:cubicBezTo>
                      <a:pt x="291" y="843"/>
                      <a:pt x="287" y="811"/>
                      <a:pt x="294" y="780"/>
                    </a:cubicBezTo>
                    <a:cubicBezTo>
                      <a:pt x="300" y="754"/>
                      <a:pt x="313" y="738"/>
                      <a:pt x="327" y="715"/>
                    </a:cubicBezTo>
                    <a:cubicBezTo>
                      <a:pt x="360" y="660"/>
                      <a:pt x="355" y="618"/>
                      <a:pt x="351" y="556"/>
                    </a:cubicBezTo>
                    <a:cubicBezTo>
                      <a:pt x="348" y="507"/>
                      <a:pt x="335" y="312"/>
                      <a:pt x="421" y="319"/>
                    </a:cubicBezTo>
                    <a:cubicBezTo>
                      <a:pt x="426" y="335"/>
                      <a:pt x="419" y="357"/>
                      <a:pt x="433" y="369"/>
                    </a:cubicBezTo>
                    <a:cubicBezTo>
                      <a:pt x="452" y="386"/>
                      <a:pt x="464" y="363"/>
                      <a:pt x="475" y="395"/>
                    </a:cubicBezTo>
                    <a:cubicBezTo>
                      <a:pt x="495" y="461"/>
                      <a:pt x="462" y="550"/>
                      <a:pt x="501" y="611"/>
                    </a:cubicBezTo>
                    <a:cubicBezTo>
                      <a:pt x="516" y="595"/>
                      <a:pt x="515" y="544"/>
                      <a:pt x="516" y="520"/>
                    </a:cubicBezTo>
                    <a:cubicBezTo>
                      <a:pt x="517" y="480"/>
                      <a:pt x="519" y="441"/>
                      <a:pt x="525" y="401"/>
                    </a:cubicBezTo>
                    <a:cubicBezTo>
                      <a:pt x="528" y="385"/>
                      <a:pt x="533" y="328"/>
                      <a:pt x="551" y="318"/>
                    </a:cubicBezTo>
                    <a:cubicBezTo>
                      <a:pt x="566" y="310"/>
                      <a:pt x="573" y="327"/>
                      <a:pt x="582" y="339"/>
                    </a:cubicBezTo>
                    <a:cubicBezTo>
                      <a:pt x="604" y="371"/>
                      <a:pt x="598" y="401"/>
                      <a:pt x="610" y="436"/>
                    </a:cubicBezTo>
                    <a:cubicBezTo>
                      <a:pt x="620" y="465"/>
                      <a:pt x="649" y="487"/>
                      <a:pt x="658" y="516"/>
                    </a:cubicBezTo>
                    <a:cubicBezTo>
                      <a:pt x="656" y="405"/>
                      <a:pt x="643" y="268"/>
                      <a:pt x="560" y="188"/>
                    </a:cubicBezTo>
                    <a:cubicBezTo>
                      <a:pt x="516" y="146"/>
                      <a:pt x="506" y="0"/>
                      <a:pt x="418" y="1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87" name="Google Shape;2187;p41"/>
            <p:cNvGrpSpPr/>
            <p:nvPr/>
          </p:nvGrpSpPr>
          <p:grpSpPr>
            <a:xfrm flipH="1">
              <a:off x="1149159" y="2547513"/>
              <a:ext cx="2484819" cy="1824696"/>
              <a:chOff x="3369513" y="1752585"/>
              <a:chExt cx="3878288" cy="2847529"/>
            </a:xfrm>
          </p:grpSpPr>
          <p:sp>
            <p:nvSpPr>
              <p:cNvPr id="2188" name="Google Shape;2188;p41"/>
              <p:cNvSpPr/>
              <p:nvPr/>
            </p:nvSpPr>
            <p:spPr>
              <a:xfrm>
                <a:off x="4299436" y="4362219"/>
                <a:ext cx="2523052" cy="237895"/>
              </a:xfrm>
              <a:custGeom>
                <a:avLst/>
                <a:gdLst/>
                <a:ahLst/>
                <a:cxnLst/>
                <a:rect l="l" t="t" r="r" b="b"/>
                <a:pathLst>
                  <a:path w="855" h="81" extrusionOk="0">
                    <a:moveTo>
                      <a:pt x="6" y="5"/>
                    </a:moveTo>
                    <a:cubicBezTo>
                      <a:pt x="0" y="5"/>
                      <a:pt x="148" y="81"/>
                      <a:pt x="148" y="81"/>
                    </a:cubicBezTo>
                    <a:cubicBezTo>
                      <a:pt x="761" y="81"/>
                      <a:pt x="761" y="81"/>
                      <a:pt x="761" y="81"/>
                    </a:cubicBezTo>
                    <a:cubicBezTo>
                      <a:pt x="855" y="4"/>
                      <a:pt x="855" y="4"/>
                      <a:pt x="855" y="4"/>
                    </a:cubicBezTo>
                    <a:cubicBezTo>
                      <a:pt x="855" y="4"/>
                      <a:pt x="132" y="0"/>
                      <a:pt x="6" y="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9" name="Google Shape;2189;p41"/>
              <p:cNvSpPr/>
              <p:nvPr/>
            </p:nvSpPr>
            <p:spPr>
              <a:xfrm>
                <a:off x="4710332" y="4160369"/>
                <a:ext cx="411300" cy="2670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0" name="Google Shape;2190;p41"/>
              <p:cNvSpPr/>
              <p:nvPr/>
            </p:nvSpPr>
            <p:spPr>
              <a:xfrm>
                <a:off x="5250985" y="4218040"/>
                <a:ext cx="1326402" cy="209059"/>
              </a:xfrm>
              <a:custGeom>
                <a:avLst/>
                <a:gdLst/>
                <a:ahLst/>
                <a:cxnLst/>
                <a:rect l="l" t="t" r="r" b="b"/>
                <a:pathLst>
                  <a:path w="184" h="29" extrusionOk="0">
                    <a:moveTo>
                      <a:pt x="0" y="29"/>
                    </a:moveTo>
                    <a:lnTo>
                      <a:pt x="177" y="29"/>
                    </a:lnTo>
                    <a:lnTo>
                      <a:pt x="184" y="0"/>
                    </a:lnTo>
                    <a:lnTo>
                      <a:pt x="0" y="0"/>
                    </a:lnTo>
                    <a:lnTo>
                      <a:pt x="0" y="2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1" name="Google Shape;2191;p41"/>
              <p:cNvSpPr/>
              <p:nvPr/>
            </p:nvSpPr>
            <p:spPr>
              <a:xfrm>
                <a:off x="5250985" y="4218040"/>
                <a:ext cx="1326402" cy="209059"/>
              </a:xfrm>
              <a:custGeom>
                <a:avLst/>
                <a:gdLst/>
                <a:ahLst/>
                <a:cxnLst/>
                <a:rect l="l" t="t" r="r" b="b"/>
                <a:pathLst>
                  <a:path w="184" h="29" extrusionOk="0">
                    <a:moveTo>
                      <a:pt x="0" y="29"/>
                    </a:moveTo>
                    <a:lnTo>
                      <a:pt x="177" y="29"/>
                    </a:lnTo>
                    <a:lnTo>
                      <a:pt x="184" y="0"/>
                    </a:lnTo>
                    <a:lnTo>
                      <a:pt x="0" y="0"/>
                    </a:lnTo>
                    <a:lnTo>
                      <a:pt x="0" y="29"/>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2" name="Google Shape;2192;p41"/>
              <p:cNvSpPr/>
              <p:nvPr/>
            </p:nvSpPr>
            <p:spPr>
              <a:xfrm>
                <a:off x="5207733" y="4181995"/>
                <a:ext cx="1485000" cy="354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3" name="Google Shape;2193;p41"/>
              <p:cNvSpPr/>
              <p:nvPr/>
            </p:nvSpPr>
            <p:spPr>
              <a:xfrm>
                <a:off x="6620639" y="4218040"/>
                <a:ext cx="21900" cy="1581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4" name="Google Shape;2194;p41"/>
              <p:cNvSpPr/>
              <p:nvPr/>
            </p:nvSpPr>
            <p:spPr>
              <a:xfrm>
                <a:off x="4789628" y="4196413"/>
                <a:ext cx="245100" cy="1731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5" name="Google Shape;2195;p41"/>
              <p:cNvSpPr/>
              <p:nvPr/>
            </p:nvSpPr>
            <p:spPr>
              <a:xfrm>
                <a:off x="4789628" y="4239667"/>
                <a:ext cx="267000" cy="219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6" name="Google Shape;2196;p41"/>
              <p:cNvSpPr/>
              <p:nvPr/>
            </p:nvSpPr>
            <p:spPr>
              <a:xfrm>
                <a:off x="4861715" y="4246876"/>
                <a:ext cx="6900" cy="1296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7" name="Google Shape;2197;p41"/>
              <p:cNvSpPr/>
              <p:nvPr/>
            </p:nvSpPr>
            <p:spPr>
              <a:xfrm>
                <a:off x="4948219" y="4254085"/>
                <a:ext cx="21900" cy="1227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8" name="Google Shape;2198;p41"/>
              <p:cNvSpPr/>
              <p:nvPr/>
            </p:nvSpPr>
            <p:spPr>
              <a:xfrm>
                <a:off x="4659871" y="4102697"/>
                <a:ext cx="511818" cy="79298"/>
              </a:xfrm>
              <a:custGeom>
                <a:avLst/>
                <a:gdLst/>
                <a:ahLst/>
                <a:cxnLst/>
                <a:rect l="l" t="t" r="r" b="b"/>
                <a:pathLst>
                  <a:path w="71" h="11" extrusionOk="0">
                    <a:moveTo>
                      <a:pt x="10" y="0"/>
                    </a:moveTo>
                    <a:lnTo>
                      <a:pt x="0" y="11"/>
                    </a:lnTo>
                    <a:lnTo>
                      <a:pt x="71" y="11"/>
                    </a:lnTo>
                    <a:lnTo>
                      <a:pt x="61" y="0"/>
                    </a:lnTo>
                    <a:lnTo>
                      <a:pt x="1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9" name="Google Shape;2199;p41"/>
              <p:cNvSpPr/>
              <p:nvPr/>
            </p:nvSpPr>
            <p:spPr>
              <a:xfrm>
                <a:off x="5524916" y="1896765"/>
                <a:ext cx="1722885" cy="2249184"/>
              </a:xfrm>
              <a:custGeom>
                <a:avLst/>
                <a:gdLst/>
                <a:ahLst/>
                <a:cxnLst/>
                <a:rect l="l" t="t" r="r" b="b"/>
                <a:pathLst>
                  <a:path w="584" h="760" extrusionOk="0">
                    <a:moveTo>
                      <a:pt x="58" y="2"/>
                    </a:moveTo>
                    <a:cubicBezTo>
                      <a:pt x="36" y="2"/>
                      <a:pt x="20" y="0"/>
                      <a:pt x="0" y="2"/>
                    </a:cubicBezTo>
                    <a:cubicBezTo>
                      <a:pt x="0" y="754"/>
                      <a:pt x="0" y="754"/>
                      <a:pt x="0" y="754"/>
                    </a:cubicBezTo>
                    <a:cubicBezTo>
                      <a:pt x="584" y="760"/>
                      <a:pt x="584" y="760"/>
                      <a:pt x="584" y="760"/>
                    </a:cubicBezTo>
                    <a:cubicBezTo>
                      <a:pt x="584" y="713"/>
                      <a:pt x="574" y="639"/>
                      <a:pt x="574" y="577"/>
                    </a:cubicBezTo>
                    <a:cubicBezTo>
                      <a:pt x="574" y="294"/>
                      <a:pt x="340" y="2"/>
                      <a:pt x="58" y="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0" name="Google Shape;2200;p41"/>
              <p:cNvSpPr/>
              <p:nvPr/>
            </p:nvSpPr>
            <p:spPr>
              <a:xfrm>
                <a:off x="5553751" y="4073861"/>
                <a:ext cx="1694048" cy="72089"/>
              </a:xfrm>
              <a:custGeom>
                <a:avLst/>
                <a:gdLst/>
                <a:ahLst/>
                <a:cxnLst/>
                <a:rect l="l" t="t" r="r" b="b"/>
                <a:pathLst>
                  <a:path w="574" h="24" extrusionOk="0">
                    <a:moveTo>
                      <a:pt x="0" y="18"/>
                    </a:moveTo>
                    <a:cubicBezTo>
                      <a:pt x="0" y="18"/>
                      <a:pt x="0" y="18"/>
                      <a:pt x="0" y="18"/>
                    </a:cubicBezTo>
                    <a:cubicBezTo>
                      <a:pt x="574" y="24"/>
                      <a:pt x="574" y="24"/>
                      <a:pt x="574" y="24"/>
                    </a:cubicBezTo>
                    <a:cubicBezTo>
                      <a:pt x="574" y="24"/>
                      <a:pt x="574" y="24"/>
                      <a:pt x="574" y="24"/>
                    </a:cubicBezTo>
                    <a:cubicBezTo>
                      <a:pt x="574" y="24"/>
                      <a:pt x="574" y="24"/>
                      <a:pt x="574" y="24"/>
                    </a:cubicBezTo>
                    <a:cubicBezTo>
                      <a:pt x="0" y="18"/>
                      <a:pt x="0" y="18"/>
                      <a:pt x="0" y="18"/>
                    </a:cubicBezTo>
                    <a:moveTo>
                      <a:pt x="573" y="12"/>
                    </a:moveTo>
                    <a:cubicBezTo>
                      <a:pt x="573" y="13"/>
                      <a:pt x="573" y="13"/>
                      <a:pt x="574" y="14"/>
                    </a:cubicBezTo>
                    <a:cubicBezTo>
                      <a:pt x="574" y="15"/>
                      <a:pt x="574" y="16"/>
                      <a:pt x="574" y="17"/>
                    </a:cubicBezTo>
                    <a:cubicBezTo>
                      <a:pt x="574" y="18"/>
                      <a:pt x="574" y="18"/>
                      <a:pt x="574" y="18"/>
                    </a:cubicBezTo>
                    <a:cubicBezTo>
                      <a:pt x="574" y="16"/>
                      <a:pt x="574" y="14"/>
                      <a:pt x="573" y="12"/>
                    </a:cubicBezTo>
                    <a:moveTo>
                      <a:pt x="573" y="6"/>
                    </a:moveTo>
                    <a:cubicBezTo>
                      <a:pt x="573" y="7"/>
                      <a:pt x="573" y="7"/>
                      <a:pt x="573" y="7"/>
                    </a:cubicBezTo>
                    <a:cubicBezTo>
                      <a:pt x="573" y="7"/>
                      <a:pt x="573" y="7"/>
                      <a:pt x="573" y="7"/>
                    </a:cubicBezTo>
                    <a:cubicBezTo>
                      <a:pt x="573" y="7"/>
                      <a:pt x="573" y="7"/>
                      <a:pt x="573" y="6"/>
                    </a:cubicBezTo>
                    <a:moveTo>
                      <a:pt x="573" y="2"/>
                    </a:moveTo>
                    <a:cubicBezTo>
                      <a:pt x="573" y="2"/>
                      <a:pt x="573" y="3"/>
                      <a:pt x="573" y="4"/>
                    </a:cubicBezTo>
                    <a:cubicBezTo>
                      <a:pt x="573" y="4"/>
                      <a:pt x="573" y="4"/>
                      <a:pt x="573" y="5"/>
                    </a:cubicBezTo>
                    <a:cubicBezTo>
                      <a:pt x="573" y="4"/>
                      <a:pt x="573" y="3"/>
                      <a:pt x="573" y="2"/>
                    </a:cubicBezTo>
                    <a:moveTo>
                      <a:pt x="573" y="0"/>
                    </a:moveTo>
                    <a:cubicBezTo>
                      <a:pt x="573" y="0"/>
                      <a:pt x="573" y="1"/>
                      <a:pt x="573" y="1"/>
                    </a:cubicBezTo>
                    <a:cubicBezTo>
                      <a:pt x="573" y="1"/>
                      <a:pt x="573" y="0"/>
                      <a:pt x="573" y="0"/>
                    </a:cubicBezTo>
                  </a:path>
                </a:pathLst>
              </a:custGeom>
              <a:solidFill>
                <a:srgbClr val="D171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1" name="Google Shape;2201;p41"/>
              <p:cNvSpPr/>
              <p:nvPr/>
            </p:nvSpPr>
            <p:spPr>
              <a:xfrm>
                <a:off x="5553751" y="1875138"/>
                <a:ext cx="1146184" cy="475790"/>
              </a:xfrm>
              <a:custGeom>
                <a:avLst/>
                <a:gdLst/>
                <a:ahLst/>
                <a:cxnLst/>
                <a:rect l="l" t="t" r="r" b="b"/>
                <a:pathLst>
                  <a:path w="388" h="161" extrusionOk="0">
                    <a:moveTo>
                      <a:pt x="10" y="0"/>
                    </a:moveTo>
                    <a:cubicBezTo>
                      <a:pt x="7" y="0"/>
                      <a:pt x="3" y="0"/>
                      <a:pt x="0" y="1"/>
                    </a:cubicBezTo>
                    <a:cubicBezTo>
                      <a:pt x="0" y="8"/>
                      <a:pt x="0" y="8"/>
                      <a:pt x="0" y="8"/>
                    </a:cubicBezTo>
                    <a:cubicBezTo>
                      <a:pt x="3" y="8"/>
                      <a:pt x="6" y="8"/>
                      <a:pt x="10" y="8"/>
                    </a:cubicBezTo>
                    <a:cubicBezTo>
                      <a:pt x="22" y="8"/>
                      <a:pt x="34" y="9"/>
                      <a:pt x="48" y="9"/>
                    </a:cubicBezTo>
                    <a:cubicBezTo>
                      <a:pt x="48" y="9"/>
                      <a:pt x="48" y="9"/>
                      <a:pt x="48" y="9"/>
                    </a:cubicBezTo>
                    <a:cubicBezTo>
                      <a:pt x="48" y="9"/>
                      <a:pt x="48" y="9"/>
                      <a:pt x="48" y="9"/>
                    </a:cubicBezTo>
                    <a:cubicBezTo>
                      <a:pt x="49" y="9"/>
                      <a:pt x="49" y="9"/>
                      <a:pt x="49" y="9"/>
                    </a:cubicBezTo>
                    <a:cubicBezTo>
                      <a:pt x="49" y="9"/>
                      <a:pt x="49" y="9"/>
                      <a:pt x="49" y="9"/>
                    </a:cubicBezTo>
                    <a:cubicBezTo>
                      <a:pt x="50" y="9"/>
                      <a:pt x="50" y="9"/>
                      <a:pt x="50" y="9"/>
                    </a:cubicBezTo>
                    <a:cubicBezTo>
                      <a:pt x="50" y="9"/>
                      <a:pt x="50" y="9"/>
                      <a:pt x="50" y="9"/>
                    </a:cubicBezTo>
                    <a:cubicBezTo>
                      <a:pt x="51" y="9"/>
                      <a:pt x="51" y="9"/>
                      <a:pt x="51" y="9"/>
                    </a:cubicBezTo>
                    <a:cubicBezTo>
                      <a:pt x="51" y="9"/>
                      <a:pt x="52" y="9"/>
                      <a:pt x="53" y="9"/>
                    </a:cubicBezTo>
                    <a:cubicBezTo>
                      <a:pt x="53" y="9"/>
                      <a:pt x="53" y="9"/>
                      <a:pt x="53" y="9"/>
                    </a:cubicBezTo>
                    <a:cubicBezTo>
                      <a:pt x="53" y="9"/>
                      <a:pt x="53" y="9"/>
                      <a:pt x="54" y="9"/>
                    </a:cubicBezTo>
                    <a:cubicBezTo>
                      <a:pt x="54" y="9"/>
                      <a:pt x="54" y="9"/>
                      <a:pt x="54" y="9"/>
                    </a:cubicBezTo>
                    <a:cubicBezTo>
                      <a:pt x="58" y="9"/>
                      <a:pt x="61" y="9"/>
                      <a:pt x="65" y="9"/>
                    </a:cubicBezTo>
                    <a:cubicBezTo>
                      <a:pt x="65" y="9"/>
                      <a:pt x="65" y="9"/>
                      <a:pt x="65" y="9"/>
                    </a:cubicBezTo>
                    <a:cubicBezTo>
                      <a:pt x="65" y="9"/>
                      <a:pt x="66" y="9"/>
                      <a:pt x="66" y="9"/>
                    </a:cubicBezTo>
                    <a:cubicBezTo>
                      <a:pt x="66" y="9"/>
                      <a:pt x="66" y="9"/>
                      <a:pt x="66" y="9"/>
                    </a:cubicBezTo>
                    <a:cubicBezTo>
                      <a:pt x="66" y="9"/>
                      <a:pt x="67" y="9"/>
                      <a:pt x="67" y="9"/>
                    </a:cubicBezTo>
                    <a:cubicBezTo>
                      <a:pt x="67" y="9"/>
                      <a:pt x="67" y="9"/>
                      <a:pt x="67" y="9"/>
                    </a:cubicBezTo>
                    <a:cubicBezTo>
                      <a:pt x="67" y="9"/>
                      <a:pt x="68" y="9"/>
                      <a:pt x="68" y="9"/>
                    </a:cubicBezTo>
                    <a:cubicBezTo>
                      <a:pt x="68" y="10"/>
                      <a:pt x="68" y="10"/>
                      <a:pt x="68" y="10"/>
                    </a:cubicBezTo>
                    <a:cubicBezTo>
                      <a:pt x="69" y="10"/>
                      <a:pt x="69" y="10"/>
                      <a:pt x="69" y="10"/>
                    </a:cubicBezTo>
                    <a:cubicBezTo>
                      <a:pt x="69" y="10"/>
                      <a:pt x="69" y="10"/>
                      <a:pt x="70" y="10"/>
                    </a:cubicBezTo>
                    <a:cubicBezTo>
                      <a:pt x="70" y="10"/>
                      <a:pt x="70" y="10"/>
                      <a:pt x="70" y="10"/>
                    </a:cubicBezTo>
                    <a:cubicBezTo>
                      <a:pt x="70" y="10"/>
                      <a:pt x="70" y="10"/>
                      <a:pt x="71" y="10"/>
                    </a:cubicBezTo>
                    <a:cubicBezTo>
                      <a:pt x="71" y="10"/>
                      <a:pt x="71" y="10"/>
                      <a:pt x="71" y="10"/>
                    </a:cubicBezTo>
                    <a:cubicBezTo>
                      <a:pt x="74" y="10"/>
                      <a:pt x="77" y="10"/>
                      <a:pt x="80" y="10"/>
                    </a:cubicBezTo>
                    <a:cubicBezTo>
                      <a:pt x="80" y="10"/>
                      <a:pt x="80" y="10"/>
                      <a:pt x="80" y="10"/>
                    </a:cubicBezTo>
                    <a:cubicBezTo>
                      <a:pt x="172" y="18"/>
                      <a:pt x="258" y="55"/>
                      <a:pt x="331" y="113"/>
                    </a:cubicBezTo>
                    <a:cubicBezTo>
                      <a:pt x="332" y="112"/>
                      <a:pt x="332" y="112"/>
                      <a:pt x="332" y="112"/>
                    </a:cubicBezTo>
                    <a:cubicBezTo>
                      <a:pt x="332" y="112"/>
                      <a:pt x="332" y="113"/>
                      <a:pt x="332" y="114"/>
                    </a:cubicBezTo>
                    <a:cubicBezTo>
                      <a:pt x="350" y="128"/>
                      <a:pt x="368" y="144"/>
                      <a:pt x="385" y="161"/>
                    </a:cubicBezTo>
                    <a:cubicBezTo>
                      <a:pt x="385" y="161"/>
                      <a:pt x="385" y="161"/>
                      <a:pt x="385" y="161"/>
                    </a:cubicBezTo>
                    <a:cubicBezTo>
                      <a:pt x="388" y="159"/>
                      <a:pt x="388" y="159"/>
                      <a:pt x="388" y="159"/>
                    </a:cubicBezTo>
                    <a:cubicBezTo>
                      <a:pt x="304" y="72"/>
                      <a:pt x="197" y="12"/>
                      <a:pt x="80" y="3"/>
                    </a:cubicBezTo>
                    <a:cubicBezTo>
                      <a:pt x="78" y="3"/>
                      <a:pt x="75" y="2"/>
                      <a:pt x="73" y="2"/>
                    </a:cubicBezTo>
                    <a:cubicBezTo>
                      <a:pt x="72" y="2"/>
                      <a:pt x="71" y="2"/>
                      <a:pt x="71" y="2"/>
                    </a:cubicBezTo>
                    <a:cubicBezTo>
                      <a:pt x="69" y="2"/>
                      <a:pt x="67" y="2"/>
                      <a:pt x="65" y="2"/>
                    </a:cubicBezTo>
                    <a:cubicBezTo>
                      <a:pt x="64" y="2"/>
                      <a:pt x="64" y="2"/>
                      <a:pt x="63" y="2"/>
                    </a:cubicBezTo>
                    <a:cubicBezTo>
                      <a:pt x="61" y="2"/>
                      <a:pt x="59" y="2"/>
                      <a:pt x="57" y="2"/>
                    </a:cubicBezTo>
                    <a:cubicBezTo>
                      <a:pt x="57" y="1"/>
                      <a:pt x="56" y="1"/>
                      <a:pt x="55" y="1"/>
                    </a:cubicBezTo>
                    <a:cubicBezTo>
                      <a:pt x="53" y="1"/>
                      <a:pt x="50" y="1"/>
                      <a:pt x="48" y="1"/>
                    </a:cubicBezTo>
                    <a:cubicBezTo>
                      <a:pt x="34" y="1"/>
                      <a:pt x="22" y="0"/>
                      <a:pt x="10" y="0"/>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2" name="Google Shape;2202;p41"/>
              <p:cNvSpPr/>
              <p:nvPr/>
            </p:nvSpPr>
            <p:spPr>
              <a:xfrm>
                <a:off x="5697925" y="1903974"/>
                <a:ext cx="994802" cy="1016458"/>
              </a:xfrm>
              <a:custGeom>
                <a:avLst/>
                <a:gdLst/>
                <a:ahLst/>
                <a:cxnLst/>
                <a:rect l="l" t="t" r="r" b="b"/>
                <a:pathLst>
                  <a:path w="337" h="344" extrusionOk="0">
                    <a:moveTo>
                      <a:pt x="284" y="105"/>
                    </a:moveTo>
                    <a:cubicBezTo>
                      <a:pt x="277" y="121"/>
                      <a:pt x="188" y="218"/>
                      <a:pt x="102" y="310"/>
                    </a:cubicBezTo>
                    <a:cubicBezTo>
                      <a:pt x="107" y="322"/>
                      <a:pt x="113" y="333"/>
                      <a:pt x="119" y="344"/>
                    </a:cubicBezTo>
                    <a:cubicBezTo>
                      <a:pt x="337" y="152"/>
                      <a:pt x="337" y="152"/>
                      <a:pt x="337" y="152"/>
                    </a:cubicBezTo>
                    <a:cubicBezTo>
                      <a:pt x="320" y="135"/>
                      <a:pt x="302" y="119"/>
                      <a:pt x="284" y="105"/>
                    </a:cubicBezTo>
                    <a:moveTo>
                      <a:pt x="32" y="1"/>
                    </a:moveTo>
                    <a:cubicBezTo>
                      <a:pt x="34" y="81"/>
                      <a:pt x="48" y="160"/>
                      <a:pt x="72" y="236"/>
                    </a:cubicBezTo>
                    <a:cubicBezTo>
                      <a:pt x="203" y="58"/>
                      <a:pt x="203" y="58"/>
                      <a:pt x="203" y="58"/>
                    </a:cubicBezTo>
                    <a:cubicBezTo>
                      <a:pt x="217" y="60"/>
                      <a:pt x="217" y="60"/>
                      <a:pt x="217" y="60"/>
                    </a:cubicBezTo>
                    <a:cubicBezTo>
                      <a:pt x="77" y="250"/>
                      <a:pt x="77" y="250"/>
                      <a:pt x="77" y="250"/>
                    </a:cubicBezTo>
                    <a:cubicBezTo>
                      <a:pt x="83" y="267"/>
                      <a:pt x="90" y="284"/>
                      <a:pt x="98" y="301"/>
                    </a:cubicBezTo>
                    <a:cubicBezTo>
                      <a:pt x="283" y="104"/>
                      <a:pt x="283" y="104"/>
                      <a:pt x="283" y="104"/>
                    </a:cubicBezTo>
                    <a:cubicBezTo>
                      <a:pt x="210" y="46"/>
                      <a:pt x="124" y="9"/>
                      <a:pt x="32" y="1"/>
                    </a:cubicBezTo>
                    <a:moveTo>
                      <a:pt x="23" y="1"/>
                    </a:moveTo>
                    <a:cubicBezTo>
                      <a:pt x="23" y="1"/>
                      <a:pt x="23" y="1"/>
                      <a:pt x="23" y="1"/>
                    </a:cubicBezTo>
                    <a:cubicBezTo>
                      <a:pt x="23" y="1"/>
                      <a:pt x="23" y="1"/>
                      <a:pt x="23" y="1"/>
                    </a:cubicBezTo>
                    <a:moveTo>
                      <a:pt x="22" y="1"/>
                    </a:moveTo>
                    <a:cubicBezTo>
                      <a:pt x="22" y="1"/>
                      <a:pt x="22" y="1"/>
                      <a:pt x="22" y="1"/>
                    </a:cubicBezTo>
                    <a:cubicBezTo>
                      <a:pt x="22" y="1"/>
                      <a:pt x="22" y="1"/>
                      <a:pt x="22" y="1"/>
                    </a:cubicBezTo>
                    <a:moveTo>
                      <a:pt x="20" y="1"/>
                    </a:moveTo>
                    <a:cubicBezTo>
                      <a:pt x="21" y="1"/>
                      <a:pt x="21" y="1"/>
                      <a:pt x="21" y="1"/>
                    </a:cubicBezTo>
                    <a:cubicBezTo>
                      <a:pt x="21" y="1"/>
                      <a:pt x="21" y="1"/>
                      <a:pt x="20" y="1"/>
                    </a:cubicBezTo>
                    <a:moveTo>
                      <a:pt x="19" y="0"/>
                    </a:moveTo>
                    <a:cubicBezTo>
                      <a:pt x="19" y="0"/>
                      <a:pt x="20" y="0"/>
                      <a:pt x="20" y="0"/>
                    </a:cubicBezTo>
                    <a:cubicBezTo>
                      <a:pt x="20" y="0"/>
                      <a:pt x="19" y="0"/>
                      <a:pt x="19" y="0"/>
                    </a:cubicBezTo>
                    <a:moveTo>
                      <a:pt x="18" y="0"/>
                    </a:moveTo>
                    <a:cubicBezTo>
                      <a:pt x="18" y="0"/>
                      <a:pt x="19" y="0"/>
                      <a:pt x="19" y="0"/>
                    </a:cubicBezTo>
                    <a:cubicBezTo>
                      <a:pt x="19" y="0"/>
                      <a:pt x="18" y="0"/>
                      <a:pt x="18" y="0"/>
                    </a:cubicBezTo>
                    <a:moveTo>
                      <a:pt x="17" y="0"/>
                    </a:moveTo>
                    <a:cubicBezTo>
                      <a:pt x="17" y="0"/>
                      <a:pt x="18" y="0"/>
                      <a:pt x="18" y="0"/>
                    </a:cubicBezTo>
                    <a:cubicBezTo>
                      <a:pt x="18" y="0"/>
                      <a:pt x="17" y="0"/>
                      <a:pt x="17" y="0"/>
                    </a:cubicBezTo>
                    <a:moveTo>
                      <a:pt x="6" y="0"/>
                    </a:moveTo>
                    <a:cubicBezTo>
                      <a:pt x="10" y="0"/>
                      <a:pt x="13" y="0"/>
                      <a:pt x="17" y="0"/>
                    </a:cubicBezTo>
                    <a:cubicBezTo>
                      <a:pt x="13" y="0"/>
                      <a:pt x="10" y="0"/>
                      <a:pt x="6" y="0"/>
                    </a:cubicBezTo>
                    <a:moveTo>
                      <a:pt x="5" y="0"/>
                    </a:moveTo>
                    <a:cubicBezTo>
                      <a:pt x="5" y="0"/>
                      <a:pt x="5" y="0"/>
                      <a:pt x="6" y="0"/>
                    </a:cubicBezTo>
                    <a:cubicBezTo>
                      <a:pt x="5" y="0"/>
                      <a:pt x="5" y="0"/>
                      <a:pt x="5" y="0"/>
                    </a:cubicBezTo>
                    <a:moveTo>
                      <a:pt x="3" y="0"/>
                    </a:moveTo>
                    <a:cubicBezTo>
                      <a:pt x="3" y="0"/>
                      <a:pt x="4" y="0"/>
                      <a:pt x="5" y="0"/>
                    </a:cubicBezTo>
                    <a:cubicBezTo>
                      <a:pt x="4" y="0"/>
                      <a:pt x="3" y="0"/>
                      <a:pt x="3" y="0"/>
                    </a:cubicBezTo>
                    <a:moveTo>
                      <a:pt x="2" y="0"/>
                    </a:moveTo>
                    <a:cubicBezTo>
                      <a:pt x="2" y="0"/>
                      <a:pt x="2" y="0"/>
                      <a:pt x="2" y="0"/>
                    </a:cubicBezTo>
                    <a:cubicBezTo>
                      <a:pt x="2" y="0"/>
                      <a:pt x="2" y="0"/>
                      <a:pt x="2"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3" name="Google Shape;2203;p41"/>
              <p:cNvSpPr/>
              <p:nvPr/>
            </p:nvSpPr>
            <p:spPr>
              <a:xfrm>
                <a:off x="5697925" y="1903974"/>
                <a:ext cx="93713" cy="7209"/>
              </a:xfrm>
              <a:custGeom>
                <a:avLst/>
                <a:gdLst/>
                <a:ahLst/>
                <a:cxnLst/>
                <a:rect l="l" t="t" r="r" b="b"/>
                <a:pathLst>
                  <a:path w="32" h="1" extrusionOk="0">
                    <a:moveTo>
                      <a:pt x="23" y="1"/>
                    </a:moveTo>
                    <a:cubicBezTo>
                      <a:pt x="26" y="1"/>
                      <a:pt x="29" y="1"/>
                      <a:pt x="32" y="1"/>
                    </a:cubicBezTo>
                    <a:cubicBezTo>
                      <a:pt x="32" y="1"/>
                      <a:pt x="32" y="1"/>
                      <a:pt x="32" y="1"/>
                    </a:cubicBezTo>
                    <a:cubicBezTo>
                      <a:pt x="29" y="1"/>
                      <a:pt x="26" y="1"/>
                      <a:pt x="23" y="1"/>
                    </a:cubicBezTo>
                    <a:moveTo>
                      <a:pt x="22" y="1"/>
                    </a:moveTo>
                    <a:cubicBezTo>
                      <a:pt x="22" y="1"/>
                      <a:pt x="22" y="1"/>
                      <a:pt x="23" y="1"/>
                    </a:cubicBezTo>
                    <a:cubicBezTo>
                      <a:pt x="22" y="1"/>
                      <a:pt x="22" y="1"/>
                      <a:pt x="22" y="1"/>
                    </a:cubicBezTo>
                    <a:moveTo>
                      <a:pt x="21" y="1"/>
                    </a:moveTo>
                    <a:cubicBezTo>
                      <a:pt x="21" y="1"/>
                      <a:pt x="21" y="1"/>
                      <a:pt x="22" y="1"/>
                    </a:cubicBezTo>
                    <a:cubicBezTo>
                      <a:pt x="21" y="1"/>
                      <a:pt x="21" y="1"/>
                      <a:pt x="21" y="1"/>
                    </a:cubicBezTo>
                    <a:moveTo>
                      <a:pt x="20" y="0"/>
                    </a:moveTo>
                    <a:cubicBezTo>
                      <a:pt x="20" y="1"/>
                      <a:pt x="20" y="1"/>
                      <a:pt x="20" y="1"/>
                    </a:cubicBezTo>
                    <a:cubicBezTo>
                      <a:pt x="20" y="1"/>
                      <a:pt x="20" y="1"/>
                      <a:pt x="20" y="0"/>
                    </a:cubicBezTo>
                    <a:moveTo>
                      <a:pt x="19" y="0"/>
                    </a:moveTo>
                    <a:cubicBezTo>
                      <a:pt x="19" y="0"/>
                      <a:pt x="19" y="0"/>
                      <a:pt x="19" y="0"/>
                    </a:cubicBezTo>
                    <a:cubicBezTo>
                      <a:pt x="19" y="0"/>
                      <a:pt x="19" y="0"/>
                      <a:pt x="19" y="0"/>
                    </a:cubicBezTo>
                    <a:moveTo>
                      <a:pt x="18" y="0"/>
                    </a:moveTo>
                    <a:cubicBezTo>
                      <a:pt x="18" y="0"/>
                      <a:pt x="18" y="0"/>
                      <a:pt x="18" y="0"/>
                    </a:cubicBezTo>
                    <a:cubicBezTo>
                      <a:pt x="18" y="0"/>
                      <a:pt x="18" y="0"/>
                      <a:pt x="18" y="0"/>
                    </a:cubicBezTo>
                    <a:moveTo>
                      <a:pt x="17" y="0"/>
                    </a:moveTo>
                    <a:cubicBezTo>
                      <a:pt x="17" y="0"/>
                      <a:pt x="17" y="0"/>
                      <a:pt x="17" y="0"/>
                    </a:cubicBezTo>
                    <a:cubicBezTo>
                      <a:pt x="17" y="0"/>
                      <a:pt x="17" y="0"/>
                      <a:pt x="17" y="0"/>
                    </a:cubicBezTo>
                    <a:moveTo>
                      <a:pt x="6" y="0"/>
                    </a:moveTo>
                    <a:cubicBezTo>
                      <a:pt x="6" y="0"/>
                      <a:pt x="6" y="0"/>
                      <a:pt x="6" y="0"/>
                    </a:cubicBezTo>
                    <a:cubicBezTo>
                      <a:pt x="6" y="0"/>
                      <a:pt x="6" y="0"/>
                      <a:pt x="6" y="0"/>
                    </a:cubicBezTo>
                    <a:moveTo>
                      <a:pt x="5" y="0"/>
                    </a:moveTo>
                    <a:cubicBezTo>
                      <a:pt x="5" y="0"/>
                      <a:pt x="5" y="0"/>
                      <a:pt x="5" y="0"/>
                    </a:cubicBezTo>
                    <a:cubicBezTo>
                      <a:pt x="5" y="0"/>
                      <a:pt x="5" y="0"/>
                      <a:pt x="5" y="0"/>
                    </a:cubicBezTo>
                    <a:moveTo>
                      <a:pt x="2" y="0"/>
                    </a:moveTo>
                    <a:cubicBezTo>
                      <a:pt x="3" y="0"/>
                      <a:pt x="3" y="0"/>
                      <a:pt x="3" y="0"/>
                    </a:cubicBezTo>
                    <a:cubicBezTo>
                      <a:pt x="3" y="0"/>
                      <a:pt x="3" y="0"/>
                      <a:pt x="2" y="0"/>
                    </a:cubicBezTo>
                    <a:moveTo>
                      <a:pt x="1" y="0"/>
                    </a:moveTo>
                    <a:cubicBezTo>
                      <a:pt x="2" y="0"/>
                      <a:pt x="2" y="0"/>
                      <a:pt x="2" y="0"/>
                    </a:cubicBezTo>
                    <a:cubicBezTo>
                      <a:pt x="2" y="0"/>
                      <a:pt x="2" y="0"/>
                      <a:pt x="1" y="0"/>
                    </a:cubicBezTo>
                    <a:moveTo>
                      <a:pt x="0" y="0"/>
                    </a:moveTo>
                    <a:cubicBezTo>
                      <a:pt x="1" y="0"/>
                      <a:pt x="1" y="0"/>
                      <a:pt x="1" y="0"/>
                    </a:cubicBezTo>
                    <a:cubicBezTo>
                      <a:pt x="1" y="0"/>
                      <a:pt x="1" y="0"/>
                      <a:pt x="0" y="0"/>
                    </a:cubicBezTo>
                  </a:path>
                </a:pathLst>
              </a:custGeom>
              <a:solidFill>
                <a:srgbClr val="D68C3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4" name="Google Shape;2204;p41"/>
              <p:cNvSpPr/>
              <p:nvPr/>
            </p:nvSpPr>
            <p:spPr>
              <a:xfrm>
                <a:off x="5553751" y="1903974"/>
                <a:ext cx="490192" cy="1448995"/>
              </a:xfrm>
              <a:custGeom>
                <a:avLst/>
                <a:gdLst/>
                <a:ahLst/>
                <a:cxnLst/>
                <a:rect l="l" t="t" r="r" b="b"/>
                <a:pathLst>
                  <a:path w="167" h="492" extrusionOk="0">
                    <a:moveTo>
                      <a:pt x="150" y="311"/>
                    </a:moveTo>
                    <a:cubicBezTo>
                      <a:pt x="86" y="380"/>
                      <a:pt x="24" y="445"/>
                      <a:pt x="0" y="470"/>
                    </a:cubicBezTo>
                    <a:cubicBezTo>
                      <a:pt x="0" y="492"/>
                      <a:pt x="0" y="492"/>
                      <a:pt x="0" y="492"/>
                    </a:cubicBezTo>
                    <a:cubicBezTo>
                      <a:pt x="167" y="345"/>
                      <a:pt x="167" y="345"/>
                      <a:pt x="167" y="345"/>
                    </a:cubicBezTo>
                    <a:cubicBezTo>
                      <a:pt x="161" y="334"/>
                      <a:pt x="155" y="323"/>
                      <a:pt x="150" y="311"/>
                    </a:cubicBezTo>
                    <a:moveTo>
                      <a:pt x="125" y="251"/>
                    </a:moveTo>
                    <a:cubicBezTo>
                      <a:pt x="0" y="420"/>
                      <a:pt x="0" y="420"/>
                      <a:pt x="0" y="420"/>
                    </a:cubicBezTo>
                    <a:cubicBezTo>
                      <a:pt x="0" y="457"/>
                      <a:pt x="0" y="457"/>
                      <a:pt x="0" y="457"/>
                    </a:cubicBezTo>
                    <a:cubicBezTo>
                      <a:pt x="146" y="302"/>
                      <a:pt x="146" y="302"/>
                      <a:pt x="146" y="302"/>
                    </a:cubicBezTo>
                    <a:cubicBezTo>
                      <a:pt x="138" y="285"/>
                      <a:pt x="131" y="268"/>
                      <a:pt x="125" y="251"/>
                    </a:cubicBezTo>
                    <a:moveTo>
                      <a:pt x="10" y="0"/>
                    </a:moveTo>
                    <a:cubicBezTo>
                      <a:pt x="6" y="0"/>
                      <a:pt x="3" y="0"/>
                      <a:pt x="0" y="0"/>
                    </a:cubicBezTo>
                    <a:cubicBezTo>
                      <a:pt x="0" y="401"/>
                      <a:pt x="0" y="401"/>
                      <a:pt x="0" y="401"/>
                    </a:cubicBezTo>
                    <a:cubicBezTo>
                      <a:pt x="120" y="237"/>
                      <a:pt x="120" y="237"/>
                      <a:pt x="120" y="237"/>
                    </a:cubicBezTo>
                    <a:cubicBezTo>
                      <a:pt x="96" y="161"/>
                      <a:pt x="82" y="82"/>
                      <a:pt x="80" y="2"/>
                    </a:cubicBezTo>
                    <a:cubicBezTo>
                      <a:pt x="77" y="2"/>
                      <a:pt x="74" y="2"/>
                      <a:pt x="71" y="2"/>
                    </a:cubicBezTo>
                    <a:cubicBezTo>
                      <a:pt x="71" y="2"/>
                      <a:pt x="71" y="2"/>
                      <a:pt x="71" y="2"/>
                    </a:cubicBezTo>
                    <a:cubicBezTo>
                      <a:pt x="70" y="2"/>
                      <a:pt x="70" y="2"/>
                      <a:pt x="70" y="2"/>
                    </a:cubicBezTo>
                    <a:cubicBezTo>
                      <a:pt x="70" y="2"/>
                      <a:pt x="70" y="2"/>
                      <a:pt x="70" y="2"/>
                    </a:cubicBezTo>
                    <a:cubicBezTo>
                      <a:pt x="69" y="2"/>
                      <a:pt x="69" y="2"/>
                      <a:pt x="69" y="2"/>
                    </a:cubicBezTo>
                    <a:cubicBezTo>
                      <a:pt x="69" y="2"/>
                      <a:pt x="69" y="2"/>
                      <a:pt x="68" y="2"/>
                    </a:cubicBezTo>
                    <a:cubicBezTo>
                      <a:pt x="68" y="2"/>
                      <a:pt x="68" y="2"/>
                      <a:pt x="68" y="1"/>
                    </a:cubicBezTo>
                    <a:cubicBezTo>
                      <a:pt x="68" y="1"/>
                      <a:pt x="67" y="1"/>
                      <a:pt x="67" y="1"/>
                    </a:cubicBezTo>
                    <a:cubicBezTo>
                      <a:pt x="67" y="1"/>
                      <a:pt x="67" y="1"/>
                      <a:pt x="67" y="1"/>
                    </a:cubicBezTo>
                    <a:cubicBezTo>
                      <a:pt x="67" y="1"/>
                      <a:pt x="66" y="1"/>
                      <a:pt x="66" y="1"/>
                    </a:cubicBezTo>
                    <a:cubicBezTo>
                      <a:pt x="66" y="1"/>
                      <a:pt x="66" y="1"/>
                      <a:pt x="66" y="1"/>
                    </a:cubicBezTo>
                    <a:cubicBezTo>
                      <a:pt x="66" y="1"/>
                      <a:pt x="65" y="1"/>
                      <a:pt x="65" y="1"/>
                    </a:cubicBezTo>
                    <a:cubicBezTo>
                      <a:pt x="65" y="1"/>
                      <a:pt x="65" y="1"/>
                      <a:pt x="65" y="1"/>
                    </a:cubicBezTo>
                    <a:cubicBezTo>
                      <a:pt x="61" y="1"/>
                      <a:pt x="58" y="1"/>
                      <a:pt x="54" y="1"/>
                    </a:cubicBezTo>
                    <a:cubicBezTo>
                      <a:pt x="54" y="1"/>
                      <a:pt x="54" y="1"/>
                      <a:pt x="54" y="1"/>
                    </a:cubicBezTo>
                    <a:cubicBezTo>
                      <a:pt x="53" y="1"/>
                      <a:pt x="53" y="1"/>
                      <a:pt x="53" y="1"/>
                    </a:cubicBezTo>
                    <a:cubicBezTo>
                      <a:pt x="53" y="1"/>
                      <a:pt x="53" y="1"/>
                      <a:pt x="53" y="1"/>
                    </a:cubicBezTo>
                    <a:cubicBezTo>
                      <a:pt x="52" y="1"/>
                      <a:pt x="51" y="1"/>
                      <a:pt x="51" y="1"/>
                    </a:cubicBezTo>
                    <a:cubicBezTo>
                      <a:pt x="51" y="1"/>
                      <a:pt x="51" y="1"/>
                      <a:pt x="50" y="1"/>
                    </a:cubicBezTo>
                    <a:cubicBezTo>
                      <a:pt x="50" y="1"/>
                      <a:pt x="50" y="1"/>
                      <a:pt x="50" y="1"/>
                    </a:cubicBezTo>
                    <a:cubicBezTo>
                      <a:pt x="50" y="1"/>
                      <a:pt x="50" y="1"/>
                      <a:pt x="49" y="1"/>
                    </a:cubicBezTo>
                    <a:cubicBezTo>
                      <a:pt x="49" y="1"/>
                      <a:pt x="49" y="1"/>
                      <a:pt x="49" y="1"/>
                    </a:cubicBezTo>
                    <a:cubicBezTo>
                      <a:pt x="49" y="1"/>
                      <a:pt x="49" y="1"/>
                      <a:pt x="48" y="1"/>
                    </a:cubicBezTo>
                    <a:cubicBezTo>
                      <a:pt x="48" y="1"/>
                      <a:pt x="48" y="1"/>
                      <a:pt x="48" y="1"/>
                    </a:cubicBezTo>
                    <a:cubicBezTo>
                      <a:pt x="48" y="1"/>
                      <a:pt x="48" y="1"/>
                      <a:pt x="48" y="1"/>
                    </a:cubicBezTo>
                    <a:cubicBezTo>
                      <a:pt x="34" y="1"/>
                      <a:pt x="22" y="0"/>
                      <a:pt x="10" y="0"/>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5" name="Google Shape;2205;p41"/>
              <p:cNvSpPr/>
              <p:nvPr/>
            </p:nvSpPr>
            <p:spPr>
              <a:xfrm>
                <a:off x="6692726" y="2350927"/>
                <a:ext cx="519026" cy="1131802"/>
              </a:xfrm>
              <a:custGeom>
                <a:avLst/>
                <a:gdLst/>
                <a:ahLst/>
                <a:cxnLst/>
                <a:rect l="l" t="t" r="r" b="b"/>
                <a:pathLst>
                  <a:path w="177" h="385" extrusionOk="0">
                    <a:moveTo>
                      <a:pt x="3" y="0"/>
                    </a:moveTo>
                    <a:cubicBezTo>
                      <a:pt x="0" y="2"/>
                      <a:pt x="0" y="2"/>
                      <a:pt x="0" y="2"/>
                    </a:cubicBezTo>
                    <a:cubicBezTo>
                      <a:pt x="23" y="26"/>
                      <a:pt x="44" y="51"/>
                      <a:pt x="63" y="78"/>
                    </a:cubicBezTo>
                    <a:cubicBezTo>
                      <a:pt x="63" y="78"/>
                      <a:pt x="63" y="78"/>
                      <a:pt x="63" y="78"/>
                    </a:cubicBezTo>
                    <a:cubicBezTo>
                      <a:pt x="63" y="78"/>
                      <a:pt x="63" y="78"/>
                      <a:pt x="63" y="78"/>
                    </a:cubicBezTo>
                    <a:cubicBezTo>
                      <a:pt x="127" y="168"/>
                      <a:pt x="169" y="276"/>
                      <a:pt x="177" y="385"/>
                    </a:cubicBezTo>
                    <a:cubicBezTo>
                      <a:pt x="177" y="385"/>
                      <a:pt x="177" y="385"/>
                      <a:pt x="177" y="385"/>
                    </a:cubicBezTo>
                    <a:cubicBezTo>
                      <a:pt x="167" y="243"/>
                      <a:pt x="101" y="102"/>
                      <a:pt x="3" y="0"/>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6" name="Google Shape;2206;p41"/>
              <p:cNvSpPr/>
              <p:nvPr/>
            </p:nvSpPr>
            <p:spPr>
              <a:xfrm>
                <a:off x="6058360" y="2350927"/>
                <a:ext cx="1153394" cy="1275979"/>
              </a:xfrm>
              <a:custGeom>
                <a:avLst/>
                <a:gdLst/>
                <a:ahLst/>
                <a:cxnLst/>
                <a:rect l="l" t="t" r="r" b="b"/>
                <a:pathLst>
                  <a:path w="392" h="431" extrusionOk="0">
                    <a:moveTo>
                      <a:pt x="278" y="76"/>
                    </a:moveTo>
                    <a:cubicBezTo>
                      <a:pt x="34" y="250"/>
                      <a:pt x="34" y="250"/>
                      <a:pt x="34" y="250"/>
                    </a:cubicBezTo>
                    <a:cubicBezTo>
                      <a:pt x="45" y="266"/>
                      <a:pt x="57" y="281"/>
                      <a:pt x="69" y="296"/>
                    </a:cubicBezTo>
                    <a:cubicBezTo>
                      <a:pt x="322" y="153"/>
                      <a:pt x="322" y="153"/>
                      <a:pt x="322" y="153"/>
                    </a:cubicBezTo>
                    <a:cubicBezTo>
                      <a:pt x="76" y="303"/>
                      <a:pt x="76" y="303"/>
                      <a:pt x="76" y="303"/>
                    </a:cubicBezTo>
                    <a:cubicBezTo>
                      <a:pt x="81" y="310"/>
                      <a:pt x="86" y="316"/>
                      <a:pt x="92" y="322"/>
                    </a:cubicBezTo>
                    <a:cubicBezTo>
                      <a:pt x="106" y="337"/>
                      <a:pt x="121" y="352"/>
                      <a:pt x="137" y="365"/>
                    </a:cubicBezTo>
                    <a:cubicBezTo>
                      <a:pt x="362" y="268"/>
                      <a:pt x="362" y="268"/>
                      <a:pt x="362" y="268"/>
                    </a:cubicBezTo>
                    <a:cubicBezTo>
                      <a:pt x="143" y="371"/>
                      <a:pt x="143" y="371"/>
                      <a:pt x="143" y="371"/>
                    </a:cubicBezTo>
                    <a:cubicBezTo>
                      <a:pt x="170" y="393"/>
                      <a:pt x="199" y="413"/>
                      <a:pt x="229" y="431"/>
                    </a:cubicBezTo>
                    <a:cubicBezTo>
                      <a:pt x="314" y="406"/>
                      <a:pt x="381" y="386"/>
                      <a:pt x="392" y="383"/>
                    </a:cubicBezTo>
                    <a:cubicBezTo>
                      <a:pt x="384" y="274"/>
                      <a:pt x="342" y="166"/>
                      <a:pt x="278" y="76"/>
                    </a:cubicBezTo>
                    <a:moveTo>
                      <a:pt x="215" y="0"/>
                    </a:moveTo>
                    <a:cubicBezTo>
                      <a:pt x="0" y="197"/>
                      <a:pt x="0" y="197"/>
                      <a:pt x="0" y="197"/>
                    </a:cubicBezTo>
                    <a:cubicBezTo>
                      <a:pt x="9" y="213"/>
                      <a:pt x="19" y="228"/>
                      <a:pt x="29" y="243"/>
                    </a:cubicBezTo>
                    <a:cubicBezTo>
                      <a:pt x="278" y="76"/>
                      <a:pt x="278" y="76"/>
                      <a:pt x="278" y="76"/>
                    </a:cubicBezTo>
                    <a:cubicBezTo>
                      <a:pt x="259" y="49"/>
                      <a:pt x="238" y="24"/>
                      <a:pt x="215" y="0"/>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7" name="Google Shape;2207;p41"/>
              <p:cNvSpPr/>
              <p:nvPr/>
            </p:nvSpPr>
            <p:spPr>
              <a:xfrm>
                <a:off x="5553751" y="2934851"/>
                <a:ext cx="1175018" cy="1030878"/>
              </a:xfrm>
              <a:custGeom>
                <a:avLst/>
                <a:gdLst/>
                <a:ahLst/>
                <a:cxnLst/>
                <a:rect l="l" t="t" r="r" b="b"/>
                <a:pathLst>
                  <a:path w="399" h="350" extrusionOk="0">
                    <a:moveTo>
                      <a:pt x="313" y="174"/>
                    </a:moveTo>
                    <a:cubicBezTo>
                      <a:pt x="2" y="319"/>
                      <a:pt x="2" y="319"/>
                      <a:pt x="2" y="319"/>
                    </a:cubicBezTo>
                    <a:cubicBezTo>
                      <a:pt x="2" y="319"/>
                      <a:pt x="2" y="320"/>
                      <a:pt x="2" y="320"/>
                    </a:cubicBezTo>
                    <a:cubicBezTo>
                      <a:pt x="2" y="320"/>
                      <a:pt x="2" y="321"/>
                      <a:pt x="2" y="322"/>
                    </a:cubicBezTo>
                    <a:cubicBezTo>
                      <a:pt x="2" y="322"/>
                      <a:pt x="2" y="322"/>
                      <a:pt x="2" y="323"/>
                    </a:cubicBezTo>
                    <a:cubicBezTo>
                      <a:pt x="2" y="324"/>
                      <a:pt x="2" y="324"/>
                      <a:pt x="2" y="325"/>
                    </a:cubicBezTo>
                    <a:cubicBezTo>
                      <a:pt x="2" y="326"/>
                      <a:pt x="2" y="326"/>
                      <a:pt x="2" y="326"/>
                    </a:cubicBezTo>
                    <a:cubicBezTo>
                      <a:pt x="2" y="327"/>
                      <a:pt x="2" y="328"/>
                      <a:pt x="2" y="329"/>
                    </a:cubicBezTo>
                    <a:cubicBezTo>
                      <a:pt x="2" y="329"/>
                      <a:pt x="2" y="329"/>
                      <a:pt x="2" y="329"/>
                    </a:cubicBezTo>
                    <a:cubicBezTo>
                      <a:pt x="2" y="329"/>
                      <a:pt x="2" y="329"/>
                      <a:pt x="2" y="329"/>
                    </a:cubicBezTo>
                    <a:cubicBezTo>
                      <a:pt x="2" y="329"/>
                      <a:pt x="2" y="329"/>
                      <a:pt x="2" y="329"/>
                    </a:cubicBezTo>
                    <a:cubicBezTo>
                      <a:pt x="2" y="329"/>
                      <a:pt x="2" y="329"/>
                      <a:pt x="2" y="329"/>
                    </a:cubicBezTo>
                    <a:cubicBezTo>
                      <a:pt x="0" y="329"/>
                      <a:pt x="0" y="329"/>
                      <a:pt x="0" y="329"/>
                    </a:cubicBezTo>
                    <a:cubicBezTo>
                      <a:pt x="0" y="350"/>
                      <a:pt x="0" y="350"/>
                      <a:pt x="0" y="350"/>
                    </a:cubicBezTo>
                    <a:cubicBezTo>
                      <a:pt x="47" y="337"/>
                      <a:pt x="250" y="278"/>
                      <a:pt x="399" y="234"/>
                    </a:cubicBezTo>
                    <a:cubicBezTo>
                      <a:pt x="369" y="216"/>
                      <a:pt x="340" y="196"/>
                      <a:pt x="313" y="174"/>
                    </a:cubicBezTo>
                    <a:moveTo>
                      <a:pt x="246" y="106"/>
                    </a:moveTo>
                    <a:cubicBezTo>
                      <a:pt x="0" y="256"/>
                      <a:pt x="0" y="256"/>
                      <a:pt x="0" y="256"/>
                    </a:cubicBezTo>
                    <a:cubicBezTo>
                      <a:pt x="0" y="285"/>
                      <a:pt x="0" y="285"/>
                      <a:pt x="0" y="285"/>
                    </a:cubicBezTo>
                    <a:cubicBezTo>
                      <a:pt x="0" y="286"/>
                      <a:pt x="0" y="286"/>
                      <a:pt x="0" y="287"/>
                    </a:cubicBezTo>
                    <a:cubicBezTo>
                      <a:pt x="0" y="288"/>
                      <a:pt x="0" y="288"/>
                      <a:pt x="0" y="288"/>
                    </a:cubicBezTo>
                    <a:cubicBezTo>
                      <a:pt x="0" y="288"/>
                      <a:pt x="0" y="289"/>
                      <a:pt x="0" y="290"/>
                    </a:cubicBezTo>
                    <a:cubicBezTo>
                      <a:pt x="0" y="291"/>
                      <a:pt x="0" y="291"/>
                      <a:pt x="1" y="292"/>
                    </a:cubicBezTo>
                    <a:cubicBezTo>
                      <a:pt x="1" y="293"/>
                      <a:pt x="1" y="295"/>
                      <a:pt x="1" y="296"/>
                    </a:cubicBezTo>
                    <a:cubicBezTo>
                      <a:pt x="1" y="297"/>
                      <a:pt x="1" y="297"/>
                      <a:pt x="1" y="298"/>
                    </a:cubicBezTo>
                    <a:cubicBezTo>
                      <a:pt x="1" y="298"/>
                      <a:pt x="1" y="299"/>
                      <a:pt x="1" y="299"/>
                    </a:cubicBezTo>
                    <a:cubicBezTo>
                      <a:pt x="1" y="299"/>
                      <a:pt x="1" y="300"/>
                      <a:pt x="1" y="300"/>
                    </a:cubicBezTo>
                    <a:cubicBezTo>
                      <a:pt x="307" y="168"/>
                      <a:pt x="307" y="168"/>
                      <a:pt x="307" y="168"/>
                    </a:cubicBezTo>
                    <a:cubicBezTo>
                      <a:pt x="291" y="155"/>
                      <a:pt x="276" y="140"/>
                      <a:pt x="262" y="125"/>
                    </a:cubicBezTo>
                    <a:cubicBezTo>
                      <a:pt x="256" y="119"/>
                      <a:pt x="251" y="113"/>
                      <a:pt x="246" y="106"/>
                    </a:cubicBezTo>
                    <a:moveTo>
                      <a:pt x="204" y="53"/>
                    </a:moveTo>
                    <a:cubicBezTo>
                      <a:pt x="0" y="198"/>
                      <a:pt x="0" y="198"/>
                      <a:pt x="0" y="198"/>
                    </a:cubicBezTo>
                    <a:cubicBezTo>
                      <a:pt x="0" y="235"/>
                      <a:pt x="0" y="235"/>
                      <a:pt x="0" y="235"/>
                    </a:cubicBezTo>
                    <a:cubicBezTo>
                      <a:pt x="239" y="99"/>
                      <a:pt x="239" y="99"/>
                      <a:pt x="239" y="99"/>
                    </a:cubicBezTo>
                    <a:cubicBezTo>
                      <a:pt x="227" y="84"/>
                      <a:pt x="215" y="69"/>
                      <a:pt x="204" y="53"/>
                    </a:cubicBezTo>
                    <a:moveTo>
                      <a:pt x="170" y="0"/>
                    </a:moveTo>
                    <a:cubicBezTo>
                      <a:pt x="0" y="157"/>
                      <a:pt x="0" y="157"/>
                      <a:pt x="0" y="157"/>
                    </a:cubicBezTo>
                    <a:cubicBezTo>
                      <a:pt x="0" y="179"/>
                      <a:pt x="0" y="179"/>
                      <a:pt x="0" y="179"/>
                    </a:cubicBezTo>
                    <a:cubicBezTo>
                      <a:pt x="199" y="46"/>
                      <a:pt x="199" y="46"/>
                      <a:pt x="199" y="46"/>
                    </a:cubicBezTo>
                    <a:cubicBezTo>
                      <a:pt x="189" y="31"/>
                      <a:pt x="179" y="16"/>
                      <a:pt x="170" y="0"/>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8" name="Google Shape;2208;p41"/>
              <p:cNvSpPr/>
              <p:nvPr/>
            </p:nvSpPr>
            <p:spPr>
              <a:xfrm>
                <a:off x="6743187" y="3482729"/>
                <a:ext cx="504610" cy="663221"/>
              </a:xfrm>
              <a:custGeom>
                <a:avLst/>
                <a:gdLst/>
                <a:ahLst/>
                <a:cxnLst/>
                <a:rect l="l" t="t" r="r" b="b"/>
                <a:pathLst>
                  <a:path w="170" h="223" extrusionOk="0">
                    <a:moveTo>
                      <a:pt x="170" y="222"/>
                    </a:moveTo>
                    <a:cubicBezTo>
                      <a:pt x="170" y="222"/>
                      <a:pt x="170" y="223"/>
                      <a:pt x="170" y="223"/>
                    </a:cubicBezTo>
                    <a:cubicBezTo>
                      <a:pt x="170" y="223"/>
                      <a:pt x="170" y="223"/>
                      <a:pt x="170" y="223"/>
                    </a:cubicBezTo>
                    <a:cubicBezTo>
                      <a:pt x="170" y="223"/>
                      <a:pt x="170" y="222"/>
                      <a:pt x="170" y="222"/>
                    </a:cubicBezTo>
                    <a:moveTo>
                      <a:pt x="170" y="222"/>
                    </a:moveTo>
                    <a:cubicBezTo>
                      <a:pt x="170" y="222"/>
                      <a:pt x="170" y="222"/>
                      <a:pt x="170" y="222"/>
                    </a:cubicBezTo>
                    <a:cubicBezTo>
                      <a:pt x="170" y="222"/>
                      <a:pt x="170" y="222"/>
                      <a:pt x="170" y="222"/>
                    </a:cubicBezTo>
                    <a:moveTo>
                      <a:pt x="170" y="221"/>
                    </a:moveTo>
                    <a:cubicBezTo>
                      <a:pt x="170" y="221"/>
                      <a:pt x="170" y="221"/>
                      <a:pt x="170" y="221"/>
                    </a:cubicBezTo>
                    <a:cubicBezTo>
                      <a:pt x="170" y="221"/>
                      <a:pt x="170" y="221"/>
                      <a:pt x="170" y="221"/>
                    </a:cubicBezTo>
                    <a:moveTo>
                      <a:pt x="170" y="220"/>
                    </a:moveTo>
                    <a:cubicBezTo>
                      <a:pt x="170" y="221"/>
                      <a:pt x="170" y="221"/>
                      <a:pt x="170" y="221"/>
                    </a:cubicBezTo>
                    <a:cubicBezTo>
                      <a:pt x="170" y="221"/>
                      <a:pt x="170" y="221"/>
                      <a:pt x="170" y="220"/>
                    </a:cubicBezTo>
                    <a:moveTo>
                      <a:pt x="170" y="220"/>
                    </a:moveTo>
                    <a:cubicBezTo>
                      <a:pt x="170" y="220"/>
                      <a:pt x="170" y="220"/>
                      <a:pt x="170" y="220"/>
                    </a:cubicBezTo>
                    <a:cubicBezTo>
                      <a:pt x="170" y="220"/>
                      <a:pt x="170" y="220"/>
                      <a:pt x="170" y="220"/>
                    </a:cubicBezTo>
                    <a:moveTo>
                      <a:pt x="170" y="219"/>
                    </a:moveTo>
                    <a:cubicBezTo>
                      <a:pt x="170" y="219"/>
                      <a:pt x="170" y="219"/>
                      <a:pt x="170" y="220"/>
                    </a:cubicBezTo>
                    <a:cubicBezTo>
                      <a:pt x="170" y="219"/>
                      <a:pt x="170" y="219"/>
                      <a:pt x="170" y="219"/>
                    </a:cubicBezTo>
                    <a:moveTo>
                      <a:pt x="170" y="219"/>
                    </a:moveTo>
                    <a:cubicBezTo>
                      <a:pt x="170" y="219"/>
                      <a:pt x="170" y="219"/>
                      <a:pt x="170" y="219"/>
                    </a:cubicBezTo>
                    <a:cubicBezTo>
                      <a:pt x="170" y="219"/>
                      <a:pt x="170" y="219"/>
                      <a:pt x="170" y="219"/>
                    </a:cubicBezTo>
                    <a:moveTo>
                      <a:pt x="158" y="0"/>
                    </a:moveTo>
                    <a:cubicBezTo>
                      <a:pt x="0" y="51"/>
                      <a:pt x="0" y="51"/>
                      <a:pt x="0" y="51"/>
                    </a:cubicBezTo>
                    <a:cubicBezTo>
                      <a:pt x="2" y="53"/>
                      <a:pt x="5" y="54"/>
                      <a:pt x="7" y="56"/>
                    </a:cubicBezTo>
                    <a:cubicBezTo>
                      <a:pt x="38" y="74"/>
                      <a:pt x="70" y="91"/>
                      <a:pt x="103" y="105"/>
                    </a:cubicBezTo>
                    <a:cubicBezTo>
                      <a:pt x="160" y="92"/>
                      <a:pt x="160" y="92"/>
                      <a:pt x="160" y="92"/>
                    </a:cubicBezTo>
                    <a:cubicBezTo>
                      <a:pt x="105" y="106"/>
                      <a:pt x="105" y="106"/>
                      <a:pt x="105" y="106"/>
                    </a:cubicBezTo>
                    <a:cubicBezTo>
                      <a:pt x="124" y="114"/>
                      <a:pt x="144" y="121"/>
                      <a:pt x="164" y="127"/>
                    </a:cubicBezTo>
                    <a:cubicBezTo>
                      <a:pt x="162" y="98"/>
                      <a:pt x="160" y="68"/>
                      <a:pt x="160" y="40"/>
                    </a:cubicBezTo>
                    <a:cubicBezTo>
                      <a:pt x="160" y="27"/>
                      <a:pt x="159" y="13"/>
                      <a:pt x="158" y="0"/>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9" name="Google Shape;2209;p41"/>
              <p:cNvSpPr/>
              <p:nvPr/>
            </p:nvSpPr>
            <p:spPr>
              <a:xfrm>
                <a:off x="5553751" y="3634117"/>
                <a:ext cx="1694048" cy="511834"/>
              </a:xfrm>
              <a:custGeom>
                <a:avLst/>
                <a:gdLst/>
                <a:ahLst/>
                <a:cxnLst/>
                <a:rect l="l" t="t" r="r" b="b"/>
                <a:pathLst>
                  <a:path w="574" h="172" extrusionOk="0">
                    <a:moveTo>
                      <a:pt x="509" y="55"/>
                    </a:moveTo>
                    <a:cubicBezTo>
                      <a:pt x="44" y="166"/>
                      <a:pt x="44" y="166"/>
                      <a:pt x="44" y="166"/>
                    </a:cubicBezTo>
                    <a:cubicBezTo>
                      <a:pt x="0" y="166"/>
                      <a:pt x="0" y="166"/>
                      <a:pt x="0" y="166"/>
                    </a:cubicBezTo>
                    <a:cubicBezTo>
                      <a:pt x="0" y="166"/>
                      <a:pt x="0" y="166"/>
                      <a:pt x="0" y="166"/>
                    </a:cubicBezTo>
                    <a:cubicBezTo>
                      <a:pt x="574" y="172"/>
                      <a:pt x="574" y="172"/>
                      <a:pt x="574" y="172"/>
                    </a:cubicBezTo>
                    <a:cubicBezTo>
                      <a:pt x="574" y="172"/>
                      <a:pt x="574" y="171"/>
                      <a:pt x="574" y="171"/>
                    </a:cubicBezTo>
                    <a:cubicBezTo>
                      <a:pt x="574" y="171"/>
                      <a:pt x="574" y="171"/>
                      <a:pt x="574" y="171"/>
                    </a:cubicBezTo>
                    <a:cubicBezTo>
                      <a:pt x="574" y="171"/>
                      <a:pt x="574" y="171"/>
                      <a:pt x="574" y="171"/>
                    </a:cubicBezTo>
                    <a:cubicBezTo>
                      <a:pt x="574" y="171"/>
                      <a:pt x="574" y="170"/>
                      <a:pt x="574" y="170"/>
                    </a:cubicBezTo>
                    <a:cubicBezTo>
                      <a:pt x="574" y="170"/>
                      <a:pt x="574" y="170"/>
                      <a:pt x="574" y="170"/>
                    </a:cubicBezTo>
                    <a:cubicBezTo>
                      <a:pt x="574" y="170"/>
                      <a:pt x="574" y="170"/>
                      <a:pt x="574" y="170"/>
                    </a:cubicBezTo>
                    <a:cubicBezTo>
                      <a:pt x="574" y="170"/>
                      <a:pt x="574" y="170"/>
                      <a:pt x="574" y="169"/>
                    </a:cubicBezTo>
                    <a:cubicBezTo>
                      <a:pt x="574" y="169"/>
                      <a:pt x="574" y="169"/>
                      <a:pt x="574" y="169"/>
                    </a:cubicBezTo>
                    <a:cubicBezTo>
                      <a:pt x="574" y="169"/>
                      <a:pt x="574" y="169"/>
                      <a:pt x="574" y="169"/>
                    </a:cubicBezTo>
                    <a:cubicBezTo>
                      <a:pt x="574" y="169"/>
                      <a:pt x="574" y="169"/>
                      <a:pt x="574" y="169"/>
                    </a:cubicBezTo>
                    <a:cubicBezTo>
                      <a:pt x="574" y="168"/>
                      <a:pt x="574" y="168"/>
                      <a:pt x="574" y="168"/>
                    </a:cubicBezTo>
                    <a:cubicBezTo>
                      <a:pt x="574" y="168"/>
                      <a:pt x="574" y="168"/>
                      <a:pt x="574" y="168"/>
                    </a:cubicBezTo>
                    <a:cubicBezTo>
                      <a:pt x="574" y="168"/>
                      <a:pt x="574" y="168"/>
                      <a:pt x="574" y="168"/>
                    </a:cubicBezTo>
                    <a:cubicBezTo>
                      <a:pt x="574" y="167"/>
                      <a:pt x="574" y="167"/>
                      <a:pt x="574" y="166"/>
                    </a:cubicBezTo>
                    <a:cubicBezTo>
                      <a:pt x="574" y="166"/>
                      <a:pt x="574" y="166"/>
                      <a:pt x="574" y="165"/>
                    </a:cubicBezTo>
                    <a:cubicBezTo>
                      <a:pt x="574" y="164"/>
                      <a:pt x="574" y="163"/>
                      <a:pt x="574" y="162"/>
                    </a:cubicBezTo>
                    <a:cubicBezTo>
                      <a:pt x="573" y="161"/>
                      <a:pt x="573" y="161"/>
                      <a:pt x="573" y="160"/>
                    </a:cubicBezTo>
                    <a:cubicBezTo>
                      <a:pt x="573" y="158"/>
                      <a:pt x="573" y="157"/>
                      <a:pt x="573" y="155"/>
                    </a:cubicBezTo>
                    <a:cubicBezTo>
                      <a:pt x="573" y="155"/>
                      <a:pt x="573" y="155"/>
                      <a:pt x="573" y="155"/>
                    </a:cubicBezTo>
                    <a:cubicBezTo>
                      <a:pt x="573" y="155"/>
                      <a:pt x="573" y="155"/>
                      <a:pt x="573" y="154"/>
                    </a:cubicBezTo>
                    <a:cubicBezTo>
                      <a:pt x="573" y="154"/>
                      <a:pt x="573" y="153"/>
                      <a:pt x="573" y="153"/>
                    </a:cubicBezTo>
                    <a:cubicBezTo>
                      <a:pt x="573" y="152"/>
                      <a:pt x="573" y="152"/>
                      <a:pt x="573" y="152"/>
                    </a:cubicBezTo>
                    <a:cubicBezTo>
                      <a:pt x="573" y="151"/>
                      <a:pt x="573" y="150"/>
                      <a:pt x="573" y="150"/>
                    </a:cubicBezTo>
                    <a:cubicBezTo>
                      <a:pt x="573" y="149"/>
                      <a:pt x="573" y="149"/>
                      <a:pt x="573" y="149"/>
                    </a:cubicBezTo>
                    <a:cubicBezTo>
                      <a:pt x="573" y="149"/>
                      <a:pt x="573" y="148"/>
                      <a:pt x="573" y="148"/>
                    </a:cubicBezTo>
                    <a:cubicBezTo>
                      <a:pt x="572" y="127"/>
                      <a:pt x="570" y="102"/>
                      <a:pt x="568" y="76"/>
                    </a:cubicBezTo>
                    <a:cubicBezTo>
                      <a:pt x="548" y="70"/>
                      <a:pt x="528" y="63"/>
                      <a:pt x="509" y="55"/>
                    </a:cubicBezTo>
                    <a:moveTo>
                      <a:pt x="404" y="0"/>
                    </a:moveTo>
                    <a:cubicBezTo>
                      <a:pt x="0" y="131"/>
                      <a:pt x="0" y="131"/>
                      <a:pt x="0" y="131"/>
                    </a:cubicBezTo>
                    <a:cubicBezTo>
                      <a:pt x="0" y="164"/>
                      <a:pt x="0" y="164"/>
                      <a:pt x="0" y="164"/>
                    </a:cubicBezTo>
                    <a:cubicBezTo>
                      <a:pt x="507" y="54"/>
                      <a:pt x="507" y="54"/>
                      <a:pt x="507" y="54"/>
                    </a:cubicBezTo>
                    <a:cubicBezTo>
                      <a:pt x="474" y="40"/>
                      <a:pt x="442" y="23"/>
                      <a:pt x="411" y="5"/>
                    </a:cubicBezTo>
                    <a:cubicBezTo>
                      <a:pt x="409" y="3"/>
                      <a:pt x="406" y="2"/>
                      <a:pt x="404" y="0"/>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0" name="Google Shape;2210;p41"/>
              <p:cNvSpPr/>
              <p:nvPr/>
            </p:nvSpPr>
            <p:spPr>
              <a:xfrm>
                <a:off x="5906977" y="2076988"/>
                <a:ext cx="425313" cy="569505"/>
              </a:xfrm>
              <a:custGeom>
                <a:avLst/>
                <a:gdLst/>
                <a:ahLst/>
                <a:cxnLst/>
                <a:rect l="l" t="t" r="r" b="b"/>
                <a:pathLst>
                  <a:path w="145" h="192" extrusionOk="0">
                    <a:moveTo>
                      <a:pt x="131" y="0"/>
                    </a:moveTo>
                    <a:cubicBezTo>
                      <a:pt x="0" y="178"/>
                      <a:pt x="0" y="178"/>
                      <a:pt x="0" y="178"/>
                    </a:cubicBezTo>
                    <a:cubicBezTo>
                      <a:pt x="2" y="182"/>
                      <a:pt x="3" y="186"/>
                      <a:pt x="5" y="191"/>
                    </a:cubicBezTo>
                    <a:cubicBezTo>
                      <a:pt x="5" y="191"/>
                      <a:pt x="5" y="191"/>
                      <a:pt x="5" y="192"/>
                    </a:cubicBezTo>
                    <a:cubicBezTo>
                      <a:pt x="145" y="2"/>
                      <a:pt x="145" y="2"/>
                      <a:pt x="145" y="2"/>
                    </a:cubicBezTo>
                    <a:cubicBezTo>
                      <a:pt x="131" y="0"/>
                      <a:pt x="131" y="0"/>
                      <a:pt x="131"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1" name="Google Shape;2211;p41"/>
              <p:cNvSpPr/>
              <p:nvPr/>
            </p:nvSpPr>
            <p:spPr>
              <a:xfrm>
                <a:off x="5553751" y="2603240"/>
                <a:ext cx="367644" cy="540669"/>
              </a:xfrm>
              <a:custGeom>
                <a:avLst/>
                <a:gdLst/>
                <a:ahLst/>
                <a:cxnLst/>
                <a:rect l="l" t="t" r="r" b="b"/>
                <a:pathLst>
                  <a:path w="125" h="183" extrusionOk="0">
                    <a:moveTo>
                      <a:pt x="120" y="0"/>
                    </a:moveTo>
                    <a:cubicBezTo>
                      <a:pt x="0" y="164"/>
                      <a:pt x="0" y="164"/>
                      <a:pt x="0" y="164"/>
                    </a:cubicBezTo>
                    <a:cubicBezTo>
                      <a:pt x="0" y="183"/>
                      <a:pt x="0" y="183"/>
                      <a:pt x="0" y="183"/>
                    </a:cubicBezTo>
                    <a:cubicBezTo>
                      <a:pt x="125" y="14"/>
                      <a:pt x="125" y="14"/>
                      <a:pt x="125" y="14"/>
                    </a:cubicBezTo>
                    <a:cubicBezTo>
                      <a:pt x="125" y="13"/>
                      <a:pt x="125" y="13"/>
                      <a:pt x="125" y="13"/>
                    </a:cubicBezTo>
                    <a:cubicBezTo>
                      <a:pt x="123" y="8"/>
                      <a:pt x="122" y="4"/>
                      <a:pt x="120"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2" name="Google Shape;2212;p41"/>
              <p:cNvSpPr/>
              <p:nvPr/>
            </p:nvSpPr>
            <p:spPr>
              <a:xfrm>
                <a:off x="6526926" y="2206749"/>
                <a:ext cx="7209" cy="7209"/>
              </a:xfrm>
              <a:custGeom>
                <a:avLst/>
                <a:gdLst/>
                <a:ahLst/>
                <a:cxnLst/>
                <a:rect l="l" t="t" r="r" b="b"/>
                <a:pathLst>
                  <a:path w="1" h="2" extrusionOk="0">
                    <a:moveTo>
                      <a:pt x="1" y="0"/>
                    </a:moveTo>
                    <a:cubicBezTo>
                      <a:pt x="0" y="1"/>
                      <a:pt x="0" y="1"/>
                      <a:pt x="0" y="1"/>
                    </a:cubicBezTo>
                    <a:cubicBezTo>
                      <a:pt x="0" y="1"/>
                      <a:pt x="0" y="2"/>
                      <a:pt x="1" y="2"/>
                    </a:cubicBezTo>
                    <a:cubicBezTo>
                      <a:pt x="1" y="1"/>
                      <a:pt x="1" y="0"/>
                      <a:pt x="1" y="0"/>
                    </a:cubicBezTo>
                  </a:path>
                </a:pathLst>
              </a:custGeom>
              <a:solidFill>
                <a:srgbClr val="A95F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3" name="Google Shape;2213;p41"/>
              <p:cNvSpPr/>
              <p:nvPr/>
            </p:nvSpPr>
            <p:spPr>
              <a:xfrm>
                <a:off x="5986273" y="2213958"/>
                <a:ext cx="547861" cy="605550"/>
              </a:xfrm>
              <a:custGeom>
                <a:avLst/>
                <a:gdLst/>
                <a:ahLst/>
                <a:cxnLst/>
                <a:rect l="l" t="t" r="r" b="b"/>
                <a:pathLst>
                  <a:path w="186" h="206" extrusionOk="0">
                    <a:moveTo>
                      <a:pt x="185" y="0"/>
                    </a:moveTo>
                    <a:cubicBezTo>
                      <a:pt x="0" y="197"/>
                      <a:pt x="0" y="197"/>
                      <a:pt x="0" y="197"/>
                    </a:cubicBezTo>
                    <a:cubicBezTo>
                      <a:pt x="1" y="200"/>
                      <a:pt x="2" y="203"/>
                      <a:pt x="4" y="206"/>
                    </a:cubicBezTo>
                    <a:cubicBezTo>
                      <a:pt x="90" y="114"/>
                      <a:pt x="179" y="17"/>
                      <a:pt x="186" y="1"/>
                    </a:cubicBezTo>
                    <a:cubicBezTo>
                      <a:pt x="185" y="1"/>
                      <a:pt x="185" y="0"/>
                      <a:pt x="185"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4" name="Google Shape;2214;p41"/>
              <p:cNvSpPr/>
              <p:nvPr/>
            </p:nvSpPr>
            <p:spPr>
              <a:xfrm>
                <a:off x="5553751" y="2790672"/>
                <a:ext cx="439730" cy="497417"/>
              </a:xfrm>
              <a:custGeom>
                <a:avLst/>
                <a:gdLst/>
                <a:ahLst/>
                <a:cxnLst/>
                <a:rect l="l" t="t" r="r" b="b"/>
                <a:pathLst>
                  <a:path w="150" h="168" extrusionOk="0">
                    <a:moveTo>
                      <a:pt x="146" y="0"/>
                    </a:moveTo>
                    <a:cubicBezTo>
                      <a:pt x="0" y="155"/>
                      <a:pt x="0" y="155"/>
                      <a:pt x="0" y="155"/>
                    </a:cubicBezTo>
                    <a:cubicBezTo>
                      <a:pt x="0" y="168"/>
                      <a:pt x="0" y="168"/>
                      <a:pt x="0" y="168"/>
                    </a:cubicBezTo>
                    <a:cubicBezTo>
                      <a:pt x="24" y="143"/>
                      <a:pt x="86" y="78"/>
                      <a:pt x="150" y="9"/>
                    </a:cubicBezTo>
                    <a:cubicBezTo>
                      <a:pt x="148" y="6"/>
                      <a:pt x="147" y="3"/>
                      <a:pt x="146"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5" name="Google Shape;2215;p41"/>
              <p:cNvSpPr/>
              <p:nvPr/>
            </p:nvSpPr>
            <p:spPr>
              <a:xfrm>
                <a:off x="6699935" y="2350927"/>
                <a:ext cx="6900" cy="6900"/>
              </a:xfrm>
              <a:prstGeom prst="rect">
                <a:avLst/>
              </a:prstGeom>
              <a:solidFill>
                <a:srgbClr val="A96C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6" name="Google Shape;2216;p41"/>
              <p:cNvSpPr/>
              <p:nvPr/>
            </p:nvSpPr>
            <p:spPr>
              <a:xfrm>
                <a:off x="6699935" y="2350927"/>
                <a:ext cx="0" cy="0"/>
              </a:xfrm>
              <a:custGeom>
                <a:avLst/>
                <a:gdLst/>
                <a:ahLst/>
                <a:cxnLst/>
                <a:rect l="l" t="t" r="r" b="b"/>
                <a:pathLst>
                  <a:path w="120000" h="120000" extrusionOk="0">
                    <a:moveTo>
                      <a:pt x="0" y="0"/>
                    </a:moveTo>
                    <a:lnTo>
                      <a:pt x="0" y="0"/>
                    </a:lnTo>
                    <a:lnTo>
                      <a:pt x="0" y="0"/>
                    </a:ln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7" name="Google Shape;2217;p41"/>
              <p:cNvSpPr/>
              <p:nvPr/>
            </p:nvSpPr>
            <p:spPr>
              <a:xfrm>
                <a:off x="6692726" y="2350927"/>
                <a:ext cx="7209" cy="0"/>
              </a:xfrm>
              <a:custGeom>
                <a:avLst/>
                <a:gdLst/>
                <a:ahLst/>
                <a:cxnLst/>
                <a:rect l="l" t="t" r="r" b="b"/>
                <a:pathLst>
                  <a:path w="3" h="2" extrusionOk="0">
                    <a:moveTo>
                      <a:pt x="3" y="0"/>
                    </a:moveTo>
                    <a:cubicBezTo>
                      <a:pt x="0" y="0"/>
                      <a:pt x="0" y="0"/>
                      <a:pt x="0" y="0"/>
                    </a:cubicBezTo>
                    <a:cubicBezTo>
                      <a:pt x="0" y="0"/>
                      <a:pt x="0" y="0"/>
                      <a:pt x="0" y="0"/>
                    </a:cubicBezTo>
                    <a:cubicBezTo>
                      <a:pt x="0" y="0"/>
                      <a:pt x="0" y="0"/>
                      <a:pt x="0" y="0"/>
                    </a:cubicBezTo>
                    <a:cubicBezTo>
                      <a:pt x="3" y="0"/>
                      <a:pt x="3" y="0"/>
                      <a:pt x="3" y="0"/>
                    </a:cubicBezTo>
                    <a:cubicBezTo>
                      <a:pt x="3" y="0"/>
                      <a:pt x="3" y="0"/>
                      <a:pt x="3" y="0"/>
                    </a:cubicBezTo>
                  </a:path>
                </a:pathLst>
              </a:custGeom>
              <a:solidFill>
                <a:srgbClr val="A95F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8" name="Google Shape;2218;p41"/>
              <p:cNvSpPr/>
              <p:nvPr/>
            </p:nvSpPr>
            <p:spPr>
              <a:xfrm>
                <a:off x="6043943" y="2350927"/>
                <a:ext cx="648784" cy="583922"/>
              </a:xfrm>
              <a:custGeom>
                <a:avLst/>
                <a:gdLst/>
                <a:ahLst/>
                <a:cxnLst/>
                <a:rect l="l" t="t" r="r" b="b"/>
                <a:pathLst>
                  <a:path w="218" h="197" extrusionOk="0">
                    <a:moveTo>
                      <a:pt x="218" y="0"/>
                    </a:moveTo>
                    <a:cubicBezTo>
                      <a:pt x="0" y="192"/>
                      <a:pt x="0" y="192"/>
                      <a:pt x="0" y="192"/>
                    </a:cubicBezTo>
                    <a:cubicBezTo>
                      <a:pt x="1" y="194"/>
                      <a:pt x="2" y="195"/>
                      <a:pt x="3" y="197"/>
                    </a:cubicBezTo>
                    <a:cubicBezTo>
                      <a:pt x="218" y="0"/>
                      <a:pt x="218" y="0"/>
                      <a:pt x="218" y="0"/>
                    </a:cubicBezTo>
                    <a:cubicBezTo>
                      <a:pt x="218" y="0"/>
                      <a:pt x="218" y="0"/>
                      <a:pt x="218"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9" name="Google Shape;2219;p41"/>
              <p:cNvSpPr/>
              <p:nvPr/>
            </p:nvSpPr>
            <p:spPr>
              <a:xfrm>
                <a:off x="5553751" y="2920433"/>
                <a:ext cx="504610" cy="475790"/>
              </a:xfrm>
              <a:custGeom>
                <a:avLst/>
                <a:gdLst/>
                <a:ahLst/>
                <a:cxnLst/>
                <a:rect l="l" t="t" r="r" b="b"/>
                <a:pathLst>
                  <a:path w="170" h="162" extrusionOk="0">
                    <a:moveTo>
                      <a:pt x="167" y="0"/>
                    </a:moveTo>
                    <a:cubicBezTo>
                      <a:pt x="0" y="147"/>
                      <a:pt x="0" y="147"/>
                      <a:pt x="0" y="147"/>
                    </a:cubicBezTo>
                    <a:cubicBezTo>
                      <a:pt x="0" y="162"/>
                      <a:pt x="0" y="162"/>
                      <a:pt x="0" y="162"/>
                    </a:cubicBezTo>
                    <a:cubicBezTo>
                      <a:pt x="170" y="5"/>
                      <a:pt x="170" y="5"/>
                      <a:pt x="170" y="5"/>
                    </a:cubicBezTo>
                    <a:cubicBezTo>
                      <a:pt x="169" y="3"/>
                      <a:pt x="168" y="2"/>
                      <a:pt x="167"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0" name="Google Shape;2220;p41"/>
              <p:cNvSpPr/>
              <p:nvPr/>
            </p:nvSpPr>
            <p:spPr>
              <a:xfrm>
                <a:off x="6872944" y="2581613"/>
                <a:ext cx="6900" cy="6900"/>
              </a:xfrm>
              <a:prstGeom prst="rect">
                <a:avLst/>
              </a:prstGeom>
              <a:solidFill>
                <a:srgbClr val="A95F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1" name="Google Shape;2221;p41"/>
              <p:cNvSpPr/>
              <p:nvPr/>
            </p:nvSpPr>
            <p:spPr>
              <a:xfrm>
                <a:off x="6872944" y="2581613"/>
                <a:ext cx="0" cy="0"/>
              </a:xfrm>
              <a:custGeom>
                <a:avLst/>
                <a:gdLst/>
                <a:ahLst/>
                <a:cxnLst/>
                <a:rect l="l" t="t" r="r" b="b"/>
                <a:pathLst>
                  <a:path w="120000" h="120000" extrusionOk="0">
                    <a:moveTo>
                      <a:pt x="0" y="0"/>
                    </a:moveTo>
                    <a:lnTo>
                      <a:pt x="0" y="0"/>
                    </a:lnTo>
                    <a:lnTo>
                      <a:pt x="0" y="0"/>
                    </a:ln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2" name="Google Shape;2222;p41"/>
              <p:cNvSpPr/>
              <p:nvPr/>
            </p:nvSpPr>
            <p:spPr>
              <a:xfrm>
                <a:off x="6137656" y="2581613"/>
                <a:ext cx="735286" cy="511833"/>
              </a:xfrm>
              <a:custGeom>
                <a:avLst/>
                <a:gdLst/>
                <a:ahLst/>
                <a:cxnLst/>
                <a:rect l="l" t="t" r="r" b="b"/>
                <a:pathLst>
                  <a:path w="249" h="174" extrusionOk="0">
                    <a:moveTo>
                      <a:pt x="249" y="0"/>
                    </a:moveTo>
                    <a:cubicBezTo>
                      <a:pt x="0" y="167"/>
                      <a:pt x="0" y="167"/>
                      <a:pt x="0" y="167"/>
                    </a:cubicBezTo>
                    <a:cubicBezTo>
                      <a:pt x="2" y="169"/>
                      <a:pt x="3" y="172"/>
                      <a:pt x="5" y="174"/>
                    </a:cubicBezTo>
                    <a:cubicBezTo>
                      <a:pt x="249" y="0"/>
                      <a:pt x="249" y="0"/>
                      <a:pt x="249" y="0"/>
                    </a:cubicBezTo>
                    <a:cubicBezTo>
                      <a:pt x="249" y="0"/>
                      <a:pt x="249" y="0"/>
                      <a:pt x="249"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3" name="Google Shape;2223;p41"/>
              <p:cNvSpPr/>
              <p:nvPr/>
            </p:nvSpPr>
            <p:spPr>
              <a:xfrm>
                <a:off x="5553751" y="3071820"/>
                <a:ext cx="598323" cy="446953"/>
              </a:xfrm>
              <a:custGeom>
                <a:avLst/>
                <a:gdLst/>
                <a:ahLst/>
                <a:cxnLst/>
                <a:rect l="l" t="t" r="r" b="b"/>
                <a:pathLst>
                  <a:path w="204" h="152" extrusionOk="0">
                    <a:moveTo>
                      <a:pt x="199" y="0"/>
                    </a:moveTo>
                    <a:cubicBezTo>
                      <a:pt x="0" y="133"/>
                      <a:pt x="0" y="133"/>
                      <a:pt x="0" y="133"/>
                    </a:cubicBezTo>
                    <a:cubicBezTo>
                      <a:pt x="0" y="152"/>
                      <a:pt x="0" y="152"/>
                      <a:pt x="0" y="152"/>
                    </a:cubicBezTo>
                    <a:cubicBezTo>
                      <a:pt x="204" y="7"/>
                      <a:pt x="204" y="7"/>
                      <a:pt x="204" y="7"/>
                    </a:cubicBezTo>
                    <a:cubicBezTo>
                      <a:pt x="202" y="5"/>
                      <a:pt x="201" y="2"/>
                      <a:pt x="199"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4" name="Google Shape;2224;p41"/>
              <p:cNvSpPr/>
              <p:nvPr/>
            </p:nvSpPr>
            <p:spPr>
              <a:xfrm>
                <a:off x="6260204" y="2805090"/>
                <a:ext cx="742497" cy="446954"/>
              </a:xfrm>
              <a:custGeom>
                <a:avLst/>
                <a:gdLst/>
                <a:ahLst/>
                <a:cxnLst/>
                <a:rect l="l" t="t" r="r" b="b"/>
                <a:pathLst>
                  <a:path w="253" h="150" extrusionOk="0">
                    <a:moveTo>
                      <a:pt x="253" y="0"/>
                    </a:moveTo>
                    <a:cubicBezTo>
                      <a:pt x="0" y="143"/>
                      <a:pt x="0" y="143"/>
                      <a:pt x="0" y="143"/>
                    </a:cubicBezTo>
                    <a:cubicBezTo>
                      <a:pt x="2" y="146"/>
                      <a:pt x="5" y="148"/>
                      <a:pt x="7" y="150"/>
                    </a:cubicBezTo>
                    <a:cubicBezTo>
                      <a:pt x="253" y="0"/>
                      <a:pt x="253" y="0"/>
                      <a:pt x="253"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5" name="Google Shape;2225;p41"/>
              <p:cNvSpPr/>
              <p:nvPr/>
            </p:nvSpPr>
            <p:spPr>
              <a:xfrm>
                <a:off x="5553751" y="3230417"/>
                <a:ext cx="728079" cy="461372"/>
              </a:xfrm>
              <a:custGeom>
                <a:avLst/>
                <a:gdLst/>
                <a:ahLst/>
                <a:cxnLst/>
                <a:rect l="l" t="t" r="r" b="b"/>
                <a:pathLst>
                  <a:path w="246" h="157" extrusionOk="0">
                    <a:moveTo>
                      <a:pt x="239" y="0"/>
                    </a:moveTo>
                    <a:cubicBezTo>
                      <a:pt x="0" y="136"/>
                      <a:pt x="0" y="136"/>
                      <a:pt x="0" y="136"/>
                    </a:cubicBezTo>
                    <a:cubicBezTo>
                      <a:pt x="0" y="157"/>
                      <a:pt x="0" y="157"/>
                      <a:pt x="0" y="157"/>
                    </a:cubicBezTo>
                    <a:cubicBezTo>
                      <a:pt x="246" y="7"/>
                      <a:pt x="246" y="7"/>
                      <a:pt x="246" y="7"/>
                    </a:cubicBezTo>
                    <a:cubicBezTo>
                      <a:pt x="244" y="5"/>
                      <a:pt x="241" y="3"/>
                      <a:pt x="239"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6" name="Google Shape;2226;p41"/>
              <p:cNvSpPr/>
              <p:nvPr/>
            </p:nvSpPr>
            <p:spPr>
              <a:xfrm>
                <a:off x="6462048" y="3143910"/>
                <a:ext cx="663200" cy="302775"/>
              </a:xfrm>
              <a:custGeom>
                <a:avLst/>
                <a:gdLst/>
                <a:ahLst/>
                <a:cxnLst/>
                <a:rect l="l" t="t" r="r" b="b"/>
                <a:pathLst>
                  <a:path w="225" h="103" extrusionOk="0">
                    <a:moveTo>
                      <a:pt x="225" y="0"/>
                    </a:moveTo>
                    <a:cubicBezTo>
                      <a:pt x="0" y="97"/>
                      <a:pt x="0" y="97"/>
                      <a:pt x="0" y="97"/>
                    </a:cubicBezTo>
                    <a:cubicBezTo>
                      <a:pt x="2" y="99"/>
                      <a:pt x="4" y="101"/>
                      <a:pt x="6" y="103"/>
                    </a:cubicBezTo>
                    <a:cubicBezTo>
                      <a:pt x="225" y="0"/>
                      <a:pt x="225" y="0"/>
                      <a:pt x="225"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7" name="Google Shape;2227;p41"/>
              <p:cNvSpPr/>
              <p:nvPr/>
            </p:nvSpPr>
            <p:spPr>
              <a:xfrm>
                <a:off x="5553751" y="3432267"/>
                <a:ext cx="922715" cy="446954"/>
              </a:xfrm>
              <a:custGeom>
                <a:avLst/>
                <a:gdLst/>
                <a:ahLst/>
                <a:cxnLst/>
                <a:rect l="l" t="t" r="r" b="b"/>
                <a:pathLst>
                  <a:path w="312" h="151" extrusionOk="0">
                    <a:moveTo>
                      <a:pt x="306" y="0"/>
                    </a:moveTo>
                    <a:cubicBezTo>
                      <a:pt x="0" y="132"/>
                      <a:pt x="0" y="132"/>
                      <a:pt x="0" y="132"/>
                    </a:cubicBezTo>
                    <a:cubicBezTo>
                      <a:pt x="0" y="132"/>
                      <a:pt x="0" y="133"/>
                      <a:pt x="0" y="133"/>
                    </a:cubicBezTo>
                    <a:cubicBezTo>
                      <a:pt x="0" y="134"/>
                      <a:pt x="0" y="134"/>
                      <a:pt x="0" y="135"/>
                    </a:cubicBezTo>
                    <a:cubicBezTo>
                      <a:pt x="0" y="135"/>
                      <a:pt x="0" y="136"/>
                      <a:pt x="0" y="137"/>
                    </a:cubicBezTo>
                    <a:cubicBezTo>
                      <a:pt x="0" y="137"/>
                      <a:pt x="0" y="138"/>
                      <a:pt x="0" y="138"/>
                    </a:cubicBezTo>
                    <a:cubicBezTo>
                      <a:pt x="1" y="139"/>
                      <a:pt x="1" y="140"/>
                      <a:pt x="1" y="140"/>
                    </a:cubicBezTo>
                    <a:cubicBezTo>
                      <a:pt x="1" y="141"/>
                      <a:pt x="1" y="141"/>
                      <a:pt x="1" y="142"/>
                    </a:cubicBezTo>
                    <a:cubicBezTo>
                      <a:pt x="1" y="142"/>
                      <a:pt x="1" y="143"/>
                      <a:pt x="1" y="144"/>
                    </a:cubicBezTo>
                    <a:cubicBezTo>
                      <a:pt x="1" y="144"/>
                      <a:pt x="1" y="145"/>
                      <a:pt x="1" y="145"/>
                    </a:cubicBezTo>
                    <a:cubicBezTo>
                      <a:pt x="1" y="146"/>
                      <a:pt x="1" y="146"/>
                      <a:pt x="1" y="147"/>
                    </a:cubicBezTo>
                    <a:cubicBezTo>
                      <a:pt x="1" y="148"/>
                      <a:pt x="1" y="148"/>
                      <a:pt x="1" y="148"/>
                    </a:cubicBezTo>
                    <a:cubicBezTo>
                      <a:pt x="1" y="149"/>
                      <a:pt x="1" y="150"/>
                      <a:pt x="1" y="150"/>
                    </a:cubicBezTo>
                    <a:cubicBezTo>
                      <a:pt x="1" y="151"/>
                      <a:pt x="1" y="151"/>
                      <a:pt x="1" y="151"/>
                    </a:cubicBezTo>
                    <a:cubicBezTo>
                      <a:pt x="312" y="6"/>
                      <a:pt x="312" y="6"/>
                      <a:pt x="312" y="6"/>
                    </a:cubicBezTo>
                    <a:cubicBezTo>
                      <a:pt x="310" y="4"/>
                      <a:pt x="308" y="2"/>
                      <a:pt x="306"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8" name="Google Shape;2228;p41"/>
              <p:cNvSpPr/>
              <p:nvPr/>
            </p:nvSpPr>
            <p:spPr>
              <a:xfrm>
                <a:off x="6728770" y="3482729"/>
                <a:ext cx="482983" cy="151388"/>
              </a:xfrm>
              <a:custGeom>
                <a:avLst/>
                <a:gdLst/>
                <a:ahLst/>
                <a:cxnLst/>
                <a:rect l="l" t="t" r="r" b="b"/>
                <a:pathLst>
                  <a:path w="163" h="51" extrusionOk="0">
                    <a:moveTo>
                      <a:pt x="163" y="0"/>
                    </a:moveTo>
                    <a:cubicBezTo>
                      <a:pt x="152" y="3"/>
                      <a:pt x="85" y="23"/>
                      <a:pt x="0" y="48"/>
                    </a:cubicBezTo>
                    <a:cubicBezTo>
                      <a:pt x="1" y="49"/>
                      <a:pt x="3" y="50"/>
                      <a:pt x="5" y="51"/>
                    </a:cubicBezTo>
                    <a:cubicBezTo>
                      <a:pt x="163" y="0"/>
                      <a:pt x="163" y="0"/>
                      <a:pt x="163" y="0"/>
                    </a:cubicBezTo>
                    <a:cubicBezTo>
                      <a:pt x="163" y="0"/>
                      <a:pt x="163" y="0"/>
                      <a:pt x="163"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9" name="Google Shape;2229;p41"/>
              <p:cNvSpPr/>
              <p:nvPr/>
            </p:nvSpPr>
            <p:spPr>
              <a:xfrm>
                <a:off x="5553751" y="3626908"/>
                <a:ext cx="1189436" cy="396490"/>
              </a:xfrm>
              <a:custGeom>
                <a:avLst/>
                <a:gdLst/>
                <a:ahLst/>
                <a:cxnLst/>
                <a:rect l="l" t="t" r="r" b="b"/>
                <a:pathLst>
                  <a:path w="404" h="134" extrusionOk="0">
                    <a:moveTo>
                      <a:pt x="399" y="0"/>
                    </a:moveTo>
                    <a:cubicBezTo>
                      <a:pt x="250" y="44"/>
                      <a:pt x="47" y="103"/>
                      <a:pt x="0" y="116"/>
                    </a:cubicBezTo>
                    <a:cubicBezTo>
                      <a:pt x="0" y="134"/>
                      <a:pt x="0" y="134"/>
                      <a:pt x="0" y="134"/>
                    </a:cubicBezTo>
                    <a:cubicBezTo>
                      <a:pt x="404" y="3"/>
                      <a:pt x="404" y="3"/>
                      <a:pt x="404" y="3"/>
                    </a:cubicBezTo>
                    <a:cubicBezTo>
                      <a:pt x="402" y="2"/>
                      <a:pt x="400" y="1"/>
                      <a:pt x="399"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0" name="Google Shape;2230;p41"/>
              <p:cNvSpPr/>
              <p:nvPr/>
            </p:nvSpPr>
            <p:spPr>
              <a:xfrm>
                <a:off x="7053162" y="3756669"/>
                <a:ext cx="165800" cy="43254"/>
              </a:xfrm>
              <a:custGeom>
                <a:avLst/>
                <a:gdLst/>
                <a:ahLst/>
                <a:cxnLst/>
                <a:rect l="l" t="t" r="r" b="b"/>
                <a:pathLst>
                  <a:path w="57" h="14" extrusionOk="0">
                    <a:moveTo>
                      <a:pt x="57" y="0"/>
                    </a:moveTo>
                    <a:cubicBezTo>
                      <a:pt x="0" y="13"/>
                      <a:pt x="0" y="13"/>
                      <a:pt x="0" y="13"/>
                    </a:cubicBezTo>
                    <a:cubicBezTo>
                      <a:pt x="1" y="13"/>
                      <a:pt x="1" y="13"/>
                      <a:pt x="2" y="14"/>
                    </a:cubicBezTo>
                    <a:cubicBezTo>
                      <a:pt x="57" y="0"/>
                      <a:pt x="57" y="0"/>
                      <a:pt x="57"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1" name="Google Shape;2231;p41"/>
              <p:cNvSpPr/>
              <p:nvPr/>
            </p:nvSpPr>
            <p:spPr>
              <a:xfrm>
                <a:off x="5553751" y="3792712"/>
                <a:ext cx="1499410" cy="331611"/>
              </a:xfrm>
              <a:custGeom>
                <a:avLst/>
                <a:gdLst/>
                <a:ahLst/>
                <a:cxnLst/>
                <a:rect l="l" t="t" r="r" b="b"/>
                <a:pathLst>
                  <a:path w="509" h="112" extrusionOk="0">
                    <a:moveTo>
                      <a:pt x="507" y="0"/>
                    </a:moveTo>
                    <a:cubicBezTo>
                      <a:pt x="0" y="110"/>
                      <a:pt x="0" y="110"/>
                      <a:pt x="0" y="110"/>
                    </a:cubicBezTo>
                    <a:cubicBezTo>
                      <a:pt x="0" y="112"/>
                      <a:pt x="0" y="112"/>
                      <a:pt x="0" y="112"/>
                    </a:cubicBezTo>
                    <a:cubicBezTo>
                      <a:pt x="44" y="112"/>
                      <a:pt x="44" y="112"/>
                      <a:pt x="44" y="112"/>
                    </a:cubicBezTo>
                    <a:cubicBezTo>
                      <a:pt x="509" y="1"/>
                      <a:pt x="509" y="1"/>
                      <a:pt x="509" y="1"/>
                    </a:cubicBezTo>
                    <a:cubicBezTo>
                      <a:pt x="508" y="0"/>
                      <a:pt x="508" y="0"/>
                      <a:pt x="507"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2" name="Google Shape;2232;p41"/>
              <p:cNvSpPr/>
              <p:nvPr/>
            </p:nvSpPr>
            <p:spPr>
              <a:xfrm>
                <a:off x="5517707" y="1752585"/>
                <a:ext cx="35400" cy="2566500"/>
              </a:xfrm>
              <a:prstGeom prst="rect">
                <a:avLst/>
              </a:prstGeom>
              <a:solidFill>
                <a:srgbClr val="42190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3" name="Google Shape;2233;p41"/>
              <p:cNvSpPr/>
              <p:nvPr/>
            </p:nvSpPr>
            <p:spPr>
              <a:xfrm>
                <a:off x="5517707" y="1752585"/>
                <a:ext cx="35400" cy="25665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4" name="Google Shape;2234;p41"/>
              <p:cNvSpPr/>
              <p:nvPr/>
            </p:nvSpPr>
            <p:spPr>
              <a:xfrm>
                <a:off x="4544532" y="2531149"/>
                <a:ext cx="1016427" cy="1376906"/>
              </a:xfrm>
              <a:custGeom>
                <a:avLst/>
                <a:gdLst/>
                <a:ahLst/>
                <a:cxnLst/>
                <a:rect l="l" t="t" r="r" b="b"/>
                <a:pathLst>
                  <a:path w="344" h="465" extrusionOk="0">
                    <a:moveTo>
                      <a:pt x="34" y="1"/>
                    </a:moveTo>
                    <a:cubicBezTo>
                      <a:pt x="22" y="1"/>
                      <a:pt x="12" y="0"/>
                      <a:pt x="0" y="1"/>
                    </a:cubicBezTo>
                    <a:cubicBezTo>
                      <a:pt x="0" y="461"/>
                      <a:pt x="0" y="461"/>
                      <a:pt x="0" y="461"/>
                    </a:cubicBezTo>
                    <a:cubicBezTo>
                      <a:pt x="344" y="465"/>
                      <a:pt x="344" y="465"/>
                      <a:pt x="344" y="465"/>
                    </a:cubicBezTo>
                    <a:cubicBezTo>
                      <a:pt x="344" y="436"/>
                      <a:pt x="338" y="391"/>
                      <a:pt x="338" y="353"/>
                    </a:cubicBezTo>
                    <a:cubicBezTo>
                      <a:pt x="338" y="180"/>
                      <a:pt x="201" y="1"/>
                      <a:pt x="34" y="1"/>
                    </a:cubicBezTo>
                  </a:path>
                </a:pathLst>
              </a:custGeom>
              <a:solidFill>
                <a:srgbClr val="F9B7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5" name="Google Shape;2235;p41"/>
              <p:cNvSpPr/>
              <p:nvPr/>
            </p:nvSpPr>
            <p:spPr>
              <a:xfrm>
                <a:off x="5560959" y="3908055"/>
                <a:ext cx="6900" cy="6900"/>
              </a:xfrm>
              <a:prstGeom prst="ellipse">
                <a:avLst/>
              </a:prstGeom>
              <a:solidFill>
                <a:srgbClr val="AF3D0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6" name="Google Shape;2236;p41"/>
              <p:cNvSpPr/>
              <p:nvPr/>
            </p:nvSpPr>
            <p:spPr>
              <a:xfrm>
                <a:off x="4558949" y="3893637"/>
                <a:ext cx="1002009" cy="14418"/>
              </a:xfrm>
              <a:custGeom>
                <a:avLst/>
                <a:gdLst/>
                <a:ahLst/>
                <a:cxnLst/>
                <a:rect l="l" t="t" r="r" b="b"/>
                <a:pathLst>
                  <a:path w="338" h="4" extrusionOk="0">
                    <a:moveTo>
                      <a:pt x="0" y="0"/>
                    </a:moveTo>
                    <a:cubicBezTo>
                      <a:pt x="0" y="0"/>
                      <a:pt x="0" y="0"/>
                      <a:pt x="0" y="0"/>
                    </a:cubicBezTo>
                    <a:cubicBezTo>
                      <a:pt x="338" y="4"/>
                      <a:pt x="338" y="4"/>
                      <a:pt x="338" y="4"/>
                    </a:cubicBezTo>
                    <a:cubicBezTo>
                      <a:pt x="338" y="4"/>
                      <a:pt x="338" y="4"/>
                      <a:pt x="338" y="4"/>
                    </a:cubicBezTo>
                    <a:cubicBezTo>
                      <a:pt x="0" y="0"/>
                      <a:pt x="0" y="0"/>
                      <a:pt x="0" y="0"/>
                    </a:cubicBezTo>
                  </a:path>
                </a:pathLst>
              </a:custGeom>
              <a:solidFill>
                <a:srgbClr val="D171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7" name="Google Shape;2237;p41"/>
              <p:cNvSpPr/>
              <p:nvPr/>
            </p:nvSpPr>
            <p:spPr>
              <a:xfrm>
                <a:off x="4558949" y="2523940"/>
                <a:ext cx="958760" cy="843446"/>
              </a:xfrm>
              <a:custGeom>
                <a:avLst/>
                <a:gdLst/>
                <a:ahLst/>
                <a:cxnLst/>
                <a:rect l="l" t="t" r="r" b="b"/>
                <a:pathLst>
                  <a:path w="325" h="287" extrusionOk="0">
                    <a:moveTo>
                      <a:pt x="6" y="0"/>
                    </a:moveTo>
                    <a:cubicBezTo>
                      <a:pt x="4" y="0"/>
                      <a:pt x="2" y="0"/>
                      <a:pt x="0" y="0"/>
                    </a:cubicBezTo>
                    <a:cubicBezTo>
                      <a:pt x="0" y="5"/>
                      <a:pt x="0" y="5"/>
                      <a:pt x="0" y="5"/>
                    </a:cubicBezTo>
                    <a:cubicBezTo>
                      <a:pt x="2" y="5"/>
                      <a:pt x="4" y="5"/>
                      <a:pt x="6" y="5"/>
                    </a:cubicBezTo>
                    <a:cubicBezTo>
                      <a:pt x="13" y="5"/>
                      <a:pt x="20" y="5"/>
                      <a:pt x="28" y="5"/>
                    </a:cubicBezTo>
                    <a:cubicBezTo>
                      <a:pt x="28" y="5"/>
                      <a:pt x="29" y="5"/>
                      <a:pt x="29" y="5"/>
                    </a:cubicBezTo>
                    <a:cubicBezTo>
                      <a:pt x="29" y="5"/>
                      <a:pt x="29" y="5"/>
                      <a:pt x="29" y="5"/>
                    </a:cubicBezTo>
                    <a:cubicBezTo>
                      <a:pt x="35" y="5"/>
                      <a:pt x="41" y="6"/>
                      <a:pt x="46" y="6"/>
                    </a:cubicBezTo>
                    <a:cubicBezTo>
                      <a:pt x="46" y="6"/>
                      <a:pt x="46" y="6"/>
                      <a:pt x="46" y="6"/>
                    </a:cubicBezTo>
                    <a:cubicBezTo>
                      <a:pt x="47" y="6"/>
                      <a:pt x="47" y="6"/>
                      <a:pt x="47" y="6"/>
                    </a:cubicBezTo>
                    <a:cubicBezTo>
                      <a:pt x="86" y="9"/>
                      <a:pt x="123" y="22"/>
                      <a:pt x="156" y="42"/>
                    </a:cubicBezTo>
                    <a:cubicBezTo>
                      <a:pt x="156" y="42"/>
                      <a:pt x="156" y="42"/>
                      <a:pt x="156" y="42"/>
                    </a:cubicBezTo>
                    <a:cubicBezTo>
                      <a:pt x="156" y="42"/>
                      <a:pt x="156" y="42"/>
                      <a:pt x="156" y="42"/>
                    </a:cubicBezTo>
                    <a:cubicBezTo>
                      <a:pt x="170" y="50"/>
                      <a:pt x="183" y="59"/>
                      <a:pt x="195" y="69"/>
                    </a:cubicBezTo>
                    <a:cubicBezTo>
                      <a:pt x="196" y="68"/>
                      <a:pt x="196" y="68"/>
                      <a:pt x="196" y="68"/>
                    </a:cubicBezTo>
                    <a:cubicBezTo>
                      <a:pt x="196" y="68"/>
                      <a:pt x="196" y="69"/>
                      <a:pt x="196" y="69"/>
                    </a:cubicBezTo>
                    <a:cubicBezTo>
                      <a:pt x="207" y="78"/>
                      <a:pt x="217" y="88"/>
                      <a:pt x="227" y="99"/>
                    </a:cubicBezTo>
                    <a:cubicBezTo>
                      <a:pt x="227" y="98"/>
                      <a:pt x="227" y="98"/>
                      <a:pt x="227" y="98"/>
                    </a:cubicBezTo>
                    <a:cubicBezTo>
                      <a:pt x="229" y="97"/>
                      <a:pt x="229" y="97"/>
                      <a:pt x="229" y="97"/>
                    </a:cubicBezTo>
                    <a:cubicBezTo>
                      <a:pt x="227" y="99"/>
                      <a:pt x="227" y="99"/>
                      <a:pt x="227" y="99"/>
                    </a:cubicBezTo>
                    <a:cubicBezTo>
                      <a:pt x="275" y="150"/>
                      <a:pt x="311" y="217"/>
                      <a:pt x="325" y="287"/>
                    </a:cubicBezTo>
                    <a:cubicBezTo>
                      <a:pt x="325" y="286"/>
                      <a:pt x="325" y="286"/>
                      <a:pt x="325" y="286"/>
                    </a:cubicBezTo>
                    <a:cubicBezTo>
                      <a:pt x="296" y="143"/>
                      <a:pt x="183" y="13"/>
                      <a:pt x="47" y="2"/>
                    </a:cubicBezTo>
                    <a:cubicBezTo>
                      <a:pt x="46" y="1"/>
                      <a:pt x="44" y="1"/>
                      <a:pt x="43" y="1"/>
                    </a:cubicBezTo>
                    <a:cubicBezTo>
                      <a:pt x="43" y="1"/>
                      <a:pt x="42" y="1"/>
                      <a:pt x="42" y="1"/>
                    </a:cubicBezTo>
                    <a:cubicBezTo>
                      <a:pt x="41" y="1"/>
                      <a:pt x="40" y="1"/>
                      <a:pt x="39" y="1"/>
                    </a:cubicBezTo>
                    <a:cubicBezTo>
                      <a:pt x="38" y="1"/>
                      <a:pt x="37" y="1"/>
                      <a:pt x="37" y="1"/>
                    </a:cubicBezTo>
                    <a:cubicBezTo>
                      <a:pt x="36" y="1"/>
                      <a:pt x="35" y="1"/>
                      <a:pt x="34" y="1"/>
                    </a:cubicBezTo>
                    <a:cubicBezTo>
                      <a:pt x="33" y="1"/>
                      <a:pt x="33" y="1"/>
                      <a:pt x="33" y="1"/>
                    </a:cubicBezTo>
                    <a:cubicBezTo>
                      <a:pt x="31" y="1"/>
                      <a:pt x="30" y="1"/>
                      <a:pt x="28" y="1"/>
                    </a:cubicBezTo>
                    <a:cubicBezTo>
                      <a:pt x="20" y="1"/>
                      <a:pt x="13" y="0"/>
                      <a:pt x="6" y="0"/>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8" name="Google Shape;2238;p41"/>
              <p:cNvSpPr/>
              <p:nvPr/>
            </p:nvSpPr>
            <p:spPr>
              <a:xfrm>
                <a:off x="5553751" y="3778294"/>
                <a:ext cx="7209" cy="129761"/>
              </a:xfrm>
              <a:custGeom>
                <a:avLst/>
                <a:gdLst/>
                <a:ahLst/>
                <a:cxnLst/>
                <a:rect l="l" t="t" r="r" b="b"/>
                <a:pathLst>
                  <a:path w="2" h="44" extrusionOk="0">
                    <a:moveTo>
                      <a:pt x="2" y="34"/>
                    </a:moveTo>
                    <a:cubicBezTo>
                      <a:pt x="2" y="34"/>
                      <a:pt x="2" y="34"/>
                      <a:pt x="2" y="34"/>
                    </a:cubicBezTo>
                    <a:cubicBezTo>
                      <a:pt x="2" y="37"/>
                      <a:pt x="2" y="39"/>
                      <a:pt x="2" y="42"/>
                    </a:cubicBezTo>
                    <a:cubicBezTo>
                      <a:pt x="2" y="42"/>
                      <a:pt x="2" y="42"/>
                      <a:pt x="2" y="42"/>
                    </a:cubicBezTo>
                    <a:cubicBezTo>
                      <a:pt x="2" y="42"/>
                      <a:pt x="2" y="42"/>
                      <a:pt x="2" y="42"/>
                    </a:cubicBezTo>
                    <a:cubicBezTo>
                      <a:pt x="2" y="42"/>
                      <a:pt x="2" y="42"/>
                      <a:pt x="2" y="42"/>
                    </a:cubicBezTo>
                    <a:cubicBezTo>
                      <a:pt x="2" y="43"/>
                      <a:pt x="2" y="43"/>
                      <a:pt x="2" y="43"/>
                    </a:cubicBezTo>
                    <a:cubicBezTo>
                      <a:pt x="2" y="43"/>
                      <a:pt x="2" y="43"/>
                      <a:pt x="2" y="43"/>
                    </a:cubicBezTo>
                    <a:cubicBezTo>
                      <a:pt x="2" y="43"/>
                      <a:pt x="2" y="44"/>
                      <a:pt x="2" y="44"/>
                    </a:cubicBezTo>
                    <a:cubicBezTo>
                      <a:pt x="2" y="44"/>
                      <a:pt x="2" y="44"/>
                      <a:pt x="2" y="44"/>
                    </a:cubicBezTo>
                    <a:cubicBezTo>
                      <a:pt x="2" y="43"/>
                      <a:pt x="2" y="42"/>
                      <a:pt x="2" y="41"/>
                    </a:cubicBezTo>
                    <a:cubicBezTo>
                      <a:pt x="2" y="40"/>
                      <a:pt x="2" y="40"/>
                      <a:pt x="2" y="40"/>
                    </a:cubicBezTo>
                    <a:cubicBezTo>
                      <a:pt x="2" y="39"/>
                      <a:pt x="2" y="39"/>
                      <a:pt x="2" y="38"/>
                    </a:cubicBezTo>
                    <a:cubicBezTo>
                      <a:pt x="2" y="37"/>
                      <a:pt x="2" y="37"/>
                      <a:pt x="2" y="37"/>
                    </a:cubicBezTo>
                    <a:cubicBezTo>
                      <a:pt x="2" y="36"/>
                      <a:pt x="2" y="35"/>
                      <a:pt x="2" y="35"/>
                    </a:cubicBezTo>
                    <a:cubicBezTo>
                      <a:pt x="2" y="35"/>
                      <a:pt x="2" y="34"/>
                      <a:pt x="2" y="34"/>
                    </a:cubicBezTo>
                    <a:moveTo>
                      <a:pt x="0" y="0"/>
                    </a:moveTo>
                    <a:cubicBezTo>
                      <a:pt x="0" y="1"/>
                      <a:pt x="0" y="1"/>
                      <a:pt x="0" y="1"/>
                    </a:cubicBezTo>
                    <a:cubicBezTo>
                      <a:pt x="0" y="5"/>
                      <a:pt x="1" y="10"/>
                      <a:pt x="1" y="15"/>
                    </a:cubicBezTo>
                    <a:cubicBezTo>
                      <a:pt x="1" y="15"/>
                      <a:pt x="1" y="15"/>
                      <a:pt x="1" y="15"/>
                    </a:cubicBezTo>
                    <a:cubicBezTo>
                      <a:pt x="1" y="15"/>
                      <a:pt x="1" y="14"/>
                      <a:pt x="1" y="14"/>
                    </a:cubicBezTo>
                    <a:cubicBezTo>
                      <a:pt x="1" y="14"/>
                      <a:pt x="1" y="13"/>
                      <a:pt x="1" y="13"/>
                    </a:cubicBezTo>
                    <a:cubicBezTo>
                      <a:pt x="1" y="12"/>
                      <a:pt x="1" y="12"/>
                      <a:pt x="1" y="11"/>
                    </a:cubicBezTo>
                    <a:cubicBezTo>
                      <a:pt x="1" y="10"/>
                      <a:pt x="1" y="8"/>
                      <a:pt x="1" y="7"/>
                    </a:cubicBezTo>
                    <a:cubicBezTo>
                      <a:pt x="0" y="6"/>
                      <a:pt x="0" y="6"/>
                      <a:pt x="0" y="5"/>
                    </a:cubicBezTo>
                    <a:cubicBezTo>
                      <a:pt x="0" y="4"/>
                      <a:pt x="0" y="3"/>
                      <a:pt x="0" y="3"/>
                    </a:cubicBezTo>
                    <a:cubicBezTo>
                      <a:pt x="0" y="2"/>
                      <a:pt x="0" y="2"/>
                      <a:pt x="0" y="2"/>
                    </a:cubicBezTo>
                    <a:cubicBezTo>
                      <a:pt x="0" y="1"/>
                      <a:pt x="0" y="1"/>
                      <a:pt x="0" y="0"/>
                    </a:cubicBezTo>
                  </a:path>
                </a:pathLst>
              </a:custGeom>
              <a:solidFill>
                <a:srgbClr val="D157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9" name="Google Shape;2239;p41"/>
              <p:cNvSpPr/>
              <p:nvPr/>
            </p:nvSpPr>
            <p:spPr>
              <a:xfrm>
                <a:off x="5553751" y="3821548"/>
                <a:ext cx="7209" cy="57671"/>
              </a:xfrm>
              <a:custGeom>
                <a:avLst/>
                <a:gdLst/>
                <a:ahLst/>
                <a:cxnLst/>
                <a:rect l="l" t="t" r="r" b="b"/>
                <a:pathLst>
                  <a:path w="1" h="19" extrusionOk="0">
                    <a:moveTo>
                      <a:pt x="0" y="0"/>
                    </a:moveTo>
                    <a:cubicBezTo>
                      <a:pt x="0" y="0"/>
                      <a:pt x="0" y="0"/>
                      <a:pt x="0" y="0"/>
                    </a:cubicBezTo>
                    <a:cubicBezTo>
                      <a:pt x="1" y="7"/>
                      <a:pt x="1" y="13"/>
                      <a:pt x="1" y="19"/>
                    </a:cubicBezTo>
                    <a:cubicBezTo>
                      <a:pt x="1" y="19"/>
                      <a:pt x="1" y="19"/>
                      <a:pt x="1" y="19"/>
                    </a:cubicBezTo>
                    <a:cubicBezTo>
                      <a:pt x="1" y="19"/>
                      <a:pt x="1" y="19"/>
                      <a:pt x="1" y="18"/>
                    </a:cubicBezTo>
                    <a:cubicBezTo>
                      <a:pt x="1" y="18"/>
                      <a:pt x="1" y="17"/>
                      <a:pt x="1" y="16"/>
                    </a:cubicBezTo>
                    <a:cubicBezTo>
                      <a:pt x="1" y="16"/>
                      <a:pt x="1" y="16"/>
                      <a:pt x="1" y="15"/>
                    </a:cubicBezTo>
                    <a:cubicBezTo>
                      <a:pt x="1" y="14"/>
                      <a:pt x="1" y="14"/>
                      <a:pt x="1" y="13"/>
                    </a:cubicBezTo>
                    <a:cubicBezTo>
                      <a:pt x="1" y="13"/>
                      <a:pt x="1" y="12"/>
                      <a:pt x="1" y="12"/>
                    </a:cubicBezTo>
                    <a:cubicBezTo>
                      <a:pt x="1" y="11"/>
                      <a:pt x="1" y="10"/>
                      <a:pt x="1" y="10"/>
                    </a:cubicBezTo>
                    <a:cubicBezTo>
                      <a:pt x="1" y="9"/>
                      <a:pt x="1" y="9"/>
                      <a:pt x="1" y="8"/>
                    </a:cubicBezTo>
                    <a:cubicBezTo>
                      <a:pt x="1" y="8"/>
                      <a:pt x="1" y="7"/>
                      <a:pt x="0" y="6"/>
                    </a:cubicBezTo>
                    <a:cubicBezTo>
                      <a:pt x="0" y="6"/>
                      <a:pt x="0" y="5"/>
                      <a:pt x="0" y="5"/>
                    </a:cubicBezTo>
                    <a:cubicBezTo>
                      <a:pt x="0" y="4"/>
                      <a:pt x="0" y="3"/>
                      <a:pt x="0" y="3"/>
                    </a:cubicBezTo>
                    <a:cubicBezTo>
                      <a:pt x="0" y="2"/>
                      <a:pt x="0" y="2"/>
                      <a:pt x="0" y="1"/>
                    </a:cubicBezTo>
                    <a:cubicBezTo>
                      <a:pt x="0" y="1"/>
                      <a:pt x="0" y="0"/>
                      <a:pt x="0" y="0"/>
                    </a:cubicBezTo>
                  </a:path>
                </a:pathLst>
              </a:custGeom>
              <a:solidFill>
                <a:srgbClr val="8A250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0" name="Google Shape;2240;p41"/>
              <p:cNvSpPr/>
              <p:nvPr/>
            </p:nvSpPr>
            <p:spPr>
              <a:xfrm>
                <a:off x="5517707" y="3367385"/>
                <a:ext cx="36043" cy="410909"/>
              </a:xfrm>
              <a:custGeom>
                <a:avLst/>
                <a:gdLst/>
                <a:ahLst/>
                <a:cxnLst/>
                <a:rect l="l" t="t" r="r" b="b"/>
                <a:pathLst>
                  <a:path w="11" h="140" extrusionOk="0">
                    <a:moveTo>
                      <a:pt x="7" y="47"/>
                    </a:moveTo>
                    <a:cubicBezTo>
                      <a:pt x="6" y="47"/>
                      <a:pt x="6" y="47"/>
                      <a:pt x="6" y="47"/>
                    </a:cubicBezTo>
                    <a:cubicBezTo>
                      <a:pt x="7" y="55"/>
                      <a:pt x="7" y="63"/>
                      <a:pt x="7" y="71"/>
                    </a:cubicBezTo>
                    <a:cubicBezTo>
                      <a:pt x="7" y="88"/>
                      <a:pt x="9" y="106"/>
                      <a:pt x="10" y="124"/>
                    </a:cubicBezTo>
                    <a:cubicBezTo>
                      <a:pt x="10" y="124"/>
                      <a:pt x="10" y="124"/>
                      <a:pt x="10" y="124"/>
                    </a:cubicBezTo>
                    <a:cubicBezTo>
                      <a:pt x="10" y="129"/>
                      <a:pt x="11" y="135"/>
                      <a:pt x="11" y="140"/>
                    </a:cubicBezTo>
                    <a:cubicBezTo>
                      <a:pt x="11" y="139"/>
                      <a:pt x="11" y="139"/>
                      <a:pt x="11" y="139"/>
                    </a:cubicBezTo>
                    <a:cubicBezTo>
                      <a:pt x="11" y="135"/>
                      <a:pt x="10" y="132"/>
                      <a:pt x="10" y="128"/>
                    </a:cubicBezTo>
                    <a:cubicBezTo>
                      <a:pt x="10" y="128"/>
                      <a:pt x="10" y="128"/>
                      <a:pt x="10" y="128"/>
                    </a:cubicBezTo>
                    <a:cubicBezTo>
                      <a:pt x="10" y="126"/>
                      <a:pt x="10" y="125"/>
                      <a:pt x="10" y="124"/>
                    </a:cubicBezTo>
                    <a:cubicBezTo>
                      <a:pt x="9" y="106"/>
                      <a:pt x="7" y="87"/>
                      <a:pt x="7" y="70"/>
                    </a:cubicBezTo>
                    <a:cubicBezTo>
                      <a:pt x="7" y="62"/>
                      <a:pt x="7" y="54"/>
                      <a:pt x="7" y="47"/>
                    </a:cubicBezTo>
                    <a:moveTo>
                      <a:pt x="0" y="0"/>
                    </a:moveTo>
                    <a:cubicBezTo>
                      <a:pt x="0" y="1"/>
                      <a:pt x="0" y="1"/>
                      <a:pt x="0" y="1"/>
                    </a:cubicBezTo>
                    <a:cubicBezTo>
                      <a:pt x="3" y="16"/>
                      <a:pt x="5" y="31"/>
                      <a:pt x="6" y="47"/>
                    </a:cubicBezTo>
                    <a:cubicBezTo>
                      <a:pt x="6" y="47"/>
                      <a:pt x="7" y="47"/>
                      <a:pt x="7" y="46"/>
                    </a:cubicBezTo>
                    <a:cubicBezTo>
                      <a:pt x="5" y="31"/>
                      <a:pt x="3" y="15"/>
                      <a:pt x="0" y="0"/>
                    </a:cubicBezTo>
                  </a:path>
                </a:pathLst>
              </a:custGeom>
              <a:solidFill>
                <a:srgbClr val="42160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1" name="Google Shape;2241;p41"/>
              <p:cNvSpPr/>
              <p:nvPr/>
            </p:nvSpPr>
            <p:spPr>
              <a:xfrm>
                <a:off x="4645454" y="2538358"/>
                <a:ext cx="915505" cy="1362489"/>
              </a:xfrm>
              <a:custGeom>
                <a:avLst/>
                <a:gdLst/>
                <a:ahLst/>
                <a:cxnLst/>
                <a:rect l="l" t="t" r="r" b="b"/>
                <a:pathLst>
                  <a:path w="309" h="463" extrusionOk="0">
                    <a:moveTo>
                      <a:pt x="309" y="463"/>
                    </a:moveTo>
                    <a:cubicBezTo>
                      <a:pt x="309" y="463"/>
                      <a:pt x="309" y="463"/>
                      <a:pt x="309" y="463"/>
                    </a:cubicBezTo>
                    <a:cubicBezTo>
                      <a:pt x="309" y="463"/>
                      <a:pt x="309" y="463"/>
                      <a:pt x="309" y="463"/>
                    </a:cubicBezTo>
                    <a:moveTo>
                      <a:pt x="309" y="462"/>
                    </a:moveTo>
                    <a:cubicBezTo>
                      <a:pt x="309" y="462"/>
                      <a:pt x="309" y="462"/>
                      <a:pt x="309" y="462"/>
                    </a:cubicBezTo>
                    <a:cubicBezTo>
                      <a:pt x="309" y="462"/>
                      <a:pt x="309" y="462"/>
                      <a:pt x="309" y="462"/>
                    </a:cubicBezTo>
                    <a:moveTo>
                      <a:pt x="309" y="462"/>
                    </a:moveTo>
                    <a:cubicBezTo>
                      <a:pt x="309" y="462"/>
                      <a:pt x="309" y="462"/>
                      <a:pt x="309" y="462"/>
                    </a:cubicBezTo>
                    <a:cubicBezTo>
                      <a:pt x="309" y="462"/>
                      <a:pt x="309" y="462"/>
                      <a:pt x="309" y="462"/>
                    </a:cubicBezTo>
                    <a:moveTo>
                      <a:pt x="302" y="328"/>
                    </a:moveTo>
                    <a:cubicBezTo>
                      <a:pt x="209" y="359"/>
                      <a:pt x="209" y="359"/>
                      <a:pt x="209" y="359"/>
                    </a:cubicBezTo>
                    <a:cubicBezTo>
                      <a:pt x="211" y="360"/>
                      <a:pt x="212" y="361"/>
                      <a:pt x="213" y="362"/>
                    </a:cubicBezTo>
                    <a:cubicBezTo>
                      <a:pt x="232" y="373"/>
                      <a:pt x="250" y="383"/>
                      <a:pt x="270" y="392"/>
                    </a:cubicBezTo>
                    <a:cubicBezTo>
                      <a:pt x="303" y="384"/>
                      <a:pt x="303" y="384"/>
                      <a:pt x="303" y="384"/>
                    </a:cubicBezTo>
                    <a:cubicBezTo>
                      <a:pt x="271" y="392"/>
                      <a:pt x="271" y="392"/>
                      <a:pt x="271" y="392"/>
                    </a:cubicBezTo>
                    <a:cubicBezTo>
                      <a:pt x="282" y="397"/>
                      <a:pt x="294" y="401"/>
                      <a:pt x="306" y="405"/>
                    </a:cubicBezTo>
                    <a:cubicBezTo>
                      <a:pt x="305" y="387"/>
                      <a:pt x="303" y="369"/>
                      <a:pt x="303" y="352"/>
                    </a:cubicBezTo>
                    <a:cubicBezTo>
                      <a:pt x="303" y="344"/>
                      <a:pt x="303" y="336"/>
                      <a:pt x="302" y="328"/>
                    </a:cubicBezTo>
                    <a:moveTo>
                      <a:pt x="198" y="94"/>
                    </a:moveTo>
                    <a:cubicBezTo>
                      <a:pt x="71" y="214"/>
                      <a:pt x="71" y="214"/>
                      <a:pt x="71" y="214"/>
                    </a:cubicBezTo>
                    <a:cubicBezTo>
                      <a:pt x="77" y="224"/>
                      <a:pt x="82" y="233"/>
                      <a:pt x="88" y="242"/>
                    </a:cubicBezTo>
                    <a:cubicBezTo>
                      <a:pt x="235" y="140"/>
                      <a:pt x="235" y="140"/>
                      <a:pt x="235" y="140"/>
                    </a:cubicBezTo>
                    <a:cubicBezTo>
                      <a:pt x="91" y="246"/>
                      <a:pt x="91" y="246"/>
                      <a:pt x="91" y="246"/>
                    </a:cubicBezTo>
                    <a:cubicBezTo>
                      <a:pt x="98" y="256"/>
                      <a:pt x="105" y="265"/>
                      <a:pt x="112" y="274"/>
                    </a:cubicBezTo>
                    <a:cubicBezTo>
                      <a:pt x="261" y="187"/>
                      <a:pt x="261" y="187"/>
                      <a:pt x="261" y="187"/>
                    </a:cubicBezTo>
                    <a:cubicBezTo>
                      <a:pt x="116" y="279"/>
                      <a:pt x="116" y="279"/>
                      <a:pt x="116" y="279"/>
                    </a:cubicBezTo>
                    <a:cubicBezTo>
                      <a:pt x="119" y="283"/>
                      <a:pt x="122" y="286"/>
                      <a:pt x="125" y="290"/>
                    </a:cubicBezTo>
                    <a:cubicBezTo>
                      <a:pt x="134" y="300"/>
                      <a:pt x="143" y="308"/>
                      <a:pt x="152" y="317"/>
                    </a:cubicBezTo>
                    <a:cubicBezTo>
                      <a:pt x="285" y="257"/>
                      <a:pt x="285" y="257"/>
                      <a:pt x="285" y="257"/>
                    </a:cubicBezTo>
                    <a:cubicBezTo>
                      <a:pt x="156" y="320"/>
                      <a:pt x="156" y="320"/>
                      <a:pt x="156" y="320"/>
                    </a:cubicBezTo>
                    <a:cubicBezTo>
                      <a:pt x="172" y="334"/>
                      <a:pt x="188" y="346"/>
                      <a:pt x="206" y="357"/>
                    </a:cubicBezTo>
                    <a:cubicBezTo>
                      <a:pt x="256" y="342"/>
                      <a:pt x="296" y="330"/>
                      <a:pt x="302" y="328"/>
                    </a:cubicBezTo>
                    <a:cubicBezTo>
                      <a:pt x="301" y="312"/>
                      <a:pt x="299" y="297"/>
                      <a:pt x="296" y="282"/>
                    </a:cubicBezTo>
                    <a:cubicBezTo>
                      <a:pt x="282" y="212"/>
                      <a:pt x="246" y="145"/>
                      <a:pt x="198" y="94"/>
                    </a:cubicBezTo>
                    <a:moveTo>
                      <a:pt x="167" y="64"/>
                    </a:moveTo>
                    <a:cubicBezTo>
                      <a:pt x="163" y="74"/>
                      <a:pt x="110" y="134"/>
                      <a:pt x="59" y="190"/>
                    </a:cubicBezTo>
                    <a:cubicBezTo>
                      <a:pt x="63" y="197"/>
                      <a:pt x="66" y="204"/>
                      <a:pt x="70" y="211"/>
                    </a:cubicBezTo>
                    <a:cubicBezTo>
                      <a:pt x="198" y="94"/>
                      <a:pt x="198" y="94"/>
                      <a:pt x="198" y="94"/>
                    </a:cubicBezTo>
                    <a:cubicBezTo>
                      <a:pt x="188" y="83"/>
                      <a:pt x="178" y="73"/>
                      <a:pt x="167" y="64"/>
                    </a:cubicBezTo>
                    <a:moveTo>
                      <a:pt x="127" y="37"/>
                    </a:moveTo>
                    <a:cubicBezTo>
                      <a:pt x="45" y="153"/>
                      <a:pt x="45" y="153"/>
                      <a:pt x="45" y="153"/>
                    </a:cubicBezTo>
                    <a:cubicBezTo>
                      <a:pt x="48" y="164"/>
                      <a:pt x="52" y="174"/>
                      <a:pt x="57" y="185"/>
                    </a:cubicBezTo>
                    <a:cubicBezTo>
                      <a:pt x="166" y="64"/>
                      <a:pt x="166" y="64"/>
                      <a:pt x="166" y="64"/>
                    </a:cubicBezTo>
                    <a:cubicBezTo>
                      <a:pt x="154" y="54"/>
                      <a:pt x="141" y="45"/>
                      <a:pt x="127" y="37"/>
                    </a:cubicBezTo>
                    <a:moveTo>
                      <a:pt x="18" y="1"/>
                    </a:moveTo>
                    <a:cubicBezTo>
                      <a:pt x="18" y="1"/>
                      <a:pt x="18" y="1"/>
                      <a:pt x="18" y="1"/>
                    </a:cubicBezTo>
                    <a:cubicBezTo>
                      <a:pt x="20" y="50"/>
                      <a:pt x="28" y="98"/>
                      <a:pt x="42" y="145"/>
                    </a:cubicBezTo>
                    <a:cubicBezTo>
                      <a:pt x="119" y="36"/>
                      <a:pt x="119" y="36"/>
                      <a:pt x="119" y="36"/>
                    </a:cubicBezTo>
                    <a:cubicBezTo>
                      <a:pt x="127" y="37"/>
                      <a:pt x="127" y="37"/>
                      <a:pt x="127" y="37"/>
                    </a:cubicBezTo>
                    <a:cubicBezTo>
                      <a:pt x="94" y="17"/>
                      <a:pt x="57" y="4"/>
                      <a:pt x="18" y="1"/>
                    </a:cubicBezTo>
                    <a:moveTo>
                      <a:pt x="17" y="1"/>
                    </a:moveTo>
                    <a:cubicBezTo>
                      <a:pt x="17" y="1"/>
                      <a:pt x="17" y="1"/>
                      <a:pt x="17" y="1"/>
                    </a:cubicBezTo>
                    <a:cubicBezTo>
                      <a:pt x="17" y="1"/>
                      <a:pt x="17" y="1"/>
                      <a:pt x="17" y="1"/>
                    </a:cubicBezTo>
                    <a:moveTo>
                      <a:pt x="0" y="0"/>
                    </a:moveTo>
                    <a:cubicBezTo>
                      <a:pt x="0" y="0"/>
                      <a:pt x="0" y="0"/>
                      <a:pt x="0" y="0"/>
                    </a:cubicBezTo>
                    <a:cubicBezTo>
                      <a:pt x="0" y="0"/>
                      <a:pt x="0" y="0"/>
                      <a:pt x="0" y="0"/>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2" name="Google Shape;2242;p41"/>
              <p:cNvSpPr/>
              <p:nvPr/>
            </p:nvSpPr>
            <p:spPr>
              <a:xfrm>
                <a:off x="4558949" y="2538358"/>
                <a:ext cx="144174" cy="0"/>
              </a:xfrm>
              <a:custGeom>
                <a:avLst/>
                <a:gdLst/>
                <a:ahLst/>
                <a:cxnLst/>
                <a:rect l="l" t="t" r="r" b="b"/>
                <a:pathLst>
                  <a:path w="47" h="1" extrusionOk="0">
                    <a:moveTo>
                      <a:pt x="46" y="0"/>
                    </a:moveTo>
                    <a:cubicBezTo>
                      <a:pt x="47" y="0"/>
                      <a:pt x="47" y="0"/>
                      <a:pt x="47" y="0"/>
                    </a:cubicBezTo>
                    <a:cubicBezTo>
                      <a:pt x="47" y="0"/>
                      <a:pt x="47" y="0"/>
                      <a:pt x="46" y="0"/>
                    </a:cubicBezTo>
                    <a:moveTo>
                      <a:pt x="29" y="0"/>
                    </a:moveTo>
                    <a:cubicBezTo>
                      <a:pt x="35" y="0"/>
                      <a:pt x="41" y="0"/>
                      <a:pt x="46" y="0"/>
                    </a:cubicBezTo>
                    <a:cubicBezTo>
                      <a:pt x="41" y="0"/>
                      <a:pt x="35" y="0"/>
                      <a:pt x="29" y="0"/>
                    </a:cubicBezTo>
                    <a:moveTo>
                      <a:pt x="6" y="0"/>
                    </a:moveTo>
                    <a:cubicBezTo>
                      <a:pt x="4" y="0"/>
                      <a:pt x="2" y="0"/>
                      <a:pt x="0" y="0"/>
                    </a:cubicBezTo>
                    <a:cubicBezTo>
                      <a:pt x="0" y="0"/>
                      <a:pt x="0" y="0"/>
                      <a:pt x="0" y="0"/>
                    </a:cubicBezTo>
                    <a:cubicBezTo>
                      <a:pt x="2" y="0"/>
                      <a:pt x="4" y="0"/>
                      <a:pt x="6" y="0"/>
                    </a:cubicBezTo>
                    <a:cubicBezTo>
                      <a:pt x="13" y="0"/>
                      <a:pt x="20" y="0"/>
                      <a:pt x="28" y="0"/>
                    </a:cubicBezTo>
                    <a:cubicBezTo>
                      <a:pt x="28" y="0"/>
                      <a:pt x="29" y="0"/>
                      <a:pt x="29" y="0"/>
                    </a:cubicBezTo>
                    <a:cubicBezTo>
                      <a:pt x="29" y="0"/>
                      <a:pt x="28" y="0"/>
                      <a:pt x="28" y="0"/>
                    </a:cubicBezTo>
                    <a:cubicBezTo>
                      <a:pt x="20" y="0"/>
                      <a:pt x="13" y="0"/>
                      <a:pt x="6" y="0"/>
                    </a:cubicBezTo>
                  </a:path>
                </a:pathLst>
              </a:custGeom>
              <a:solidFill>
                <a:srgbClr val="D68C3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3" name="Google Shape;2243;p41"/>
              <p:cNvSpPr/>
              <p:nvPr/>
            </p:nvSpPr>
            <p:spPr>
              <a:xfrm>
                <a:off x="5553751" y="3778294"/>
                <a:ext cx="7209" cy="122552"/>
              </a:xfrm>
              <a:custGeom>
                <a:avLst/>
                <a:gdLst/>
                <a:ahLst/>
                <a:cxnLst/>
                <a:rect l="l" t="t" r="r" b="b"/>
                <a:pathLst>
                  <a:path w="2" h="41" extrusionOk="0">
                    <a:moveTo>
                      <a:pt x="2" y="33"/>
                    </a:moveTo>
                    <a:cubicBezTo>
                      <a:pt x="2" y="33"/>
                      <a:pt x="2" y="33"/>
                      <a:pt x="2" y="33"/>
                    </a:cubicBezTo>
                    <a:cubicBezTo>
                      <a:pt x="2" y="36"/>
                      <a:pt x="2" y="38"/>
                      <a:pt x="2" y="41"/>
                    </a:cubicBezTo>
                    <a:cubicBezTo>
                      <a:pt x="2" y="38"/>
                      <a:pt x="2" y="36"/>
                      <a:pt x="2" y="33"/>
                    </a:cubicBezTo>
                    <a:moveTo>
                      <a:pt x="0" y="0"/>
                    </a:moveTo>
                    <a:cubicBezTo>
                      <a:pt x="0" y="0"/>
                      <a:pt x="0" y="0"/>
                      <a:pt x="0" y="0"/>
                    </a:cubicBezTo>
                    <a:cubicBezTo>
                      <a:pt x="0" y="5"/>
                      <a:pt x="1" y="9"/>
                      <a:pt x="1" y="14"/>
                    </a:cubicBezTo>
                    <a:cubicBezTo>
                      <a:pt x="1" y="14"/>
                      <a:pt x="1" y="14"/>
                      <a:pt x="1" y="14"/>
                    </a:cubicBezTo>
                    <a:cubicBezTo>
                      <a:pt x="1" y="9"/>
                      <a:pt x="0" y="4"/>
                      <a:pt x="0" y="0"/>
                    </a:cubicBezTo>
                  </a:path>
                </a:pathLst>
              </a:custGeom>
              <a:solidFill>
                <a:srgbClr val="AF36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4" name="Google Shape;2244;p41"/>
              <p:cNvSpPr/>
              <p:nvPr/>
            </p:nvSpPr>
            <p:spPr>
              <a:xfrm>
                <a:off x="5553751" y="3821548"/>
                <a:ext cx="7209" cy="57671"/>
              </a:xfrm>
              <a:custGeom>
                <a:avLst/>
                <a:gdLst/>
                <a:ahLst/>
                <a:cxnLst/>
                <a:rect l="l" t="t" r="r" b="b"/>
                <a:pathLst>
                  <a:path w="1" h="19" extrusionOk="0">
                    <a:moveTo>
                      <a:pt x="0" y="0"/>
                    </a:moveTo>
                    <a:cubicBezTo>
                      <a:pt x="0" y="0"/>
                      <a:pt x="0" y="0"/>
                      <a:pt x="0" y="0"/>
                    </a:cubicBezTo>
                    <a:cubicBezTo>
                      <a:pt x="1" y="7"/>
                      <a:pt x="1" y="13"/>
                      <a:pt x="1" y="19"/>
                    </a:cubicBezTo>
                    <a:cubicBezTo>
                      <a:pt x="1" y="19"/>
                      <a:pt x="1" y="19"/>
                      <a:pt x="1" y="19"/>
                    </a:cubicBezTo>
                    <a:cubicBezTo>
                      <a:pt x="1" y="13"/>
                      <a:pt x="1" y="7"/>
                      <a:pt x="0" y="0"/>
                    </a:cubicBezTo>
                  </a:path>
                </a:pathLst>
              </a:custGeom>
              <a:solidFill>
                <a:srgbClr val="74170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5" name="Google Shape;2245;p41"/>
              <p:cNvSpPr/>
              <p:nvPr/>
            </p:nvSpPr>
            <p:spPr>
              <a:xfrm>
                <a:off x="5560959" y="3900846"/>
                <a:ext cx="0" cy="7209"/>
              </a:xfrm>
              <a:custGeom>
                <a:avLst/>
                <a:gdLst/>
                <a:ahLst/>
                <a:cxnLst/>
                <a:rect l="l" t="t" r="r" b="b"/>
                <a:pathLst>
                  <a:path w="120000" h="2" extrusionOk="0">
                    <a:moveTo>
                      <a:pt x="0" y="1"/>
                    </a:moveTo>
                    <a:cubicBezTo>
                      <a:pt x="0" y="1"/>
                      <a:pt x="0" y="2"/>
                      <a:pt x="0" y="2"/>
                    </a:cubicBezTo>
                    <a:cubicBezTo>
                      <a:pt x="0" y="2"/>
                      <a:pt x="0" y="2"/>
                      <a:pt x="0" y="2"/>
                    </a:cubicBezTo>
                    <a:cubicBezTo>
                      <a:pt x="0" y="2"/>
                      <a:pt x="0" y="1"/>
                      <a:pt x="0" y="1"/>
                    </a:cubicBezTo>
                    <a:moveTo>
                      <a:pt x="0" y="0"/>
                    </a:moveTo>
                    <a:cubicBezTo>
                      <a:pt x="0" y="1"/>
                      <a:pt x="0" y="1"/>
                      <a:pt x="0" y="1"/>
                    </a:cubicBezTo>
                    <a:cubicBezTo>
                      <a:pt x="0" y="1"/>
                      <a:pt x="0" y="1"/>
                      <a:pt x="0" y="0"/>
                    </a:cubicBezTo>
                    <a:moveTo>
                      <a:pt x="0" y="0"/>
                    </a:moveTo>
                    <a:cubicBezTo>
                      <a:pt x="0" y="0"/>
                      <a:pt x="0" y="0"/>
                      <a:pt x="0" y="0"/>
                    </a:cubicBezTo>
                    <a:cubicBezTo>
                      <a:pt x="0" y="0"/>
                      <a:pt x="0" y="0"/>
                      <a:pt x="0" y="0"/>
                    </a:cubicBezTo>
                  </a:path>
                </a:pathLst>
              </a:custGeom>
              <a:solidFill>
                <a:srgbClr val="AF36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6" name="Google Shape;2246;p41"/>
              <p:cNvSpPr/>
              <p:nvPr/>
            </p:nvSpPr>
            <p:spPr>
              <a:xfrm>
                <a:off x="5546542" y="3735041"/>
                <a:ext cx="7209" cy="43254"/>
              </a:xfrm>
              <a:custGeom>
                <a:avLst/>
                <a:gdLst/>
                <a:ahLst/>
                <a:cxnLst/>
                <a:rect l="l" t="t" r="r" b="b"/>
                <a:pathLst>
                  <a:path w="1" h="16" extrusionOk="0">
                    <a:moveTo>
                      <a:pt x="0" y="0"/>
                    </a:moveTo>
                    <a:cubicBezTo>
                      <a:pt x="0" y="5"/>
                      <a:pt x="1" y="11"/>
                      <a:pt x="1" y="16"/>
                    </a:cubicBezTo>
                    <a:cubicBezTo>
                      <a:pt x="1" y="16"/>
                      <a:pt x="1" y="16"/>
                      <a:pt x="1" y="16"/>
                    </a:cubicBezTo>
                    <a:cubicBezTo>
                      <a:pt x="1" y="11"/>
                      <a:pt x="0" y="5"/>
                      <a:pt x="0" y="0"/>
                    </a:cubicBezTo>
                    <a:cubicBezTo>
                      <a:pt x="0" y="0"/>
                      <a:pt x="0" y="0"/>
                      <a:pt x="0" y="0"/>
                    </a:cubicBezTo>
                  </a:path>
                </a:pathLst>
              </a:custGeom>
              <a:solidFill>
                <a:srgbClr val="380D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7" name="Google Shape;2247;p41"/>
              <p:cNvSpPr/>
              <p:nvPr/>
            </p:nvSpPr>
            <p:spPr>
              <a:xfrm>
                <a:off x="4558949" y="2538358"/>
                <a:ext cx="1002009" cy="1369699"/>
              </a:xfrm>
              <a:custGeom>
                <a:avLst/>
                <a:gdLst/>
                <a:ahLst/>
                <a:cxnLst/>
                <a:rect l="l" t="t" r="r" b="b"/>
                <a:pathLst>
                  <a:path w="338" h="464" extrusionOk="0">
                    <a:moveTo>
                      <a:pt x="300" y="392"/>
                    </a:moveTo>
                    <a:cubicBezTo>
                      <a:pt x="26" y="460"/>
                      <a:pt x="26" y="460"/>
                      <a:pt x="26" y="460"/>
                    </a:cubicBezTo>
                    <a:cubicBezTo>
                      <a:pt x="0" y="460"/>
                      <a:pt x="0" y="460"/>
                      <a:pt x="0" y="460"/>
                    </a:cubicBezTo>
                    <a:cubicBezTo>
                      <a:pt x="0" y="460"/>
                      <a:pt x="0" y="460"/>
                      <a:pt x="0" y="460"/>
                    </a:cubicBezTo>
                    <a:cubicBezTo>
                      <a:pt x="338" y="464"/>
                      <a:pt x="338" y="464"/>
                      <a:pt x="338" y="464"/>
                    </a:cubicBezTo>
                    <a:cubicBezTo>
                      <a:pt x="338" y="464"/>
                      <a:pt x="338" y="463"/>
                      <a:pt x="338" y="463"/>
                    </a:cubicBezTo>
                    <a:cubicBezTo>
                      <a:pt x="338" y="463"/>
                      <a:pt x="338" y="463"/>
                      <a:pt x="338" y="463"/>
                    </a:cubicBezTo>
                    <a:cubicBezTo>
                      <a:pt x="338" y="463"/>
                      <a:pt x="338" y="463"/>
                      <a:pt x="338" y="462"/>
                    </a:cubicBezTo>
                    <a:cubicBezTo>
                      <a:pt x="338" y="462"/>
                      <a:pt x="338" y="462"/>
                      <a:pt x="338" y="462"/>
                    </a:cubicBezTo>
                    <a:cubicBezTo>
                      <a:pt x="338" y="462"/>
                      <a:pt x="338" y="462"/>
                      <a:pt x="338" y="462"/>
                    </a:cubicBezTo>
                    <a:cubicBezTo>
                      <a:pt x="338" y="462"/>
                      <a:pt x="338" y="462"/>
                      <a:pt x="338" y="462"/>
                    </a:cubicBezTo>
                    <a:cubicBezTo>
                      <a:pt x="338" y="459"/>
                      <a:pt x="338" y="457"/>
                      <a:pt x="338" y="454"/>
                    </a:cubicBezTo>
                    <a:cubicBezTo>
                      <a:pt x="338" y="448"/>
                      <a:pt x="338" y="442"/>
                      <a:pt x="337" y="435"/>
                    </a:cubicBezTo>
                    <a:cubicBezTo>
                      <a:pt x="337" y="430"/>
                      <a:pt x="336" y="426"/>
                      <a:pt x="336" y="421"/>
                    </a:cubicBezTo>
                    <a:cubicBezTo>
                      <a:pt x="336" y="416"/>
                      <a:pt x="335" y="410"/>
                      <a:pt x="335" y="405"/>
                    </a:cubicBezTo>
                    <a:cubicBezTo>
                      <a:pt x="323" y="401"/>
                      <a:pt x="311" y="397"/>
                      <a:pt x="300" y="392"/>
                    </a:cubicBezTo>
                    <a:moveTo>
                      <a:pt x="238" y="359"/>
                    </a:moveTo>
                    <a:cubicBezTo>
                      <a:pt x="0" y="439"/>
                      <a:pt x="0" y="439"/>
                      <a:pt x="0" y="439"/>
                    </a:cubicBezTo>
                    <a:cubicBezTo>
                      <a:pt x="0" y="459"/>
                      <a:pt x="0" y="459"/>
                      <a:pt x="0" y="459"/>
                    </a:cubicBezTo>
                    <a:cubicBezTo>
                      <a:pt x="299" y="392"/>
                      <a:pt x="299" y="392"/>
                      <a:pt x="299" y="392"/>
                    </a:cubicBezTo>
                    <a:cubicBezTo>
                      <a:pt x="279" y="383"/>
                      <a:pt x="261" y="373"/>
                      <a:pt x="242" y="362"/>
                    </a:cubicBezTo>
                    <a:cubicBezTo>
                      <a:pt x="241" y="361"/>
                      <a:pt x="240" y="360"/>
                      <a:pt x="238" y="359"/>
                    </a:cubicBezTo>
                    <a:moveTo>
                      <a:pt x="185" y="320"/>
                    </a:moveTo>
                    <a:cubicBezTo>
                      <a:pt x="0" y="410"/>
                      <a:pt x="0" y="410"/>
                      <a:pt x="0" y="410"/>
                    </a:cubicBezTo>
                    <a:cubicBezTo>
                      <a:pt x="0" y="428"/>
                      <a:pt x="0" y="428"/>
                      <a:pt x="0" y="428"/>
                    </a:cubicBezTo>
                    <a:cubicBezTo>
                      <a:pt x="28" y="420"/>
                      <a:pt x="147" y="384"/>
                      <a:pt x="235" y="357"/>
                    </a:cubicBezTo>
                    <a:cubicBezTo>
                      <a:pt x="217" y="346"/>
                      <a:pt x="201" y="334"/>
                      <a:pt x="185" y="320"/>
                    </a:cubicBezTo>
                    <a:moveTo>
                      <a:pt x="145" y="279"/>
                    </a:moveTo>
                    <a:cubicBezTo>
                      <a:pt x="0" y="371"/>
                      <a:pt x="0" y="371"/>
                      <a:pt x="0" y="371"/>
                    </a:cubicBezTo>
                    <a:cubicBezTo>
                      <a:pt x="0" y="397"/>
                      <a:pt x="0" y="397"/>
                      <a:pt x="0" y="397"/>
                    </a:cubicBezTo>
                    <a:cubicBezTo>
                      <a:pt x="181" y="317"/>
                      <a:pt x="181" y="317"/>
                      <a:pt x="181" y="317"/>
                    </a:cubicBezTo>
                    <a:cubicBezTo>
                      <a:pt x="172" y="308"/>
                      <a:pt x="163" y="300"/>
                      <a:pt x="154" y="290"/>
                    </a:cubicBezTo>
                    <a:cubicBezTo>
                      <a:pt x="151" y="286"/>
                      <a:pt x="148" y="283"/>
                      <a:pt x="145" y="279"/>
                    </a:cubicBezTo>
                    <a:moveTo>
                      <a:pt x="120" y="246"/>
                    </a:moveTo>
                    <a:cubicBezTo>
                      <a:pt x="0" y="335"/>
                      <a:pt x="0" y="335"/>
                      <a:pt x="0" y="335"/>
                    </a:cubicBezTo>
                    <a:cubicBezTo>
                      <a:pt x="0" y="357"/>
                      <a:pt x="0" y="357"/>
                      <a:pt x="0" y="357"/>
                    </a:cubicBezTo>
                    <a:cubicBezTo>
                      <a:pt x="141" y="274"/>
                      <a:pt x="141" y="274"/>
                      <a:pt x="141" y="274"/>
                    </a:cubicBezTo>
                    <a:cubicBezTo>
                      <a:pt x="134" y="265"/>
                      <a:pt x="127" y="256"/>
                      <a:pt x="120" y="246"/>
                    </a:cubicBezTo>
                    <a:moveTo>
                      <a:pt x="100" y="214"/>
                    </a:moveTo>
                    <a:cubicBezTo>
                      <a:pt x="0" y="310"/>
                      <a:pt x="0" y="310"/>
                      <a:pt x="0" y="310"/>
                    </a:cubicBezTo>
                    <a:cubicBezTo>
                      <a:pt x="0" y="323"/>
                      <a:pt x="0" y="323"/>
                      <a:pt x="0" y="323"/>
                    </a:cubicBezTo>
                    <a:cubicBezTo>
                      <a:pt x="117" y="242"/>
                      <a:pt x="117" y="242"/>
                      <a:pt x="117" y="242"/>
                    </a:cubicBezTo>
                    <a:cubicBezTo>
                      <a:pt x="111" y="233"/>
                      <a:pt x="106" y="224"/>
                      <a:pt x="100" y="214"/>
                    </a:cubicBezTo>
                    <a:moveTo>
                      <a:pt x="88" y="190"/>
                    </a:moveTo>
                    <a:cubicBezTo>
                      <a:pt x="51" y="232"/>
                      <a:pt x="14" y="272"/>
                      <a:pt x="0" y="287"/>
                    </a:cubicBezTo>
                    <a:cubicBezTo>
                      <a:pt x="0" y="300"/>
                      <a:pt x="0" y="300"/>
                      <a:pt x="0" y="300"/>
                    </a:cubicBezTo>
                    <a:cubicBezTo>
                      <a:pt x="99" y="211"/>
                      <a:pt x="99" y="211"/>
                      <a:pt x="99" y="211"/>
                    </a:cubicBezTo>
                    <a:cubicBezTo>
                      <a:pt x="95" y="204"/>
                      <a:pt x="92" y="197"/>
                      <a:pt x="88" y="190"/>
                    </a:cubicBezTo>
                    <a:moveTo>
                      <a:pt x="74" y="153"/>
                    </a:moveTo>
                    <a:cubicBezTo>
                      <a:pt x="0" y="257"/>
                      <a:pt x="0" y="257"/>
                      <a:pt x="0" y="257"/>
                    </a:cubicBezTo>
                    <a:cubicBezTo>
                      <a:pt x="0" y="279"/>
                      <a:pt x="0" y="279"/>
                      <a:pt x="0" y="279"/>
                    </a:cubicBezTo>
                    <a:cubicBezTo>
                      <a:pt x="86" y="185"/>
                      <a:pt x="86" y="185"/>
                      <a:pt x="86" y="185"/>
                    </a:cubicBezTo>
                    <a:cubicBezTo>
                      <a:pt x="81" y="174"/>
                      <a:pt x="77" y="164"/>
                      <a:pt x="74" y="153"/>
                    </a:cubicBezTo>
                    <a:moveTo>
                      <a:pt x="6" y="0"/>
                    </a:moveTo>
                    <a:cubicBezTo>
                      <a:pt x="4" y="0"/>
                      <a:pt x="2" y="0"/>
                      <a:pt x="0" y="0"/>
                    </a:cubicBezTo>
                    <a:cubicBezTo>
                      <a:pt x="0" y="245"/>
                      <a:pt x="0" y="245"/>
                      <a:pt x="0" y="245"/>
                    </a:cubicBezTo>
                    <a:cubicBezTo>
                      <a:pt x="71" y="145"/>
                      <a:pt x="71" y="145"/>
                      <a:pt x="71" y="145"/>
                    </a:cubicBezTo>
                    <a:cubicBezTo>
                      <a:pt x="57" y="98"/>
                      <a:pt x="49" y="50"/>
                      <a:pt x="47" y="1"/>
                    </a:cubicBezTo>
                    <a:cubicBezTo>
                      <a:pt x="47" y="1"/>
                      <a:pt x="47" y="1"/>
                      <a:pt x="47" y="1"/>
                    </a:cubicBezTo>
                    <a:cubicBezTo>
                      <a:pt x="47" y="1"/>
                      <a:pt x="47" y="1"/>
                      <a:pt x="46" y="1"/>
                    </a:cubicBezTo>
                    <a:cubicBezTo>
                      <a:pt x="46" y="1"/>
                      <a:pt x="46" y="1"/>
                      <a:pt x="46" y="1"/>
                    </a:cubicBezTo>
                    <a:cubicBezTo>
                      <a:pt x="41" y="1"/>
                      <a:pt x="35" y="0"/>
                      <a:pt x="29" y="0"/>
                    </a:cubicBezTo>
                    <a:cubicBezTo>
                      <a:pt x="29" y="0"/>
                      <a:pt x="29" y="0"/>
                      <a:pt x="29" y="0"/>
                    </a:cubicBezTo>
                    <a:cubicBezTo>
                      <a:pt x="29" y="0"/>
                      <a:pt x="28" y="0"/>
                      <a:pt x="28" y="0"/>
                    </a:cubicBezTo>
                    <a:cubicBezTo>
                      <a:pt x="20" y="0"/>
                      <a:pt x="13" y="0"/>
                      <a:pt x="6" y="0"/>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8" name="Google Shape;2248;p41"/>
              <p:cNvSpPr/>
              <p:nvPr/>
            </p:nvSpPr>
            <p:spPr>
              <a:xfrm>
                <a:off x="5020306" y="2646492"/>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A95F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9" name="Google Shape;2249;p41"/>
              <p:cNvSpPr/>
              <p:nvPr/>
            </p:nvSpPr>
            <p:spPr>
              <a:xfrm>
                <a:off x="4768002" y="2646492"/>
                <a:ext cx="252305" cy="338820"/>
              </a:xfrm>
              <a:custGeom>
                <a:avLst/>
                <a:gdLst/>
                <a:ahLst/>
                <a:cxnLst/>
                <a:rect l="l" t="t" r="r" b="b"/>
                <a:pathLst>
                  <a:path w="85" h="117" extrusionOk="0">
                    <a:moveTo>
                      <a:pt x="77" y="0"/>
                    </a:moveTo>
                    <a:cubicBezTo>
                      <a:pt x="0" y="109"/>
                      <a:pt x="0" y="109"/>
                      <a:pt x="0" y="109"/>
                    </a:cubicBezTo>
                    <a:cubicBezTo>
                      <a:pt x="1" y="111"/>
                      <a:pt x="2" y="114"/>
                      <a:pt x="3" y="116"/>
                    </a:cubicBezTo>
                    <a:cubicBezTo>
                      <a:pt x="3" y="117"/>
                      <a:pt x="3" y="117"/>
                      <a:pt x="3" y="117"/>
                    </a:cubicBezTo>
                    <a:cubicBezTo>
                      <a:pt x="85" y="1"/>
                      <a:pt x="85" y="1"/>
                      <a:pt x="85" y="1"/>
                    </a:cubicBezTo>
                    <a:cubicBezTo>
                      <a:pt x="85" y="1"/>
                      <a:pt x="85" y="1"/>
                      <a:pt x="85" y="1"/>
                    </a:cubicBezTo>
                    <a:cubicBezTo>
                      <a:pt x="77" y="0"/>
                      <a:pt x="77" y="0"/>
                      <a:pt x="77"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0" name="Google Shape;2250;p41"/>
              <p:cNvSpPr/>
              <p:nvPr/>
            </p:nvSpPr>
            <p:spPr>
              <a:xfrm>
                <a:off x="4558949" y="2963685"/>
                <a:ext cx="223470" cy="331611"/>
              </a:xfrm>
              <a:custGeom>
                <a:avLst/>
                <a:gdLst/>
                <a:ahLst/>
                <a:cxnLst/>
                <a:rect l="l" t="t" r="r" b="b"/>
                <a:pathLst>
                  <a:path w="74" h="112" extrusionOk="0">
                    <a:moveTo>
                      <a:pt x="71" y="0"/>
                    </a:moveTo>
                    <a:cubicBezTo>
                      <a:pt x="0" y="100"/>
                      <a:pt x="0" y="100"/>
                      <a:pt x="0" y="100"/>
                    </a:cubicBezTo>
                    <a:cubicBezTo>
                      <a:pt x="0" y="112"/>
                      <a:pt x="0" y="112"/>
                      <a:pt x="0" y="112"/>
                    </a:cubicBezTo>
                    <a:cubicBezTo>
                      <a:pt x="74" y="8"/>
                      <a:pt x="74" y="8"/>
                      <a:pt x="74" y="8"/>
                    </a:cubicBezTo>
                    <a:cubicBezTo>
                      <a:pt x="74" y="8"/>
                      <a:pt x="74" y="8"/>
                      <a:pt x="74" y="7"/>
                    </a:cubicBezTo>
                    <a:cubicBezTo>
                      <a:pt x="73" y="5"/>
                      <a:pt x="72" y="2"/>
                      <a:pt x="71"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1" name="Google Shape;2251;p41"/>
              <p:cNvSpPr/>
              <p:nvPr/>
            </p:nvSpPr>
            <p:spPr>
              <a:xfrm>
                <a:off x="5135646" y="2725790"/>
                <a:ext cx="7209" cy="0"/>
              </a:xfrm>
              <a:custGeom>
                <a:avLst/>
                <a:gdLst/>
                <a:ahLst/>
                <a:cxnLst/>
                <a:rect l="l" t="t" r="r" b="b"/>
                <a:pathLst>
                  <a:path w="1" h="1" extrusionOk="0">
                    <a:moveTo>
                      <a:pt x="1" y="0"/>
                    </a:moveTo>
                    <a:cubicBezTo>
                      <a:pt x="0" y="0"/>
                      <a:pt x="0" y="0"/>
                      <a:pt x="0" y="0"/>
                    </a:cubicBezTo>
                    <a:cubicBezTo>
                      <a:pt x="0" y="0"/>
                      <a:pt x="0" y="0"/>
                      <a:pt x="1" y="0"/>
                    </a:cubicBezTo>
                    <a:cubicBezTo>
                      <a:pt x="1" y="0"/>
                      <a:pt x="1" y="0"/>
                      <a:pt x="1" y="0"/>
                    </a:cubicBezTo>
                  </a:path>
                </a:pathLst>
              </a:custGeom>
              <a:solidFill>
                <a:srgbClr val="A95F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2" name="Google Shape;2252;p41"/>
              <p:cNvSpPr/>
              <p:nvPr/>
            </p:nvSpPr>
            <p:spPr>
              <a:xfrm>
                <a:off x="4818463" y="2725790"/>
                <a:ext cx="324392" cy="374865"/>
              </a:xfrm>
              <a:custGeom>
                <a:avLst/>
                <a:gdLst/>
                <a:ahLst/>
                <a:cxnLst/>
                <a:rect l="l" t="t" r="r" b="b"/>
                <a:pathLst>
                  <a:path w="110" h="126" extrusionOk="0">
                    <a:moveTo>
                      <a:pt x="109" y="0"/>
                    </a:moveTo>
                    <a:cubicBezTo>
                      <a:pt x="0" y="121"/>
                      <a:pt x="0" y="121"/>
                      <a:pt x="0" y="121"/>
                    </a:cubicBezTo>
                    <a:cubicBezTo>
                      <a:pt x="1" y="122"/>
                      <a:pt x="2" y="124"/>
                      <a:pt x="2" y="126"/>
                    </a:cubicBezTo>
                    <a:cubicBezTo>
                      <a:pt x="53" y="70"/>
                      <a:pt x="106" y="10"/>
                      <a:pt x="110" y="0"/>
                    </a:cubicBezTo>
                    <a:cubicBezTo>
                      <a:pt x="109" y="0"/>
                      <a:pt x="109" y="0"/>
                      <a:pt x="109"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3" name="Google Shape;2253;p41"/>
              <p:cNvSpPr/>
              <p:nvPr/>
            </p:nvSpPr>
            <p:spPr>
              <a:xfrm>
                <a:off x="4558949" y="3086237"/>
                <a:ext cx="259514" cy="295566"/>
              </a:xfrm>
              <a:custGeom>
                <a:avLst/>
                <a:gdLst/>
                <a:ahLst/>
                <a:cxnLst/>
                <a:rect l="l" t="t" r="r" b="b"/>
                <a:pathLst>
                  <a:path w="88" h="102" extrusionOk="0">
                    <a:moveTo>
                      <a:pt x="86" y="0"/>
                    </a:moveTo>
                    <a:cubicBezTo>
                      <a:pt x="0" y="94"/>
                      <a:pt x="0" y="94"/>
                      <a:pt x="0" y="94"/>
                    </a:cubicBezTo>
                    <a:cubicBezTo>
                      <a:pt x="0" y="102"/>
                      <a:pt x="0" y="102"/>
                      <a:pt x="0" y="102"/>
                    </a:cubicBezTo>
                    <a:cubicBezTo>
                      <a:pt x="14" y="87"/>
                      <a:pt x="51" y="47"/>
                      <a:pt x="88" y="5"/>
                    </a:cubicBezTo>
                    <a:cubicBezTo>
                      <a:pt x="88" y="3"/>
                      <a:pt x="87" y="1"/>
                      <a:pt x="86"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4" name="Google Shape;2254;p41"/>
              <p:cNvSpPr/>
              <p:nvPr/>
            </p:nvSpPr>
            <p:spPr>
              <a:xfrm>
                <a:off x="5229359" y="2805089"/>
                <a:ext cx="7209" cy="7209"/>
              </a:xfrm>
              <a:custGeom>
                <a:avLst/>
                <a:gdLst/>
                <a:ahLst/>
                <a:cxnLst/>
                <a:rect l="l" t="t" r="r" b="b"/>
                <a:pathLst>
                  <a:path w="2" h="2" extrusionOk="0">
                    <a:moveTo>
                      <a:pt x="2" y="0"/>
                    </a:moveTo>
                    <a:cubicBezTo>
                      <a:pt x="0" y="1"/>
                      <a:pt x="0" y="1"/>
                      <a:pt x="0" y="1"/>
                    </a:cubicBezTo>
                    <a:cubicBezTo>
                      <a:pt x="0" y="2"/>
                      <a:pt x="0" y="2"/>
                      <a:pt x="0" y="2"/>
                    </a:cubicBezTo>
                    <a:cubicBezTo>
                      <a:pt x="0" y="2"/>
                      <a:pt x="0" y="2"/>
                      <a:pt x="0" y="2"/>
                    </a:cubicBezTo>
                    <a:cubicBezTo>
                      <a:pt x="2" y="0"/>
                      <a:pt x="2" y="0"/>
                      <a:pt x="2" y="0"/>
                    </a:cubicBezTo>
                  </a:path>
                </a:pathLst>
              </a:custGeom>
              <a:solidFill>
                <a:srgbClr val="A95F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5" name="Google Shape;2255;p41"/>
              <p:cNvSpPr/>
              <p:nvPr/>
            </p:nvSpPr>
            <p:spPr>
              <a:xfrm>
                <a:off x="4854506" y="2812298"/>
                <a:ext cx="374853" cy="353238"/>
              </a:xfrm>
              <a:custGeom>
                <a:avLst/>
                <a:gdLst/>
                <a:ahLst/>
                <a:cxnLst/>
                <a:rect l="l" t="t" r="r" b="b"/>
                <a:pathLst>
                  <a:path w="128" h="120" extrusionOk="0">
                    <a:moveTo>
                      <a:pt x="128" y="0"/>
                    </a:moveTo>
                    <a:cubicBezTo>
                      <a:pt x="0" y="117"/>
                      <a:pt x="0" y="117"/>
                      <a:pt x="0" y="117"/>
                    </a:cubicBezTo>
                    <a:cubicBezTo>
                      <a:pt x="0" y="118"/>
                      <a:pt x="1" y="119"/>
                      <a:pt x="1" y="120"/>
                    </a:cubicBezTo>
                    <a:cubicBezTo>
                      <a:pt x="128" y="0"/>
                      <a:pt x="128" y="0"/>
                      <a:pt x="128" y="0"/>
                    </a:cubicBezTo>
                    <a:cubicBezTo>
                      <a:pt x="128" y="0"/>
                      <a:pt x="128" y="0"/>
                      <a:pt x="128"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6" name="Google Shape;2256;p41"/>
              <p:cNvSpPr/>
              <p:nvPr/>
            </p:nvSpPr>
            <p:spPr>
              <a:xfrm>
                <a:off x="4558949" y="3158326"/>
                <a:ext cx="295557" cy="295566"/>
              </a:xfrm>
              <a:custGeom>
                <a:avLst/>
                <a:gdLst/>
                <a:ahLst/>
                <a:cxnLst/>
                <a:rect l="l" t="t" r="r" b="b"/>
                <a:pathLst>
                  <a:path w="100" h="99" extrusionOk="0">
                    <a:moveTo>
                      <a:pt x="99" y="0"/>
                    </a:moveTo>
                    <a:cubicBezTo>
                      <a:pt x="0" y="89"/>
                      <a:pt x="0" y="89"/>
                      <a:pt x="0" y="89"/>
                    </a:cubicBezTo>
                    <a:cubicBezTo>
                      <a:pt x="0" y="99"/>
                      <a:pt x="0" y="99"/>
                      <a:pt x="0" y="99"/>
                    </a:cubicBezTo>
                    <a:cubicBezTo>
                      <a:pt x="100" y="3"/>
                      <a:pt x="100" y="3"/>
                      <a:pt x="100" y="3"/>
                    </a:cubicBezTo>
                    <a:cubicBezTo>
                      <a:pt x="100" y="2"/>
                      <a:pt x="99" y="1"/>
                      <a:pt x="99"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7" name="Google Shape;2257;p41"/>
              <p:cNvSpPr/>
              <p:nvPr/>
            </p:nvSpPr>
            <p:spPr>
              <a:xfrm>
                <a:off x="4904967" y="2949267"/>
                <a:ext cx="432523" cy="317193"/>
              </a:xfrm>
              <a:custGeom>
                <a:avLst/>
                <a:gdLst/>
                <a:ahLst/>
                <a:cxnLst/>
                <a:rect l="l" t="t" r="r" b="b"/>
                <a:pathLst>
                  <a:path w="147" h="106" extrusionOk="0">
                    <a:moveTo>
                      <a:pt x="147" y="0"/>
                    </a:moveTo>
                    <a:cubicBezTo>
                      <a:pt x="0" y="102"/>
                      <a:pt x="0" y="102"/>
                      <a:pt x="0" y="102"/>
                    </a:cubicBezTo>
                    <a:cubicBezTo>
                      <a:pt x="1" y="103"/>
                      <a:pt x="2" y="105"/>
                      <a:pt x="3" y="106"/>
                    </a:cubicBezTo>
                    <a:cubicBezTo>
                      <a:pt x="147" y="0"/>
                      <a:pt x="147" y="0"/>
                      <a:pt x="147"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8" name="Google Shape;2258;p41"/>
              <p:cNvSpPr/>
              <p:nvPr/>
            </p:nvSpPr>
            <p:spPr>
              <a:xfrm>
                <a:off x="4558949" y="3252042"/>
                <a:ext cx="353227" cy="273939"/>
              </a:xfrm>
              <a:custGeom>
                <a:avLst/>
                <a:gdLst/>
                <a:ahLst/>
                <a:cxnLst/>
                <a:rect l="l" t="t" r="r" b="b"/>
                <a:pathLst>
                  <a:path w="120" h="93" extrusionOk="0">
                    <a:moveTo>
                      <a:pt x="117" y="0"/>
                    </a:moveTo>
                    <a:cubicBezTo>
                      <a:pt x="0" y="81"/>
                      <a:pt x="0" y="81"/>
                      <a:pt x="0" y="81"/>
                    </a:cubicBezTo>
                    <a:cubicBezTo>
                      <a:pt x="0" y="93"/>
                      <a:pt x="0" y="93"/>
                      <a:pt x="0" y="93"/>
                    </a:cubicBezTo>
                    <a:cubicBezTo>
                      <a:pt x="120" y="4"/>
                      <a:pt x="120" y="4"/>
                      <a:pt x="120" y="4"/>
                    </a:cubicBezTo>
                    <a:cubicBezTo>
                      <a:pt x="119" y="3"/>
                      <a:pt x="118" y="1"/>
                      <a:pt x="117"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9" name="Google Shape;2259;p41"/>
              <p:cNvSpPr/>
              <p:nvPr/>
            </p:nvSpPr>
            <p:spPr>
              <a:xfrm>
                <a:off x="4977054" y="3086237"/>
                <a:ext cx="439730" cy="273940"/>
              </a:xfrm>
              <a:custGeom>
                <a:avLst/>
                <a:gdLst/>
                <a:ahLst/>
                <a:cxnLst/>
                <a:rect l="l" t="t" r="r" b="b"/>
                <a:pathLst>
                  <a:path w="149" h="92" extrusionOk="0">
                    <a:moveTo>
                      <a:pt x="149" y="0"/>
                    </a:moveTo>
                    <a:cubicBezTo>
                      <a:pt x="0" y="87"/>
                      <a:pt x="0" y="87"/>
                      <a:pt x="0" y="87"/>
                    </a:cubicBezTo>
                    <a:cubicBezTo>
                      <a:pt x="1" y="89"/>
                      <a:pt x="3" y="90"/>
                      <a:pt x="4" y="92"/>
                    </a:cubicBezTo>
                    <a:cubicBezTo>
                      <a:pt x="149" y="0"/>
                      <a:pt x="149" y="0"/>
                      <a:pt x="149"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0" name="Google Shape;2260;p41"/>
              <p:cNvSpPr/>
              <p:nvPr/>
            </p:nvSpPr>
            <p:spPr>
              <a:xfrm>
                <a:off x="4558949" y="3345758"/>
                <a:ext cx="432523" cy="288357"/>
              </a:xfrm>
              <a:custGeom>
                <a:avLst/>
                <a:gdLst/>
                <a:ahLst/>
                <a:cxnLst/>
                <a:rect l="l" t="t" r="r" b="b"/>
                <a:pathLst>
                  <a:path w="145" h="97" extrusionOk="0">
                    <a:moveTo>
                      <a:pt x="141" y="0"/>
                    </a:moveTo>
                    <a:cubicBezTo>
                      <a:pt x="0" y="83"/>
                      <a:pt x="0" y="83"/>
                      <a:pt x="0" y="83"/>
                    </a:cubicBezTo>
                    <a:cubicBezTo>
                      <a:pt x="0" y="97"/>
                      <a:pt x="0" y="97"/>
                      <a:pt x="0" y="97"/>
                    </a:cubicBezTo>
                    <a:cubicBezTo>
                      <a:pt x="145" y="5"/>
                      <a:pt x="145" y="5"/>
                      <a:pt x="145" y="5"/>
                    </a:cubicBezTo>
                    <a:cubicBezTo>
                      <a:pt x="144" y="3"/>
                      <a:pt x="142" y="2"/>
                      <a:pt x="141"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1" name="Google Shape;2261;p41"/>
              <p:cNvSpPr/>
              <p:nvPr/>
            </p:nvSpPr>
            <p:spPr>
              <a:xfrm>
                <a:off x="5092393" y="3295296"/>
                <a:ext cx="396479" cy="187433"/>
              </a:xfrm>
              <a:custGeom>
                <a:avLst/>
                <a:gdLst/>
                <a:ahLst/>
                <a:cxnLst/>
                <a:rect l="l" t="t" r="r" b="b"/>
                <a:pathLst>
                  <a:path w="133" h="63" extrusionOk="0">
                    <a:moveTo>
                      <a:pt x="133" y="0"/>
                    </a:moveTo>
                    <a:cubicBezTo>
                      <a:pt x="0" y="60"/>
                      <a:pt x="0" y="60"/>
                      <a:pt x="0" y="60"/>
                    </a:cubicBezTo>
                    <a:cubicBezTo>
                      <a:pt x="1" y="61"/>
                      <a:pt x="3" y="62"/>
                      <a:pt x="4" y="63"/>
                    </a:cubicBezTo>
                    <a:cubicBezTo>
                      <a:pt x="133" y="0"/>
                      <a:pt x="133" y="0"/>
                      <a:pt x="133"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2" name="Google Shape;2262;p41"/>
              <p:cNvSpPr/>
              <p:nvPr/>
            </p:nvSpPr>
            <p:spPr>
              <a:xfrm>
                <a:off x="4558949" y="3475519"/>
                <a:ext cx="547862" cy="273939"/>
              </a:xfrm>
              <a:custGeom>
                <a:avLst/>
                <a:gdLst/>
                <a:ahLst/>
                <a:cxnLst/>
                <a:rect l="l" t="t" r="r" b="b"/>
                <a:pathLst>
                  <a:path w="185" h="93" extrusionOk="0">
                    <a:moveTo>
                      <a:pt x="181" y="0"/>
                    </a:moveTo>
                    <a:cubicBezTo>
                      <a:pt x="0" y="80"/>
                      <a:pt x="0" y="80"/>
                      <a:pt x="0" y="80"/>
                    </a:cubicBezTo>
                    <a:cubicBezTo>
                      <a:pt x="0" y="93"/>
                      <a:pt x="0" y="93"/>
                      <a:pt x="0" y="93"/>
                    </a:cubicBezTo>
                    <a:cubicBezTo>
                      <a:pt x="185" y="3"/>
                      <a:pt x="185" y="3"/>
                      <a:pt x="185" y="3"/>
                    </a:cubicBezTo>
                    <a:cubicBezTo>
                      <a:pt x="184" y="2"/>
                      <a:pt x="182" y="1"/>
                      <a:pt x="181"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3" name="Google Shape;2263;p41"/>
              <p:cNvSpPr/>
              <p:nvPr/>
            </p:nvSpPr>
            <p:spPr>
              <a:xfrm>
                <a:off x="5539333" y="3504355"/>
                <a:ext cx="0" cy="0"/>
              </a:xfrm>
              <a:custGeom>
                <a:avLst/>
                <a:gdLst/>
                <a:ahLst/>
                <a:cxnLst/>
                <a:rect l="l" t="t" r="r" b="b"/>
                <a:pathLst>
                  <a:path w="120000" h="1" extrusionOk="0">
                    <a:moveTo>
                      <a:pt x="0" y="0"/>
                    </a:moveTo>
                    <a:cubicBezTo>
                      <a:pt x="0" y="0"/>
                      <a:pt x="0" y="0"/>
                      <a:pt x="0" y="0"/>
                    </a:cubicBezTo>
                    <a:cubicBezTo>
                      <a:pt x="0" y="0"/>
                      <a:pt x="0" y="0"/>
                      <a:pt x="0" y="0"/>
                    </a:cubicBezTo>
                    <a:cubicBezTo>
                      <a:pt x="0" y="0"/>
                      <a:pt x="0" y="0"/>
                      <a:pt x="0" y="0"/>
                    </a:cubicBezTo>
                  </a:path>
                </a:pathLst>
              </a:custGeom>
              <a:solidFill>
                <a:srgbClr val="2C0B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4" name="Google Shape;2264;p41"/>
              <p:cNvSpPr/>
              <p:nvPr/>
            </p:nvSpPr>
            <p:spPr>
              <a:xfrm>
                <a:off x="5539333" y="3504355"/>
                <a:ext cx="0" cy="0"/>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2C09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5" name="Google Shape;2265;p41"/>
              <p:cNvSpPr/>
              <p:nvPr/>
            </p:nvSpPr>
            <p:spPr>
              <a:xfrm>
                <a:off x="5258194" y="3504355"/>
                <a:ext cx="281140" cy="93716"/>
              </a:xfrm>
              <a:custGeom>
                <a:avLst/>
                <a:gdLst/>
                <a:ahLst/>
                <a:cxnLst/>
                <a:rect l="l" t="t" r="r" b="b"/>
                <a:pathLst>
                  <a:path w="96" h="31" extrusionOk="0">
                    <a:moveTo>
                      <a:pt x="96" y="0"/>
                    </a:moveTo>
                    <a:cubicBezTo>
                      <a:pt x="90" y="2"/>
                      <a:pt x="50" y="14"/>
                      <a:pt x="0" y="29"/>
                    </a:cubicBezTo>
                    <a:cubicBezTo>
                      <a:pt x="1" y="30"/>
                      <a:pt x="2" y="30"/>
                      <a:pt x="3" y="31"/>
                    </a:cubicBezTo>
                    <a:cubicBezTo>
                      <a:pt x="96" y="0"/>
                      <a:pt x="96" y="0"/>
                      <a:pt x="96" y="0"/>
                    </a:cubicBezTo>
                    <a:cubicBezTo>
                      <a:pt x="96" y="0"/>
                      <a:pt x="96" y="0"/>
                      <a:pt x="96"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6" name="Google Shape;2266;p41"/>
              <p:cNvSpPr/>
              <p:nvPr/>
            </p:nvSpPr>
            <p:spPr>
              <a:xfrm>
                <a:off x="4558949" y="3590862"/>
                <a:ext cx="706454" cy="245104"/>
              </a:xfrm>
              <a:custGeom>
                <a:avLst/>
                <a:gdLst/>
                <a:ahLst/>
                <a:cxnLst/>
                <a:rect l="l" t="t" r="r" b="b"/>
                <a:pathLst>
                  <a:path w="238" h="82" extrusionOk="0">
                    <a:moveTo>
                      <a:pt x="235" y="0"/>
                    </a:moveTo>
                    <a:cubicBezTo>
                      <a:pt x="147" y="27"/>
                      <a:pt x="28" y="63"/>
                      <a:pt x="0" y="71"/>
                    </a:cubicBezTo>
                    <a:cubicBezTo>
                      <a:pt x="0" y="82"/>
                      <a:pt x="0" y="82"/>
                      <a:pt x="0" y="82"/>
                    </a:cubicBezTo>
                    <a:cubicBezTo>
                      <a:pt x="238" y="2"/>
                      <a:pt x="238" y="2"/>
                      <a:pt x="238" y="2"/>
                    </a:cubicBezTo>
                    <a:cubicBezTo>
                      <a:pt x="237" y="1"/>
                      <a:pt x="236" y="1"/>
                      <a:pt x="235"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7" name="Google Shape;2267;p41"/>
              <p:cNvSpPr/>
              <p:nvPr/>
            </p:nvSpPr>
            <p:spPr>
              <a:xfrm>
                <a:off x="5445620" y="3670160"/>
                <a:ext cx="93713" cy="21627"/>
              </a:xfrm>
              <a:custGeom>
                <a:avLst/>
                <a:gdLst/>
                <a:ahLst/>
                <a:cxnLst/>
                <a:rect l="l" t="t" r="r" b="b"/>
                <a:pathLst>
                  <a:path w="33" h="8" extrusionOk="0">
                    <a:moveTo>
                      <a:pt x="33" y="0"/>
                    </a:moveTo>
                    <a:cubicBezTo>
                      <a:pt x="0" y="8"/>
                      <a:pt x="0" y="8"/>
                      <a:pt x="0" y="8"/>
                    </a:cubicBezTo>
                    <a:cubicBezTo>
                      <a:pt x="0" y="8"/>
                      <a:pt x="1" y="8"/>
                      <a:pt x="1" y="8"/>
                    </a:cubicBezTo>
                    <a:cubicBezTo>
                      <a:pt x="33" y="0"/>
                      <a:pt x="33" y="0"/>
                      <a:pt x="33" y="0"/>
                    </a:cubicBezTo>
                  </a:path>
                </a:pathLst>
              </a:custGeom>
              <a:solidFill>
                <a:srgbClr val="A5440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8" name="Google Shape;2268;p41"/>
              <p:cNvSpPr/>
              <p:nvPr/>
            </p:nvSpPr>
            <p:spPr>
              <a:xfrm>
                <a:off x="4558949" y="3691787"/>
                <a:ext cx="886671" cy="201850"/>
              </a:xfrm>
              <a:custGeom>
                <a:avLst/>
                <a:gdLst/>
                <a:ahLst/>
                <a:cxnLst/>
                <a:rect l="l" t="t" r="r" b="b"/>
                <a:pathLst>
                  <a:path w="300" h="68" extrusionOk="0">
                    <a:moveTo>
                      <a:pt x="299" y="0"/>
                    </a:moveTo>
                    <a:cubicBezTo>
                      <a:pt x="0" y="67"/>
                      <a:pt x="0" y="67"/>
                      <a:pt x="0" y="67"/>
                    </a:cubicBezTo>
                    <a:cubicBezTo>
                      <a:pt x="0" y="68"/>
                      <a:pt x="0" y="68"/>
                      <a:pt x="0" y="68"/>
                    </a:cubicBezTo>
                    <a:cubicBezTo>
                      <a:pt x="26" y="68"/>
                      <a:pt x="26" y="68"/>
                      <a:pt x="26" y="68"/>
                    </a:cubicBezTo>
                    <a:cubicBezTo>
                      <a:pt x="300" y="0"/>
                      <a:pt x="300" y="0"/>
                      <a:pt x="300" y="0"/>
                    </a:cubicBezTo>
                    <a:cubicBezTo>
                      <a:pt x="300" y="0"/>
                      <a:pt x="299" y="0"/>
                      <a:pt x="299"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9" name="Google Shape;2269;p41"/>
              <p:cNvSpPr/>
              <p:nvPr/>
            </p:nvSpPr>
            <p:spPr>
              <a:xfrm>
                <a:off x="4544532" y="2444642"/>
                <a:ext cx="15000" cy="1931700"/>
              </a:xfrm>
              <a:prstGeom prst="rect">
                <a:avLst/>
              </a:prstGeom>
              <a:solidFill>
                <a:srgbClr val="42190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0" name="Google Shape;2270;p41"/>
              <p:cNvSpPr/>
              <p:nvPr/>
            </p:nvSpPr>
            <p:spPr>
              <a:xfrm>
                <a:off x="4544532" y="2444642"/>
                <a:ext cx="15000" cy="19317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1" name="Google Shape;2271;p41"/>
              <p:cNvSpPr/>
              <p:nvPr/>
            </p:nvSpPr>
            <p:spPr>
              <a:xfrm>
                <a:off x="3369513" y="3670160"/>
                <a:ext cx="1030845" cy="706475"/>
              </a:xfrm>
              <a:custGeom>
                <a:avLst/>
                <a:gdLst/>
                <a:ahLst/>
                <a:cxnLst/>
                <a:rect l="l" t="t" r="r" b="b"/>
                <a:pathLst>
                  <a:path w="143" h="98" extrusionOk="0">
                    <a:moveTo>
                      <a:pt x="0" y="0"/>
                    </a:moveTo>
                    <a:lnTo>
                      <a:pt x="132" y="98"/>
                    </a:lnTo>
                    <a:lnTo>
                      <a:pt x="143" y="98"/>
                    </a:lnTo>
                    <a:lnTo>
                      <a:pt x="7"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2" name="Google Shape;2272;p41"/>
              <p:cNvSpPr/>
              <p:nvPr/>
            </p:nvSpPr>
            <p:spPr>
              <a:xfrm>
                <a:off x="3369513" y="3670160"/>
                <a:ext cx="1030845" cy="706475"/>
              </a:xfrm>
              <a:custGeom>
                <a:avLst/>
                <a:gdLst/>
                <a:ahLst/>
                <a:cxnLst/>
                <a:rect l="l" t="t" r="r" b="b"/>
                <a:pathLst>
                  <a:path w="143" h="98" extrusionOk="0">
                    <a:moveTo>
                      <a:pt x="0" y="0"/>
                    </a:moveTo>
                    <a:lnTo>
                      <a:pt x="132" y="98"/>
                    </a:lnTo>
                    <a:lnTo>
                      <a:pt x="143" y="98"/>
                    </a:lnTo>
                    <a:lnTo>
                      <a:pt x="7" y="0"/>
                    </a:ln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3" name="Google Shape;2273;p41"/>
              <p:cNvSpPr/>
              <p:nvPr/>
            </p:nvSpPr>
            <p:spPr>
              <a:xfrm>
                <a:off x="3477643" y="2978103"/>
                <a:ext cx="1066887" cy="865071"/>
              </a:xfrm>
              <a:custGeom>
                <a:avLst/>
                <a:gdLst/>
                <a:ahLst/>
                <a:cxnLst/>
                <a:rect l="l" t="t" r="r" b="b"/>
                <a:pathLst>
                  <a:path w="361" h="293" extrusionOk="0">
                    <a:moveTo>
                      <a:pt x="361" y="0"/>
                    </a:moveTo>
                    <a:cubicBezTo>
                      <a:pt x="0" y="247"/>
                      <a:pt x="0" y="247"/>
                      <a:pt x="0" y="247"/>
                    </a:cubicBezTo>
                    <a:cubicBezTo>
                      <a:pt x="65" y="293"/>
                      <a:pt x="65" y="293"/>
                      <a:pt x="65" y="293"/>
                    </a:cubicBezTo>
                    <a:cubicBezTo>
                      <a:pt x="95" y="287"/>
                      <a:pt x="125" y="279"/>
                      <a:pt x="153" y="268"/>
                    </a:cubicBezTo>
                    <a:cubicBezTo>
                      <a:pt x="216" y="245"/>
                      <a:pt x="274" y="208"/>
                      <a:pt x="319" y="158"/>
                    </a:cubicBezTo>
                    <a:cubicBezTo>
                      <a:pt x="326" y="150"/>
                      <a:pt x="332" y="143"/>
                      <a:pt x="338" y="135"/>
                    </a:cubicBezTo>
                    <a:cubicBezTo>
                      <a:pt x="361" y="0"/>
                      <a:pt x="361" y="0"/>
                      <a:pt x="361" y="0"/>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4" name="Google Shape;2274;p41"/>
              <p:cNvSpPr/>
              <p:nvPr/>
            </p:nvSpPr>
            <p:spPr>
              <a:xfrm>
                <a:off x="3650652" y="3843174"/>
                <a:ext cx="482982" cy="338820"/>
              </a:xfrm>
              <a:custGeom>
                <a:avLst/>
                <a:gdLst/>
                <a:ahLst/>
                <a:cxnLst/>
                <a:rect l="l" t="t" r="r" b="b"/>
                <a:pathLst>
                  <a:path w="165" h="115" extrusionOk="0">
                    <a:moveTo>
                      <a:pt x="5" y="0"/>
                    </a:moveTo>
                    <a:cubicBezTo>
                      <a:pt x="4" y="0"/>
                      <a:pt x="2" y="1"/>
                      <a:pt x="0" y="1"/>
                    </a:cubicBezTo>
                    <a:cubicBezTo>
                      <a:pt x="165" y="115"/>
                      <a:pt x="165" y="115"/>
                      <a:pt x="165" y="115"/>
                    </a:cubicBezTo>
                    <a:cubicBezTo>
                      <a:pt x="5" y="0"/>
                      <a:pt x="5" y="0"/>
                      <a:pt x="5" y="0"/>
                    </a:cubicBezTo>
                  </a:path>
                </a:pathLst>
              </a:custGeom>
              <a:solidFill>
                <a:srgbClr val="3C120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5" name="Google Shape;2275;p41"/>
              <p:cNvSpPr/>
              <p:nvPr/>
            </p:nvSpPr>
            <p:spPr>
              <a:xfrm>
                <a:off x="3672278" y="3381803"/>
                <a:ext cx="800166" cy="908325"/>
              </a:xfrm>
              <a:custGeom>
                <a:avLst/>
                <a:gdLst/>
                <a:ahLst/>
                <a:cxnLst/>
                <a:rect l="l" t="t" r="r" b="b"/>
                <a:pathLst>
                  <a:path w="273" h="309" extrusionOk="0">
                    <a:moveTo>
                      <a:pt x="273" y="0"/>
                    </a:moveTo>
                    <a:cubicBezTo>
                      <a:pt x="267" y="8"/>
                      <a:pt x="261" y="15"/>
                      <a:pt x="254" y="23"/>
                    </a:cubicBezTo>
                    <a:cubicBezTo>
                      <a:pt x="209" y="73"/>
                      <a:pt x="151" y="110"/>
                      <a:pt x="88" y="133"/>
                    </a:cubicBezTo>
                    <a:cubicBezTo>
                      <a:pt x="60" y="144"/>
                      <a:pt x="30" y="152"/>
                      <a:pt x="0" y="158"/>
                    </a:cubicBezTo>
                    <a:cubicBezTo>
                      <a:pt x="220" y="309"/>
                      <a:pt x="220" y="309"/>
                      <a:pt x="220" y="309"/>
                    </a:cubicBezTo>
                    <a:cubicBezTo>
                      <a:pt x="273" y="0"/>
                      <a:pt x="273" y="0"/>
                      <a:pt x="273" y="0"/>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6" name="Google Shape;2276;p41"/>
              <p:cNvSpPr/>
              <p:nvPr/>
            </p:nvSpPr>
            <p:spPr>
              <a:xfrm>
                <a:off x="5337489" y="4254083"/>
                <a:ext cx="987593" cy="64880"/>
              </a:xfrm>
              <a:custGeom>
                <a:avLst/>
                <a:gdLst/>
                <a:ahLst/>
                <a:cxnLst/>
                <a:rect l="l" t="t" r="r" b="b"/>
                <a:pathLst>
                  <a:path w="137" h="9" extrusionOk="0">
                    <a:moveTo>
                      <a:pt x="25" y="0"/>
                    </a:moveTo>
                    <a:lnTo>
                      <a:pt x="0" y="0"/>
                    </a:lnTo>
                    <a:lnTo>
                      <a:pt x="0" y="9"/>
                    </a:lnTo>
                    <a:lnTo>
                      <a:pt x="25" y="9"/>
                    </a:lnTo>
                    <a:lnTo>
                      <a:pt x="25" y="0"/>
                    </a:lnTo>
                    <a:close/>
                    <a:moveTo>
                      <a:pt x="137" y="0"/>
                    </a:moveTo>
                    <a:lnTo>
                      <a:pt x="30" y="0"/>
                    </a:lnTo>
                    <a:lnTo>
                      <a:pt x="30" y="9"/>
                    </a:lnTo>
                    <a:lnTo>
                      <a:pt x="137" y="9"/>
                    </a:lnTo>
                    <a:lnTo>
                      <a:pt x="13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7" name="Google Shape;2277;p41"/>
              <p:cNvSpPr/>
              <p:nvPr/>
            </p:nvSpPr>
            <p:spPr>
              <a:xfrm>
                <a:off x="5337489" y="4254083"/>
                <a:ext cx="987593" cy="64880"/>
              </a:xfrm>
              <a:custGeom>
                <a:avLst/>
                <a:gdLst/>
                <a:ahLst/>
                <a:cxnLst/>
                <a:rect l="l" t="t" r="r" b="b"/>
                <a:pathLst>
                  <a:path w="137" h="9" extrusionOk="0">
                    <a:moveTo>
                      <a:pt x="25" y="0"/>
                    </a:moveTo>
                    <a:lnTo>
                      <a:pt x="0" y="0"/>
                    </a:lnTo>
                    <a:lnTo>
                      <a:pt x="0" y="9"/>
                    </a:lnTo>
                    <a:lnTo>
                      <a:pt x="25" y="9"/>
                    </a:lnTo>
                    <a:lnTo>
                      <a:pt x="25" y="0"/>
                    </a:lnTo>
                    <a:moveTo>
                      <a:pt x="137" y="0"/>
                    </a:moveTo>
                    <a:lnTo>
                      <a:pt x="30" y="0"/>
                    </a:lnTo>
                    <a:lnTo>
                      <a:pt x="30" y="9"/>
                    </a:lnTo>
                    <a:lnTo>
                      <a:pt x="137" y="9"/>
                    </a:lnTo>
                    <a:lnTo>
                      <a:pt x="137"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8" name="Google Shape;2278;p41"/>
              <p:cNvSpPr/>
              <p:nvPr/>
            </p:nvSpPr>
            <p:spPr>
              <a:xfrm>
                <a:off x="5517707" y="4254083"/>
                <a:ext cx="35400" cy="65400"/>
              </a:xfrm>
              <a:prstGeom prst="rect">
                <a:avLst/>
              </a:prstGeom>
              <a:solidFill>
                <a:srgbClr val="D9931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9" name="Google Shape;2279;p41"/>
              <p:cNvSpPr/>
              <p:nvPr/>
            </p:nvSpPr>
            <p:spPr>
              <a:xfrm>
                <a:off x="5517707" y="4254083"/>
                <a:ext cx="35400" cy="654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 name="TextBox 2">
            <a:extLst>
              <a:ext uri="{FF2B5EF4-FFF2-40B4-BE49-F238E27FC236}">
                <a16:creationId xmlns:a16="http://schemas.microsoft.com/office/drawing/2014/main" id="{AD0595F1-EDEB-E592-F684-8B74CFE8020F}"/>
              </a:ext>
            </a:extLst>
          </p:cNvPr>
          <p:cNvSpPr txBox="1"/>
          <p:nvPr/>
        </p:nvSpPr>
        <p:spPr>
          <a:xfrm>
            <a:off x="3082027" y="1930650"/>
            <a:ext cx="5434850" cy="2975815"/>
          </a:xfrm>
          <a:prstGeom prst="rect">
            <a:avLst/>
          </a:prstGeom>
          <a:noFill/>
        </p:spPr>
        <p:txBody>
          <a:bodyPr wrap="square">
            <a:spAutoFit/>
          </a:bodyPr>
          <a:lstStyle/>
          <a:p>
            <a:pPr marL="457200" indent="-457200" rtl="0" fontAlgn="base">
              <a:lnSpc>
                <a:spcPct val="150000"/>
              </a:lnSpc>
              <a:spcBef>
                <a:spcPts val="0"/>
              </a:spcBef>
              <a:spcAft>
                <a:spcPts val="0"/>
              </a:spcAft>
              <a:buClr>
                <a:schemeClr val="tx1"/>
              </a:buClr>
              <a:buFont typeface="Wingdings" panose="05000000000000000000" pitchFamily="2" charset="2"/>
              <a:buChar char="Ø"/>
            </a:pPr>
            <a:r>
              <a:rPr lang="en-US" sz="3000" b="1" i="0" u="none" strike="noStrike" dirty="0">
                <a:solidFill>
                  <a:schemeClr val="tx1"/>
                </a:solidFill>
                <a:effectLst/>
                <a:latin typeface="Sawarabi Gothic" panose="020B0604020202020204" charset="-128"/>
                <a:ea typeface="Sawarabi Gothic" panose="020B0604020202020204" charset="-128"/>
              </a:rPr>
              <a:t>English everyday</a:t>
            </a:r>
          </a:p>
          <a:p>
            <a:pPr rtl="0" fontAlgn="base">
              <a:lnSpc>
                <a:spcPct val="150000"/>
              </a:lnSpc>
              <a:spcBef>
                <a:spcPts val="0"/>
              </a:spcBef>
              <a:spcAft>
                <a:spcPts val="0"/>
              </a:spcAft>
              <a:buClr>
                <a:schemeClr val="tx1"/>
              </a:buClr>
            </a:pPr>
            <a:r>
              <a:rPr lang="en-US" sz="3200" dirty="0">
                <a:solidFill>
                  <a:schemeClr val="tx1"/>
                </a:solidFill>
                <a:latin typeface="Patrick Hand" panose="00000500000000000000" pitchFamily="2" charset="0"/>
              </a:rPr>
              <a:t>     </a:t>
            </a:r>
            <a:r>
              <a:rPr lang="en-US" sz="3200" b="0" i="0" u="none" strike="noStrike" dirty="0">
                <a:solidFill>
                  <a:schemeClr val="tx1"/>
                </a:solidFill>
                <a:effectLst/>
                <a:latin typeface="Patrick Hand" panose="00000500000000000000" pitchFamily="2" charset="0"/>
              </a:rPr>
              <a:t>Know how to make promises</a:t>
            </a:r>
          </a:p>
          <a:p>
            <a:pPr marL="457200" indent="-457200" rtl="0" fontAlgn="base">
              <a:lnSpc>
                <a:spcPct val="150000"/>
              </a:lnSpc>
              <a:spcBef>
                <a:spcPts val="0"/>
              </a:spcBef>
              <a:spcAft>
                <a:spcPts val="0"/>
              </a:spcAft>
              <a:buClr>
                <a:schemeClr val="tx1"/>
              </a:buClr>
              <a:buFont typeface="Wingdings" panose="05000000000000000000" pitchFamily="2" charset="2"/>
              <a:buChar char="Ø"/>
            </a:pPr>
            <a:r>
              <a:rPr lang="en-US" sz="3000" b="1" i="0" u="none" strike="noStrike" dirty="0">
                <a:solidFill>
                  <a:schemeClr val="tx1"/>
                </a:solidFill>
                <a:effectLst/>
                <a:latin typeface="Sawarabi Gothic" panose="020B0604020202020204" charset="-128"/>
                <a:ea typeface="Sawarabi Gothic" panose="020B0604020202020204" charset="-128"/>
              </a:rPr>
              <a:t>Changes around you</a:t>
            </a:r>
          </a:p>
          <a:p>
            <a:pPr rtl="0" fontAlgn="base">
              <a:lnSpc>
                <a:spcPct val="150000"/>
              </a:lnSpc>
              <a:spcBef>
                <a:spcPts val="0"/>
              </a:spcBef>
              <a:spcAft>
                <a:spcPts val="0"/>
              </a:spcAft>
              <a:buClr>
                <a:schemeClr val="tx1"/>
              </a:buClr>
            </a:pPr>
            <a:r>
              <a:rPr lang="en-US" sz="3200" b="0" i="0" u="none" strike="noStrike" dirty="0">
                <a:solidFill>
                  <a:schemeClr val="tx1"/>
                </a:solidFill>
                <a:effectLst/>
                <a:latin typeface="Patrick Hand" panose="00000500000000000000" pitchFamily="2" charset="0"/>
              </a:rPr>
              <a:t>     Talk about Changes in Lifestyle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741"/>
        <p:cNvGrpSpPr/>
        <p:nvPr/>
      </p:nvGrpSpPr>
      <p:grpSpPr>
        <a:xfrm>
          <a:off x="0" y="0"/>
          <a:ext cx="0" cy="0"/>
          <a:chOff x="0" y="0"/>
          <a:chExt cx="0" cy="0"/>
        </a:xfrm>
      </p:grpSpPr>
      <p:sp>
        <p:nvSpPr>
          <p:cNvPr id="2742" name="Google Shape;2742;p48"/>
          <p:cNvSpPr txBox="1">
            <a:spLocks noGrp="1"/>
          </p:cNvSpPr>
          <p:nvPr>
            <p:ph type="title"/>
          </p:nvPr>
        </p:nvSpPr>
        <p:spPr>
          <a:xfrm>
            <a:off x="720000" y="26781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t>Ex4: Work in groups. Read the passages in 3 again and discuss. </a:t>
            </a:r>
          </a:p>
        </p:txBody>
      </p:sp>
      <p:sp>
        <p:nvSpPr>
          <p:cNvPr id="19" name="TextBox 18">
            <a:extLst>
              <a:ext uri="{FF2B5EF4-FFF2-40B4-BE49-F238E27FC236}">
                <a16:creationId xmlns:a16="http://schemas.microsoft.com/office/drawing/2014/main" id="{E19EA28B-3487-DAC3-AEDC-1594DCE38154}"/>
              </a:ext>
            </a:extLst>
          </p:cNvPr>
          <p:cNvSpPr txBox="1"/>
          <p:nvPr/>
        </p:nvSpPr>
        <p:spPr>
          <a:xfrm>
            <a:off x="857693" y="1427571"/>
            <a:ext cx="4635794" cy="461665"/>
          </a:xfrm>
          <a:prstGeom prst="rect">
            <a:avLst/>
          </a:prstGeom>
          <a:noFill/>
        </p:spPr>
        <p:txBody>
          <a:bodyPr wrap="square">
            <a:spAutoFit/>
          </a:bodyPr>
          <a:lstStyle/>
          <a:p>
            <a:pPr indent="-635" algn="just" rtl="0">
              <a:spcBef>
                <a:spcPts val="0"/>
              </a:spcBef>
              <a:spcAft>
                <a:spcPts val="0"/>
              </a:spcAft>
            </a:pPr>
            <a:r>
              <a:rPr lang="en-US" sz="2400" b="0" i="0" u="none" strike="noStrike" dirty="0">
                <a:solidFill>
                  <a:srgbClr val="000000"/>
                </a:solidFill>
                <a:effectLst/>
                <a:latin typeface="Patrick Hand" panose="00000500000000000000" pitchFamily="2" charset="0"/>
              </a:rPr>
              <a:t>- Work in groups.</a:t>
            </a:r>
            <a:endParaRPr lang="en-US" sz="2400" b="0" dirty="0">
              <a:effectLst/>
              <a:latin typeface="Patrick Hand" panose="00000500000000000000" pitchFamily="2" charset="0"/>
            </a:endParaRPr>
          </a:p>
        </p:txBody>
      </p:sp>
      <p:sp>
        <p:nvSpPr>
          <p:cNvPr id="21" name="TextBox 20">
            <a:extLst>
              <a:ext uri="{FF2B5EF4-FFF2-40B4-BE49-F238E27FC236}">
                <a16:creationId xmlns:a16="http://schemas.microsoft.com/office/drawing/2014/main" id="{FFE106A7-022E-8D18-5285-8C4B25E8FF84}"/>
              </a:ext>
            </a:extLst>
          </p:cNvPr>
          <p:cNvSpPr txBox="1"/>
          <p:nvPr/>
        </p:nvSpPr>
        <p:spPr>
          <a:xfrm>
            <a:off x="857693" y="1953579"/>
            <a:ext cx="7704000" cy="461665"/>
          </a:xfrm>
          <a:prstGeom prst="rect">
            <a:avLst/>
          </a:prstGeom>
          <a:noFill/>
        </p:spPr>
        <p:txBody>
          <a:bodyPr wrap="square">
            <a:spAutoFit/>
          </a:bodyPr>
          <a:lstStyle/>
          <a:p>
            <a:pPr indent="-635" algn="just" rtl="0">
              <a:spcBef>
                <a:spcPts val="0"/>
              </a:spcBef>
              <a:spcAft>
                <a:spcPts val="0"/>
              </a:spcAft>
            </a:pPr>
            <a:r>
              <a:rPr lang="en-US" sz="2400" b="0" i="0" u="none" strike="noStrike" dirty="0">
                <a:solidFill>
                  <a:srgbClr val="000000"/>
                </a:solidFill>
                <a:effectLst/>
                <a:latin typeface="Patrick Hand" panose="00000500000000000000" pitchFamily="2" charset="0"/>
              </a:rPr>
              <a:t>- Look at two suggested questions and express your idea.</a:t>
            </a:r>
            <a:endParaRPr lang="en-US" sz="2400" b="0" dirty="0">
              <a:effectLst/>
              <a:latin typeface="Patrick Hand" panose="00000500000000000000" pitchFamily="2" charset="0"/>
            </a:endParaRPr>
          </a:p>
        </p:txBody>
      </p:sp>
      <p:sp>
        <p:nvSpPr>
          <p:cNvPr id="23" name="TextBox 22">
            <a:extLst>
              <a:ext uri="{FF2B5EF4-FFF2-40B4-BE49-F238E27FC236}">
                <a16:creationId xmlns:a16="http://schemas.microsoft.com/office/drawing/2014/main" id="{9FB52C91-2965-EB46-266A-FA44176D1235}"/>
              </a:ext>
            </a:extLst>
          </p:cNvPr>
          <p:cNvSpPr txBox="1"/>
          <p:nvPr/>
        </p:nvSpPr>
        <p:spPr>
          <a:xfrm>
            <a:off x="857693" y="2571750"/>
            <a:ext cx="8009860" cy="2254913"/>
          </a:xfrm>
          <a:prstGeom prst="rect">
            <a:avLst/>
          </a:prstGeom>
          <a:solidFill>
            <a:schemeClr val="accent3">
              <a:lumMod val="20000"/>
              <a:lumOff val="80000"/>
            </a:schemeClr>
          </a:solidFill>
          <a:ln w="19050">
            <a:solidFill>
              <a:schemeClr val="accent3">
                <a:lumMod val="75000"/>
              </a:schemeClr>
            </a:solidFill>
          </a:ln>
        </p:spPr>
        <p:txBody>
          <a:bodyPr wrap="square">
            <a:spAutoFit/>
          </a:bodyPr>
          <a:lstStyle/>
          <a:p>
            <a:pPr marL="342900" indent="-342900" algn="just" rtl="0">
              <a:lnSpc>
                <a:spcPct val="150000"/>
              </a:lnSpc>
              <a:spcBef>
                <a:spcPts val="0"/>
              </a:spcBef>
              <a:spcAft>
                <a:spcPts val="0"/>
              </a:spcAft>
              <a:buAutoNum type="arabicPeriod"/>
            </a:pPr>
            <a:r>
              <a:rPr lang="en-US" sz="2400" dirty="0">
                <a:latin typeface="Patrick Hand" panose="00000500000000000000" pitchFamily="2" charset="0"/>
              </a:rPr>
              <a:t>F</a:t>
            </a:r>
            <a:r>
              <a:rPr lang="en-US" sz="2400" b="0" i="0" u="none" strike="noStrike" dirty="0">
                <a:solidFill>
                  <a:srgbClr val="000000"/>
                </a:solidFill>
                <a:effectLst/>
                <a:latin typeface="Patrick Hand" panose="00000500000000000000" pitchFamily="2" charset="0"/>
              </a:rPr>
              <a:t>ocus on aspects of life in the past and choose the one they would like to experience</a:t>
            </a:r>
            <a:endParaRPr lang="en-US" sz="2400" dirty="0">
              <a:latin typeface="Patrick Hand" panose="00000500000000000000" pitchFamily="2" charset="0"/>
            </a:endParaRPr>
          </a:p>
          <a:p>
            <a:pPr marL="342900" indent="-342900" algn="just" rtl="0">
              <a:lnSpc>
                <a:spcPct val="150000"/>
              </a:lnSpc>
              <a:spcBef>
                <a:spcPts val="0"/>
              </a:spcBef>
              <a:spcAft>
                <a:spcPts val="0"/>
              </a:spcAft>
              <a:buAutoNum type="arabicPeriod"/>
            </a:pPr>
            <a:r>
              <a:rPr lang="en-US" sz="2400" b="0" i="0" u="none" strike="noStrike" dirty="0">
                <a:solidFill>
                  <a:srgbClr val="000000"/>
                </a:solidFill>
                <a:effectLst/>
                <a:latin typeface="Patrick Hand" panose="00000500000000000000" pitchFamily="2" charset="0"/>
              </a:rPr>
              <a:t>Choose the change which they think is for the better and explain why.</a:t>
            </a:r>
            <a:endParaRPr lang="en-US" sz="2400" b="0" dirty="0">
              <a:effectLst/>
              <a:latin typeface="Patrick Hand" panose="00000500000000000000"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811"/>
        <p:cNvGrpSpPr/>
        <p:nvPr/>
      </p:nvGrpSpPr>
      <p:grpSpPr>
        <a:xfrm>
          <a:off x="0" y="0"/>
          <a:ext cx="0" cy="0"/>
          <a:chOff x="0" y="0"/>
          <a:chExt cx="0" cy="0"/>
        </a:xfrm>
      </p:grpSpPr>
      <p:sp>
        <p:nvSpPr>
          <p:cNvPr id="2" name="Rectangle 1">
            <a:extLst>
              <a:ext uri="{FF2B5EF4-FFF2-40B4-BE49-F238E27FC236}">
                <a16:creationId xmlns:a16="http://schemas.microsoft.com/office/drawing/2014/main" id="{2055581D-4B38-3B28-5663-1E0330F6DA0E}"/>
              </a:ext>
            </a:extLst>
          </p:cNvPr>
          <p:cNvSpPr/>
          <p:nvPr/>
        </p:nvSpPr>
        <p:spPr>
          <a:xfrm>
            <a:off x="6074229" y="638628"/>
            <a:ext cx="2520422" cy="332649"/>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1122FC0-DB30-BD0E-869A-C8294F0915B2}"/>
              </a:ext>
            </a:extLst>
          </p:cNvPr>
          <p:cNvSpPr/>
          <p:nvPr/>
        </p:nvSpPr>
        <p:spPr>
          <a:xfrm>
            <a:off x="609600" y="1014481"/>
            <a:ext cx="3062514" cy="349862"/>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4" name="Google Shape;2814;p49"/>
          <p:cNvSpPr txBox="1">
            <a:spLocks noGrp="1"/>
          </p:cNvSpPr>
          <p:nvPr>
            <p:ph type="title"/>
          </p:nvPr>
        </p:nvSpPr>
        <p:spPr>
          <a:xfrm>
            <a:off x="549349" y="161490"/>
            <a:ext cx="8045302"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2400" dirty="0">
                <a:latin typeface="Calibri" panose="020F0502020204030204" pitchFamily="34" charset="0"/>
                <a:ea typeface="Microsoft JhengHei" panose="020B0604030504040204" pitchFamily="34" charset="-120"/>
                <a:cs typeface="Calibri" panose="020F0502020204030204" pitchFamily="34" charset="0"/>
              </a:rPr>
              <a:t>Ex5: Work in pairs. Read the list below. Tell your partners which of them has remained the same and which has changed over the past five years. Take notes of your partner’s answers and report them to the class.</a:t>
            </a:r>
          </a:p>
        </p:txBody>
      </p:sp>
      <p:sp>
        <p:nvSpPr>
          <p:cNvPr id="3" name="TextBox 2">
            <a:extLst>
              <a:ext uri="{FF2B5EF4-FFF2-40B4-BE49-F238E27FC236}">
                <a16:creationId xmlns:a16="http://schemas.microsoft.com/office/drawing/2014/main" id="{BDC12E3A-328C-6076-2393-12CDDFE017ED}"/>
              </a:ext>
            </a:extLst>
          </p:cNvPr>
          <p:cNvSpPr txBox="1"/>
          <p:nvPr/>
        </p:nvSpPr>
        <p:spPr>
          <a:xfrm>
            <a:off x="1057939" y="2746744"/>
            <a:ext cx="7028122" cy="1700915"/>
          </a:xfrm>
          <a:prstGeom prst="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There have been some changes in ............ lifestyle. The first change is her/his…. However, her/his … has / have not changed over the past five years.</a:t>
            </a:r>
            <a:endParaRPr lang="en-US" sz="2400" b="0" dirty="0">
              <a:effectLst/>
              <a:latin typeface="Patrick Hand" panose="00000500000000000000" pitchFamily="2" charset="0"/>
            </a:endParaRPr>
          </a:p>
        </p:txBody>
      </p:sp>
      <p:sp>
        <p:nvSpPr>
          <p:cNvPr id="5" name="TextBox 4">
            <a:extLst>
              <a:ext uri="{FF2B5EF4-FFF2-40B4-BE49-F238E27FC236}">
                <a16:creationId xmlns:a16="http://schemas.microsoft.com/office/drawing/2014/main" id="{A8594353-E9F7-E707-6B32-2BBDE60A8C16}"/>
              </a:ext>
            </a:extLst>
          </p:cNvPr>
          <p:cNvSpPr txBox="1"/>
          <p:nvPr/>
        </p:nvSpPr>
        <p:spPr>
          <a:xfrm>
            <a:off x="747825" y="1969079"/>
            <a:ext cx="4742120" cy="523220"/>
          </a:xfrm>
          <a:prstGeom prst="rect">
            <a:avLst/>
          </a:prstGeom>
          <a:noFill/>
        </p:spPr>
        <p:txBody>
          <a:bodyPr wrap="square">
            <a:spAutoFit/>
          </a:bodyPr>
          <a:lstStyle/>
          <a:p>
            <a:r>
              <a:rPr lang="en-US" sz="2800" b="1" i="0" u="none" strike="noStrike" dirty="0">
                <a:solidFill>
                  <a:srgbClr val="000000"/>
                </a:solidFill>
                <a:effectLst/>
                <a:latin typeface="Patrick Hand" panose="00000500000000000000" pitchFamily="2" charset="0"/>
              </a:rPr>
              <a:t>Sample structure:</a:t>
            </a:r>
            <a:endParaRPr lang="en-US" sz="2800" dirty="0">
              <a:latin typeface="Patrick Hand" panose="00000500000000000000" pitchFamily="2" charset="0"/>
            </a:endParaRPr>
          </a:p>
        </p:txBody>
      </p:sp>
    </p:spTree>
    <p:extLst>
      <p:ext uri="{BB962C8B-B14F-4D97-AF65-F5344CB8AC3E}">
        <p14:creationId xmlns:p14="http://schemas.microsoft.com/office/powerpoint/2010/main" val="433058463"/>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811"/>
        <p:cNvGrpSpPr/>
        <p:nvPr/>
      </p:nvGrpSpPr>
      <p:grpSpPr>
        <a:xfrm>
          <a:off x="0" y="0"/>
          <a:ext cx="0" cy="0"/>
          <a:chOff x="0" y="0"/>
          <a:chExt cx="0" cy="0"/>
        </a:xfrm>
      </p:grpSpPr>
      <p:sp>
        <p:nvSpPr>
          <p:cNvPr id="2" name="Rectangle 1">
            <a:extLst>
              <a:ext uri="{FF2B5EF4-FFF2-40B4-BE49-F238E27FC236}">
                <a16:creationId xmlns:a16="http://schemas.microsoft.com/office/drawing/2014/main" id="{87052B2F-43D9-C195-9903-5926DFF51910}"/>
              </a:ext>
            </a:extLst>
          </p:cNvPr>
          <p:cNvSpPr/>
          <p:nvPr/>
        </p:nvSpPr>
        <p:spPr>
          <a:xfrm>
            <a:off x="5698546" y="489893"/>
            <a:ext cx="2520422" cy="332649"/>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4" name="Google Shape;2814;p49"/>
          <p:cNvSpPr txBox="1">
            <a:spLocks noGrp="1"/>
          </p:cNvSpPr>
          <p:nvPr>
            <p:ph type="title"/>
          </p:nvPr>
        </p:nvSpPr>
        <p:spPr>
          <a:xfrm>
            <a:off x="375684" y="83518"/>
            <a:ext cx="8218967"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2000" dirty="0">
                <a:latin typeface="Calibri" panose="020F0502020204030204" pitchFamily="34" charset="0"/>
                <a:ea typeface="Microsoft JhengHei" panose="020B0604030504040204" pitchFamily="34" charset="-120"/>
                <a:cs typeface="Calibri" panose="020F0502020204030204" pitchFamily="34" charset="0"/>
              </a:rPr>
              <a:t>Ex5: Work in pairs. Read the list below. Tell your partners which of them has remained the same and which has changed over the past five years. Take notes of your partner’s answers and report them to the class.</a:t>
            </a:r>
          </a:p>
        </p:txBody>
      </p:sp>
      <p:sp>
        <p:nvSpPr>
          <p:cNvPr id="3" name="TextBox 2">
            <a:extLst>
              <a:ext uri="{FF2B5EF4-FFF2-40B4-BE49-F238E27FC236}">
                <a16:creationId xmlns:a16="http://schemas.microsoft.com/office/drawing/2014/main" id="{BDC12E3A-328C-6076-2393-12CDDFE017ED}"/>
              </a:ext>
            </a:extLst>
          </p:cNvPr>
          <p:cNvSpPr txBox="1"/>
          <p:nvPr/>
        </p:nvSpPr>
        <p:spPr>
          <a:xfrm>
            <a:off x="196702" y="1565690"/>
            <a:ext cx="8750595" cy="3416320"/>
          </a:xfrm>
          <a:prstGeom prst="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There have been some changes in my lifestyle. The first change is my style of clothes. I used to wear a lot of sporty clothes like hoodies and sneakers, but now I prefer more casual and trendy outfits, such as jeans and stylish shirts. Another change is my eating habits. I used to eat a lot of fast food and snacks, but now I focus on healthier options like salads, fruits, and home-cooked meals. However, my hobbies have not changed over the past five years; I have always enjoyed playing soccer and reading books. Additionally, my favorite singer has changed. Five years ago, I loved listening to Taylor Swift, but now my favorite singer is Billie </a:t>
            </a:r>
            <a:r>
              <a:rPr lang="en-US" sz="2400" b="0" i="0" u="none" strike="noStrike" dirty="0" err="1">
                <a:solidFill>
                  <a:srgbClr val="000000"/>
                </a:solidFill>
                <a:effectLst/>
                <a:latin typeface="Patrick Hand" panose="00000500000000000000" pitchFamily="2" charset="0"/>
              </a:rPr>
              <a:t>Eilish</a:t>
            </a:r>
            <a:r>
              <a:rPr lang="en-US" sz="2400" b="0" i="0" u="none" strike="noStrike" dirty="0">
                <a:solidFill>
                  <a:srgbClr val="000000"/>
                </a:solidFill>
                <a:effectLst/>
                <a:latin typeface="Patrick Hand" panose="00000500000000000000" pitchFamily="2" charset="0"/>
              </a:rPr>
              <a:t>.</a:t>
            </a:r>
            <a:endParaRPr lang="en-US" sz="2400" b="0" dirty="0">
              <a:effectLst/>
              <a:latin typeface="Patrick Hand" panose="00000500000000000000" pitchFamily="2" charset="0"/>
            </a:endParaRPr>
          </a:p>
        </p:txBody>
      </p:sp>
      <p:sp>
        <p:nvSpPr>
          <p:cNvPr id="5" name="TextBox 4">
            <a:extLst>
              <a:ext uri="{FF2B5EF4-FFF2-40B4-BE49-F238E27FC236}">
                <a16:creationId xmlns:a16="http://schemas.microsoft.com/office/drawing/2014/main" id="{A8594353-E9F7-E707-6B32-2BBDE60A8C16}"/>
              </a:ext>
            </a:extLst>
          </p:cNvPr>
          <p:cNvSpPr txBox="1"/>
          <p:nvPr/>
        </p:nvSpPr>
        <p:spPr>
          <a:xfrm>
            <a:off x="131134" y="1042470"/>
            <a:ext cx="4742120" cy="523220"/>
          </a:xfrm>
          <a:prstGeom prst="rect">
            <a:avLst/>
          </a:prstGeom>
          <a:noFill/>
        </p:spPr>
        <p:txBody>
          <a:bodyPr wrap="square">
            <a:spAutoFit/>
          </a:bodyPr>
          <a:lstStyle/>
          <a:p>
            <a:r>
              <a:rPr lang="en-US" sz="2800" b="1" i="0" u="none" strike="noStrike" dirty="0">
                <a:solidFill>
                  <a:srgbClr val="000000"/>
                </a:solidFill>
                <a:effectLst/>
                <a:latin typeface="Patrick Hand" panose="00000500000000000000" pitchFamily="2" charset="0"/>
              </a:rPr>
              <a:t>Suggested answer:</a:t>
            </a:r>
            <a:endParaRPr lang="en-US" sz="2800" dirty="0">
              <a:latin typeface="Patrick Hand" panose="00000500000000000000" pitchFamily="2" charset="0"/>
            </a:endParaRPr>
          </a:p>
        </p:txBody>
      </p:sp>
    </p:spTree>
    <p:extLst>
      <p:ext uri="{BB962C8B-B14F-4D97-AF65-F5344CB8AC3E}">
        <p14:creationId xmlns:p14="http://schemas.microsoft.com/office/powerpoint/2010/main" val="3993556907"/>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171"/>
        <p:cNvGrpSpPr/>
        <p:nvPr/>
      </p:nvGrpSpPr>
      <p:grpSpPr>
        <a:xfrm>
          <a:off x="0" y="0"/>
          <a:ext cx="0" cy="0"/>
          <a:chOff x="0" y="0"/>
          <a:chExt cx="0" cy="0"/>
        </a:xfrm>
      </p:grpSpPr>
      <p:cxnSp>
        <p:nvCxnSpPr>
          <p:cNvPr id="2172" name="Google Shape;2172;p41"/>
          <p:cNvCxnSpPr/>
          <p:nvPr/>
        </p:nvCxnSpPr>
        <p:spPr>
          <a:xfrm>
            <a:off x="2789374" y="1169685"/>
            <a:ext cx="4408800" cy="0"/>
          </a:xfrm>
          <a:prstGeom prst="straightConnector1">
            <a:avLst/>
          </a:prstGeom>
          <a:noFill/>
          <a:ln w="19050" cap="flat" cmpd="sng">
            <a:solidFill>
              <a:schemeClr val="accent2"/>
            </a:solidFill>
            <a:prstDash val="solid"/>
            <a:round/>
            <a:headEnd type="none" w="med" len="med"/>
            <a:tailEnd type="none" w="med" len="med"/>
          </a:ln>
        </p:spPr>
      </p:cxnSp>
      <p:sp>
        <p:nvSpPr>
          <p:cNvPr id="2173" name="Google Shape;2173;p41"/>
          <p:cNvSpPr txBox="1">
            <a:spLocks noGrp="1"/>
          </p:cNvSpPr>
          <p:nvPr>
            <p:ph type="title"/>
          </p:nvPr>
        </p:nvSpPr>
        <p:spPr>
          <a:xfrm>
            <a:off x="2817442" y="-229279"/>
            <a:ext cx="4404600" cy="1460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5400" dirty="0"/>
              <a:t>Wrap – up</a:t>
            </a:r>
          </a:p>
        </p:txBody>
      </p:sp>
      <p:sp>
        <p:nvSpPr>
          <p:cNvPr id="2174" name="Google Shape;2174;p41"/>
          <p:cNvSpPr txBox="1">
            <a:spLocks noGrp="1"/>
          </p:cNvSpPr>
          <p:nvPr>
            <p:ph type="subTitle" idx="1"/>
          </p:nvPr>
        </p:nvSpPr>
        <p:spPr>
          <a:xfrm>
            <a:off x="1715900" y="1305402"/>
            <a:ext cx="7031684" cy="67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What have we learnt in this lesson?</a:t>
            </a:r>
          </a:p>
        </p:txBody>
      </p:sp>
      <p:grpSp>
        <p:nvGrpSpPr>
          <p:cNvPr id="2175" name="Google Shape;2175;p41"/>
          <p:cNvGrpSpPr/>
          <p:nvPr/>
        </p:nvGrpSpPr>
        <p:grpSpPr>
          <a:xfrm>
            <a:off x="-645001" y="1172806"/>
            <a:ext cx="3952015" cy="3178888"/>
            <a:chOff x="-318037" y="1193322"/>
            <a:chExt cx="3952015" cy="3178888"/>
          </a:xfrm>
        </p:grpSpPr>
        <p:grpSp>
          <p:nvGrpSpPr>
            <p:cNvPr id="2176" name="Google Shape;2176;p41"/>
            <p:cNvGrpSpPr/>
            <p:nvPr/>
          </p:nvGrpSpPr>
          <p:grpSpPr>
            <a:xfrm>
              <a:off x="-318037" y="1193322"/>
              <a:ext cx="2818755" cy="2547960"/>
              <a:chOff x="7894638" y="488950"/>
              <a:chExt cx="1032208" cy="933045"/>
            </a:xfrm>
          </p:grpSpPr>
          <p:sp>
            <p:nvSpPr>
              <p:cNvPr id="2177" name="Google Shape;2177;p41"/>
              <p:cNvSpPr/>
              <p:nvPr/>
            </p:nvSpPr>
            <p:spPr>
              <a:xfrm>
                <a:off x="7894638" y="488950"/>
                <a:ext cx="1019270" cy="852646"/>
              </a:xfrm>
              <a:custGeom>
                <a:avLst/>
                <a:gdLst/>
                <a:ahLst/>
                <a:cxnLst/>
                <a:rect l="l" t="t" r="r" b="b"/>
                <a:pathLst>
                  <a:path w="1566" h="1310" extrusionOk="0">
                    <a:moveTo>
                      <a:pt x="1397" y="931"/>
                    </a:moveTo>
                    <a:cubicBezTo>
                      <a:pt x="1373" y="933"/>
                      <a:pt x="1349" y="955"/>
                      <a:pt x="1332" y="972"/>
                    </a:cubicBezTo>
                    <a:cubicBezTo>
                      <a:pt x="1305" y="908"/>
                      <a:pt x="1217" y="893"/>
                      <a:pt x="1197" y="816"/>
                    </a:cubicBezTo>
                    <a:cubicBezTo>
                      <a:pt x="1173" y="814"/>
                      <a:pt x="1150" y="819"/>
                      <a:pt x="1127" y="821"/>
                    </a:cubicBezTo>
                    <a:cubicBezTo>
                      <a:pt x="1090" y="723"/>
                      <a:pt x="1049" y="608"/>
                      <a:pt x="1024" y="506"/>
                    </a:cubicBezTo>
                    <a:cubicBezTo>
                      <a:pt x="1001" y="414"/>
                      <a:pt x="937" y="314"/>
                      <a:pt x="891" y="228"/>
                    </a:cubicBezTo>
                    <a:cubicBezTo>
                      <a:pt x="835" y="121"/>
                      <a:pt x="774" y="0"/>
                      <a:pt x="660" y="119"/>
                    </a:cubicBezTo>
                    <a:cubicBezTo>
                      <a:pt x="589" y="193"/>
                      <a:pt x="585" y="312"/>
                      <a:pt x="575" y="410"/>
                    </a:cubicBezTo>
                    <a:cubicBezTo>
                      <a:pt x="564" y="514"/>
                      <a:pt x="558" y="600"/>
                      <a:pt x="528" y="700"/>
                    </a:cubicBezTo>
                    <a:cubicBezTo>
                      <a:pt x="511" y="758"/>
                      <a:pt x="489" y="796"/>
                      <a:pt x="442" y="835"/>
                    </a:cubicBezTo>
                    <a:cubicBezTo>
                      <a:pt x="413" y="858"/>
                      <a:pt x="349" y="888"/>
                      <a:pt x="334" y="926"/>
                    </a:cubicBezTo>
                    <a:cubicBezTo>
                      <a:pt x="316" y="970"/>
                      <a:pt x="346" y="1017"/>
                      <a:pt x="325" y="1062"/>
                    </a:cubicBezTo>
                    <a:cubicBezTo>
                      <a:pt x="303" y="1113"/>
                      <a:pt x="265" y="1132"/>
                      <a:pt x="218" y="1149"/>
                    </a:cubicBezTo>
                    <a:cubicBezTo>
                      <a:pt x="162" y="1168"/>
                      <a:pt x="40" y="1242"/>
                      <a:pt x="0" y="1310"/>
                    </a:cubicBezTo>
                    <a:cubicBezTo>
                      <a:pt x="5" y="1309"/>
                      <a:pt x="11" y="1308"/>
                      <a:pt x="17" y="1308"/>
                    </a:cubicBezTo>
                    <a:cubicBezTo>
                      <a:pt x="532" y="1302"/>
                      <a:pt x="1047" y="1259"/>
                      <a:pt x="1563" y="1254"/>
                    </a:cubicBezTo>
                    <a:cubicBezTo>
                      <a:pt x="1565" y="1244"/>
                      <a:pt x="1566" y="1233"/>
                      <a:pt x="1563" y="1221"/>
                    </a:cubicBezTo>
                    <a:cubicBezTo>
                      <a:pt x="1537" y="1104"/>
                      <a:pt x="1450" y="1029"/>
                      <a:pt x="1397" y="931"/>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8" name="Google Shape;2178;p41"/>
              <p:cNvSpPr/>
              <p:nvPr/>
            </p:nvSpPr>
            <p:spPr>
              <a:xfrm>
                <a:off x="8027988" y="574675"/>
                <a:ext cx="898858" cy="844836"/>
              </a:xfrm>
              <a:custGeom>
                <a:avLst/>
                <a:gdLst/>
                <a:ahLst/>
                <a:cxnLst/>
                <a:rect l="l" t="t" r="r" b="b"/>
                <a:pathLst>
                  <a:path w="1381" h="1298" extrusionOk="0">
                    <a:moveTo>
                      <a:pt x="1221" y="867"/>
                    </a:moveTo>
                    <a:cubicBezTo>
                      <a:pt x="1196" y="835"/>
                      <a:pt x="1186" y="822"/>
                      <a:pt x="1157" y="855"/>
                    </a:cubicBezTo>
                    <a:cubicBezTo>
                      <a:pt x="1141" y="874"/>
                      <a:pt x="1124" y="895"/>
                      <a:pt x="1121" y="920"/>
                    </a:cubicBezTo>
                    <a:cubicBezTo>
                      <a:pt x="1096" y="893"/>
                      <a:pt x="1079" y="851"/>
                      <a:pt x="1060" y="819"/>
                    </a:cubicBezTo>
                    <a:cubicBezTo>
                      <a:pt x="1040" y="787"/>
                      <a:pt x="1032" y="787"/>
                      <a:pt x="998" y="776"/>
                    </a:cubicBezTo>
                    <a:cubicBezTo>
                      <a:pt x="958" y="762"/>
                      <a:pt x="982" y="729"/>
                      <a:pt x="956" y="707"/>
                    </a:cubicBezTo>
                    <a:cubicBezTo>
                      <a:pt x="938" y="694"/>
                      <a:pt x="908" y="714"/>
                      <a:pt x="892" y="716"/>
                    </a:cubicBezTo>
                    <a:cubicBezTo>
                      <a:pt x="886" y="627"/>
                      <a:pt x="838" y="529"/>
                      <a:pt x="791" y="455"/>
                    </a:cubicBezTo>
                    <a:cubicBezTo>
                      <a:pt x="735" y="369"/>
                      <a:pt x="709" y="265"/>
                      <a:pt x="667" y="172"/>
                    </a:cubicBezTo>
                    <a:cubicBezTo>
                      <a:pt x="646" y="126"/>
                      <a:pt x="628" y="82"/>
                      <a:pt x="601" y="39"/>
                    </a:cubicBezTo>
                    <a:cubicBezTo>
                      <a:pt x="584" y="11"/>
                      <a:pt x="583" y="0"/>
                      <a:pt x="554" y="12"/>
                    </a:cubicBezTo>
                    <a:cubicBezTo>
                      <a:pt x="520" y="27"/>
                      <a:pt x="499" y="63"/>
                      <a:pt x="484" y="95"/>
                    </a:cubicBezTo>
                    <a:cubicBezTo>
                      <a:pt x="436" y="195"/>
                      <a:pt x="449" y="305"/>
                      <a:pt x="436" y="411"/>
                    </a:cubicBezTo>
                    <a:cubicBezTo>
                      <a:pt x="429" y="464"/>
                      <a:pt x="407" y="521"/>
                      <a:pt x="391" y="571"/>
                    </a:cubicBezTo>
                    <a:cubicBezTo>
                      <a:pt x="376" y="619"/>
                      <a:pt x="358" y="669"/>
                      <a:pt x="329" y="710"/>
                    </a:cubicBezTo>
                    <a:cubicBezTo>
                      <a:pt x="286" y="771"/>
                      <a:pt x="183" y="785"/>
                      <a:pt x="161" y="861"/>
                    </a:cubicBezTo>
                    <a:cubicBezTo>
                      <a:pt x="152" y="892"/>
                      <a:pt x="159" y="921"/>
                      <a:pt x="143" y="950"/>
                    </a:cubicBezTo>
                    <a:cubicBezTo>
                      <a:pt x="129" y="975"/>
                      <a:pt x="105" y="991"/>
                      <a:pt x="84" y="1009"/>
                    </a:cubicBezTo>
                    <a:cubicBezTo>
                      <a:pt x="42" y="1045"/>
                      <a:pt x="0" y="1073"/>
                      <a:pt x="35" y="1130"/>
                    </a:cubicBezTo>
                    <a:cubicBezTo>
                      <a:pt x="67" y="1182"/>
                      <a:pt x="139" y="1243"/>
                      <a:pt x="197" y="1266"/>
                    </a:cubicBezTo>
                    <a:cubicBezTo>
                      <a:pt x="185" y="1266"/>
                      <a:pt x="185" y="1266"/>
                      <a:pt x="185" y="1266"/>
                    </a:cubicBezTo>
                    <a:cubicBezTo>
                      <a:pt x="182" y="1268"/>
                      <a:pt x="181" y="1270"/>
                      <a:pt x="177" y="1269"/>
                    </a:cubicBezTo>
                    <a:cubicBezTo>
                      <a:pt x="224" y="1286"/>
                      <a:pt x="267" y="1282"/>
                      <a:pt x="318" y="1288"/>
                    </a:cubicBezTo>
                    <a:cubicBezTo>
                      <a:pt x="408" y="1298"/>
                      <a:pt x="497" y="1291"/>
                      <a:pt x="589" y="1287"/>
                    </a:cubicBezTo>
                    <a:cubicBezTo>
                      <a:pt x="688" y="1284"/>
                      <a:pt x="787" y="1280"/>
                      <a:pt x="885" y="1267"/>
                    </a:cubicBezTo>
                    <a:cubicBezTo>
                      <a:pt x="974" y="1256"/>
                      <a:pt x="1070" y="1245"/>
                      <a:pt x="1157" y="1224"/>
                    </a:cubicBezTo>
                    <a:cubicBezTo>
                      <a:pt x="1217" y="1210"/>
                      <a:pt x="1381" y="1177"/>
                      <a:pt x="1343" y="1089"/>
                    </a:cubicBezTo>
                    <a:cubicBezTo>
                      <a:pt x="1311" y="1016"/>
                      <a:pt x="1270" y="930"/>
                      <a:pt x="1221" y="867"/>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9" name="Google Shape;2179;p41"/>
              <p:cNvSpPr/>
              <p:nvPr/>
            </p:nvSpPr>
            <p:spPr>
              <a:xfrm>
                <a:off x="8763001" y="1371600"/>
                <a:ext cx="17447" cy="4751"/>
              </a:xfrm>
              <a:custGeom>
                <a:avLst/>
                <a:gdLst/>
                <a:ahLst/>
                <a:cxnLst/>
                <a:rect l="l" t="t" r="r" b="b"/>
                <a:pathLst>
                  <a:path w="28" h="7" extrusionOk="0">
                    <a:moveTo>
                      <a:pt x="0" y="7"/>
                    </a:moveTo>
                    <a:cubicBezTo>
                      <a:pt x="0" y="7"/>
                      <a:pt x="0" y="7"/>
                      <a:pt x="0" y="7"/>
                    </a:cubicBezTo>
                    <a:cubicBezTo>
                      <a:pt x="0" y="7"/>
                      <a:pt x="0" y="7"/>
                      <a:pt x="0" y="7"/>
                    </a:cubicBezTo>
                    <a:moveTo>
                      <a:pt x="3" y="6"/>
                    </a:moveTo>
                    <a:cubicBezTo>
                      <a:pt x="3" y="6"/>
                      <a:pt x="2" y="6"/>
                      <a:pt x="2" y="6"/>
                    </a:cubicBezTo>
                    <a:cubicBezTo>
                      <a:pt x="2" y="6"/>
                      <a:pt x="3" y="6"/>
                      <a:pt x="3" y="6"/>
                    </a:cubicBezTo>
                    <a:moveTo>
                      <a:pt x="5" y="5"/>
                    </a:moveTo>
                    <a:cubicBezTo>
                      <a:pt x="4" y="6"/>
                      <a:pt x="4" y="6"/>
                      <a:pt x="4" y="6"/>
                    </a:cubicBezTo>
                    <a:cubicBezTo>
                      <a:pt x="4" y="6"/>
                      <a:pt x="4" y="6"/>
                      <a:pt x="5" y="5"/>
                    </a:cubicBezTo>
                    <a:moveTo>
                      <a:pt x="9" y="5"/>
                    </a:moveTo>
                    <a:cubicBezTo>
                      <a:pt x="8" y="5"/>
                      <a:pt x="7" y="5"/>
                      <a:pt x="5" y="5"/>
                    </a:cubicBezTo>
                    <a:cubicBezTo>
                      <a:pt x="7" y="5"/>
                      <a:pt x="8" y="5"/>
                      <a:pt x="9" y="5"/>
                    </a:cubicBezTo>
                    <a:moveTo>
                      <a:pt x="26" y="1"/>
                    </a:moveTo>
                    <a:cubicBezTo>
                      <a:pt x="20" y="2"/>
                      <a:pt x="15" y="3"/>
                      <a:pt x="9" y="4"/>
                    </a:cubicBezTo>
                    <a:cubicBezTo>
                      <a:pt x="15" y="3"/>
                      <a:pt x="20" y="2"/>
                      <a:pt x="26" y="1"/>
                    </a:cubicBezTo>
                    <a:moveTo>
                      <a:pt x="28" y="0"/>
                    </a:moveTo>
                    <a:cubicBezTo>
                      <a:pt x="27" y="1"/>
                      <a:pt x="27" y="1"/>
                      <a:pt x="26" y="1"/>
                    </a:cubicBezTo>
                    <a:cubicBezTo>
                      <a:pt x="27" y="1"/>
                      <a:pt x="27" y="1"/>
                      <a:pt x="28" y="0"/>
                    </a:cubicBezTo>
                  </a:path>
                </a:pathLst>
              </a:custGeom>
              <a:solidFill>
                <a:srgbClr val="667F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0" name="Google Shape;2180;p41"/>
              <p:cNvSpPr/>
              <p:nvPr/>
            </p:nvSpPr>
            <p:spPr>
              <a:xfrm>
                <a:off x="8393113" y="581025"/>
                <a:ext cx="513540" cy="812943"/>
              </a:xfrm>
              <a:custGeom>
                <a:avLst/>
                <a:gdLst/>
                <a:ahLst/>
                <a:cxnLst/>
                <a:rect l="l" t="t" r="r" b="b"/>
                <a:pathLst>
                  <a:path w="789" h="1249" extrusionOk="0">
                    <a:moveTo>
                      <a:pt x="16" y="0"/>
                    </a:moveTo>
                    <a:cubicBezTo>
                      <a:pt x="16" y="1"/>
                      <a:pt x="16" y="1"/>
                      <a:pt x="16" y="1"/>
                    </a:cubicBezTo>
                    <a:cubicBezTo>
                      <a:pt x="0" y="42"/>
                      <a:pt x="13" y="89"/>
                      <a:pt x="20" y="131"/>
                    </a:cubicBezTo>
                    <a:cubicBezTo>
                      <a:pt x="23" y="153"/>
                      <a:pt x="24" y="176"/>
                      <a:pt x="27" y="198"/>
                    </a:cubicBezTo>
                    <a:cubicBezTo>
                      <a:pt x="31" y="221"/>
                      <a:pt x="35" y="244"/>
                      <a:pt x="40" y="266"/>
                    </a:cubicBezTo>
                    <a:cubicBezTo>
                      <a:pt x="50" y="312"/>
                      <a:pt x="62" y="358"/>
                      <a:pt x="71" y="404"/>
                    </a:cubicBezTo>
                    <a:cubicBezTo>
                      <a:pt x="79" y="447"/>
                      <a:pt x="77" y="489"/>
                      <a:pt x="72" y="532"/>
                    </a:cubicBezTo>
                    <a:cubicBezTo>
                      <a:pt x="70" y="552"/>
                      <a:pt x="67" y="571"/>
                      <a:pt x="72" y="590"/>
                    </a:cubicBezTo>
                    <a:cubicBezTo>
                      <a:pt x="75" y="603"/>
                      <a:pt x="81" y="615"/>
                      <a:pt x="90" y="625"/>
                    </a:cubicBezTo>
                    <a:cubicBezTo>
                      <a:pt x="109" y="649"/>
                      <a:pt x="133" y="669"/>
                      <a:pt x="145" y="698"/>
                    </a:cubicBezTo>
                    <a:cubicBezTo>
                      <a:pt x="158" y="729"/>
                      <a:pt x="154" y="764"/>
                      <a:pt x="164" y="796"/>
                    </a:cubicBezTo>
                    <a:cubicBezTo>
                      <a:pt x="168" y="812"/>
                      <a:pt x="177" y="824"/>
                      <a:pt x="191" y="834"/>
                    </a:cubicBezTo>
                    <a:cubicBezTo>
                      <a:pt x="204" y="845"/>
                      <a:pt x="219" y="853"/>
                      <a:pt x="234" y="861"/>
                    </a:cubicBezTo>
                    <a:cubicBezTo>
                      <a:pt x="264" y="876"/>
                      <a:pt x="294" y="892"/>
                      <a:pt x="315" y="921"/>
                    </a:cubicBezTo>
                    <a:cubicBezTo>
                      <a:pt x="335" y="948"/>
                      <a:pt x="348" y="980"/>
                      <a:pt x="359" y="1012"/>
                    </a:cubicBezTo>
                    <a:cubicBezTo>
                      <a:pt x="371" y="1047"/>
                      <a:pt x="380" y="1083"/>
                      <a:pt x="387" y="1120"/>
                    </a:cubicBezTo>
                    <a:cubicBezTo>
                      <a:pt x="395" y="1163"/>
                      <a:pt x="400" y="1206"/>
                      <a:pt x="402" y="1249"/>
                    </a:cubicBezTo>
                    <a:cubicBezTo>
                      <a:pt x="458" y="1242"/>
                      <a:pt x="515" y="1234"/>
                      <a:pt x="569" y="1223"/>
                    </a:cubicBezTo>
                    <a:cubicBezTo>
                      <a:pt x="569" y="1223"/>
                      <a:pt x="569" y="1223"/>
                      <a:pt x="569" y="1223"/>
                    </a:cubicBezTo>
                    <a:cubicBezTo>
                      <a:pt x="570" y="1222"/>
                      <a:pt x="570" y="1222"/>
                      <a:pt x="571" y="1222"/>
                    </a:cubicBezTo>
                    <a:cubicBezTo>
                      <a:pt x="571" y="1222"/>
                      <a:pt x="572" y="1222"/>
                      <a:pt x="572" y="1222"/>
                    </a:cubicBezTo>
                    <a:cubicBezTo>
                      <a:pt x="572" y="1222"/>
                      <a:pt x="572" y="1222"/>
                      <a:pt x="573" y="1222"/>
                    </a:cubicBezTo>
                    <a:cubicBezTo>
                      <a:pt x="573" y="1222"/>
                      <a:pt x="573" y="1222"/>
                      <a:pt x="574" y="1221"/>
                    </a:cubicBezTo>
                    <a:cubicBezTo>
                      <a:pt x="574" y="1221"/>
                      <a:pt x="574" y="1221"/>
                      <a:pt x="574" y="1221"/>
                    </a:cubicBezTo>
                    <a:cubicBezTo>
                      <a:pt x="576" y="1221"/>
                      <a:pt x="577" y="1221"/>
                      <a:pt x="578" y="1221"/>
                    </a:cubicBezTo>
                    <a:cubicBezTo>
                      <a:pt x="578" y="1221"/>
                      <a:pt x="578" y="1221"/>
                      <a:pt x="578" y="1220"/>
                    </a:cubicBezTo>
                    <a:cubicBezTo>
                      <a:pt x="584" y="1219"/>
                      <a:pt x="589" y="1218"/>
                      <a:pt x="595" y="1217"/>
                    </a:cubicBezTo>
                    <a:cubicBezTo>
                      <a:pt x="595" y="1217"/>
                      <a:pt x="595" y="1217"/>
                      <a:pt x="595" y="1217"/>
                    </a:cubicBezTo>
                    <a:cubicBezTo>
                      <a:pt x="596" y="1217"/>
                      <a:pt x="596" y="1217"/>
                      <a:pt x="597" y="1216"/>
                    </a:cubicBezTo>
                    <a:cubicBezTo>
                      <a:pt x="597" y="1216"/>
                      <a:pt x="597" y="1216"/>
                      <a:pt x="597" y="1216"/>
                    </a:cubicBezTo>
                    <a:cubicBezTo>
                      <a:pt x="651" y="1204"/>
                      <a:pt x="789" y="1176"/>
                      <a:pt x="789" y="1106"/>
                    </a:cubicBezTo>
                    <a:cubicBezTo>
                      <a:pt x="789" y="1098"/>
                      <a:pt x="787" y="1090"/>
                      <a:pt x="783" y="1081"/>
                    </a:cubicBezTo>
                    <a:cubicBezTo>
                      <a:pt x="751" y="1008"/>
                      <a:pt x="710" y="922"/>
                      <a:pt x="661" y="859"/>
                    </a:cubicBezTo>
                    <a:cubicBezTo>
                      <a:pt x="647" y="840"/>
                      <a:pt x="637" y="828"/>
                      <a:pt x="626" y="828"/>
                    </a:cubicBezTo>
                    <a:cubicBezTo>
                      <a:pt x="618" y="828"/>
                      <a:pt x="609" y="834"/>
                      <a:pt x="597" y="847"/>
                    </a:cubicBezTo>
                    <a:cubicBezTo>
                      <a:pt x="581" y="866"/>
                      <a:pt x="564" y="887"/>
                      <a:pt x="561" y="912"/>
                    </a:cubicBezTo>
                    <a:cubicBezTo>
                      <a:pt x="536" y="885"/>
                      <a:pt x="519" y="843"/>
                      <a:pt x="500" y="811"/>
                    </a:cubicBezTo>
                    <a:cubicBezTo>
                      <a:pt x="480" y="779"/>
                      <a:pt x="472" y="779"/>
                      <a:pt x="438" y="768"/>
                    </a:cubicBezTo>
                    <a:cubicBezTo>
                      <a:pt x="398" y="754"/>
                      <a:pt x="422" y="721"/>
                      <a:pt x="396" y="699"/>
                    </a:cubicBezTo>
                    <a:cubicBezTo>
                      <a:pt x="391" y="696"/>
                      <a:pt x="386" y="695"/>
                      <a:pt x="381" y="695"/>
                    </a:cubicBezTo>
                    <a:cubicBezTo>
                      <a:pt x="364" y="695"/>
                      <a:pt x="344" y="706"/>
                      <a:pt x="332" y="708"/>
                    </a:cubicBezTo>
                    <a:cubicBezTo>
                      <a:pt x="326" y="619"/>
                      <a:pt x="278" y="521"/>
                      <a:pt x="231" y="447"/>
                    </a:cubicBezTo>
                    <a:cubicBezTo>
                      <a:pt x="175" y="361"/>
                      <a:pt x="149" y="257"/>
                      <a:pt x="107" y="164"/>
                    </a:cubicBezTo>
                    <a:cubicBezTo>
                      <a:pt x="86" y="118"/>
                      <a:pt x="68" y="74"/>
                      <a:pt x="41" y="31"/>
                    </a:cubicBezTo>
                    <a:cubicBezTo>
                      <a:pt x="41" y="31"/>
                      <a:pt x="41" y="31"/>
                      <a:pt x="41" y="31"/>
                    </a:cubicBezTo>
                    <a:cubicBezTo>
                      <a:pt x="30" y="13"/>
                      <a:pt x="26" y="2"/>
                      <a:pt x="16" y="0"/>
                    </a:cubicBezTo>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1" name="Google Shape;2181;p41"/>
              <p:cNvSpPr/>
              <p:nvPr/>
            </p:nvSpPr>
            <p:spPr>
              <a:xfrm>
                <a:off x="8062913" y="1335088"/>
                <a:ext cx="472535" cy="82661"/>
              </a:xfrm>
              <a:custGeom>
                <a:avLst/>
                <a:gdLst/>
                <a:ahLst/>
                <a:cxnLst/>
                <a:rect l="l" t="t" r="r" b="b"/>
                <a:pathLst>
                  <a:path w="726" h="127" extrusionOk="0">
                    <a:moveTo>
                      <a:pt x="726" y="109"/>
                    </a:moveTo>
                    <a:cubicBezTo>
                      <a:pt x="663" y="114"/>
                      <a:pt x="600" y="116"/>
                      <a:pt x="537" y="118"/>
                    </a:cubicBezTo>
                    <a:cubicBezTo>
                      <a:pt x="480" y="120"/>
                      <a:pt x="424" y="124"/>
                      <a:pt x="367" y="124"/>
                    </a:cubicBezTo>
                    <a:cubicBezTo>
                      <a:pt x="356" y="124"/>
                      <a:pt x="345" y="124"/>
                      <a:pt x="334" y="124"/>
                    </a:cubicBezTo>
                    <a:cubicBezTo>
                      <a:pt x="355" y="126"/>
                      <a:pt x="376" y="127"/>
                      <a:pt x="397" y="127"/>
                    </a:cubicBezTo>
                    <a:cubicBezTo>
                      <a:pt x="494" y="127"/>
                      <a:pt x="589" y="123"/>
                      <a:pt x="685" y="115"/>
                    </a:cubicBezTo>
                    <a:cubicBezTo>
                      <a:pt x="698" y="114"/>
                      <a:pt x="712" y="113"/>
                      <a:pt x="726" y="109"/>
                    </a:cubicBezTo>
                    <a:moveTo>
                      <a:pt x="13" y="0"/>
                    </a:moveTo>
                    <a:cubicBezTo>
                      <a:pt x="9" y="0"/>
                      <a:pt x="4" y="1"/>
                      <a:pt x="0" y="1"/>
                    </a:cubicBezTo>
                    <a:cubicBezTo>
                      <a:pt x="9" y="8"/>
                      <a:pt x="21" y="14"/>
                      <a:pt x="31" y="19"/>
                    </a:cubicBezTo>
                    <a:cubicBezTo>
                      <a:pt x="25" y="13"/>
                      <a:pt x="19" y="7"/>
                      <a:pt x="13" y="0"/>
                    </a:cubicBezTo>
                  </a:path>
                </a:pathLst>
              </a:custGeom>
              <a:solidFill>
                <a:srgbClr val="667F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2" name="Google Shape;2182;p41"/>
              <p:cNvSpPr/>
              <p:nvPr/>
            </p:nvSpPr>
            <p:spPr>
              <a:xfrm>
                <a:off x="8051801" y="1314450"/>
                <a:ext cx="19002" cy="22265"/>
              </a:xfrm>
              <a:custGeom>
                <a:avLst/>
                <a:gdLst/>
                <a:ahLst/>
                <a:cxnLst/>
                <a:rect l="l" t="t" r="r" b="b"/>
                <a:pathLst>
                  <a:path w="28" h="33" extrusionOk="0">
                    <a:moveTo>
                      <a:pt x="3" y="0"/>
                    </a:moveTo>
                    <a:cubicBezTo>
                      <a:pt x="0" y="2"/>
                      <a:pt x="0" y="2"/>
                      <a:pt x="0" y="2"/>
                    </a:cubicBezTo>
                    <a:cubicBezTo>
                      <a:pt x="0" y="15"/>
                      <a:pt x="6" y="25"/>
                      <a:pt x="15" y="33"/>
                    </a:cubicBezTo>
                    <a:cubicBezTo>
                      <a:pt x="19" y="33"/>
                      <a:pt x="24" y="32"/>
                      <a:pt x="28" y="32"/>
                    </a:cubicBezTo>
                    <a:cubicBezTo>
                      <a:pt x="18" y="21"/>
                      <a:pt x="10" y="11"/>
                      <a:pt x="3" y="0"/>
                    </a:cubicBezTo>
                  </a:path>
                </a:pathLst>
              </a:custGeom>
              <a:solidFill>
                <a:srgbClr val="2C67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3" name="Google Shape;2183;p41"/>
              <p:cNvSpPr/>
              <p:nvPr/>
            </p:nvSpPr>
            <p:spPr>
              <a:xfrm>
                <a:off x="8054976" y="1014413"/>
                <a:ext cx="514191" cy="402241"/>
              </a:xfrm>
              <a:custGeom>
                <a:avLst/>
                <a:gdLst/>
                <a:ahLst/>
                <a:cxnLst/>
                <a:rect l="l" t="t" r="r" b="b"/>
                <a:pathLst>
                  <a:path w="790" h="618" extrusionOk="0">
                    <a:moveTo>
                      <a:pt x="446" y="0"/>
                    </a:moveTo>
                    <a:cubicBezTo>
                      <a:pt x="431" y="0"/>
                      <a:pt x="423" y="38"/>
                      <a:pt x="420" y="47"/>
                    </a:cubicBezTo>
                    <a:cubicBezTo>
                      <a:pt x="413" y="68"/>
                      <a:pt x="397" y="178"/>
                      <a:pt x="370" y="183"/>
                    </a:cubicBezTo>
                    <a:cubicBezTo>
                      <a:pt x="368" y="183"/>
                      <a:pt x="367" y="183"/>
                      <a:pt x="366" y="183"/>
                    </a:cubicBezTo>
                    <a:cubicBezTo>
                      <a:pt x="351" y="183"/>
                      <a:pt x="356" y="159"/>
                      <a:pt x="343" y="154"/>
                    </a:cubicBezTo>
                    <a:cubicBezTo>
                      <a:pt x="342" y="154"/>
                      <a:pt x="340" y="153"/>
                      <a:pt x="338" y="153"/>
                    </a:cubicBezTo>
                    <a:cubicBezTo>
                      <a:pt x="324" y="153"/>
                      <a:pt x="311" y="177"/>
                      <a:pt x="305" y="186"/>
                    </a:cubicBezTo>
                    <a:cubicBezTo>
                      <a:pt x="261" y="247"/>
                      <a:pt x="216" y="312"/>
                      <a:pt x="162" y="364"/>
                    </a:cubicBezTo>
                    <a:cubicBezTo>
                      <a:pt x="136" y="389"/>
                      <a:pt x="111" y="402"/>
                      <a:pt x="78" y="418"/>
                    </a:cubicBezTo>
                    <a:cubicBezTo>
                      <a:pt x="57" y="427"/>
                      <a:pt x="11" y="440"/>
                      <a:pt x="0" y="461"/>
                    </a:cubicBezTo>
                    <a:cubicBezTo>
                      <a:pt x="0" y="462"/>
                      <a:pt x="0" y="462"/>
                      <a:pt x="0" y="462"/>
                    </a:cubicBezTo>
                    <a:cubicBezTo>
                      <a:pt x="7" y="473"/>
                      <a:pt x="15" y="483"/>
                      <a:pt x="25" y="494"/>
                    </a:cubicBezTo>
                    <a:cubicBezTo>
                      <a:pt x="31" y="501"/>
                      <a:pt x="37" y="507"/>
                      <a:pt x="43" y="513"/>
                    </a:cubicBezTo>
                    <a:cubicBezTo>
                      <a:pt x="47" y="515"/>
                      <a:pt x="50" y="517"/>
                      <a:pt x="53" y="518"/>
                    </a:cubicBezTo>
                    <a:cubicBezTo>
                      <a:pt x="143" y="569"/>
                      <a:pt x="243" y="606"/>
                      <a:pt x="346" y="618"/>
                    </a:cubicBezTo>
                    <a:cubicBezTo>
                      <a:pt x="357" y="618"/>
                      <a:pt x="368" y="618"/>
                      <a:pt x="379" y="618"/>
                    </a:cubicBezTo>
                    <a:cubicBezTo>
                      <a:pt x="436" y="618"/>
                      <a:pt x="492" y="614"/>
                      <a:pt x="549" y="612"/>
                    </a:cubicBezTo>
                    <a:cubicBezTo>
                      <a:pt x="612" y="610"/>
                      <a:pt x="675" y="608"/>
                      <a:pt x="738" y="603"/>
                    </a:cubicBezTo>
                    <a:cubicBezTo>
                      <a:pt x="755" y="598"/>
                      <a:pt x="770" y="590"/>
                      <a:pt x="777" y="574"/>
                    </a:cubicBezTo>
                    <a:cubicBezTo>
                      <a:pt x="790" y="545"/>
                      <a:pt x="761" y="493"/>
                      <a:pt x="745" y="470"/>
                    </a:cubicBezTo>
                    <a:cubicBezTo>
                      <a:pt x="726" y="441"/>
                      <a:pt x="701" y="421"/>
                      <a:pt x="677" y="397"/>
                    </a:cubicBezTo>
                    <a:cubicBezTo>
                      <a:pt x="659" y="380"/>
                      <a:pt x="640" y="351"/>
                      <a:pt x="620" y="338"/>
                    </a:cubicBezTo>
                    <a:cubicBezTo>
                      <a:pt x="612" y="332"/>
                      <a:pt x="604" y="331"/>
                      <a:pt x="596" y="331"/>
                    </a:cubicBezTo>
                    <a:cubicBezTo>
                      <a:pt x="593" y="331"/>
                      <a:pt x="590" y="331"/>
                      <a:pt x="587" y="331"/>
                    </a:cubicBezTo>
                    <a:cubicBezTo>
                      <a:pt x="585" y="332"/>
                      <a:pt x="582" y="332"/>
                      <a:pt x="579" y="332"/>
                    </a:cubicBezTo>
                    <a:cubicBezTo>
                      <a:pt x="573" y="332"/>
                      <a:pt x="567" y="331"/>
                      <a:pt x="562" y="328"/>
                    </a:cubicBezTo>
                    <a:cubicBezTo>
                      <a:pt x="539" y="318"/>
                      <a:pt x="533" y="287"/>
                      <a:pt x="526" y="265"/>
                    </a:cubicBezTo>
                    <a:cubicBezTo>
                      <a:pt x="504" y="197"/>
                      <a:pt x="478" y="130"/>
                      <a:pt x="466" y="60"/>
                    </a:cubicBezTo>
                    <a:cubicBezTo>
                      <a:pt x="464" y="48"/>
                      <a:pt x="463" y="1"/>
                      <a:pt x="446" y="0"/>
                    </a:cubicBezTo>
                    <a:cubicBezTo>
                      <a:pt x="446" y="0"/>
                      <a:pt x="446" y="0"/>
                      <a:pt x="446" y="0"/>
                    </a:cubicBezTo>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4" name="Google Shape;2184;p41"/>
              <p:cNvSpPr/>
              <p:nvPr/>
            </p:nvSpPr>
            <p:spPr>
              <a:xfrm>
                <a:off x="7905751" y="1274763"/>
                <a:ext cx="719217" cy="147233"/>
              </a:xfrm>
              <a:custGeom>
                <a:avLst/>
                <a:gdLst/>
                <a:ahLst/>
                <a:cxnLst/>
                <a:rect l="l" t="t" r="r" b="b"/>
                <a:pathLst>
                  <a:path w="1105" h="229" extrusionOk="0">
                    <a:moveTo>
                      <a:pt x="857" y="144"/>
                    </a:moveTo>
                    <a:cubicBezTo>
                      <a:pt x="834" y="142"/>
                      <a:pt x="782" y="150"/>
                      <a:pt x="762" y="138"/>
                    </a:cubicBezTo>
                    <a:cubicBezTo>
                      <a:pt x="741" y="126"/>
                      <a:pt x="740" y="102"/>
                      <a:pt x="708" y="94"/>
                    </a:cubicBezTo>
                    <a:cubicBezTo>
                      <a:pt x="682" y="88"/>
                      <a:pt x="652" y="97"/>
                      <a:pt x="625" y="97"/>
                    </a:cubicBezTo>
                    <a:cubicBezTo>
                      <a:pt x="597" y="97"/>
                      <a:pt x="587" y="86"/>
                      <a:pt x="562" y="76"/>
                    </a:cubicBezTo>
                    <a:cubicBezTo>
                      <a:pt x="533" y="65"/>
                      <a:pt x="470" y="44"/>
                      <a:pt x="443" y="55"/>
                    </a:cubicBezTo>
                    <a:cubicBezTo>
                      <a:pt x="443" y="52"/>
                      <a:pt x="443" y="52"/>
                      <a:pt x="443" y="52"/>
                    </a:cubicBezTo>
                    <a:cubicBezTo>
                      <a:pt x="429" y="58"/>
                      <a:pt x="397" y="60"/>
                      <a:pt x="384" y="50"/>
                    </a:cubicBezTo>
                    <a:cubicBezTo>
                      <a:pt x="368" y="38"/>
                      <a:pt x="374" y="23"/>
                      <a:pt x="354" y="12"/>
                    </a:cubicBezTo>
                    <a:cubicBezTo>
                      <a:pt x="334" y="0"/>
                      <a:pt x="293" y="1"/>
                      <a:pt x="269" y="2"/>
                    </a:cubicBezTo>
                    <a:cubicBezTo>
                      <a:pt x="240" y="4"/>
                      <a:pt x="235" y="21"/>
                      <a:pt x="210" y="28"/>
                    </a:cubicBezTo>
                    <a:cubicBezTo>
                      <a:pt x="167" y="41"/>
                      <a:pt x="144" y="17"/>
                      <a:pt x="103" y="59"/>
                    </a:cubicBezTo>
                    <a:cubicBezTo>
                      <a:pt x="83" y="79"/>
                      <a:pt x="66" y="93"/>
                      <a:pt x="41" y="109"/>
                    </a:cubicBezTo>
                    <a:cubicBezTo>
                      <a:pt x="23" y="120"/>
                      <a:pt x="0" y="133"/>
                      <a:pt x="6" y="158"/>
                    </a:cubicBezTo>
                    <a:cubicBezTo>
                      <a:pt x="97" y="171"/>
                      <a:pt x="186" y="214"/>
                      <a:pt x="277" y="224"/>
                    </a:cubicBezTo>
                    <a:cubicBezTo>
                      <a:pt x="318" y="229"/>
                      <a:pt x="367" y="220"/>
                      <a:pt x="410" y="218"/>
                    </a:cubicBezTo>
                    <a:cubicBezTo>
                      <a:pt x="455" y="216"/>
                      <a:pt x="500" y="215"/>
                      <a:pt x="546" y="215"/>
                    </a:cubicBezTo>
                    <a:cubicBezTo>
                      <a:pt x="628" y="215"/>
                      <a:pt x="708" y="197"/>
                      <a:pt x="791" y="197"/>
                    </a:cubicBezTo>
                    <a:cubicBezTo>
                      <a:pt x="867" y="197"/>
                      <a:pt x="943" y="208"/>
                      <a:pt x="1019" y="212"/>
                    </a:cubicBezTo>
                    <a:cubicBezTo>
                      <a:pt x="1043" y="214"/>
                      <a:pt x="1092" y="221"/>
                      <a:pt x="1105" y="197"/>
                    </a:cubicBezTo>
                    <a:cubicBezTo>
                      <a:pt x="1084" y="175"/>
                      <a:pt x="1022" y="175"/>
                      <a:pt x="992" y="169"/>
                    </a:cubicBezTo>
                    <a:cubicBezTo>
                      <a:pt x="946" y="158"/>
                      <a:pt x="903" y="149"/>
                      <a:pt x="857" y="144"/>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5" name="Google Shape;2185;p41"/>
              <p:cNvSpPr/>
              <p:nvPr/>
            </p:nvSpPr>
            <p:spPr>
              <a:xfrm>
                <a:off x="7926388" y="1252538"/>
                <a:ext cx="551291" cy="126659"/>
              </a:xfrm>
              <a:custGeom>
                <a:avLst/>
                <a:gdLst/>
                <a:ahLst/>
                <a:cxnLst/>
                <a:rect l="l" t="t" r="r" b="b"/>
                <a:pathLst>
                  <a:path w="847" h="197" extrusionOk="0">
                    <a:moveTo>
                      <a:pt x="679" y="99"/>
                    </a:moveTo>
                    <a:cubicBezTo>
                      <a:pt x="668" y="97"/>
                      <a:pt x="650" y="102"/>
                      <a:pt x="641" y="98"/>
                    </a:cubicBezTo>
                    <a:cubicBezTo>
                      <a:pt x="632" y="94"/>
                      <a:pt x="625" y="75"/>
                      <a:pt x="613" y="69"/>
                    </a:cubicBezTo>
                    <a:cubicBezTo>
                      <a:pt x="580" y="51"/>
                      <a:pt x="547" y="63"/>
                      <a:pt x="517" y="77"/>
                    </a:cubicBezTo>
                    <a:cubicBezTo>
                      <a:pt x="510" y="20"/>
                      <a:pt x="418" y="29"/>
                      <a:pt x="383" y="48"/>
                    </a:cubicBezTo>
                    <a:cubicBezTo>
                      <a:pt x="365" y="29"/>
                      <a:pt x="333" y="20"/>
                      <a:pt x="309" y="30"/>
                    </a:cubicBezTo>
                    <a:cubicBezTo>
                      <a:pt x="319" y="16"/>
                      <a:pt x="293" y="2"/>
                      <a:pt x="278" y="1"/>
                    </a:cubicBezTo>
                    <a:cubicBezTo>
                      <a:pt x="255" y="0"/>
                      <a:pt x="254" y="14"/>
                      <a:pt x="236" y="21"/>
                    </a:cubicBezTo>
                    <a:cubicBezTo>
                      <a:pt x="206" y="31"/>
                      <a:pt x="175" y="5"/>
                      <a:pt x="144" y="12"/>
                    </a:cubicBezTo>
                    <a:cubicBezTo>
                      <a:pt x="109" y="20"/>
                      <a:pt x="101" y="48"/>
                      <a:pt x="79" y="69"/>
                    </a:cubicBezTo>
                    <a:cubicBezTo>
                      <a:pt x="57" y="91"/>
                      <a:pt x="2" y="100"/>
                      <a:pt x="0" y="136"/>
                    </a:cubicBezTo>
                    <a:cubicBezTo>
                      <a:pt x="22" y="141"/>
                      <a:pt x="42" y="122"/>
                      <a:pt x="64" y="117"/>
                    </a:cubicBezTo>
                    <a:cubicBezTo>
                      <a:pt x="93" y="109"/>
                      <a:pt x="112" y="111"/>
                      <a:pt x="139" y="119"/>
                    </a:cubicBezTo>
                    <a:cubicBezTo>
                      <a:pt x="157" y="125"/>
                      <a:pt x="169" y="132"/>
                      <a:pt x="189" y="126"/>
                    </a:cubicBezTo>
                    <a:cubicBezTo>
                      <a:pt x="210" y="120"/>
                      <a:pt x="222" y="103"/>
                      <a:pt x="247" y="104"/>
                    </a:cubicBezTo>
                    <a:cubicBezTo>
                      <a:pt x="289" y="107"/>
                      <a:pt x="316" y="143"/>
                      <a:pt x="365" y="140"/>
                    </a:cubicBezTo>
                    <a:cubicBezTo>
                      <a:pt x="385" y="138"/>
                      <a:pt x="408" y="126"/>
                      <a:pt x="428" y="128"/>
                    </a:cubicBezTo>
                    <a:cubicBezTo>
                      <a:pt x="447" y="129"/>
                      <a:pt x="457" y="143"/>
                      <a:pt x="474" y="149"/>
                    </a:cubicBezTo>
                    <a:cubicBezTo>
                      <a:pt x="513" y="161"/>
                      <a:pt x="543" y="131"/>
                      <a:pt x="581" y="134"/>
                    </a:cubicBezTo>
                    <a:cubicBezTo>
                      <a:pt x="614" y="136"/>
                      <a:pt x="640" y="166"/>
                      <a:pt x="676" y="169"/>
                    </a:cubicBezTo>
                    <a:cubicBezTo>
                      <a:pt x="693" y="171"/>
                      <a:pt x="713" y="163"/>
                      <a:pt x="729" y="167"/>
                    </a:cubicBezTo>
                    <a:cubicBezTo>
                      <a:pt x="742" y="170"/>
                      <a:pt x="755" y="185"/>
                      <a:pt x="770" y="189"/>
                    </a:cubicBezTo>
                    <a:cubicBezTo>
                      <a:pt x="794" y="195"/>
                      <a:pt x="834" y="197"/>
                      <a:pt x="847" y="173"/>
                    </a:cubicBezTo>
                    <a:cubicBezTo>
                      <a:pt x="817" y="160"/>
                      <a:pt x="786" y="153"/>
                      <a:pt x="758" y="136"/>
                    </a:cubicBezTo>
                    <a:cubicBezTo>
                      <a:pt x="733" y="121"/>
                      <a:pt x="710" y="104"/>
                      <a:pt x="679" y="99"/>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6" name="Google Shape;2186;p41"/>
              <p:cNvSpPr/>
              <p:nvPr/>
            </p:nvSpPr>
            <p:spPr>
              <a:xfrm>
                <a:off x="8115301" y="558800"/>
                <a:ext cx="428276" cy="597503"/>
              </a:xfrm>
              <a:custGeom>
                <a:avLst/>
                <a:gdLst/>
                <a:ahLst/>
                <a:cxnLst/>
                <a:rect l="l" t="t" r="r" b="b"/>
                <a:pathLst>
                  <a:path w="658" h="918" extrusionOk="0">
                    <a:moveTo>
                      <a:pt x="418" y="14"/>
                    </a:moveTo>
                    <a:cubicBezTo>
                      <a:pt x="412" y="8"/>
                      <a:pt x="412" y="8"/>
                      <a:pt x="412" y="8"/>
                    </a:cubicBezTo>
                    <a:cubicBezTo>
                      <a:pt x="341" y="12"/>
                      <a:pt x="312" y="104"/>
                      <a:pt x="288" y="159"/>
                    </a:cubicBezTo>
                    <a:cubicBezTo>
                      <a:pt x="272" y="196"/>
                      <a:pt x="281" y="213"/>
                      <a:pt x="280" y="250"/>
                    </a:cubicBezTo>
                    <a:cubicBezTo>
                      <a:pt x="279" y="267"/>
                      <a:pt x="272" y="271"/>
                      <a:pt x="267" y="286"/>
                    </a:cubicBezTo>
                    <a:cubicBezTo>
                      <a:pt x="260" y="307"/>
                      <a:pt x="263" y="320"/>
                      <a:pt x="267" y="342"/>
                    </a:cubicBezTo>
                    <a:cubicBezTo>
                      <a:pt x="276" y="389"/>
                      <a:pt x="284" y="428"/>
                      <a:pt x="274" y="475"/>
                    </a:cubicBezTo>
                    <a:cubicBezTo>
                      <a:pt x="267" y="514"/>
                      <a:pt x="247" y="545"/>
                      <a:pt x="234" y="582"/>
                    </a:cubicBezTo>
                    <a:cubicBezTo>
                      <a:pt x="222" y="616"/>
                      <a:pt x="226" y="657"/>
                      <a:pt x="200" y="685"/>
                    </a:cubicBezTo>
                    <a:cubicBezTo>
                      <a:pt x="178" y="709"/>
                      <a:pt x="136" y="730"/>
                      <a:pt x="108" y="747"/>
                    </a:cubicBezTo>
                    <a:cubicBezTo>
                      <a:pt x="72" y="770"/>
                      <a:pt x="51" y="787"/>
                      <a:pt x="32" y="826"/>
                    </a:cubicBezTo>
                    <a:cubicBezTo>
                      <a:pt x="21" y="850"/>
                      <a:pt x="0" y="909"/>
                      <a:pt x="37" y="918"/>
                    </a:cubicBezTo>
                    <a:cubicBezTo>
                      <a:pt x="49" y="890"/>
                      <a:pt x="75" y="859"/>
                      <a:pt x="105" y="848"/>
                    </a:cubicBezTo>
                    <a:cubicBezTo>
                      <a:pt x="139" y="835"/>
                      <a:pt x="153" y="846"/>
                      <a:pt x="184" y="823"/>
                    </a:cubicBezTo>
                    <a:cubicBezTo>
                      <a:pt x="253" y="773"/>
                      <a:pt x="225" y="881"/>
                      <a:pt x="282" y="874"/>
                    </a:cubicBezTo>
                    <a:cubicBezTo>
                      <a:pt x="291" y="843"/>
                      <a:pt x="287" y="811"/>
                      <a:pt x="294" y="780"/>
                    </a:cubicBezTo>
                    <a:cubicBezTo>
                      <a:pt x="300" y="754"/>
                      <a:pt x="313" y="738"/>
                      <a:pt x="327" y="715"/>
                    </a:cubicBezTo>
                    <a:cubicBezTo>
                      <a:pt x="360" y="660"/>
                      <a:pt x="355" y="618"/>
                      <a:pt x="351" y="556"/>
                    </a:cubicBezTo>
                    <a:cubicBezTo>
                      <a:pt x="348" y="507"/>
                      <a:pt x="335" y="312"/>
                      <a:pt x="421" y="319"/>
                    </a:cubicBezTo>
                    <a:cubicBezTo>
                      <a:pt x="426" y="335"/>
                      <a:pt x="419" y="357"/>
                      <a:pt x="433" y="369"/>
                    </a:cubicBezTo>
                    <a:cubicBezTo>
                      <a:pt x="452" y="386"/>
                      <a:pt x="464" y="363"/>
                      <a:pt x="475" y="395"/>
                    </a:cubicBezTo>
                    <a:cubicBezTo>
                      <a:pt x="495" y="461"/>
                      <a:pt x="462" y="550"/>
                      <a:pt x="501" y="611"/>
                    </a:cubicBezTo>
                    <a:cubicBezTo>
                      <a:pt x="516" y="595"/>
                      <a:pt x="515" y="544"/>
                      <a:pt x="516" y="520"/>
                    </a:cubicBezTo>
                    <a:cubicBezTo>
                      <a:pt x="517" y="480"/>
                      <a:pt x="519" y="441"/>
                      <a:pt x="525" y="401"/>
                    </a:cubicBezTo>
                    <a:cubicBezTo>
                      <a:pt x="528" y="385"/>
                      <a:pt x="533" y="328"/>
                      <a:pt x="551" y="318"/>
                    </a:cubicBezTo>
                    <a:cubicBezTo>
                      <a:pt x="566" y="310"/>
                      <a:pt x="573" y="327"/>
                      <a:pt x="582" y="339"/>
                    </a:cubicBezTo>
                    <a:cubicBezTo>
                      <a:pt x="604" y="371"/>
                      <a:pt x="598" y="401"/>
                      <a:pt x="610" y="436"/>
                    </a:cubicBezTo>
                    <a:cubicBezTo>
                      <a:pt x="620" y="465"/>
                      <a:pt x="649" y="487"/>
                      <a:pt x="658" y="516"/>
                    </a:cubicBezTo>
                    <a:cubicBezTo>
                      <a:pt x="656" y="405"/>
                      <a:pt x="643" y="268"/>
                      <a:pt x="560" y="188"/>
                    </a:cubicBezTo>
                    <a:cubicBezTo>
                      <a:pt x="516" y="146"/>
                      <a:pt x="506" y="0"/>
                      <a:pt x="418" y="1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87" name="Google Shape;2187;p41"/>
            <p:cNvGrpSpPr/>
            <p:nvPr/>
          </p:nvGrpSpPr>
          <p:grpSpPr>
            <a:xfrm flipH="1">
              <a:off x="1149159" y="2547513"/>
              <a:ext cx="2484819" cy="1824696"/>
              <a:chOff x="3369513" y="1752585"/>
              <a:chExt cx="3878288" cy="2847529"/>
            </a:xfrm>
          </p:grpSpPr>
          <p:sp>
            <p:nvSpPr>
              <p:cNvPr id="2188" name="Google Shape;2188;p41"/>
              <p:cNvSpPr/>
              <p:nvPr/>
            </p:nvSpPr>
            <p:spPr>
              <a:xfrm>
                <a:off x="4299436" y="4362219"/>
                <a:ext cx="2523052" cy="237895"/>
              </a:xfrm>
              <a:custGeom>
                <a:avLst/>
                <a:gdLst/>
                <a:ahLst/>
                <a:cxnLst/>
                <a:rect l="l" t="t" r="r" b="b"/>
                <a:pathLst>
                  <a:path w="855" h="81" extrusionOk="0">
                    <a:moveTo>
                      <a:pt x="6" y="5"/>
                    </a:moveTo>
                    <a:cubicBezTo>
                      <a:pt x="0" y="5"/>
                      <a:pt x="148" y="81"/>
                      <a:pt x="148" y="81"/>
                    </a:cubicBezTo>
                    <a:cubicBezTo>
                      <a:pt x="761" y="81"/>
                      <a:pt x="761" y="81"/>
                      <a:pt x="761" y="81"/>
                    </a:cubicBezTo>
                    <a:cubicBezTo>
                      <a:pt x="855" y="4"/>
                      <a:pt x="855" y="4"/>
                      <a:pt x="855" y="4"/>
                    </a:cubicBezTo>
                    <a:cubicBezTo>
                      <a:pt x="855" y="4"/>
                      <a:pt x="132" y="0"/>
                      <a:pt x="6" y="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9" name="Google Shape;2189;p41"/>
              <p:cNvSpPr/>
              <p:nvPr/>
            </p:nvSpPr>
            <p:spPr>
              <a:xfrm>
                <a:off x="4710332" y="4160369"/>
                <a:ext cx="411300" cy="2670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0" name="Google Shape;2190;p41"/>
              <p:cNvSpPr/>
              <p:nvPr/>
            </p:nvSpPr>
            <p:spPr>
              <a:xfrm>
                <a:off x="5250985" y="4218040"/>
                <a:ext cx="1326402" cy="209059"/>
              </a:xfrm>
              <a:custGeom>
                <a:avLst/>
                <a:gdLst/>
                <a:ahLst/>
                <a:cxnLst/>
                <a:rect l="l" t="t" r="r" b="b"/>
                <a:pathLst>
                  <a:path w="184" h="29" extrusionOk="0">
                    <a:moveTo>
                      <a:pt x="0" y="29"/>
                    </a:moveTo>
                    <a:lnTo>
                      <a:pt x="177" y="29"/>
                    </a:lnTo>
                    <a:lnTo>
                      <a:pt x="184" y="0"/>
                    </a:lnTo>
                    <a:lnTo>
                      <a:pt x="0" y="0"/>
                    </a:lnTo>
                    <a:lnTo>
                      <a:pt x="0" y="2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1" name="Google Shape;2191;p41"/>
              <p:cNvSpPr/>
              <p:nvPr/>
            </p:nvSpPr>
            <p:spPr>
              <a:xfrm>
                <a:off x="5250985" y="4218040"/>
                <a:ext cx="1326402" cy="209059"/>
              </a:xfrm>
              <a:custGeom>
                <a:avLst/>
                <a:gdLst/>
                <a:ahLst/>
                <a:cxnLst/>
                <a:rect l="l" t="t" r="r" b="b"/>
                <a:pathLst>
                  <a:path w="184" h="29" extrusionOk="0">
                    <a:moveTo>
                      <a:pt x="0" y="29"/>
                    </a:moveTo>
                    <a:lnTo>
                      <a:pt x="177" y="29"/>
                    </a:lnTo>
                    <a:lnTo>
                      <a:pt x="184" y="0"/>
                    </a:lnTo>
                    <a:lnTo>
                      <a:pt x="0" y="0"/>
                    </a:lnTo>
                    <a:lnTo>
                      <a:pt x="0" y="29"/>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2" name="Google Shape;2192;p41"/>
              <p:cNvSpPr/>
              <p:nvPr/>
            </p:nvSpPr>
            <p:spPr>
              <a:xfrm>
                <a:off x="5207733" y="4181995"/>
                <a:ext cx="1485000" cy="354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3" name="Google Shape;2193;p41"/>
              <p:cNvSpPr/>
              <p:nvPr/>
            </p:nvSpPr>
            <p:spPr>
              <a:xfrm>
                <a:off x="6620639" y="4218040"/>
                <a:ext cx="21900" cy="1581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4" name="Google Shape;2194;p41"/>
              <p:cNvSpPr/>
              <p:nvPr/>
            </p:nvSpPr>
            <p:spPr>
              <a:xfrm>
                <a:off x="4789628" y="4196413"/>
                <a:ext cx="245100" cy="1731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5" name="Google Shape;2195;p41"/>
              <p:cNvSpPr/>
              <p:nvPr/>
            </p:nvSpPr>
            <p:spPr>
              <a:xfrm>
                <a:off x="4789628" y="4239667"/>
                <a:ext cx="267000" cy="219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6" name="Google Shape;2196;p41"/>
              <p:cNvSpPr/>
              <p:nvPr/>
            </p:nvSpPr>
            <p:spPr>
              <a:xfrm>
                <a:off x="4861715" y="4246876"/>
                <a:ext cx="6900" cy="1296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7" name="Google Shape;2197;p41"/>
              <p:cNvSpPr/>
              <p:nvPr/>
            </p:nvSpPr>
            <p:spPr>
              <a:xfrm>
                <a:off x="4948219" y="4254085"/>
                <a:ext cx="21900" cy="1227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8" name="Google Shape;2198;p41"/>
              <p:cNvSpPr/>
              <p:nvPr/>
            </p:nvSpPr>
            <p:spPr>
              <a:xfrm>
                <a:off x="4659871" y="4102697"/>
                <a:ext cx="511818" cy="79298"/>
              </a:xfrm>
              <a:custGeom>
                <a:avLst/>
                <a:gdLst/>
                <a:ahLst/>
                <a:cxnLst/>
                <a:rect l="l" t="t" r="r" b="b"/>
                <a:pathLst>
                  <a:path w="71" h="11" extrusionOk="0">
                    <a:moveTo>
                      <a:pt x="10" y="0"/>
                    </a:moveTo>
                    <a:lnTo>
                      <a:pt x="0" y="11"/>
                    </a:lnTo>
                    <a:lnTo>
                      <a:pt x="71" y="11"/>
                    </a:lnTo>
                    <a:lnTo>
                      <a:pt x="61" y="0"/>
                    </a:lnTo>
                    <a:lnTo>
                      <a:pt x="1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9" name="Google Shape;2199;p41"/>
              <p:cNvSpPr/>
              <p:nvPr/>
            </p:nvSpPr>
            <p:spPr>
              <a:xfrm>
                <a:off x="5524916" y="1896765"/>
                <a:ext cx="1722885" cy="2249184"/>
              </a:xfrm>
              <a:custGeom>
                <a:avLst/>
                <a:gdLst/>
                <a:ahLst/>
                <a:cxnLst/>
                <a:rect l="l" t="t" r="r" b="b"/>
                <a:pathLst>
                  <a:path w="584" h="760" extrusionOk="0">
                    <a:moveTo>
                      <a:pt x="58" y="2"/>
                    </a:moveTo>
                    <a:cubicBezTo>
                      <a:pt x="36" y="2"/>
                      <a:pt x="20" y="0"/>
                      <a:pt x="0" y="2"/>
                    </a:cubicBezTo>
                    <a:cubicBezTo>
                      <a:pt x="0" y="754"/>
                      <a:pt x="0" y="754"/>
                      <a:pt x="0" y="754"/>
                    </a:cubicBezTo>
                    <a:cubicBezTo>
                      <a:pt x="584" y="760"/>
                      <a:pt x="584" y="760"/>
                      <a:pt x="584" y="760"/>
                    </a:cubicBezTo>
                    <a:cubicBezTo>
                      <a:pt x="584" y="713"/>
                      <a:pt x="574" y="639"/>
                      <a:pt x="574" y="577"/>
                    </a:cubicBezTo>
                    <a:cubicBezTo>
                      <a:pt x="574" y="294"/>
                      <a:pt x="340" y="2"/>
                      <a:pt x="58" y="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0" name="Google Shape;2200;p41"/>
              <p:cNvSpPr/>
              <p:nvPr/>
            </p:nvSpPr>
            <p:spPr>
              <a:xfrm>
                <a:off x="5553751" y="4073861"/>
                <a:ext cx="1694048" cy="72089"/>
              </a:xfrm>
              <a:custGeom>
                <a:avLst/>
                <a:gdLst/>
                <a:ahLst/>
                <a:cxnLst/>
                <a:rect l="l" t="t" r="r" b="b"/>
                <a:pathLst>
                  <a:path w="574" h="24" extrusionOk="0">
                    <a:moveTo>
                      <a:pt x="0" y="18"/>
                    </a:moveTo>
                    <a:cubicBezTo>
                      <a:pt x="0" y="18"/>
                      <a:pt x="0" y="18"/>
                      <a:pt x="0" y="18"/>
                    </a:cubicBezTo>
                    <a:cubicBezTo>
                      <a:pt x="574" y="24"/>
                      <a:pt x="574" y="24"/>
                      <a:pt x="574" y="24"/>
                    </a:cubicBezTo>
                    <a:cubicBezTo>
                      <a:pt x="574" y="24"/>
                      <a:pt x="574" y="24"/>
                      <a:pt x="574" y="24"/>
                    </a:cubicBezTo>
                    <a:cubicBezTo>
                      <a:pt x="574" y="24"/>
                      <a:pt x="574" y="24"/>
                      <a:pt x="574" y="24"/>
                    </a:cubicBezTo>
                    <a:cubicBezTo>
                      <a:pt x="0" y="18"/>
                      <a:pt x="0" y="18"/>
                      <a:pt x="0" y="18"/>
                    </a:cubicBezTo>
                    <a:moveTo>
                      <a:pt x="573" y="12"/>
                    </a:moveTo>
                    <a:cubicBezTo>
                      <a:pt x="573" y="13"/>
                      <a:pt x="573" y="13"/>
                      <a:pt x="574" y="14"/>
                    </a:cubicBezTo>
                    <a:cubicBezTo>
                      <a:pt x="574" y="15"/>
                      <a:pt x="574" y="16"/>
                      <a:pt x="574" y="17"/>
                    </a:cubicBezTo>
                    <a:cubicBezTo>
                      <a:pt x="574" y="18"/>
                      <a:pt x="574" y="18"/>
                      <a:pt x="574" y="18"/>
                    </a:cubicBezTo>
                    <a:cubicBezTo>
                      <a:pt x="574" y="16"/>
                      <a:pt x="574" y="14"/>
                      <a:pt x="573" y="12"/>
                    </a:cubicBezTo>
                    <a:moveTo>
                      <a:pt x="573" y="6"/>
                    </a:moveTo>
                    <a:cubicBezTo>
                      <a:pt x="573" y="7"/>
                      <a:pt x="573" y="7"/>
                      <a:pt x="573" y="7"/>
                    </a:cubicBezTo>
                    <a:cubicBezTo>
                      <a:pt x="573" y="7"/>
                      <a:pt x="573" y="7"/>
                      <a:pt x="573" y="7"/>
                    </a:cubicBezTo>
                    <a:cubicBezTo>
                      <a:pt x="573" y="7"/>
                      <a:pt x="573" y="7"/>
                      <a:pt x="573" y="6"/>
                    </a:cubicBezTo>
                    <a:moveTo>
                      <a:pt x="573" y="2"/>
                    </a:moveTo>
                    <a:cubicBezTo>
                      <a:pt x="573" y="2"/>
                      <a:pt x="573" y="3"/>
                      <a:pt x="573" y="4"/>
                    </a:cubicBezTo>
                    <a:cubicBezTo>
                      <a:pt x="573" y="4"/>
                      <a:pt x="573" y="4"/>
                      <a:pt x="573" y="5"/>
                    </a:cubicBezTo>
                    <a:cubicBezTo>
                      <a:pt x="573" y="4"/>
                      <a:pt x="573" y="3"/>
                      <a:pt x="573" y="2"/>
                    </a:cubicBezTo>
                    <a:moveTo>
                      <a:pt x="573" y="0"/>
                    </a:moveTo>
                    <a:cubicBezTo>
                      <a:pt x="573" y="0"/>
                      <a:pt x="573" y="1"/>
                      <a:pt x="573" y="1"/>
                    </a:cubicBezTo>
                    <a:cubicBezTo>
                      <a:pt x="573" y="1"/>
                      <a:pt x="573" y="0"/>
                      <a:pt x="573" y="0"/>
                    </a:cubicBezTo>
                  </a:path>
                </a:pathLst>
              </a:custGeom>
              <a:solidFill>
                <a:srgbClr val="D171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1" name="Google Shape;2201;p41"/>
              <p:cNvSpPr/>
              <p:nvPr/>
            </p:nvSpPr>
            <p:spPr>
              <a:xfrm>
                <a:off x="5553751" y="1875138"/>
                <a:ext cx="1146184" cy="475790"/>
              </a:xfrm>
              <a:custGeom>
                <a:avLst/>
                <a:gdLst/>
                <a:ahLst/>
                <a:cxnLst/>
                <a:rect l="l" t="t" r="r" b="b"/>
                <a:pathLst>
                  <a:path w="388" h="161" extrusionOk="0">
                    <a:moveTo>
                      <a:pt x="10" y="0"/>
                    </a:moveTo>
                    <a:cubicBezTo>
                      <a:pt x="7" y="0"/>
                      <a:pt x="3" y="0"/>
                      <a:pt x="0" y="1"/>
                    </a:cubicBezTo>
                    <a:cubicBezTo>
                      <a:pt x="0" y="8"/>
                      <a:pt x="0" y="8"/>
                      <a:pt x="0" y="8"/>
                    </a:cubicBezTo>
                    <a:cubicBezTo>
                      <a:pt x="3" y="8"/>
                      <a:pt x="6" y="8"/>
                      <a:pt x="10" y="8"/>
                    </a:cubicBezTo>
                    <a:cubicBezTo>
                      <a:pt x="22" y="8"/>
                      <a:pt x="34" y="9"/>
                      <a:pt x="48" y="9"/>
                    </a:cubicBezTo>
                    <a:cubicBezTo>
                      <a:pt x="48" y="9"/>
                      <a:pt x="48" y="9"/>
                      <a:pt x="48" y="9"/>
                    </a:cubicBezTo>
                    <a:cubicBezTo>
                      <a:pt x="48" y="9"/>
                      <a:pt x="48" y="9"/>
                      <a:pt x="48" y="9"/>
                    </a:cubicBezTo>
                    <a:cubicBezTo>
                      <a:pt x="49" y="9"/>
                      <a:pt x="49" y="9"/>
                      <a:pt x="49" y="9"/>
                    </a:cubicBezTo>
                    <a:cubicBezTo>
                      <a:pt x="49" y="9"/>
                      <a:pt x="49" y="9"/>
                      <a:pt x="49" y="9"/>
                    </a:cubicBezTo>
                    <a:cubicBezTo>
                      <a:pt x="50" y="9"/>
                      <a:pt x="50" y="9"/>
                      <a:pt x="50" y="9"/>
                    </a:cubicBezTo>
                    <a:cubicBezTo>
                      <a:pt x="50" y="9"/>
                      <a:pt x="50" y="9"/>
                      <a:pt x="50" y="9"/>
                    </a:cubicBezTo>
                    <a:cubicBezTo>
                      <a:pt x="51" y="9"/>
                      <a:pt x="51" y="9"/>
                      <a:pt x="51" y="9"/>
                    </a:cubicBezTo>
                    <a:cubicBezTo>
                      <a:pt x="51" y="9"/>
                      <a:pt x="52" y="9"/>
                      <a:pt x="53" y="9"/>
                    </a:cubicBezTo>
                    <a:cubicBezTo>
                      <a:pt x="53" y="9"/>
                      <a:pt x="53" y="9"/>
                      <a:pt x="53" y="9"/>
                    </a:cubicBezTo>
                    <a:cubicBezTo>
                      <a:pt x="53" y="9"/>
                      <a:pt x="53" y="9"/>
                      <a:pt x="54" y="9"/>
                    </a:cubicBezTo>
                    <a:cubicBezTo>
                      <a:pt x="54" y="9"/>
                      <a:pt x="54" y="9"/>
                      <a:pt x="54" y="9"/>
                    </a:cubicBezTo>
                    <a:cubicBezTo>
                      <a:pt x="58" y="9"/>
                      <a:pt x="61" y="9"/>
                      <a:pt x="65" y="9"/>
                    </a:cubicBezTo>
                    <a:cubicBezTo>
                      <a:pt x="65" y="9"/>
                      <a:pt x="65" y="9"/>
                      <a:pt x="65" y="9"/>
                    </a:cubicBezTo>
                    <a:cubicBezTo>
                      <a:pt x="65" y="9"/>
                      <a:pt x="66" y="9"/>
                      <a:pt x="66" y="9"/>
                    </a:cubicBezTo>
                    <a:cubicBezTo>
                      <a:pt x="66" y="9"/>
                      <a:pt x="66" y="9"/>
                      <a:pt x="66" y="9"/>
                    </a:cubicBezTo>
                    <a:cubicBezTo>
                      <a:pt x="66" y="9"/>
                      <a:pt x="67" y="9"/>
                      <a:pt x="67" y="9"/>
                    </a:cubicBezTo>
                    <a:cubicBezTo>
                      <a:pt x="67" y="9"/>
                      <a:pt x="67" y="9"/>
                      <a:pt x="67" y="9"/>
                    </a:cubicBezTo>
                    <a:cubicBezTo>
                      <a:pt x="67" y="9"/>
                      <a:pt x="68" y="9"/>
                      <a:pt x="68" y="9"/>
                    </a:cubicBezTo>
                    <a:cubicBezTo>
                      <a:pt x="68" y="10"/>
                      <a:pt x="68" y="10"/>
                      <a:pt x="68" y="10"/>
                    </a:cubicBezTo>
                    <a:cubicBezTo>
                      <a:pt x="69" y="10"/>
                      <a:pt x="69" y="10"/>
                      <a:pt x="69" y="10"/>
                    </a:cubicBezTo>
                    <a:cubicBezTo>
                      <a:pt x="69" y="10"/>
                      <a:pt x="69" y="10"/>
                      <a:pt x="70" y="10"/>
                    </a:cubicBezTo>
                    <a:cubicBezTo>
                      <a:pt x="70" y="10"/>
                      <a:pt x="70" y="10"/>
                      <a:pt x="70" y="10"/>
                    </a:cubicBezTo>
                    <a:cubicBezTo>
                      <a:pt x="70" y="10"/>
                      <a:pt x="70" y="10"/>
                      <a:pt x="71" y="10"/>
                    </a:cubicBezTo>
                    <a:cubicBezTo>
                      <a:pt x="71" y="10"/>
                      <a:pt x="71" y="10"/>
                      <a:pt x="71" y="10"/>
                    </a:cubicBezTo>
                    <a:cubicBezTo>
                      <a:pt x="74" y="10"/>
                      <a:pt x="77" y="10"/>
                      <a:pt x="80" y="10"/>
                    </a:cubicBezTo>
                    <a:cubicBezTo>
                      <a:pt x="80" y="10"/>
                      <a:pt x="80" y="10"/>
                      <a:pt x="80" y="10"/>
                    </a:cubicBezTo>
                    <a:cubicBezTo>
                      <a:pt x="172" y="18"/>
                      <a:pt x="258" y="55"/>
                      <a:pt x="331" y="113"/>
                    </a:cubicBezTo>
                    <a:cubicBezTo>
                      <a:pt x="332" y="112"/>
                      <a:pt x="332" y="112"/>
                      <a:pt x="332" y="112"/>
                    </a:cubicBezTo>
                    <a:cubicBezTo>
                      <a:pt x="332" y="112"/>
                      <a:pt x="332" y="113"/>
                      <a:pt x="332" y="114"/>
                    </a:cubicBezTo>
                    <a:cubicBezTo>
                      <a:pt x="350" y="128"/>
                      <a:pt x="368" y="144"/>
                      <a:pt x="385" y="161"/>
                    </a:cubicBezTo>
                    <a:cubicBezTo>
                      <a:pt x="385" y="161"/>
                      <a:pt x="385" y="161"/>
                      <a:pt x="385" y="161"/>
                    </a:cubicBezTo>
                    <a:cubicBezTo>
                      <a:pt x="388" y="159"/>
                      <a:pt x="388" y="159"/>
                      <a:pt x="388" y="159"/>
                    </a:cubicBezTo>
                    <a:cubicBezTo>
                      <a:pt x="304" y="72"/>
                      <a:pt x="197" y="12"/>
                      <a:pt x="80" y="3"/>
                    </a:cubicBezTo>
                    <a:cubicBezTo>
                      <a:pt x="78" y="3"/>
                      <a:pt x="75" y="2"/>
                      <a:pt x="73" y="2"/>
                    </a:cubicBezTo>
                    <a:cubicBezTo>
                      <a:pt x="72" y="2"/>
                      <a:pt x="71" y="2"/>
                      <a:pt x="71" y="2"/>
                    </a:cubicBezTo>
                    <a:cubicBezTo>
                      <a:pt x="69" y="2"/>
                      <a:pt x="67" y="2"/>
                      <a:pt x="65" y="2"/>
                    </a:cubicBezTo>
                    <a:cubicBezTo>
                      <a:pt x="64" y="2"/>
                      <a:pt x="64" y="2"/>
                      <a:pt x="63" y="2"/>
                    </a:cubicBezTo>
                    <a:cubicBezTo>
                      <a:pt x="61" y="2"/>
                      <a:pt x="59" y="2"/>
                      <a:pt x="57" y="2"/>
                    </a:cubicBezTo>
                    <a:cubicBezTo>
                      <a:pt x="57" y="1"/>
                      <a:pt x="56" y="1"/>
                      <a:pt x="55" y="1"/>
                    </a:cubicBezTo>
                    <a:cubicBezTo>
                      <a:pt x="53" y="1"/>
                      <a:pt x="50" y="1"/>
                      <a:pt x="48" y="1"/>
                    </a:cubicBezTo>
                    <a:cubicBezTo>
                      <a:pt x="34" y="1"/>
                      <a:pt x="22" y="0"/>
                      <a:pt x="10" y="0"/>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2" name="Google Shape;2202;p41"/>
              <p:cNvSpPr/>
              <p:nvPr/>
            </p:nvSpPr>
            <p:spPr>
              <a:xfrm>
                <a:off x="5697925" y="1903974"/>
                <a:ext cx="994802" cy="1016458"/>
              </a:xfrm>
              <a:custGeom>
                <a:avLst/>
                <a:gdLst/>
                <a:ahLst/>
                <a:cxnLst/>
                <a:rect l="l" t="t" r="r" b="b"/>
                <a:pathLst>
                  <a:path w="337" h="344" extrusionOk="0">
                    <a:moveTo>
                      <a:pt x="284" y="105"/>
                    </a:moveTo>
                    <a:cubicBezTo>
                      <a:pt x="277" y="121"/>
                      <a:pt x="188" y="218"/>
                      <a:pt x="102" y="310"/>
                    </a:cubicBezTo>
                    <a:cubicBezTo>
                      <a:pt x="107" y="322"/>
                      <a:pt x="113" y="333"/>
                      <a:pt x="119" y="344"/>
                    </a:cubicBezTo>
                    <a:cubicBezTo>
                      <a:pt x="337" y="152"/>
                      <a:pt x="337" y="152"/>
                      <a:pt x="337" y="152"/>
                    </a:cubicBezTo>
                    <a:cubicBezTo>
                      <a:pt x="320" y="135"/>
                      <a:pt x="302" y="119"/>
                      <a:pt x="284" y="105"/>
                    </a:cubicBezTo>
                    <a:moveTo>
                      <a:pt x="32" y="1"/>
                    </a:moveTo>
                    <a:cubicBezTo>
                      <a:pt x="34" y="81"/>
                      <a:pt x="48" y="160"/>
                      <a:pt x="72" y="236"/>
                    </a:cubicBezTo>
                    <a:cubicBezTo>
                      <a:pt x="203" y="58"/>
                      <a:pt x="203" y="58"/>
                      <a:pt x="203" y="58"/>
                    </a:cubicBezTo>
                    <a:cubicBezTo>
                      <a:pt x="217" y="60"/>
                      <a:pt x="217" y="60"/>
                      <a:pt x="217" y="60"/>
                    </a:cubicBezTo>
                    <a:cubicBezTo>
                      <a:pt x="77" y="250"/>
                      <a:pt x="77" y="250"/>
                      <a:pt x="77" y="250"/>
                    </a:cubicBezTo>
                    <a:cubicBezTo>
                      <a:pt x="83" y="267"/>
                      <a:pt x="90" y="284"/>
                      <a:pt x="98" y="301"/>
                    </a:cubicBezTo>
                    <a:cubicBezTo>
                      <a:pt x="283" y="104"/>
                      <a:pt x="283" y="104"/>
                      <a:pt x="283" y="104"/>
                    </a:cubicBezTo>
                    <a:cubicBezTo>
                      <a:pt x="210" y="46"/>
                      <a:pt x="124" y="9"/>
                      <a:pt x="32" y="1"/>
                    </a:cubicBezTo>
                    <a:moveTo>
                      <a:pt x="23" y="1"/>
                    </a:moveTo>
                    <a:cubicBezTo>
                      <a:pt x="23" y="1"/>
                      <a:pt x="23" y="1"/>
                      <a:pt x="23" y="1"/>
                    </a:cubicBezTo>
                    <a:cubicBezTo>
                      <a:pt x="23" y="1"/>
                      <a:pt x="23" y="1"/>
                      <a:pt x="23" y="1"/>
                    </a:cubicBezTo>
                    <a:moveTo>
                      <a:pt x="22" y="1"/>
                    </a:moveTo>
                    <a:cubicBezTo>
                      <a:pt x="22" y="1"/>
                      <a:pt x="22" y="1"/>
                      <a:pt x="22" y="1"/>
                    </a:cubicBezTo>
                    <a:cubicBezTo>
                      <a:pt x="22" y="1"/>
                      <a:pt x="22" y="1"/>
                      <a:pt x="22" y="1"/>
                    </a:cubicBezTo>
                    <a:moveTo>
                      <a:pt x="20" y="1"/>
                    </a:moveTo>
                    <a:cubicBezTo>
                      <a:pt x="21" y="1"/>
                      <a:pt x="21" y="1"/>
                      <a:pt x="21" y="1"/>
                    </a:cubicBezTo>
                    <a:cubicBezTo>
                      <a:pt x="21" y="1"/>
                      <a:pt x="21" y="1"/>
                      <a:pt x="20" y="1"/>
                    </a:cubicBezTo>
                    <a:moveTo>
                      <a:pt x="19" y="0"/>
                    </a:moveTo>
                    <a:cubicBezTo>
                      <a:pt x="19" y="0"/>
                      <a:pt x="20" y="0"/>
                      <a:pt x="20" y="0"/>
                    </a:cubicBezTo>
                    <a:cubicBezTo>
                      <a:pt x="20" y="0"/>
                      <a:pt x="19" y="0"/>
                      <a:pt x="19" y="0"/>
                    </a:cubicBezTo>
                    <a:moveTo>
                      <a:pt x="18" y="0"/>
                    </a:moveTo>
                    <a:cubicBezTo>
                      <a:pt x="18" y="0"/>
                      <a:pt x="19" y="0"/>
                      <a:pt x="19" y="0"/>
                    </a:cubicBezTo>
                    <a:cubicBezTo>
                      <a:pt x="19" y="0"/>
                      <a:pt x="18" y="0"/>
                      <a:pt x="18" y="0"/>
                    </a:cubicBezTo>
                    <a:moveTo>
                      <a:pt x="17" y="0"/>
                    </a:moveTo>
                    <a:cubicBezTo>
                      <a:pt x="17" y="0"/>
                      <a:pt x="18" y="0"/>
                      <a:pt x="18" y="0"/>
                    </a:cubicBezTo>
                    <a:cubicBezTo>
                      <a:pt x="18" y="0"/>
                      <a:pt x="17" y="0"/>
                      <a:pt x="17" y="0"/>
                    </a:cubicBezTo>
                    <a:moveTo>
                      <a:pt x="6" y="0"/>
                    </a:moveTo>
                    <a:cubicBezTo>
                      <a:pt x="10" y="0"/>
                      <a:pt x="13" y="0"/>
                      <a:pt x="17" y="0"/>
                    </a:cubicBezTo>
                    <a:cubicBezTo>
                      <a:pt x="13" y="0"/>
                      <a:pt x="10" y="0"/>
                      <a:pt x="6" y="0"/>
                    </a:cubicBezTo>
                    <a:moveTo>
                      <a:pt x="5" y="0"/>
                    </a:moveTo>
                    <a:cubicBezTo>
                      <a:pt x="5" y="0"/>
                      <a:pt x="5" y="0"/>
                      <a:pt x="6" y="0"/>
                    </a:cubicBezTo>
                    <a:cubicBezTo>
                      <a:pt x="5" y="0"/>
                      <a:pt x="5" y="0"/>
                      <a:pt x="5" y="0"/>
                    </a:cubicBezTo>
                    <a:moveTo>
                      <a:pt x="3" y="0"/>
                    </a:moveTo>
                    <a:cubicBezTo>
                      <a:pt x="3" y="0"/>
                      <a:pt x="4" y="0"/>
                      <a:pt x="5" y="0"/>
                    </a:cubicBezTo>
                    <a:cubicBezTo>
                      <a:pt x="4" y="0"/>
                      <a:pt x="3" y="0"/>
                      <a:pt x="3" y="0"/>
                    </a:cubicBezTo>
                    <a:moveTo>
                      <a:pt x="2" y="0"/>
                    </a:moveTo>
                    <a:cubicBezTo>
                      <a:pt x="2" y="0"/>
                      <a:pt x="2" y="0"/>
                      <a:pt x="2" y="0"/>
                    </a:cubicBezTo>
                    <a:cubicBezTo>
                      <a:pt x="2" y="0"/>
                      <a:pt x="2" y="0"/>
                      <a:pt x="2"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3" name="Google Shape;2203;p41"/>
              <p:cNvSpPr/>
              <p:nvPr/>
            </p:nvSpPr>
            <p:spPr>
              <a:xfrm>
                <a:off x="5697925" y="1903974"/>
                <a:ext cx="93713" cy="7209"/>
              </a:xfrm>
              <a:custGeom>
                <a:avLst/>
                <a:gdLst/>
                <a:ahLst/>
                <a:cxnLst/>
                <a:rect l="l" t="t" r="r" b="b"/>
                <a:pathLst>
                  <a:path w="32" h="1" extrusionOk="0">
                    <a:moveTo>
                      <a:pt x="23" y="1"/>
                    </a:moveTo>
                    <a:cubicBezTo>
                      <a:pt x="26" y="1"/>
                      <a:pt x="29" y="1"/>
                      <a:pt x="32" y="1"/>
                    </a:cubicBezTo>
                    <a:cubicBezTo>
                      <a:pt x="32" y="1"/>
                      <a:pt x="32" y="1"/>
                      <a:pt x="32" y="1"/>
                    </a:cubicBezTo>
                    <a:cubicBezTo>
                      <a:pt x="29" y="1"/>
                      <a:pt x="26" y="1"/>
                      <a:pt x="23" y="1"/>
                    </a:cubicBezTo>
                    <a:moveTo>
                      <a:pt x="22" y="1"/>
                    </a:moveTo>
                    <a:cubicBezTo>
                      <a:pt x="22" y="1"/>
                      <a:pt x="22" y="1"/>
                      <a:pt x="23" y="1"/>
                    </a:cubicBezTo>
                    <a:cubicBezTo>
                      <a:pt x="22" y="1"/>
                      <a:pt x="22" y="1"/>
                      <a:pt x="22" y="1"/>
                    </a:cubicBezTo>
                    <a:moveTo>
                      <a:pt x="21" y="1"/>
                    </a:moveTo>
                    <a:cubicBezTo>
                      <a:pt x="21" y="1"/>
                      <a:pt x="21" y="1"/>
                      <a:pt x="22" y="1"/>
                    </a:cubicBezTo>
                    <a:cubicBezTo>
                      <a:pt x="21" y="1"/>
                      <a:pt x="21" y="1"/>
                      <a:pt x="21" y="1"/>
                    </a:cubicBezTo>
                    <a:moveTo>
                      <a:pt x="20" y="0"/>
                    </a:moveTo>
                    <a:cubicBezTo>
                      <a:pt x="20" y="1"/>
                      <a:pt x="20" y="1"/>
                      <a:pt x="20" y="1"/>
                    </a:cubicBezTo>
                    <a:cubicBezTo>
                      <a:pt x="20" y="1"/>
                      <a:pt x="20" y="1"/>
                      <a:pt x="20" y="0"/>
                    </a:cubicBezTo>
                    <a:moveTo>
                      <a:pt x="19" y="0"/>
                    </a:moveTo>
                    <a:cubicBezTo>
                      <a:pt x="19" y="0"/>
                      <a:pt x="19" y="0"/>
                      <a:pt x="19" y="0"/>
                    </a:cubicBezTo>
                    <a:cubicBezTo>
                      <a:pt x="19" y="0"/>
                      <a:pt x="19" y="0"/>
                      <a:pt x="19" y="0"/>
                    </a:cubicBezTo>
                    <a:moveTo>
                      <a:pt x="18" y="0"/>
                    </a:moveTo>
                    <a:cubicBezTo>
                      <a:pt x="18" y="0"/>
                      <a:pt x="18" y="0"/>
                      <a:pt x="18" y="0"/>
                    </a:cubicBezTo>
                    <a:cubicBezTo>
                      <a:pt x="18" y="0"/>
                      <a:pt x="18" y="0"/>
                      <a:pt x="18" y="0"/>
                    </a:cubicBezTo>
                    <a:moveTo>
                      <a:pt x="17" y="0"/>
                    </a:moveTo>
                    <a:cubicBezTo>
                      <a:pt x="17" y="0"/>
                      <a:pt x="17" y="0"/>
                      <a:pt x="17" y="0"/>
                    </a:cubicBezTo>
                    <a:cubicBezTo>
                      <a:pt x="17" y="0"/>
                      <a:pt x="17" y="0"/>
                      <a:pt x="17" y="0"/>
                    </a:cubicBezTo>
                    <a:moveTo>
                      <a:pt x="6" y="0"/>
                    </a:moveTo>
                    <a:cubicBezTo>
                      <a:pt x="6" y="0"/>
                      <a:pt x="6" y="0"/>
                      <a:pt x="6" y="0"/>
                    </a:cubicBezTo>
                    <a:cubicBezTo>
                      <a:pt x="6" y="0"/>
                      <a:pt x="6" y="0"/>
                      <a:pt x="6" y="0"/>
                    </a:cubicBezTo>
                    <a:moveTo>
                      <a:pt x="5" y="0"/>
                    </a:moveTo>
                    <a:cubicBezTo>
                      <a:pt x="5" y="0"/>
                      <a:pt x="5" y="0"/>
                      <a:pt x="5" y="0"/>
                    </a:cubicBezTo>
                    <a:cubicBezTo>
                      <a:pt x="5" y="0"/>
                      <a:pt x="5" y="0"/>
                      <a:pt x="5" y="0"/>
                    </a:cubicBezTo>
                    <a:moveTo>
                      <a:pt x="2" y="0"/>
                    </a:moveTo>
                    <a:cubicBezTo>
                      <a:pt x="3" y="0"/>
                      <a:pt x="3" y="0"/>
                      <a:pt x="3" y="0"/>
                    </a:cubicBezTo>
                    <a:cubicBezTo>
                      <a:pt x="3" y="0"/>
                      <a:pt x="3" y="0"/>
                      <a:pt x="2" y="0"/>
                    </a:cubicBezTo>
                    <a:moveTo>
                      <a:pt x="1" y="0"/>
                    </a:moveTo>
                    <a:cubicBezTo>
                      <a:pt x="2" y="0"/>
                      <a:pt x="2" y="0"/>
                      <a:pt x="2" y="0"/>
                    </a:cubicBezTo>
                    <a:cubicBezTo>
                      <a:pt x="2" y="0"/>
                      <a:pt x="2" y="0"/>
                      <a:pt x="1" y="0"/>
                    </a:cubicBezTo>
                    <a:moveTo>
                      <a:pt x="0" y="0"/>
                    </a:moveTo>
                    <a:cubicBezTo>
                      <a:pt x="1" y="0"/>
                      <a:pt x="1" y="0"/>
                      <a:pt x="1" y="0"/>
                    </a:cubicBezTo>
                    <a:cubicBezTo>
                      <a:pt x="1" y="0"/>
                      <a:pt x="1" y="0"/>
                      <a:pt x="0" y="0"/>
                    </a:cubicBezTo>
                  </a:path>
                </a:pathLst>
              </a:custGeom>
              <a:solidFill>
                <a:srgbClr val="D68C3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4" name="Google Shape;2204;p41"/>
              <p:cNvSpPr/>
              <p:nvPr/>
            </p:nvSpPr>
            <p:spPr>
              <a:xfrm>
                <a:off x="5553751" y="1903974"/>
                <a:ext cx="490192" cy="1448995"/>
              </a:xfrm>
              <a:custGeom>
                <a:avLst/>
                <a:gdLst/>
                <a:ahLst/>
                <a:cxnLst/>
                <a:rect l="l" t="t" r="r" b="b"/>
                <a:pathLst>
                  <a:path w="167" h="492" extrusionOk="0">
                    <a:moveTo>
                      <a:pt x="150" y="311"/>
                    </a:moveTo>
                    <a:cubicBezTo>
                      <a:pt x="86" y="380"/>
                      <a:pt x="24" y="445"/>
                      <a:pt x="0" y="470"/>
                    </a:cubicBezTo>
                    <a:cubicBezTo>
                      <a:pt x="0" y="492"/>
                      <a:pt x="0" y="492"/>
                      <a:pt x="0" y="492"/>
                    </a:cubicBezTo>
                    <a:cubicBezTo>
                      <a:pt x="167" y="345"/>
                      <a:pt x="167" y="345"/>
                      <a:pt x="167" y="345"/>
                    </a:cubicBezTo>
                    <a:cubicBezTo>
                      <a:pt x="161" y="334"/>
                      <a:pt x="155" y="323"/>
                      <a:pt x="150" y="311"/>
                    </a:cubicBezTo>
                    <a:moveTo>
                      <a:pt x="125" y="251"/>
                    </a:moveTo>
                    <a:cubicBezTo>
                      <a:pt x="0" y="420"/>
                      <a:pt x="0" y="420"/>
                      <a:pt x="0" y="420"/>
                    </a:cubicBezTo>
                    <a:cubicBezTo>
                      <a:pt x="0" y="457"/>
                      <a:pt x="0" y="457"/>
                      <a:pt x="0" y="457"/>
                    </a:cubicBezTo>
                    <a:cubicBezTo>
                      <a:pt x="146" y="302"/>
                      <a:pt x="146" y="302"/>
                      <a:pt x="146" y="302"/>
                    </a:cubicBezTo>
                    <a:cubicBezTo>
                      <a:pt x="138" y="285"/>
                      <a:pt x="131" y="268"/>
                      <a:pt x="125" y="251"/>
                    </a:cubicBezTo>
                    <a:moveTo>
                      <a:pt x="10" y="0"/>
                    </a:moveTo>
                    <a:cubicBezTo>
                      <a:pt x="6" y="0"/>
                      <a:pt x="3" y="0"/>
                      <a:pt x="0" y="0"/>
                    </a:cubicBezTo>
                    <a:cubicBezTo>
                      <a:pt x="0" y="401"/>
                      <a:pt x="0" y="401"/>
                      <a:pt x="0" y="401"/>
                    </a:cubicBezTo>
                    <a:cubicBezTo>
                      <a:pt x="120" y="237"/>
                      <a:pt x="120" y="237"/>
                      <a:pt x="120" y="237"/>
                    </a:cubicBezTo>
                    <a:cubicBezTo>
                      <a:pt x="96" y="161"/>
                      <a:pt x="82" y="82"/>
                      <a:pt x="80" y="2"/>
                    </a:cubicBezTo>
                    <a:cubicBezTo>
                      <a:pt x="77" y="2"/>
                      <a:pt x="74" y="2"/>
                      <a:pt x="71" y="2"/>
                    </a:cubicBezTo>
                    <a:cubicBezTo>
                      <a:pt x="71" y="2"/>
                      <a:pt x="71" y="2"/>
                      <a:pt x="71" y="2"/>
                    </a:cubicBezTo>
                    <a:cubicBezTo>
                      <a:pt x="70" y="2"/>
                      <a:pt x="70" y="2"/>
                      <a:pt x="70" y="2"/>
                    </a:cubicBezTo>
                    <a:cubicBezTo>
                      <a:pt x="70" y="2"/>
                      <a:pt x="70" y="2"/>
                      <a:pt x="70" y="2"/>
                    </a:cubicBezTo>
                    <a:cubicBezTo>
                      <a:pt x="69" y="2"/>
                      <a:pt x="69" y="2"/>
                      <a:pt x="69" y="2"/>
                    </a:cubicBezTo>
                    <a:cubicBezTo>
                      <a:pt x="69" y="2"/>
                      <a:pt x="69" y="2"/>
                      <a:pt x="68" y="2"/>
                    </a:cubicBezTo>
                    <a:cubicBezTo>
                      <a:pt x="68" y="2"/>
                      <a:pt x="68" y="2"/>
                      <a:pt x="68" y="1"/>
                    </a:cubicBezTo>
                    <a:cubicBezTo>
                      <a:pt x="68" y="1"/>
                      <a:pt x="67" y="1"/>
                      <a:pt x="67" y="1"/>
                    </a:cubicBezTo>
                    <a:cubicBezTo>
                      <a:pt x="67" y="1"/>
                      <a:pt x="67" y="1"/>
                      <a:pt x="67" y="1"/>
                    </a:cubicBezTo>
                    <a:cubicBezTo>
                      <a:pt x="67" y="1"/>
                      <a:pt x="66" y="1"/>
                      <a:pt x="66" y="1"/>
                    </a:cubicBezTo>
                    <a:cubicBezTo>
                      <a:pt x="66" y="1"/>
                      <a:pt x="66" y="1"/>
                      <a:pt x="66" y="1"/>
                    </a:cubicBezTo>
                    <a:cubicBezTo>
                      <a:pt x="66" y="1"/>
                      <a:pt x="65" y="1"/>
                      <a:pt x="65" y="1"/>
                    </a:cubicBezTo>
                    <a:cubicBezTo>
                      <a:pt x="65" y="1"/>
                      <a:pt x="65" y="1"/>
                      <a:pt x="65" y="1"/>
                    </a:cubicBezTo>
                    <a:cubicBezTo>
                      <a:pt x="61" y="1"/>
                      <a:pt x="58" y="1"/>
                      <a:pt x="54" y="1"/>
                    </a:cubicBezTo>
                    <a:cubicBezTo>
                      <a:pt x="54" y="1"/>
                      <a:pt x="54" y="1"/>
                      <a:pt x="54" y="1"/>
                    </a:cubicBezTo>
                    <a:cubicBezTo>
                      <a:pt x="53" y="1"/>
                      <a:pt x="53" y="1"/>
                      <a:pt x="53" y="1"/>
                    </a:cubicBezTo>
                    <a:cubicBezTo>
                      <a:pt x="53" y="1"/>
                      <a:pt x="53" y="1"/>
                      <a:pt x="53" y="1"/>
                    </a:cubicBezTo>
                    <a:cubicBezTo>
                      <a:pt x="52" y="1"/>
                      <a:pt x="51" y="1"/>
                      <a:pt x="51" y="1"/>
                    </a:cubicBezTo>
                    <a:cubicBezTo>
                      <a:pt x="51" y="1"/>
                      <a:pt x="51" y="1"/>
                      <a:pt x="50" y="1"/>
                    </a:cubicBezTo>
                    <a:cubicBezTo>
                      <a:pt x="50" y="1"/>
                      <a:pt x="50" y="1"/>
                      <a:pt x="50" y="1"/>
                    </a:cubicBezTo>
                    <a:cubicBezTo>
                      <a:pt x="50" y="1"/>
                      <a:pt x="50" y="1"/>
                      <a:pt x="49" y="1"/>
                    </a:cubicBezTo>
                    <a:cubicBezTo>
                      <a:pt x="49" y="1"/>
                      <a:pt x="49" y="1"/>
                      <a:pt x="49" y="1"/>
                    </a:cubicBezTo>
                    <a:cubicBezTo>
                      <a:pt x="49" y="1"/>
                      <a:pt x="49" y="1"/>
                      <a:pt x="48" y="1"/>
                    </a:cubicBezTo>
                    <a:cubicBezTo>
                      <a:pt x="48" y="1"/>
                      <a:pt x="48" y="1"/>
                      <a:pt x="48" y="1"/>
                    </a:cubicBezTo>
                    <a:cubicBezTo>
                      <a:pt x="48" y="1"/>
                      <a:pt x="48" y="1"/>
                      <a:pt x="48" y="1"/>
                    </a:cubicBezTo>
                    <a:cubicBezTo>
                      <a:pt x="34" y="1"/>
                      <a:pt x="22" y="0"/>
                      <a:pt x="10" y="0"/>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5" name="Google Shape;2205;p41"/>
              <p:cNvSpPr/>
              <p:nvPr/>
            </p:nvSpPr>
            <p:spPr>
              <a:xfrm>
                <a:off x="6692726" y="2350927"/>
                <a:ext cx="519026" cy="1131802"/>
              </a:xfrm>
              <a:custGeom>
                <a:avLst/>
                <a:gdLst/>
                <a:ahLst/>
                <a:cxnLst/>
                <a:rect l="l" t="t" r="r" b="b"/>
                <a:pathLst>
                  <a:path w="177" h="385" extrusionOk="0">
                    <a:moveTo>
                      <a:pt x="3" y="0"/>
                    </a:moveTo>
                    <a:cubicBezTo>
                      <a:pt x="0" y="2"/>
                      <a:pt x="0" y="2"/>
                      <a:pt x="0" y="2"/>
                    </a:cubicBezTo>
                    <a:cubicBezTo>
                      <a:pt x="23" y="26"/>
                      <a:pt x="44" y="51"/>
                      <a:pt x="63" y="78"/>
                    </a:cubicBezTo>
                    <a:cubicBezTo>
                      <a:pt x="63" y="78"/>
                      <a:pt x="63" y="78"/>
                      <a:pt x="63" y="78"/>
                    </a:cubicBezTo>
                    <a:cubicBezTo>
                      <a:pt x="63" y="78"/>
                      <a:pt x="63" y="78"/>
                      <a:pt x="63" y="78"/>
                    </a:cubicBezTo>
                    <a:cubicBezTo>
                      <a:pt x="127" y="168"/>
                      <a:pt x="169" y="276"/>
                      <a:pt x="177" y="385"/>
                    </a:cubicBezTo>
                    <a:cubicBezTo>
                      <a:pt x="177" y="385"/>
                      <a:pt x="177" y="385"/>
                      <a:pt x="177" y="385"/>
                    </a:cubicBezTo>
                    <a:cubicBezTo>
                      <a:pt x="167" y="243"/>
                      <a:pt x="101" y="102"/>
                      <a:pt x="3" y="0"/>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6" name="Google Shape;2206;p41"/>
              <p:cNvSpPr/>
              <p:nvPr/>
            </p:nvSpPr>
            <p:spPr>
              <a:xfrm>
                <a:off x="6058360" y="2350927"/>
                <a:ext cx="1153394" cy="1275979"/>
              </a:xfrm>
              <a:custGeom>
                <a:avLst/>
                <a:gdLst/>
                <a:ahLst/>
                <a:cxnLst/>
                <a:rect l="l" t="t" r="r" b="b"/>
                <a:pathLst>
                  <a:path w="392" h="431" extrusionOk="0">
                    <a:moveTo>
                      <a:pt x="278" y="76"/>
                    </a:moveTo>
                    <a:cubicBezTo>
                      <a:pt x="34" y="250"/>
                      <a:pt x="34" y="250"/>
                      <a:pt x="34" y="250"/>
                    </a:cubicBezTo>
                    <a:cubicBezTo>
                      <a:pt x="45" y="266"/>
                      <a:pt x="57" y="281"/>
                      <a:pt x="69" y="296"/>
                    </a:cubicBezTo>
                    <a:cubicBezTo>
                      <a:pt x="322" y="153"/>
                      <a:pt x="322" y="153"/>
                      <a:pt x="322" y="153"/>
                    </a:cubicBezTo>
                    <a:cubicBezTo>
                      <a:pt x="76" y="303"/>
                      <a:pt x="76" y="303"/>
                      <a:pt x="76" y="303"/>
                    </a:cubicBezTo>
                    <a:cubicBezTo>
                      <a:pt x="81" y="310"/>
                      <a:pt x="86" y="316"/>
                      <a:pt x="92" y="322"/>
                    </a:cubicBezTo>
                    <a:cubicBezTo>
                      <a:pt x="106" y="337"/>
                      <a:pt x="121" y="352"/>
                      <a:pt x="137" y="365"/>
                    </a:cubicBezTo>
                    <a:cubicBezTo>
                      <a:pt x="362" y="268"/>
                      <a:pt x="362" y="268"/>
                      <a:pt x="362" y="268"/>
                    </a:cubicBezTo>
                    <a:cubicBezTo>
                      <a:pt x="143" y="371"/>
                      <a:pt x="143" y="371"/>
                      <a:pt x="143" y="371"/>
                    </a:cubicBezTo>
                    <a:cubicBezTo>
                      <a:pt x="170" y="393"/>
                      <a:pt x="199" y="413"/>
                      <a:pt x="229" y="431"/>
                    </a:cubicBezTo>
                    <a:cubicBezTo>
                      <a:pt x="314" y="406"/>
                      <a:pt x="381" y="386"/>
                      <a:pt x="392" y="383"/>
                    </a:cubicBezTo>
                    <a:cubicBezTo>
                      <a:pt x="384" y="274"/>
                      <a:pt x="342" y="166"/>
                      <a:pt x="278" y="76"/>
                    </a:cubicBezTo>
                    <a:moveTo>
                      <a:pt x="215" y="0"/>
                    </a:moveTo>
                    <a:cubicBezTo>
                      <a:pt x="0" y="197"/>
                      <a:pt x="0" y="197"/>
                      <a:pt x="0" y="197"/>
                    </a:cubicBezTo>
                    <a:cubicBezTo>
                      <a:pt x="9" y="213"/>
                      <a:pt x="19" y="228"/>
                      <a:pt x="29" y="243"/>
                    </a:cubicBezTo>
                    <a:cubicBezTo>
                      <a:pt x="278" y="76"/>
                      <a:pt x="278" y="76"/>
                      <a:pt x="278" y="76"/>
                    </a:cubicBezTo>
                    <a:cubicBezTo>
                      <a:pt x="259" y="49"/>
                      <a:pt x="238" y="24"/>
                      <a:pt x="215" y="0"/>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7" name="Google Shape;2207;p41"/>
              <p:cNvSpPr/>
              <p:nvPr/>
            </p:nvSpPr>
            <p:spPr>
              <a:xfrm>
                <a:off x="5553751" y="2934851"/>
                <a:ext cx="1175018" cy="1030878"/>
              </a:xfrm>
              <a:custGeom>
                <a:avLst/>
                <a:gdLst/>
                <a:ahLst/>
                <a:cxnLst/>
                <a:rect l="l" t="t" r="r" b="b"/>
                <a:pathLst>
                  <a:path w="399" h="350" extrusionOk="0">
                    <a:moveTo>
                      <a:pt x="313" y="174"/>
                    </a:moveTo>
                    <a:cubicBezTo>
                      <a:pt x="2" y="319"/>
                      <a:pt x="2" y="319"/>
                      <a:pt x="2" y="319"/>
                    </a:cubicBezTo>
                    <a:cubicBezTo>
                      <a:pt x="2" y="319"/>
                      <a:pt x="2" y="320"/>
                      <a:pt x="2" y="320"/>
                    </a:cubicBezTo>
                    <a:cubicBezTo>
                      <a:pt x="2" y="320"/>
                      <a:pt x="2" y="321"/>
                      <a:pt x="2" y="322"/>
                    </a:cubicBezTo>
                    <a:cubicBezTo>
                      <a:pt x="2" y="322"/>
                      <a:pt x="2" y="322"/>
                      <a:pt x="2" y="323"/>
                    </a:cubicBezTo>
                    <a:cubicBezTo>
                      <a:pt x="2" y="324"/>
                      <a:pt x="2" y="324"/>
                      <a:pt x="2" y="325"/>
                    </a:cubicBezTo>
                    <a:cubicBezTo>
                      <a:pt x="2" y="326"/>
                      <a:pt x="2" y="326"/>
                      <a:pt x="2" y="326"/>
                    </a:cubicBezTo>
                    <a:cubicBezTo>
                      <a:pt x="2" y="327"/>
                      <a:pt x="2" y="328"/>
                      <a:pt x="2" y="329"/>
                    </a:cubicBezTo>
                    <a:cubicBezTo>
                      <a:pt x="2" y="329"/>
                      <a:pt x="2" y="329"/>
                      <a:pt x="2" y="329"/>
                    </a:cubicBezTo>
                    <a:cubicBezTo>
                      <a:pt x="2" y="329"/>
                      <a:pt x="2" y="329"/>
                      <a:pt x="2" y="329"/>
                    </a:cubicBezTo>
                    <a:cubicBezTo>
                      <a:pt x="2" y="329"/>
                      <a:pt x="2" y="329"/>
                      <a:pt x="2" y="329"/>
                    </a:cubicBezTo>
                    <a:cubicBezTo>
                      <a:pt x="2" y="329"/>
                      <a:pt x="2" y="329"/>
                      <a:pt x="2" y="329"/>
                    </a:cubicBezTo>
                    <a:cubicBezTo>
                      <a:pt x="0" y="329"/>
                      <a:pt x="0" y="329"/>
                      <a:pt x="0" y="329"/>
                    </a:cubicBezTo>
                    <a:cubicBezTo>
                      <a:pt x="0" y="350"/>
                      <a:pt x="0" y="350"/>
                      <a:pt x="0" y="350"/>
                    </a:cubicBezTo>
                    <a:cubicBezTo>
                      <a:pt x="47" y="337"/>
                      <a:pt x="250" y="278"/>
                      <a:pt x="399" y="234"/>
                    </a:cubicBezTo>
                    <a:cubicBezTo>
                      <a:pt x="369" y="216"/>
                      <a:pt x="340" y="196"/>
                      <a:pt x="313" y="174"/>
                    </a:cubicBezTo>
                    <a:moveTo>
                      <a:pt x="246" y="106"/>
                    </a:moveTo>
                    <a:cubicBezTo>
                      <a:pt x="0" y="256"/>
                      <a:pt x="0" y="256"/>
                      <a:pt x="0" y="256"/>
                    </a:cubicBezTo>
                    <a:cubicBezTo>
                      <a:pt x="0" y="285"/>
                      <a:pt x="0" y="285"/>
                      <a:pt x="0" y="285"/>
                    </a:cubicBezTo>
                    <a:cubicBezTo>
                      <a:pt x="0" y="286"/>
                      <a:pt x="0" y="286"/>
                      <a:pt x="0" y="287"/>
                    </a:cubicBezTo>
                    <a:cubicBezTo>
                      <a:pt x="0" y="288"/>
                      <a:pt x="0" y="288"/>
                      <a:pt x="0" y="288"/>
                    </a:cubicBezTo>
                    <a:cubicBezTo>
                      <a:pt x="0" y="288"/>
                      <a:pt x="0" y="289"/>
                      <a:pt x="0" y="290"/>
                    </a:cubicBezTo>
                    <a:cubicBezTo>
                      <a:pt x="0" y="291"/>
                      <a:pt x="0" y="291"/>
                      <a:pt x="1" y="292"/>
                    </a:cubicBezTo>
                    <a:cubicBezTo>
                      <a:pt x="1" y="293"/>
                      <a:pt x="1" y="295"/>
                      <a:pt x="1" y="296"/>
                    </a:cubicBezTo>
                    <a:cubicBezTo>
                      <a:pt x="1" y="297"/>
                      <a:pt x="1" y="297"/>
                      <a:pt x="1" y="298"/>
                    </a:cubicBezTo>
                    <a:cubicBezTo>
                      <a:pt x="1" y="298"/>
                      <a:pt x="1" y="299"/>
                      <a:pt x="1" y="299"/>
                    </a:cubicBezTo>
                    <a:cubicBezTo>
                      <a:pt x="1" y="299"/>
                      <a:pt x="1" y="300"/>
                      <a:pt x="1" y="300"/>
                    </a:cubicBezTo>
                    <a:cubicBezTo>
                      <a:pt x="307" y="168"/>
                      <a:pt x="307" y="168"/>
                      <a:pt x="307" y="168"/>
                    </a:cubicBezTo>
                    <a:cubicBezTo>
                      <a:pt x="291" y="155"/>
                      <a:pt x="276" y="140"/>
                      <a:pt x="262" y="125"/>
                    </a:cubicBezTo>
                    <a:cubicBezTo>
                      <a:pt x="256" y="119"/>
                      <a:pt x="251" y="113"/>
                      <a:pt x="246" y="106"/>
                    </a:cubicBezTo>
                    <a:moveTo>
                      <a:pt x="204" y="53"/>
                    </a:moveTo>
                    <a:cubicBezTo>
                      <a:pt x="0" y="198"/>
                      <a:pt x="0" y="198"/>
                      <a:pt x="0" y="198"/>
                    </a:cubicBezTo>
                    <a:cubicBezTo>
                      <a:pt x="0" y="235"/>
                      <a:pt x="0" y="235"/>
                      <a:pt x="0" y="235"/>
                    </a:cubicBezTo>
                    <a:cubicBezTo>
                      <a:pt x="239" y="99"/>
                      <a:pt x="239" y="99"/>
                      <a:pt x="239" y="99"/>
                    </a:cubicBezTo>
                    <a:cubicBezTo>
                      <a:pt x="227" y="84"/>
                      <a:pt x="215" y="69"/>
                      <a:pt x="204" y="53"/>
                    </a:cubicBezTo>
                    <a:moveTo>
                      <a:pt x="170" y="0"/>
                    </a:moveTo>
                    <a:cubicBezTo>
                      <a:pt x="0" y="157"/>
                      <a:pt x="0" y="157"/>
                      <a:pt x="0" y="157"/>
                    </a:cubicBezTo>
                    <a:cubicBezTo>
                      <a:pt x="0" y="179"/>
                      <a:pt x="0" y="179"/>
                      <a:pt x="0" y="179"/>
                    </a:cubicBezTo>
                    <a:cubicBezTo>
                      <a:pt x="199" y="46"/>
                      <a:pt x="199" y="46"/>
                      <a:pt x="199" y="46"/>
                    </a:cubicBezTo>
                    <a:cubicBezTo>
                      <a:pt x="189" y="31"/>
                      <a:pt x="179" y="16"/>
                      <a:pt x="170" y="0"/>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8" name="Google Shape;2208;p41"/>
              <p:cNvSpPr/>
              <p:nvPr/>
            </p:nvSpPr>
            <p:spPr>
              <a:xfrm>
                <a:off x="6743187" y="3482729"/>
                <a:ext cx="504610" cy="663221"/>
              </a:xfrm>
              <a:custGeom>
                <a:avLst/>
                <a:gdLst/>
                <a:ahLst/>
                <a:cxnLst/>
                <a:rect l="l" t="t" r="r" b="b"/>
                <a:pathLst>
                  <a:path w="170" h="223" extrusionOk="0">
                    <a:moveTo>
                      <a:pt x="170" y="222"/>
                    </a:moveTo>
                    <a:cubicBezTo>
                      <a:pt x="170" y="222"/>
                      <a:pt x="170" y="223"/>
                      <a:pt x="170" y="223"/>
                    </a:cubicBezTo>
                    <a:cubicBezTo>
                      <a:pt x="170" y="223"/>
                      <a:pt x="170" y="223"/>
                      <a:pt x="170" y="223"/>
                    </a:cubicBezTo>
                    <a:cubicBezTo>
                      <a:pt x="170" y="223"/>
                      <a:pt x="170" y="222"/>
                      <a:pt x="170" y="222"/>
                    </a:cubicBezTo>
                    <a:moveTo>
                      <a:pt x="170" y="222"/>
                    </a:moveTo>
                    <a:cubicBezTo>
                      <a:pt x="170" y="222"/>
                      <a:pt x="170" y="222"/>
                      <a:pt x="170" y="222"/>
                    </a:cubicBezTo>
                    <a:cubicBezTo>
                      <a:pt x="170" y="222"/>
                      <a:pt x="170" y="222"/>
                      <a:pt x="170" y="222"/>
                    </a:cubicBezTo>
                    <a:moveTo>
                      <a:pt x="170" y="221"/>
                    </a:moveTo>
                    <a:cubicBezTo>
                      <a:pt x="170" y="221"/>
                      <a:pt x="170" y="221"/>
                      <a:pt x="170" y="221"/>
                    </a:cubicBezTo>
                    <a:cubicBezTo>
                      <a:pt x="170" y="221"/>
                      <a:pt x="170" y="221"/>
                      <a:pt x="170" y="221"/>
                    </a:cubicBezTo>
                    <a:moveTo>
                      <a:pt x="170" y="220"/>
                    </a:moveTo>
                    <a:cubicBezTo>
                      <a:pt x="170" y="221"/>
                      <a:pt x="170" y="221"/>
                      <a:pt x="170" y="221"/>
                    </a:cubicBezTo>
                    <a:cubicBezTo>
                      <a:pt x="170" y="221"/>
                      <a:pt x="170" y="221"/>
                      <a:pt x="170" y="220"/>
                    </a:cubicBezTo>
                    <a:moveTo>
                      <a:pt x="170" y="220"/>
                    </a:moveTo>
                    <a:cubicBezTo>
                      <a:pt x="170" y="220"/>
                      <a:pt x="170" y="220"/>
                      <a:pt x="170" y="220"/>
                    </a:cubicBezTo>
                    <a:cubicBezTo>
                      <a:pt x="170" y="220"/>
                      <a:pt x="170" y="220"/>
                      <a:pt x="170" y="220"/>
                    </a:cubicBezTo>
                    <a:moveTo>
                      <a:pt x="170" y="219"/>
                    </a:moveTo>
                    <a:cubicBezTo>
                      <a:pt x="170" y="219"/>
                      <a:pt x="170" y="219"/>
                      <a:pt x="170" y="220"/>
                    </a:cubicBezTo>
                    <a:cubicBezTo>
                      <a:pt x="170" y="219"/>
                      <a:pt x="170" y="219"/>
                      <a:pt x="170" y="219"/>
                    </a:cubicBezTo>
                    <a:moveTo>
                      <a:pt x="170" y="219"/>
                    </a:moveTo>
                    <a:cubicBezTo>
                      <a:pt x="170" y="219"/>
                      <a:pt x="170" y="219"/>
                      <a:pt x="170" y="219"/>
                    </a:cubicBezTo>
                    <a:cubicBezTo>
                      <a:pt x="170" y="219"/>
                      <a:pt x="170" y="219"/>
                      <a:pt x="170" y="219"/>
                    </a:cubicBezTo>
                    <a:moveTo>
                      <a:pt x="158" y="0"/>
                    </a:moveTo>
                    <a:cubicBezTo>
                      <a:pt x="0" y="51"/>
                      <a:pt x="0" y="51"/>
                      <a:pt x="0" y="51"/>
                    </a:cubicBezTo>
                    <a:cubicBezTo>
                      <a:pt x="2" y="53"/>
                      <a:pt x="5" y="54"/>
                      <a:pt x="7" y="56"/>
                    </a:cubicBezTo>
                    <a:cubicBezTo>
                      <a:pt x="38" y="74"/>
                      <a:pt x="70" y="91"/>
                      <a:pt x="103" y="105"/>
                    </a:cubicBezTo>
                    <a:cubicBezTo>
                      <a:pt x="160" y="92"/>
                      <a:pt x="160" y="92"/>
                      <a:pt x="160" y="92"/>
                    </a:cubicBezTo>
                    <a:cubicBezTo>
                      <a:pt x="105" y="106"/>
                      <a:pt x="105" y="106"/>
                      <a:pt x="105" y="106"/>
                    </a:cubicBezTo>
                    <a:cubicBezTo>
                      <a:pt x="124" y="114"/>
                      <a:pt x="144" y="121"/>
                      <a:pt x="164" y="127"/>
                    </a:cubicBezTo>
                    <a:cubicBezTo>
                      <a:pt x="162" y="98"/>
                      <a:pt x="160" y="68"/>
                      <a:pt x="160" y="40"/>
                    </a:cubicBezTo>
                    <a:cubicBezTo>
                      <a:pt x="160" y="27"/>
                      <a:pt x="159" y="13"/>
                      <a:pt x="158" y="0"/>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9" name="Google Shape;2209;p41"/>
              <p:cNvSpPr/>
              <p:nvPr/>
            </p:nvSpPr>
            <p:spPr>
              <a:xfrm>
                <a:off x="5553751" y="3634117"/>
                <a:ext cx="1694048" cy="511834"/>
              </a:xfrm>
              <a:custGeom>
                <a:avLst/>
                <a:gdLst/>
                <a:ahLst/>
                <a:cxnLst/>
                <a:rect l="l" t="t" r="r" b="b"/>
                <a:pathLst>
                  <a:path w="574" h="172" extrusionOk="0">
                    <a:moveTo>
                      <a:pt x="509" y="55"/>
                    </a:moveTo>
                    <a:cubicBezTo>
                      <a:pt x="44" y="166"/>
                      <a:pt x="44" y="166"/>
                      <a:pt x="44" y="166"/>
                    </a:cubicBezTo>
                    <a:cubicBezTo>
                      <a:pt x="0" y="166"/>
                      <a:pt x="0" y="166"/>
                      <a:pt x="0" y="166"/>
                    </a:cubicBezTo>
                    <a:cubicBezTo>
                      <a:pt x="0" y="166"/>
                      <a:pt x="0" y="166"/>
                      <a:pt x="0" y="166"/>
                    </a:cubicBezTo>
                    <a:cubicBezTo>
                      <a:pt x="574" y="172"/>
                      <a:pt x="574" y="172"/>
                      <a:pt x="574" y="172"/>
                    </a:cubicBezTo>
                    <a:cubicBezTo>
                      <a:pt x="574" y="172"/>
                      <a:pt x="574" y="171"/>
                      <a:pt x="574" y="171"/>
                    </a:cubicBezTo>
                    <a:cubicBezTo>
                      <a:pt x="574" y="171"/>
                      <a:pt x="574" y="171"/>
                      <a:pt x="574" y="171"/>
                    </a:cubicBezTo>
                    <a:cubicBezTo>
                      <a:pt x="574" y="171"/>
                      <a:pt x="574" y="171"/>
                      <a:pt x="574" y="171"/>
                    </a:cubicBezTo>
                    <a:cubicBezTo>
                      <a:pt x="574" y="171"/>
                      <a:pt x="574" y="170"/>
                      <a:pt x="574" y="170"/>
                    </a:cubicBezTo>
                    <a:cubicBezTo>
                      <a:pt x="574" y="170"/>
                      <a:pt x="574" y="170"/>
                      <a:pt x="574" y="170"/>
                    </a:cubicBezTo>
                    <a:cubicBezTo>
                      <a:pt x="574" y="170"/>
                      <a:pt x="574" y="170"/>
                      <a:pt x="574" y="170"/>
                    </a:cubicBezTo>
                    <a:cubicBezTo>
                      <a:pt x="574" y="170"/>
                      <a:pt x="574" y="170"/>
                      <a:pt x="574" y="169"/>
                    </a:cubicBezTo>
                    <a:cubicBezTo>
                      <a:pt x="574" y="169"/>
                      <a:pt x="574" y="169"/>
                      <a:pt x="574" y="169"/>
                    </a:cubicBezTo>
                    <a:cubicBezTo>
                      <a:pt x="574" y="169"/>
                      <a:pt x="574" y="169"/>
                      <a:pt x="574" y="169"/>
                    </a:cubicBezTo>
                    <a:cubicBezTo>
                      <a:pt x="574" y="169"/>
                      <a:pt x="574" y="169"/>
                      <a:pt x="574" y="169"/>
                    </a:cubicBezTo>
                    <a:cubicBezTo>
                      <a:pt x="574" y="168"/>
                      <a:pt x="574" y="168"/>
                      <a:pt x="574" y="168"/>
                    </a:cubicBezTo>
                    <a:cubicBezTo>
                      <a:pt x="574" y="168"/>
                      <a:pt x="574" y="168"/>
                      <a:pt x="574" y="168"/>
                    </a:cubicBezTo>
                    <a:cubicBezTo>
                      <a:pt x="574" y="168"/>
                      <a:pt x="574" y="168"/>
                      <a:pt x="574" y="168"/>
                    </a:cubicBezTo>
                    <a:cubicBezTo>
                      <a:pt x="574" y="167"/>
                      <a:pt x="574" y="167"/>
                      <a:pt x="574" y="166"/>
                    </a:cubicBezTo>
                    <a:cubicBezTo>
                      <a:pt x="574" y="166"/>
                      <a:pt x="574" y="166"/>
                      <a:pt x="574" y="165"/>
                    </a:cubicBezTo>
                    <a:cubicBezTo>
                      <a:pt x="574" y="164"/>
                      <a:pt x="574" y="163"/>
                      <a:pt x="574" y="162"/>
                    </a:cubicBezTo>
                    <a:cubicBezTo>
                      <a:pt x="573" y="161"/>
                      <a:pt x="573" y="161"/>
                      <a:pt x="573" y="160"/>
                    </a:cubicBezTo>
                    <a:cubicBezTo>
                      <a:pt x="573" y="158"/>
                      <a:pt x="573" y="157"/>
                      <a:pt x="573" y="155"/>
                    </a:cubicBezTo>
                    <a:cubicBezTo>
                      <a:pt x="573" y="155"/>
                      <a:pt x="573" y="155"/>
                      <a:pt x="573" y="155"/>
                    </a:cubicBezTo>
                    <a:cubicBezTo>
                      <a:pt x="573" y="155"/>
                      <a:pt x="573" y="155"/>
                      <a:pt x="573" y="154"/>
                    </a:cubicBezTo>
                    <a:cubicBezTo>
                      <a:pt x="573" y="154"/>
                      <a:pt x="573" y="153"/>
                      <a:pt x="573" y="153"/>
                    </a:cubicBezTo>
                    <a:cubicBezTo>
                      <a:pt x="573" y="152"/>
                      <a:pt x="573" y="152"/>
                      <a:pt x="573" y="152"/>
                    </a:cubicBezTo>
                    <a:cubicBezTo>
                      <a:pt x="573" y="151"/>
                      <a:pt x="573" y="150"/>
                      <a:pt x="573" y="150"/>
                    </a:cubicBezTo>
                    <a:cubicBezTo>
                      <a:pt x="573" y="149"/>
                      <a:pt x="573" y="149"/>
                      <a:pt x="573" y="149"/>
                    </a:cubicBezTo>
                    <a:cubicBezTo>
                      <a:pt x="573" y="149"/>
                      <a:pt x="573" y="148"/>
                      <a:pt x="573" y="148"/>
                    </a:cubicBezTo>
                    <a:cubicBezTo>
                      <a:pt x="572" y="127"/>
                      <a:pt x="570" y="102"/>
                      <a:pt x="568" y="76"/>
                    </a:cubicBezTo>
                    <a:cubicBezTo>
                      <a:pt x="548" y="70"/>
                      <a:pt x="528" y="63"/>
                      <a:pt x="509" y="55"/>
                    </a:cubicBezTo>
                    <a:moveTo>
                      <a:pt x="404" y="0"/>
                    </a:moveTo>
                    <a:cubicBezTo>
                      <a:pt x="0" y="131"/>
                      <a:pt x="0" y="131"/>
                      <a:pt x="0" y="131"/>
                    </a:cubicBezTo>
                    <a:cubicBezTo>
                      <a:pt x="0" y="164"/>
                      <a:pt x="0" y="164"/>
                      <a:pt x="0" y="164"/>
                    </a:cubicBezTo>
                    <a:cubicBezTo>
                      <a:pt x="507" y="54"/>
                      <a:pt x="507" y="54"/>
                      <a:pt x="507" y="54"/>
                    </a:cubicBezTo>
                    <a:cubicBezTo>
                      <a:pt x="474" y="40"/>
                      <a:pt x="442" y="23"/>
                      <a:pt x="411" y="5"/>
                    </a:cubicBezTo>
                    <a:cubicBezTo>
                      <a:pt x="409" y="3"/>
                      <a:pt x="406" y="2"/>
                      <a:pt x="404" y="0"/>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0" name="Google Shape;2210;p41"/>
              <p:cNvSpPr/>
              <p:nvPr/>
            </p:nvSpPr>
            <p:spPr>
              <a:xfrm>
                <a:off x="5906977" y="2076988"/>
                <a:ext cx="425313" cy="569505"/>
              </a:xfrm>
              <a:custGeom>
                <a:avLst/>
                <a:gdLst/>
                <a:ahLst/>
                <a:cxnLst/>
                <a:rect l="l" t="t" r="r" b="b"/>
                <a:pathLst>
                  <a:path w="145" h="192" extrusionOk="0">
                    <a:moveTo>
                      <a:pt x="131" y="0"/>
                    </a:moveTo>
                    <a:cubicBezTo>
                      <a:pt x="0" y="178"/>
                      <a:pt x="0" y="178"/>
                      <a:pt x="0" y="178"/>
                    </a:cubicBezTo>
                    <a:cubicBezTo>
                      <a:pt x="2" y="182"/>
                      <a:pt x="3" y="186"/>
                      <a:pt x="5" y="191"/>
                    </a:cubicBezTo>
                    <a:cubicBezTo>
                      <a:pt x="5" y="191"/>
                      <a:pt x="5" y="191"/>
                      <a:pt x="5" y="192"/>
                    </a:cubicBezTo>
                    <a:cubicBezTo>
                      <a:pt x="145" y="2"/>
                      <a:pt x="145" y="2"/>
                      <a:pt x="145" y="2"/>
                    </a:cubicBezTo>
                    <a:cubicBezTo>
                      <a:pt x="131" y="0"/>
                      <a:pt x="131" y="0"/>
                      <a:pt x="131"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1" name="Google Shape;2211;p41"/>
              <p:cNvSpPr/>
              <p:nvPr/>
            </p:nvSpPr>
            <p:spPr>
              <a:xfrm>
                <a:off x="5553751" y="2603240"/>
                <a:ext cx="367644" cy="540669"/>
              </a:xfrm>
              <a:custGeom>
                <a:avLst/>
                <a:gdLst/>
                <a:ahLst/>
                <a:cxnLst/>
                <a:rect l="l" t="t" r="r" b="b"/>
                <a:pathLst>
                  <a:path w="125" h="183" extrusionOk="0">
                    <a:moveTo>
                      <a:pt x="120" y="0"/>
                    </a:moveTo>
                    <a:cubicBezTo>
                      <a:pt x="0" y="164"/>
                      <a:pt x="0" y="164"/>
                      <a:pt x="0" y="164"/>
                    </a:cubicBezTo>
                    <a:cubicBezTo>
                      <a:pt x="0" y="183"/>
                      <a:pt x="0" y="183"/>
                      <a:pt x="0" y="183"/>
                    </a:cubicBezTo>
                    <a:cubicBezTo>
                      <a:pt x="125" y="14"/>
                      <a:pt x="125" y="14"/>
                      <a:pt x="125" y="14"/>
                    </a:cubicBezTo>
                    <a:cubicBezTo>
                      <a:pt x="125" y="13"/>
                      <a:pt x="125" y="13"/>
                      <a:pt x="125" y="13"/>
                    </a:cubicBezTo>
                    <a:cubicBezTo>
                      <a:pt x="123" y="8"/>
                      <a:pt x="122" y="4"/>
                      <a:pt x="120"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2" name="Google Shape;2212;p41"/>
              <p:cNvSpPr/>
              <p:nvPr/>
            </p:nvSpPr>
            <p:spPr>
              <a:xfrm>
                <a:off x="6526926" y="2206749"/>
                <a:ext cx="7209" cy="7209"/>
              </a:xfrm>
              <a:custGeom>
                <a:avLst/>
                <a:gdLst/>
                <a:ahLst/>
                <a:cxnLst/>
                <a:rect l="l" t="t" r="r" b="b"/>
                <a:pathLst>
                  <a:path w="1" h="2" extrusionOk="0">
                    <a:moveTo>
                      <a:pt x="1" y="0"/>
                    </a:moveTo>
                    <a:cubicBezTo>
                      <a:pt x="0" y="1"/>
                      <a:pt x="0" y="1"/>
                      <a:pt x="0" y="1"/>
                    </a:cubicBezTo>
                    <a:cubicBezTo>
                      <a:pt x="0" y="1"/>
                      <a:pt x="0" y="2"/>
                      <a:pt x="1" y="2"/>
                    </a:cubicBezTo>
                    <a:cubicBezTo>
                      <a:pt x="1" y="1"/>
                      <a:pt x="1" y="0"/>
                      <a:pt x="1" y="0"/>
                    </a:cubicBezTo>
                  </a:path>
                </a:pathLst>
              </a:custGeom>
              <a:solidFill>
                <a:srgbClr val="A95F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3" name="Google Shape;2213;p41"/>
              <p:cNvSpPr/>
              <p:nvPr/>
            </p:nvSpPr>
            <p:spPr>
              <a:xfrm>
                <a:off x="5986273" y="2213958"/>
                <a:ext cx="547861" cy="605550"/>
              </a:xfrm>
              <a:custGeom>
                <a:avLst/>
                <a:gdLst/>
                <a:ahLst/>
                <a:cxnLst/>
                <a:rect l="l" t="t" r="r" b="b"/>
                <a:pathLst>
                  <a:path w="186" h="206" extrusionOk="0">
                    <a:moveTo>
                      <a:pt x="185" y="0"/>
                    </a:moveTo>
                    <a:cubicBezTo>
                      <a:pt x="0" y="197"/>
                      <a:pt x="0" y="197"/>
                      <a:pt x="0" y="197"/>
                    </a:cubicBezTo>
                    <a:cubicBezTo>
                      <a:pt x="1" y="200"/>
                      <a:pt x="2" y="203"/>
                      <a:pt x="4" y="206"/>
                    </a:cubicBezTo>
                    <a:cubicBezTo>
                      <a:pt x="90" y="114"/>
                      <a:pt x="179" y="17"/>
                      <a:pt x="186" y="1"/>
                    </a:cubicBezTo>
                    <a:cubicBezTo>
                      <a:pt x="185" y="1"/>
                      <a:pt x="185" y="0"/>
                      <a:pt x="185"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4" name="Google Shape;2214;p41"/>
              <p:cNvSpPr/>
              <p:nvPr/>
            </p:nvSpPr>
            <p:spPr>
              <a:xfrm>
                <a:off x="5553751" y="2790672"/>
                <a:ext cx="439730" cy="497417"/>
              </a:xfrm>
              <a:custGeom>
                <a:avLst/>
                <a:gdLst/>
                <a:ahLst/>
                <a:cxnLst/>
                <a:rect l="l" t="t" r="r" b="b"/>
                <a:pathLst>
                  <a:path w="150" h="168" extrusionOk="0">
                    <a:moveTo>
                      <a:pt x="146" y="0"/>
                    </a:moveTo>
                    <a:cubicBezTo>
                      <a:pt x="0" y="155"/>
                      <a:pt x="0" y="155"/>
                      <a:pt x="0" y="155"/>
                    </a:cubicBezTo>
                    <a:cubicBezTo>
                      <a:pt x="0" y="168"/>
                      <a:pt x="0" y="168"/>
                      <a:pt x="0" y="168"/>
                    </a:cubicBezTo>
                    <a:cubicBezTo>
                      <a:pt x="24" y="143"/>
                      <a:pt x="86" y="78"/>
                      <a:pt x="150" y="9"/>
                    </a:cubicBezTo>
                    <a:cubicBezTo>
                      <a:pt x="148" y="6"/>
                      <a:pt x="147" y="3"/>
                      <a:pt x="146"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5" name="Google Shape;2215;p41"/>
              <p:cNvSpPr/>
              <p:nvPr/>
            </p:nvSpPr>
            <p:spPr>
              <a:xfrm>
                <a:off x="6699935" y="2350927"/>
                <a:ext cx="6900" cy="6900"/>
              </a:xfrm>
              <a:prstGeom prst="rect">
                <a:avLst/>
              </a:prstGeom>
              <a:solidFill>
                <a:srgbClr val="A96C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6" name="Google Shape;2216;p41"/>
              <p:cNvSpPr/>
              <p:nvPr/>
            </p:nvSpPr>
            <p:spPr>
              <a:xfrm>
                <a:off x="6699935" y="2350927"/>
                <a:ext cx="0" cy="0"/>
              </a:xfrm>
              <a:custGeom>
                <a:avLst/>
                <a:gdLst/>
                <a:ahLst/>
                <a:cxnLst/>
                <a:rect l="l" t="t" r="r" b="b"/>
                <a:pathLst>
                  <a:path w="120000" h="120000" extrusionOk="0">
                    <a:moveTo>
                      <a:pt x="0" y="0"/>
                    </a:moveTo>
                    <a:lnTo>
                      <a:pt x="0" y="0"/>
                    </a:lnTo>
                    <a:lnTo>
                      <a:pt x="0" y="0"/>
                    </a:ln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7" name="Google Shape;2217;p41"/>
              <p:cNvSpPr/>
              <p:nvPr/>
            </p:nvSpPr>
            <p:spPr>
              <a:xfrm>
                <a:off x="6692726" y="2350927"/>
                <a:ext cx="7209" cy="0"/>
              </a:xfrm>
              <a:custGeom>
                <a:avLst/>
                <a:gdLst/>
                <a:ahLst/>
                <a:cxnLst/>
                <a:rect l="l" t="t" r="r" b="b"/>
                <a:pathLst>
                  <a:path w="3" h="2" extrusionOk="0">
                    <a:moveTo>
                      <a:pt x="3" y="0"/>
                    </a:moveTo>
                    <a:cubicBezTo>
                      <a:pt x="0" y="0"/>
                      <a:pt x="0" y="0"/>
                      <a:pt x="0" y="0"/>
                    </a:cubicBezTo>
                    <a:cubicBezTo>
                      <a:pt x="0" y="0"/>
                      <a:pt x="0" y="0"/>
                      <a:pt x="0" y="0"/>
                    </a:cubicBezTo>
                    <a:cubicBezTo>
                      <a:pt x="0" y="0"/>
                      <a:pt x="0" y="0"/>
                      <a:pt x="0" y="0"/>
                    </a:cubicBezTo>
                    <a:cubicBezTo>
                      <a:pt x="3" y="0"/>
                      <a:pt x="3" y="0"/>
                      <a:pt x="3" y="0"/>
                    </a:cubicBezTo>
                    <a:cubicBezTo>
                      <a:pt x="3" y="0"/>
                      <a:pt x="3" y="0"/>
                      <a:pt x="3" y="0"/>
                    </a:cubicBezTo>
                  </a:path>
                </a:pathLst>
              </a:custGeom>
              <a:solidFill>
                <a:srgbClr val="A95F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8" name="Google Shape;2218;p41"/>
              <p:cNvSpPr/>
              <p:nvPr/>
            </p:nvSpPr>
            <p:spPr>
              <a:xfrm>
                <a:off x="6043943" y="2350927"/>
                <a:ext cx="648784" cy="583922"/>
              </a:xfrm>
              <a:custGeom>
                <a:avLst/>
                <a:gdLst/>
                <a:ahLst/>
                <a:cxnLst/>
                <a:rect l="l" t="t" r="r" b="b"/>
                <a:pathLst>
                  <a:path w="218" h="197" extrusionOk="0">
                    <a:moveTo>
                      <a:pt x="218" y="0"/>
                    </a:moveTo>
                    <a:cubicBezTo>
                      <a:pt x="0" y="192"/>
                      <a:pt x="0" y="192"/>
                      <a:pt x="0" y="192"/>
                    </a:cubicBezTo>
                    <a:cubicBezTo>
                      <a:pt x="1" y="194"/>
                      <a:pt x="2" y="195"/>
                      <a:pt x="3" y="197"/>
                    </a:cubicBezTo>
                    <a:cubicBezTo>
                      <a:pt x="218" y="0"/>
                      <a:pt x="218" y="0"/>
                      <a:pt x="218" y="0"/>
                    </a:cubicBezTo>
                    <a:cubicBezTo>
                      <a:pt x="218" y="0"/>
                      <a:pt x="218" y="0"/>
                      <a:pt x="218"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9" name="Google Shape;2219;p41"/>
              <p:cNvSpPr/>
              <p:nvPr/>
            </p:nvSpPr>
            <p:spPr>
              <a:xfrm>
                <a:off x="5553751" y="2920433"/>
                <a:ext cx="504610" cy="475790"/>
              </a:xfrm>
              <a:custGeom>
                <a:avLst/>
                <a:gdLst/>
                <a:ahLst/>
                <a:cxnLst/>
                <a:rect l="l" t="t" r="r" b="b"/>
                <a:pathLst>
                  <a:path w="170" h="162" extrusionOk="0">
                    <a:moveTo>
                      <a:pt x="167" y="0"/>
                    </a:moveTo>
                    <a:cubicBezTo>
                      <a:pt x="0" y="147"/>
                      <a:pt x="0" y="147"/>
                      <a:pt x="0" y="147"/>
                    </a:cubicBezTo>
                    <a:cubicBezTo>
                      <a:pt x="0" y="162"/>
                      <a:pt x="0" y="162"/>
                      <a:pt x="0" y="162"/>
                    </a:cubicBezTo>
                    <a:cubicBezTo>
                      <a:pt x="170" y="5"/>
                      <a:pt x="170" y="5"/>
                      <a:pt x="170" y="5"/>
                    </a:cubicBezTo>
                    <a:cubicBezTo>
                      <a:pt x="169" y="3"/>
                      <a:pt x="168" y="2"/>
                      <a:pt x="167"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0" name="Google Shape;2220;p41"/>
              <p:cNvSpPr/>
              <p:nvPr/>
            </p:nvSpPr>
            <p:spPr>
              <a:xfrm>
                <a:off x="6872944" y="2581613"/>
                <a:ext cx="6900" cy="6900"/>
              </a:xfrm>
              <a:prstGeom prst="rect">
                <a:avLst/>
              </a:prstGeom>
              <a:solidFill>
                <a:srgbClr val="A95F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1" name="Google Shape;2221;p41"/>
              <p:cNvSpPr/>
              <p:nvPr/>
            </p:nvSpPr>
            <p:spPr>
              <a:xfrm>
                <a:off x="6872944" y="2581613"/>
                <a:ext cx="0" cy="0"/>
              </a:xfrm>
              <a:custGeom>
                <a:avLst/>
                <a:gdLst/>
                <a:ahLst/>
                <a:cxnLst/>
                <a:rect l="l" t="t" r="r" b="b"/>
                <a:pathLst>
                  <a:path w="120000" h="120000" extrusionOk="0">
                    <a:moveTo>
                      <a:pt x="0" y="0"/>
                    </a:moveTo>
                    <a:lnTo>
                      <a:pt x="0" y="0"/>
                    </a:lnTo>
                    <a:lnTo>
                      <a:pt x="0" y="0"/>
                    </a:ln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2" name="Google Shape;2222;p41"/>
              <p:cNvSpPr/>
              <p:nvPr/>
            </p:nvSpPr>
            <p:spPr>
              <a:xfrm>
                <a:off x="6137656" y="2581613"/>
                <a:ext cx="735286" cy="511833"/>
              </a:xfrm>
              <a:custGeom>
                <a:avLst/>
                <a:gdLst/>
                <a:ahLst/>
                <a:cxnLst/>
                <a:rect l="l" t="t" r="r" b="b"/>
                <a:pathLst>
                  <a:path w="249" h="174" extrusionOk="0">
                    <a:moveTo>
                      <a:pt x="249" y="0"/>
                    </a:moveTo>
                    <a:cubicBezTo>
                      <a:pt x="0" y="167"/>
                      <a:pt x="0" y="167"/>
                      <a:pt x="0" y="167"/>
                    </a:cubicBezTo>
                    <a:cubicBezTo>
                      <a:pt x="2" y="169"/>
                      <a:pt x="3" y="172"/>
                      <a:pt x="5" y="174"/>
                    </a:cubicBezTo>
                    <a:cubicBezTo>
                      <a:pt x="249" y="0"/>
                      <a:pt x="249" y="0"/>
                      <a:pt x="249" y="0"/>
                    </a:cubicBezTo>
                    <a:cubicBezTo>
                      <a:pt x="249" y="0"/>
                      <a:pt x="249" y="0"/>
                      <a:pt x="249"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3" name="Google Shape;2223;p41"/>
              <p:cNvSpPr/>
              <p:nvPr/>
            </p:nvSpPr>
            <p:spPr>
              <a:xfrm>
                <a:off x="5553751" y="3071820"/>
                <a:ext cx="598323" cy="446953"/>
              </a:xfrm>
              <a:custGeom>
                <a:avLst/>
                <a:gdLst/>
                <a:ahLst/>
                <a:cxnLst/>
                <a:rect l="l" t="t" r="r" b="b"/>
                <a:pathLst>
                  <a:path w="204" h="152" extrusionOk="0">
                    <a:moveTo>
                      <a:pt x="199" y="0"/>
                    </a:moveTo>
                    <a:cubicBezTo>
                      <a:pt x="0" y="133"/>
                      <a:pt x="0" y="133"/>
                      <a:pt x="0" y="133"/>
                    </a:cubicBezTo>
                    <a:cubicBezTo>
                      <a:pt x="0" y="152"/>
                      <a:pt x="0" y="152"/>
                      <a:pt x="0" y="152"/>
                    </a:cubicBezTo>
                    <a:cubicBezTo>
                      <a:pt x="204" y="7"/>
                      <a:pt x="204" y="7"/>
                      <a:pt x="204" y="7"/>
                    </a:cubicBezTo>
                    <a:cubicBezTo>
                      <a:pt x="202" y="5"/>
                      <a:pt x="201" y="2"/>
                      <a:pt x="199"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4" name="Google Shape;2224;p41"/>
              <p:cNvSpPr/>
              <p:nvPr/>
            </p:nvSpPr>
            <p:spPr>
              <a:xfrm>
                <a:off x="6260204" y="2805090"/>
                <a:ext cx="742497" cy="446954"/>
              </a:xfrm>
              <a:custGeom>
                <a:avLst/>
                <a:gdLst/>
                <a:ahLst/>
                <a:cxnLst/>
                <a:rect l="l" t="t" r="r" b="b"/>
                <a:pathLst>
                  <a:path w="253" h="150" extrusionOk="0">
                    <a:moveTo>
                      <a:pt x="253" y="0"/>
                    </a:moveTo>
                    <a:cubicBezTo>
                      <a:pt x="0" y="143"/>
                      <a:pt x="0" y="143"/>
                      <a:pt x="0" y="143"/>
                    </a:cubicBezTo>
                    <a:cubicBezTo>
                      <a:pt x="2" y="146"/>
                      <a:pt x="5" y="148"/>
                      <a:pt x="7" y="150"/>
                    </a:cubicBezTo>
                    <a:cubicBezTo>
                      <a:pt x="253" y="0"/>
                      <a:pt x="253" y="0"/>
                      <a:pt x="253"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5" name="Google Shape;2225;p41"/>
              <p:cNvSpPr/>
              <p:nvPr/>
            </p:nvSpPr>
            <p:spPr>
              <a:xfrm>
                <a:off x="5553751" y="3230417"/>
                <a:ext cx="728079" cy="461372"/>
              </a:xfrm>
              <a:custGeom>
                <a:avLst/>
                <a:gdLst/>
                <a:ahLst/>
                <a:cxnLst/>
                <a:rect l="l" t="t" r="r" b="b"/>
                <a:pathLst>
                  <a:path w="246" h="157" extrusionOk="0">
                    <a:moveTo>
                      <a:pt x="239" y="0"/>
                    </a:moveTo>
                    <a:cubicBezTo>
                      <a:pt x="0" y="136"/>
                      <a:pt x="0" y="136"/>
                      <a:pt x="0" y="136"/>
                    </a:cubicBezTo>
                    <a:cubicBezTo>
                      <a:pt x="0" y="157"/>
                      <a:pt x="0" y="157"/>
                      <a:pt x="0" y="157"/>
                    </a:cubicBezTo>
                    <a:cubicBezTo>
                      <a:pt x="246" y="7"/>
                      <a:pt x="246" y="7"/>
                      <a:pt x="246" y="7"/>
                    </a:cubicBezTo>
                    <a:cubicBezTo>
                      <a:pt x="244" y="5"/>
                      <a:pt x="241" y="3"/>
                      <a:pt x="239"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6" name="Google Shape;2226;p41"/>
              <p:cNvSpPr/>
              <p:nvPr/>
            </p:nvSpPr>
            <p:spPr>
              <a:xfrm>
                <a:off x="6462048" y="3143910"/>
                <a:ext cx="663200" cy="302775"/>
              </a:xfrm>
              <a:custGeom>
                <a:avLst/>
                <a:gdLst/>
                <a:ahLst/>
                <a:cxnLst/>
                <a:rect l="l" t="t" r="r" b="b"/>
                <a:pathLst>
                  <a:path w="225" h="103" extrusionOk="0">
                    <a:moveTo>
                      <a:pt x="225" y="0"/>
                    </a:moveTo>
                    <a:cubicBezTo>
                      <a:pt x="0" y="97"/>
                      <a:pt x="0" y="97"/>
                      <a:pt x="0" y="97"/>
                    </a:cubicBezTo>
                    <a:cubicBezTo>
                      <a:pt x="2" y="99"/>
                      <a:pt x="4" y="101"/>
                      <a:pt x="6" y="103"/>
                    </a:cubicBezTo>
                    <a:cubicBezTo>
                      <a:pt x="225" y="0"/>
                      <a:pt x="225" y="0"/>
                      <a:pt x="225"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7" name="Google Shape;2227;p41"/>
              <p:cNvSpPr/>
              <p:nvPr/>
            </p:nvSpPr>
            <p:spPr>
              <a:xfrm>
                <a:off x="5553751" y="3432267"/>
                <a:ext cx="922715" cy="446954"/>
              </a:xfrm>
              <a:custGeom>
                <a:avLst/>
                <a:gdLst/>
                <a:ahLst/>
                <a:cxnLst/>
                <a:rect l="l" t="t" r="r" b="b"/>
                <a:pathLst>
                  <a:path w="312" h="151" extrusionOk="0">
                    <a:moveTo>
                      <a:pt x="306" y="0"/>
                    </a:moveTo>
                    <a:cubicBezTo>
                      <a:pt x="0" y="132"/>
                      <a:pt x="0" y="132"/>
                      <a:pt x="0" y="132"/>
                    </a:cubicBezTo>
                    <a:cubicBezTo>
                      <a:pt x="0" y="132"/>
                      <a:pt x="0" y="133"/>
                      <a:pt x="0" y="133"/>
                    </a:cubicBezTo>
                    <a:cubicBezTo>
                      <a:pt x="0" y="134"/>
                      <a:pt x="0" y="134"/>
                      <a:pt x="0" y="135"/>
                    </a:cubicBezTo>
                    <a:cubicBezTo>
                      <a:pt x="0" y="135"/>
                      <a:pt x="0" y="136"/>
                      <a:pt x="0" y="137"/>
                    </a:cubicBezTo>
                    <a:cubicBezTo>
                      <a:pt x="0" y="137"/>
                      <a:pt x="0" y="138"/>
                      <a:pt x="0" y="138"/>
                    </a:cubicBezTo>
                    <a:cubicBezTo>
                      <a:pt x="1" y="139"/>
                      <a:pt x="1" y="140"/>
                      <a:pt x="1" y="140"/>
                    </a:cubicBezTo>
                    <a:cubicBezTo>
                      <a:pt x="1" y="141"/>
                      <a:pt x="1" y="141"/>
                      <a:pt x="1" y="142"/>
                    </a:cubicBezTo>
                    <a:cubicBezTo>
                      <a:pt x="1" y="142"/>
                      <a:pt x="1" y="143"/>
                      <a:pt x="1" y="144"/>
                    </a:cubicBezTo>
                    <a:cubicBezTo>
                      <a:pt x="1" y="144"/>
                      <a:pt x="1" y="145"/>
                      <a:pt x="1" y="145"/>
                    </a:cubicBezTo>
                    <a:cubicBezTo>
                      <a:pt x="1" y="146"/>
                      <a:pt x="1" y="146"/>
                      <a:pt x="1" y="147"/>
                    </a:cubicBezTo>
                    <a:cubicBezTo>
                      <a:pt x="1" y="148"/>
                      <a:pt x="1" y="148"/>
                      <a:pt x="1" y="148"/>
                    </a:cubicBezTo>
                    <a:cubicBezTo>
                      <a:pt x="1" y="149"/>
                      <a:pt x="1" y="150"/>
                      <a:pt x="1" y="150"/>
                    </a:cubicBezTo>
                    <a:cubicBezTo>
                      <a:pt x="1" y="151"/>
                      <a:pt x="1" y="151"/>
                      <a:pt x="1" y="151"/>
                    </a:cubicBezTo>
                    <a:cubicBezTo>
                      <a:pt x="312" y="6"/>
                      <a:pt x="312" y="6"/>
                      <a:pt x="312" y="6"/>
                    </a:cubicBezTo>
                    <a:cubicBezTo>
                      <a:pt x="310" y="4"/>
                      <a:pt x="308" y="2"/>
                      <a:pt x="306"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8" name="Google Shape;2228;p41"/>
              <p:cNvSpPr/>
              <p:nvPr/>
            </p:nvSpPr>
            <p:spPr>
              <a:xfrm>
                <a:off x="6728770" y="3482729"/>
                <a:ext cx="482983" cy="151388"/>
              </a:xfrm>
              <a:custGeom>
                <a:avLst/>
                <a:gdLst/>
                <a:ahLst/>
                <a:cxnLst/>
                <a:rect l="l" t="t" r="r" b="b"/>
                <a:pathLst>
                  <a:path w="163" h="51" extrusionOk="0">
                    <a:moveTo>
                      <a:pt x="163" y="0"/>
                    </a:moveTo>
                    <a:cubicBezTo>
                      <a:pt x="152" y="3"/>
                      <a:pt x="85" y="23"/>
                      <a:pt x="0" y="48"/>
                    </a:cubicBezTo>
                    <a:cubicBezTo>
                      <a:pt x="1" y="49"/>
                      <a:pt x="3" y="50"/>
                      <a:pt x="5" y="51"/>
                    </a:cubicBezTo>
                    <a:cubicBezTo>
                      <a:pt x="163" y="0"/>
                      <a:pt x="163" y="0"/>
                      <a:pt x="163" y="0"/>
                    </a:cubicBezTo>
                    <a:cubicBezTo>
                      <a:pt x="163" y="0"/>
                      <a:pt x="163" y="0"/>
                      <a:pt x="163"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9" name="Google Shape;2229;p41"/>
              <p:cNvSpPr/>
              <p:nvPr/>
            </p:nvSpPr>
            <p:spPr>
              <a:xfrm>
                <a:off x="5553751" y="3626908"/>
                <a:ext cx="1189436" cy="396490"/>
              </a:xfrm>
              <a:custGeom>
                <a:avLst/>
                <a:gdLst/>
                <a:ahLst/>
                <a:cxnLst/>
                <a:rect l="l" t="t" r="r" b="b"/>
                <a:pathLst>
                  <a:path w="404" h="134" extrusionOk="0">
                    <a:moveTo>
                      <a:pt x="399" y="0"/>
                    </a:moveTo>
                    <a:cubicBezTo>
                      <a:pt x="250" y="44"/>
                      <a:pt x="47" y="103"/>
                      <a:pt x="0" y="116"/>
                    </a:cubicBezTo>
                    <a:cubicBezTo>
                      <a:pt x="0" y="134"/>
                      <a:pt x="0" y="134"/>
                      <a:pt x="0" y="134"/>
                    </a:cubicBezTo>
                    <a:cubicBezTo>
                      <a:pt x="404" y="3"/>
                      <a:pt x="404" y="3"/>
                      <a:pt x="404" y="3"/>
                    </a:cubicBezTo>
                    <a:cubicBezTo>
                      <a:pt x="402" y="2"/>
                      <a:pt x="400" y="1"/>
                      <a:pt x="399"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0" name="Google Shape;2230;p41"/>
              <p:cNvSpPr/>
              <p:nvPr/>
            </p:nvSpPr>
            <p:spPr>
              <a:xfrm>
                <a:off x="7053162" y="3756669"/>
                <a:ext cx="165800" cy="43254"/>
              </a:xfrm>
              <a:custGeom>
                <a:avLst/>
                <a:gdLst/>
                <a:ahLst/>
                <a:cxnLst/>
                <a:rect l="l" t="t" r="r" b="b"/>
                <a:pathLst>
                  <a:path w="57" h="14" extrusionOk="0">
                    <a:moveTo>
                      <a:pt x="57" y="0"/>
                    </a:moveTo>
                    <a:cubicBezTo>
                      <a:pt x="0" y="13"/>
                      <a:pt x="0" y="13"/>
                      <a:pt x="0" y="13"/>
                    </a:cubicBezTo>
                    <a:cubicBezTo>
                      <a:pt x="1" y="13"/>
                      <a:pt x="1" y="13"/>
                      <a:pt x="2" y="14"/>
                    </a:cubicBezTo>
                    <a:cubicBezTo>
                      <a:pt x="57" y="0"/>
                      <a:pt x="57" y="0"/>
                      <a:pt x="57"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1" name="Google Shape;2231;p41"/>
              <p:cNvSpPr/>
              <p:nvPr/>
            </p:nvSpPr>
            <p:spPr>
              <a:xfrm>
                <a:off x="5553751" y="3792712"/>
                <a:ext cx="1499410" cy="331611"/>
              </a:xfrm>
              <a:custGeom>
                <a:avLst/>
                <a:gdLst/>
                <a:ahLst/>
                <a:cxnLst/>
                <a:rect l="l" t="t" r="r" b="b"/>
                <a:pathLst>
                  <a:path w="509" h="112" extrusionOk="0">
                    <a:moveTo>
                      <a:pt x="507" y="0"/>
                    </a:moveTo>
                    <a:cubicBezTo>
                      <a:pt x="0" y="110"/>
                      <a:pt x="0" y="110"/>
                      <a:pt x="0" y="110"/>
                    </a:cubicBezTo>
                    <a:cubicBezTo>
                      <a:pt x="0" y="112"/>
                      <a:pt x="0" y="112"/>
                      <a:pt x="0" y="112"/>
                    </a:cubicBezTo>
                    <a:cubicBezTo>
                      <a:pt x="44" y="112"/>
                      <a:pt x="44" y="112"/>
                      <a:pt x="44" y="112"/>
                    </a:cubicBezTo>
                    <a:cubicBezTo>
                      <a:pt x="509" y="1"/>
                      <a:pt x="509" y="1"/>
                      <a:pt x="509" y="1"/>
                    </a:cubicBezTo>
                    <a:cubicBezTo>
                      <a:pt x="508" y="0"/>
                      <a:pt x="508" y="0"/>
                      <a:pt x="507"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2" name="Google Shape;2232;p41"/>
              <p:cNvSpPr/>
              <p:nvPr/>
            </p:nvSpPr>
            <p:spPr>
              <a:xfrm>
                <a:off x="5517707" y="1752585"/>
                <a:ext cx="35400" cy="2566500"/>
              </a:xfrm>
              <a:prstGeom prst="rect">
                <a:avLst/>
              </a:prstGeom>
              <a:solidFill>
                <a:srgbClr val="42190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3" name="Google Shape;2233;p41"/>
              <p:cNvSpPr/>
              <p:nvPr/>
            </p:nvSpPr>
            <p:spPr>
              <a:xfrm>
                <a:off x="5517707" y="1752585"/>
                <a:ext cx="35400" cy="25665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4" name="Google Shape;2234;p41"/>
              <p:cNvSpPr/>
              <p:nvPr/>
            </p:nvSpPr>
            <p:spPr>
              <a:xfrm>
                <a:off x="4544532" y="2531149"/>
                <a:ext cx="1016427" cy="1376906"/>
              </a:xfrm>
              <a:custGeom>
                <a:avLst/>
                <a:gdLst/>
                <a:ahLst/>
                <a:cxnLst/>
                <a:rect l="l" t="t" r="r" b="b"/>
                <a:pathLst>
                  <a:path w="344" h="465" extrusionOk="0">
                    <a:moveTo>
                      <a:pt x="34" y="1"/>
                    </a:moveTo>
                    <a:cubicBezTo>
                      <a:pt x="22" y="1"/>
                      <a:pt x="12" y="0"/>
                      <a:pt x="0" y="1"/>
                    </a:cubicBezTo>
                    <a:cubicBezTo>
                      <a:pt x="0" y="461"/>
                      <a:pt x="0" y="461"/>
                      <a:pt x="0" y="461"/>
                    </a:cubicBezTo>
                    <a:cubicBezTo>
                      <a:pt x="344" y="465"/>
                      <a:pt x="344" y="465"/>
                      <a:pt x="344" y="465"/>
                    </a:cubicBezTo>
                    <a:cubicBezTo>
                      <a:pt x="344" y="436"/>
                      <a:pt x="338" y="391"/>
                      <a:pt x="338" y="353"/>
                    </a:cubicBezTo>
                    <a:cubicBezTo>
                      <a:pt x="338" y="180"/>
                      <a:pt x="201" y="1"/>
                      <a:pt x="34" y="1"/>
                    </a:cubicBezTo>
                  </a:path>
                </a:pathLst>
              </a:custGeom>
              <a:solidFill>
                <a:srgbClr val="F9B7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5" name="Google Shape;2235;p41"/>
              <p:cNvSpPr/>
              <p:nvPr/>
            </p:nvSpPr>
            <p:spPr>
              <a:xfrm>
                <a:off x="5560959" y="3908055"/>
                <a:ext cx="6900" cy="6900"/>
              </a:xfrm>
              <a:prstGeom prst="ellipse">
                <a:avLst/>
              </a:prstGeom>
              <a:solidFill>
                <a:srgbClr val="AF3D0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6" name="Google Shape;2236;p41"/>
              <p:cNvSpPr/>
              <p:nvPr/>
            </p:nvSpPr>
            <p:spPr>
              <a:xfrm>
                <a:off x="4558949" y="3893637"/>
                <a:ext cx="1002009" cy="14418"/>
              </a:xfrm>
              <a:custGeom>
                <a:avLst/>
                <a:gdLst/>
                <a:ahLst/>
                <a:cxnLst/>
                <a:rect l="l" t="t" r="r" b="b"/>
                <a:pathLst>
                  <a:path w="338" h="4" extrusionOk="0">
                    <a:moveTo>
                      <a:pt x="0" y="0"/>
                    </a:moveTo>
                    <a:cubicBezTo>
                      <a:pt x="0" y="0"/>
                      <a:pt x="0" y="0"/>
                      <a:pt x="0" y="0"/>
                    </a:cubicBezTo>
                    <a:cubicBezTo>
                      <a:pt x="338" y="4"/>
                      <a:pt x="338" y="4"/>
                      <a:pt x="338" y="4"/>
                    </a:cubicBezTo>
                    <a:cubicBezTo>
                      <a:pt x="338" y="4"/>
                      <a:pt x="338" y="4"/>
                      <a:pt x="338" y="4"/>
                    </a:cubicBezTo>
                    <a:cubicBezTo>
                      <a:pt x="0" y="0"/>
                      <a:pt x="0" y="0"/>
                      <a:pt x="0" y="0"/>
                    </a:cubicBezTo>
                  </a:path>
                </a:pathLst>
              </a:custGeom>
              <a:solidFill>
                <a:srgbClr val="D171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7" name="Google Shape;2237;p41"/>
              <p:cNvSpPr/>
              <p:nvPr/>
            </p:nvSpPr>
            <p:spPr>
              <a:xfrm>
                <a:off x="4558949" y="2523940"/>
                <a:ext cx="958760" cy="843446"/>
              </a:xfrm>
              <a:custGeom>
                <a:avLst/>
                <a:gdLst/>
                <a:ahLst/>
                <a:cxnLst/>
                <a:rect l="l" t="t" r="r" b="b"/>
                <a:pathLst>
                  <a:path w="325" h="287" extrusionOk="0">
                    <a:moveTo>
                      <a:pt x="6" y="0"/>
                    </a:moveTo>
                    <a:cubicBezTo>
                      <a:pt x="4" y="0"/>
                      <a:pt x="2" y="0"/>
                      <a:pt x="0" y="0"/>
                    </a:cubicBezTo>
                    <a:cubicBezTo>
                      <a:pt x="0" y="5"/>
                      <a:pt x="0" y="5"/>
                      <a:pt x="0" y="5"/>
                    </a:cubicBezTo>
                    <a:cubicBezTo>
                      <a:pt x="2" y="5"/>
                      <a:pt x="4" y="5"/>
                      <a:pt x="6" y="5"/>
                    </a:cubicBezTo>
                    <a:cubicBezTo>
                      <a:pt x="13" y="5"/>
                      <a:pt x="20" y="5"/>
                      <a:pt x="28" y="5"/>
                    </a:cubicBezTo>
                    <a:cubicBezTo>
                      <a:pt x="28" y="5"/>
                      <a:pt x="29" y="5"/>
                      <a:pt x="29" y="5"/>
                    </a:cubicBezTo>
                    <a:cubicBezTo>
                      <a:pt x="29" y="5"/>
                      <a:pt x="29" y="5"/>
                      <a:pt x="29" y="5"/>
                    </a:cubicBezTo>
                    <a:cubicBezTo>
                      <a:pt x="35" y="5"/>
                      <a:pt x="41" y="6"/>
                      <a:pt x="46" y="6"/>
                    </a:cubicBezTo>
                    <a:cubicBezTo>
                      <a:pt x="46" y="6"/>
                      <a:pt x="46" y="6"/>
                      <a:pt x="46" y="6"/>
                    </a:cubicBezTo>
                    <a:cubicBezTo>
                      <a:pt x="47" y="6"/>
                      <a:pt x="47" y="6"/>
                      <a:pt x="47" y="6"/>
                    </a:cubicBezTo>
                    <a:cubicBezTo>
                      <a:pt x="86" y="9"/>
                      <a:pt x="123" y="22"/>
                      <a:pt x="156" y="42"/>
                    </a:cubicBezTo>
                    <a:cubicBezTo>
                      <a:pt x="156" y="42"/>
                      <a:pt x="156" y="42"/>
                      <a:pt x="156" y="42"/>
                    </a:cubicBezTo>
                    <a:cubicBezTo>
                      <a:pt x="156" y="42"/>
                      <a:pt x="156" y="42"/>
                      <a:pt x="156" y="42"/>
                    </a:cubicBezTo>
                    <a:cubicBezTo>
                      <a:pt x="170" y="50"/>
                      <a:pt x="183" y="59"/>
                      <a:pt x="195" y="69"/>
                    </a:cubicBezTo>
                    <a:cubicBezTo>
                      <a:pt x="196" y="68"/>
                      <a:pt x="196" y="68"/>
                      <a:pt x="196" y="68"/>
                    </a:cubicBezTo>
                    <a:cubicBezTo>
                      <a:pt x="196" y="68"/>
                      <a:pt x="196" y="69"/>
                      <a:pt x="196" y="69"/>
                    </a:cubicBezTo>
                    <a:cubicBezTo>
                      <a:pt x="207" y="78"/>
                      <a:pt x="217" y="88"/>
                      <a:pt x="227" y="99"/>
                    </a:cubicBezTo>
                    <a:cubicBezTo>
                      <a:pt x="227" y="98"/>
                      <a:pt x="227" y="98"/>
                      <a:pt x="227" y="98"/>
                    </a:cubicBezTo>
                    <a:cubicBezTo>
                      <a:pt x="229" y="97"/>
                      <a:pt x="229" y="97"/>
                      <a:pt x="229" y="97"/>
                    </a:cubicBezTo>
                    <a:cubicBezTo>
                      <a:pt x="227" y="99"/>
                      <a:pt x="227" y="99"/>
                      <a:pt x="227" y="99"/>
                    </a:cubicBezTo>
                    <a:cubicBezTo>
                      <a:pt x="275" y="150"/>
                      <a:pt x="311" y="217"/>
                      <a:pt x="325" y="287"/>
                    </a:cubicBezTo>
                    <a:cubicBezTo>
                      <a:pt x="325" y="286"/>
                      <a:pt x="325" y="286"/>
                      <a:pt x="325" y="286"/>
                    </a:cubicBezTo>
                    <a:cubicBezTo>
                      <a:pt x="296" y="143"/>
                      <a:pt x="183" y="13"/>
                      <a:pt x="47" y="2"/>
                    </a:cubicBezTo>
                    <a:cubicBezTo>
                      <a:pt x="46" y="1"/>
                      <a:pt x="44" y="1"/>
                      <a:pt x="43" y="1"/>
                    </a:cubicBezTo>
                    <a:cubicBezTo>
                      <a:pt x="43" y="1"/>
                      <a:pt x="42" y="1"/>
                      <a:pt x="42" y="1"/>
                    </a:cubicBezTo>
                    <a:cubicBezTo>
                      <a:pt x="41" y="1"/>
                      <a:pt x="40" y="1"/>
                      <a:pt x="39" y="1"/>
                    </a:cubicBezTo>
                    <a:cubicBezTo>
                      <a:pt x="38" y="1"/>
                      <a:pt x="37" y="1"/>
                      <a:pt x="37" y="1"/>
                    </a:cubicBezTo>
                    <a:cubicBezTo>
                      <a:pt x="36" y="1"/>
                      <a:pt x="35" y="1"/>
                      <a:pt x="34" y="1"/>
                    </a:cubicBezTo>
                    <a:cubicBezTo>
                      <a:pt x="33" y="1"/>
                      <a:pt x="33" y="1"/>
                      <a:pt x="33" y="1"/>
                    </a:cubicBezTo>
                    <a:cubicBezTo>
                      <a:pt x="31" y="1"/>
                      <a:pt x="30" y="1"/>
                      <a:pt x="28" y="1"/>
                    </a:cubicBezTo>
                    <a:cubicBezTo>
                      <a:pt x="20" y="1"/>
                      <a:pt x="13" y="0"/>
                      <a:pt x="6" y="0"/>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8" name="Google Shape;2238;p41"/>
              <p:cNvSpPr/>
              <p:nvPr/>
            </p:nvSpPr>
            <p:spPr>
              <a:xfrm>
                <a:off x="5553751" y="3778294"/>
                <a:ext cx="7209" cy="129761"/>
              </a:xfrm>
              <a:custGeom>
                <a:avLst/>
                <a:gdLst/>
                <a:ahLst/>
                <a:cxnLst/>
                <a:rect l="l" t="t" r="r" b="b"/>
                <a:pathLst>
                  <a:path w="2" h="44" extrusionOk="0">
                    <a:moveTo>
                      <a:pt x="2" y="34"/>
                    </a:moveTo>
                    <a:cubicBezTo>
                      <a:pt x="2" y="34"/>
                      <a:pt x="2" y="34"/>
                      <a:pt x="2" y="34"/>
                    </a:cubicBezTo>
                    <a:cubicBezTo>
                      <a:pt x="2" y="37"/>
                      <a:pt x="2" y="39"/>
                      <a:pt x="2" y="42"/>
                    </a:cubicBezTo>
                    <a:cubicBezTo>
                      <a:pt x="2" y="42"/>
                      <a:pt x="2" y="42"/>
                      <a:pt x="2" y="42"/>
                    </a:cubicBezTo>
                    <a:cubicBezTo>
                      <a:pt x="2" y="42"/>
                      <a:pt x="2" y="42"/>
                      <a:pt x="2" y="42"/>
                    </a:cubicBezTo>
                    <a:cubicBezTo>
                      <a:pt x="2" y="42"/>
                      <a:pt x="2" y="42"/>
                      <a:pt x="2" y="42"/>
                    </a:cubicBezTo>
                    <a:cubicBezTo>
                      <a:pt x="2" y="43"/>
                      <a:pt x="2" y="43"/>
                      <a:pt x="2" y="43"/>
                    </a:cubicBezTo>
                    <a:cubicBezTo>
                      <a:pt x="2" y="43"/>
                      <a:pt x="2" y="43"/>
                      <a:pt x="2" y="43"/>
                    </a:cubicBezTo>
                    <a:cubicBezTo>
                      <a:pt x="2" y="43"/>
                      <a:pt x="2" y="44"/>
                      <a:pt x="2" y="44"/>
                    </a:cubicBezTo>
                    <a:cubicBezTo>
                      <a:pt x="2" y="44"/>
                      <a:pt x="2" y="44"/>
                      <a:pt x="2" y="44"/>
                    </a:cubicBezTo>
                    <a:cubicBezTo>
                      <a:pt x="2" y="43"/>
                      <a:pt x="2" y="42"/>
                      <a:pt x="2" y="41"/>
                    </a:cubicBezTo>
                    <a:cubicBezTo>
                      <a:pt x="2" y="40"/>
                      <a:pt x="2" y="40"/>
                      <a:pt x="2" y="40"/>
                    </a:cubicBezTo>
                    <a:cubicBezTo>
                      <a:pt x="2" y="39"/>
                      <a:pt x="2" y="39"/>
                      <a:pt x="2" y="38"/>
                    </a:cubicBezTo>
                    <a:cubicBezTo>
                      <a:pt x="2" y="37"/>
                      <a:pt x="2" y="37"/>
                      <a:pt x="2" y="37"/>
                    </a:cubicBezTo>
                    <a:cubicBezTo>
                      <a:pt x="2" y="36"/>
                      <a:pt x="2" y="35"/>
                      <a:pt x="2" y="35"/>
                    </a:cubicBezTo>
                    <a:cubicBezTo>
                      <a:pt x="2" y="35"/>
                      <a:pt x="2" y="34"/>
                      <a:pt x="2" y="34"/>
                    </a:cubicBezTo>
                    <a:moveTo>
                      <a:pt x="0" y="0"/>
                    </a:moveTo>
                    <a:cubicBezTo>
                      <a:pt x="0" y="1"/>
                      <a:pt x="0" y="1"/>
                      <a:pt x="0" y="1"/>
                    </a:cubicBezTo>
                    <a:cubicBezTo>
                      <a:pt x="0" y="5"/>
                      <a:pt x="1" y="10"/>
                      <a:pt x="1" y="15"/>
                    </a:cubicBezTo>
                    <a:cubicBezTo>
                      <a:pt x="1" y="15"/>
                      <a:pt x="1" y="15"/>
                      <a:pt x="1" y="15"/>
                    </a:cubicBezTo>
                    <a:cubicBezTo>
                      <a:pt x="1" y="15"/>
                      <a:pt x="1" y="14"/>
                      <a:pt x="1" y="14"/>
                    </a:cubicBezTo>
                    <a:cubicBezTo>
                      <a:pt x="1" y="14"/>
                      <a:pt x="1" y="13"/>
                      <a:pt x="1" y="13"/>
                    </a:cubicBezTo>
                    <a:cubicBezTo>
                      <a:pt x="1" y="12"/>
                      <a:pt x="1" y="12"/>
                      <a:pt x="1" y="11"/>
                    </a:cubicBezTo>
                    <a:cubicBezTo>
                      <a:pt x="1" y="10"/>
                      <a:pt x="1" y="8"/>
                      <a:pt x="1" y="7"/>
                    </a:cubicBezTo>
                    <a:cubicBezTo>
                      <a:pt x="0" y="6"/>
                      <a:pt x="0" y="6"/>
                      <a:pt x="0" y="5"/>
                    </a:cubicBezTo>
                    <a:cubicBezTo>
                      <a:pt x="0" y="4"/>
                      <a:pt x="0" y="3"/>
                      <a:pt x="0" y="3"/>
                    </a:cubicBezTo>
                    <a:cubicBezTo>
                      <a:pt x="0" y="2"/>
                      <a:pt x="0" y="2"/>
                      <a:pt x="0" y="2"/>
                    </a:cubicBezTo>
                    <a:cubicBezTo>
                      <a:pt x="0" y="1"/>
                      <a:pt x="0" y="1"/>
                      <a:pt x="0" y="0"/>
                    </a:cubicBezTo>
                  </a:path>
                </a:pathLst>
              </a:custGeom>
              <a:solidFill>
                <a:srgbClr val="D157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9" name="Google Shape;2239;p41"/>
              <p:cNvSpPr/>
              <p:nvPr/>
            </p:nvSpPr>
            <p:spPr>
              <a:xfrm>
                <a:off x="5553751" y="3821548"/>
                <a:ext cx="7209" cy="57671"/>
              </a:xfrm>
              <a:custGeom>
                <a:avLst/>
                <a:gdLst/>
                <a:ahLst/>
                <a:cxnLst/>
                <a:rect l="l" t="t" r="r" b="b"/>
                <a:pathLst>
                  <a:path w="1" h="19" extrusionOk="0">
                    <a:moveTo>
                      <a:pt x="0" y="0"/>
                    </a:moveTo>
                    <a:cubicBezTo>
                      <a:pt x="0" y="0"/>
                      <a:pt x="0" y="0"/>
                      <a:pt x="0" y="0"/>
                    </a:cubicBezTo>
                    <a:cubicBezTo>
                      <a:pt x="1" y="7"/>
                      <a:pt x="1" y="13"/>
                      <a:pt x="1" y="19"/>
                    </a:cubicBezTo>
                    <a:cubicBezTo>
                      <a:pt x="1" y="19"/>
                      <a:pt x="1" y="19"/>
                      <a:pt x="1" y="19"/>
                    </a:cubicBezTo>
                    <a:cubicBezTo>
                      <a:pt x="1" y="19"/>
                      <a:pt x="1" y="19"/>
                      <a:pt x="1" y="18"/>
                    </a:cubicBezTo>
                    <a:cubicBezTo>
                      <a:pt x="1" y="18"/>
                      <a:pt x="1" y="17"/>
                      <a:pt x="1" y="16"/>
                    </a:cubicBezTo>
                    <a:cubicBezTo>
                      <a:pt x="1" y="16"/>
                      <a:pt x="1" y="16"/>
                      <a:pt x="1" y="15"/>
                    </a:cubicBezTo>
                    <a:cubicBezTo>
                      <a:pt x="1" y="14"/>
                      <a:pt x="1" y="14"/>
                      <a:pt x="1" y="13"/>
                    </a:cubicBezTo>
                    <a:cubicBezTo>
                      <a:pt x="1" y="13"/>
                      <a:pt x="1" y="12"/>
                      <a:pt x="1" y="12"/>
                    </a:cubicBezTo>
                    <a:cubicBezTo>
                      <a:pt x="1" y="11"/>
                      <a:pt x="1" y="10"/>
                      <a:pt x="1" y="10"/>
                    </a:cubicBezTo>
                    <a:cubicBezTo>
                      <a:pt x="1" y="9"/>
                      <a:pt x="1" y="9"/>
                      <a:pt x="1" y="8"/>
                    </a:cubicBezTo>
                    <a:cubicBezTo>
                      <a:pt x="1" y="8"/>
                      <a:pt x="1" y="7"/>
                      <a:pt x="0" y="6"/>
                    </a:cubicBezTo>
                    <a:cubicBezTo>
                      <a:pt x="0" y="6"/>
                      <a:pt x="0" y="5"/>
                      <a:pt x="0" y="5"/>
                    </a:cubicBezTo>
                    <a:cubicBezTo>
                      <a:pt x="0" y="4"/>
                      <a:pt x="0" y="3"/>
                      <a:pt x="0" y="3"/>
                    </a:cubicBezTo>
                    <a:cubicBezTo>
                      <a:pt x="0" y="2"/>
                      <a:pt x="0" y="2"/>
                      <a:pt x="0" y="1"/>
                    </a:cubicBezTo>
                    <a:cubicBezTo>
                      <a:pt x="0" y="1"/>
                      <a:pt x="0" y="0"/>
                      <a:pt x="0" y="0"/>
                    </a:cubicBezTo>
                  </a:path>
                </a:pathLst>
              </a:custGeom>
              <a:solidFill>
                <a:srgbClr val="8A250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0" name="Google Shape;2240;p41"/>
              <p:cNvSpPr/>
              <p:nvPr/>
            </p:nvSpPr>
            <p:spPr>
              <a:xfrm>
                <a:off x="5517707" y="3367385"/>
                <a:ext cx="36043" cy="410909"/>
              </a:xfrm>
              <a:custGeom>
                <a:avLst/>
                <a:gdLst/>
                <a:ahLst/>
                <a:cxnLst/>
                <a:rect l="l" t="t" r="r" b="b"/>
                <a:pathLst>
                  <a:path w="11" h="140" extrusionOk="0">
                    <a:moveTo>
                      <a:pt x="7" y="47"/>
                    </a:moveTo>
                    <a:cubicBezTo>
                      <a:pt x="6" y="47"/>
                      <a:pt x="6" y="47"/>
                      <a:pt x="6" y="47"/>
                    </a:cubicBezTo>
                    <a:cubicBezTo>
                      <a:pt x="7" y="55"/>
                      <a:pt x="7" y="63"/>
                      <a:pt x="7" y="71"/>
                    </a:cubicBezTo>
                    <a:cubicBezTo>
                      <a:pt x="7" y="88"/>
                      <a:pt x="9" y="106"/>
                      <a:pt x="10" y="124"/>
                    </a:cubicBezTo>
                    <a:cubicBezTo>
                      <a:pt x="10" y="124"/>
                      <a:pt x="10" y="124"/>
                      <a:pt x="10" y="124"/>
                    </a:cubicBezTo>
                    <a:cubicBezTo>
                      <a:pt x="10" y="129"/>
                      <a:pt x="11" y="135"/>
                      <a:pt x="11" y="140"/>
                    </a:cubicBezTo>
                    <a:cubicBezTo>
                      <a:pt x="11" y="139"/>
                      <a:pt x="11" y="139"/>
                      <a:pt x="11" y="139"/>
                    </a:cubicBezTo>
                    <a:cubicBezTo>
                      <a:pt x="11" y="135"/>
                      <a:pt x="10" y="132"/>
                      <a:pt x="10" y="128"/>
                    </a:cubicBezTo>
                    <a:cubicBezTo>
                      <a:pt x="10" y="128"/>
                      <a:pt x="10" y="128"/>
                      <a:pt x="10" y="128"/>
                    </a:cubicBezTo>
                    <a:cubicBezTo>
                      <a:pt x="10" y="126"/>
                      <a:pt x="10" y="125"/>
                      <a:pt x="10" y="124"/>
                    </a:cubicBezTo>
                    <a:cubicBezTo>
                      <a:pt x="9" y="106"/>
                      <a:pt x="7" y="87"/>
                      <a:pt x="7" y="70"/>
                    </a:cubicBezTo>
                    <a:cubicBezTo>
                      <a:pt x="7" y="62"/>
                      <a:pt x="7" y="54"/>
                      <a:pt x="7" y="47"/>
                    </a:cubicBezTo>
                    <a:moveTo>
                      <a:pt x="0" y="0"/>
                    </a:moveTo>
                    <a:cubicBezTo>
                      <a:pt x="0" y="1"/>
                      <a:pt x="0" y="1"/>
                      <a:pt x="0" y="1"/>
                    </a:cubicBezTo>
                    <a:cubicBezTo>
                      <a:pt x="3" y="16"/>
                      <a:pt x="5" y="31"/>
                      <a:pt x="6" y="47"/>
                    </a:cubicBezTo>
                    <a:cubicBezTo>
                      <a:pt x="6" y="47"/>
                      <a:pt x="7" y="47"/>
                      <a:pt x="7" y="46"/>
                    </a:cubicBezTo>
                    <a:cubicBezTo>
                      <a:pt x="5" y="31"/>
                      <a:pt x="3" y="15"/>
                      <a:pt x="0" y="0"/>
                    </a:cubicBezTo>
                  </a:path>
                </a:pathLst>
              </a:custGeom>
              <a:solidFill>
                <a:srgbClr val="42160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1" name="Google Shape;2241;p41"/>
              <p:cNvSpPr/>
              <p:nvPr/>
            </p:nvSpPr>
            <p:spPr>
              <a:xfrm>
                <a:off x="4645454" y="2538358"/>
                <a:ext cx="915505" cy="1362489"/>
              </a:xfrm>
              <a:custGeom>
                <a:avLst/>
                <a:gdLst/>
                <a:ahLst/>
                <a:cxnLst/>
                <a:rect l="l" t="t" r="r" b="b"/>
                <a:pathLst>
                  <a:path w="309" h="463" extrusionOk="0">
                    <a:moveTo>
                      <a:pt x="309" y="463"/>
                    </a:moveTo>
                    <a:cubicBezTo>
                      <a:pt x="309" y="463"/>
                      <a:pt x="309" y="463"/>
                      <a:pt x="309" y="463"/>
                    </a:cubicBezTo>
                    <a:cubicBezTo>
                      <a:pt x="309" y="463"/>
                      <a:pt x="309" y="463"/>
                      <a:pt x="309" y="463"/>
                    </a:cubicBezTo>
                    <a:moveTo>
                      <a:pt x="309" y="462"/>
                    </a:moveTo>
                    <a:cubicBezTo>
                      <a:pt x="309" y="462"/>
                      <a:pt x="309" y="462"/>
                      <a:pt x="309" y="462"/>
                    </a:cubicBezTo>
                    <a:cubicBezTo>
                      <a:pt x="309" y="462"/>
                      <a:pt x="309" y="462"/>
                      <a:pt x="309" y="462"/>
                    </a:cubicBezTo>
                    <a:moveTo>
                      <a:pt x="309" y="462"/>
                    </a:moveTo>
                    <a:cubicBezTo>
                      <a:pt x="309" y="462"/>
                      <a:pt x="309" y="462"/>
                      <a:pt x="309" y="462"/>
                    </a:cubicBezTo>
                    <a:cubicBezTo>
                      <a:pt x="309" y="462"/>
                      <a:pt x="309" y="462"/>
                      <a:pt x="309" y="462"/>
                    </a:cubicBezTo>
                    <a:moveTo>
                      <a:pt x="302" y="328"/>
                    </a:moveTo>
                    <a:cubicBezTo>
                      <a:pt x="209" y="359"/>
                      <a:pt x="209" y="359"/>
                      <a:pt x="209" y="359"/>
                    </a:cubicBezTo>
                    <a:cubicBezTo>
                      <a:pt x="211" y="360"/>
                      <a:pt x="212" y="361"/>
                      <a:pt x="213" y="362"/>
                    </a:cubicBezTo>
                    <a:cubicBezTo>
                      <a:pt x="232" y="373"/>
                      <a:pt x="250" y="383"/>
                      <a:pt x="270" y="392"/>
                    </a:cubicBezTo>
                    <a:cubicBezTo>
                      <a:pt x="303" y="384"/>
                      <a:pt x="303" y="384"/>
                      <a:pt x="303" y="384"/>
                    </a:cubicBezTo>
                    <a:cubicBezTo>
                      <a:pt x="271" y="392"/>
                      <a:pt x="271" y="392"/>
                      <a:pt x="271" y="392"/>
                    </a:cubicBezTo>
                    <a:cubicBezTo>
                      <a:pt x="282" y="397"/>
                      <a:pt x="294" y="401"/>
                      <a:pt x="306" y="405"/>
                    </a:cubicBezTo>
                    <a:cubicBezTo>
                      <a:pt x="305" y="387"/>
                      <a:pt x="303" y="369"/>
                      <a:pt x="303" y="352"/>
                    </a:cubicBezTo>
                    <a:cubicBezTo>
                      <a:pt x="303" y="344"/>
                      <a:pt x="303" y="336"/>
                      <a:pt x="302" y="328"/>
                    </a:cubicBezTo>
                    <a:moveTo>
                      <a:pt x="198" y="94"/>
                    </a:moveTo>
                    <a:cubicBezTo>
                      <a:pt x="71" y="214"/>
                      <a:pt x="71" y="214"/>
                      <a:pt x="71" y="214"/>
                    </a:cubicBezTo>
                    <a:cubicBezTo>
                      <a:pt x="77" y="224"/>
                      <a:pt x="82" y="233"/>
                      <a:pt x="88" y="242"/>
                    </a:cubicBezTo>
                    <a:cubicBezTo>
                      <a:pt x="235" y="140"/>
                      <a:pt x="235" y="140"/>
                      <a:pt x="235" y="140"/>
                    </a:cubicBezTo>
                    <a:cubicBezTo>
                      <a:pt x="91" y="246"/>
                      <a:pt x="91" y="246"/>
                      <a:pt x="91" y="246"/>
                    </a:cubicBezTo>
                    <a:cubicBezTo>
                      <a:pt x="98" y="256"/>
                      <a:pt x="105" y="265"/>
                      <a:pt x="112" y="274"/>
                    </a:cubicBezTo>
                    <a:cubicBezTo>
                      <a:pt x="261" y="187"/>
                      <a:pt x="261" y="187"/>
                      <a:pt x="261" y="187"/>
                    </a:cubicBezTo>
                    <a:cubicBezTo>
                      <a:pt x="116" y="279"/>
                      <a:pt x="116" y="279"/>
                      <a:pt x="116" y="279"/>
                    </a:cubicBezTo>
                    <a:cubicBezTo>
                      <a:pt x="119" y="283"/>
                      <a:pt x="122" y="286"/>
                      <a:pt x="125" y="290"/>
                    </a:cubicBezTo>
                    <a:cubicBezTo>
                      <a:pt x="134" y="300"/>
                      <a:pt x="143" y="308"/>
                      <a:pt x="152" y="317"/>
                    </a:cubicBezTo>
                    <a:cubicBezTo>
                      <a:pt x="285" y="257"/>
                      <a:pt x="285" y="257"/>
                      <a:pt x="285" y="257"/>
                    </a:cubicBezTo>
                    <a:cubicBezTo>
                      <a:pt x="156" y="320"/>
                      <a:pt x="156" y="320"/>
                      <a:pt x="156" y="320"/>
                    </a:cubicBezTo>
                    <a:cubicBezTo>
                      <a:pt x="172" y="334"/>
                      <a:pt x="188" y="346"/>
                      <a:pt x="206" y="357"/>
                    </a:cubicBezTo>
                    <a:cubicBezTo>
                      <a:pt x="256" y="342"/>
                      <a:pt x="296" y="330"/>
                      <a:pt x="302" y="328"/>
                    </a:cubicBezTo>
                    <a:cubicBezTo>
                      <a:pt x="301" y="312"/>
                      <a:pt x="299" y="297"/>
                      <a:pt x="296" y="282"/>
                    </a:cubicBezTo>
                    <a:cubicBezTo>
                      <a:pt x="282" y="212"/>
                      <a:pt x="246" y="145"/>
                      <a:pt x="198" y="94"/>
                    </a:cubicBezTo>
                    <a:moveTo>
                      <a:pt x="167" y="64"/>
                    </a:moveTo>
                    <a:cubicBezTo>
                      <a:pt x="163" y="74"/>
                      <a:pt x="110" y="134"/>
                      <a:pt x="59" y="190"/>
                    </a:cubicBezTo>
                    <a:cubicBezTo>
                      <a:pt x="63" y="197"/>
                      <a:pt x="66" y="204"/>
                      <a:pt x="70" y="211"/>
                    </a:cubicBezTo>
                    <a:cubicBezTo>
                      <a:pt x="198" y="94"/>
                      <a:pt x="198" y="94"/>
                      <a:pt x="198" y="94"/>
                    </a:cubicBezTo>
                    <a:cubicBezTo>
                      <a:pt x="188" y="83"/>
                      <a:pt x="178" y="73"/>
                      <a:pt x="167" y="64"/>
                    </a:cubicBezTo>
                    <a:moveTo>
                      <a:pt x="127" y="37"/>
                    </a:moveTo>
                    <a:cubicBezTo>
                      <a:pt x="45" y="153"/>
                      <a:pt x="45" y="153"/>
                      <a:pt x="45" y="153"/>
                    </a:cubicBezTo>
                    <a:cubicBezTo>
                      <a:pt x="48" y="164"/>
                      <a:pt x="52" y="174"/>
                      <a:pt x="57" y="185"/>
                    </a:cubicBezTo>
                    <a:cubicBezTo>
                      <a:pt x="166" y="64"/>
                      <a:pt x="166" y="64"/>
                      <a:pt x="166" y="64"/>
                    </a:cubicBezTo>
                    <a:cubicBezTo>
                      <a:pt x="154" y="54"/>
                      <a:pt x="141" y="45"/>
                      <a:pt x="127" y="37"/>
                    </a:cubicBezTo>
                    <a:moveTo>
                      <a:pt x="18" y="1"/>
                    </a:moveTo>
                    <a:cubicBezTo>
                      <a:pt x="18" y="1"/>
                      <a:pt x="18" y="1"/>
                      <a:pt x="18" y="1"/>
                    </a:cubicBezTo>
                    <a:cubicBezTo>
                      <a:pt x="20" y="50"/>
                      <a:pt x="28" y="98"/>
                      <a:pt x="42" y="145"/>
                    </a:cubicBezTo>
                    <a:cubicBezTo>
                      <a:pt x="119" y="36"/>
                      <a:pt x="119" y="36"/>
                      <a:pt x="119" y="36"/>
                    </a:cubicBezTo>
                    <a:cubicBezTo>
                      <a:pt x="127" y="37"/>
                      <a:pt x="127" y="37"/>
                      <a:pt x="127" y="37"/>
                    </a:cubicBezTo>
                    <a:cubicBezTo>
                      <a:pt x="94" y="17"/>
                      <a:pt x="57" y="4"/>
                      <a:pt x="18" y="1"/>
                    </a:cubicBezTo>
                    <a:moveTo>
                      <a:pt x="17" y="1"/>
                    </a:moveTo>
                    <a:cubicBezTo>
                      <a:pt x="17" y="1"/>
                      <a:pt x="17" y="1"/>
                      <a:pt x="17" y="1"/>
                    </a:cubicBezTo>
                    <a:cubicBezTo>
                      <a:pt x="17" y="1"/>
                      <a:pt x="17" y="1"/>
                      <a:pt x="17" y="1"/>
                    </a:cubicBezTo>
                    <a:moveTo>
                      <a:pt x="0" y="0"/>
                    </a:moveTo>
                    <a:cubicBezTo>
                      <a:pt x="0" y="0"/>
                      <a:pt x="0" y="0"/>
                      <a:pt x="0" y="0"/>
                    </a:cubicBezTo>
                    <a:cubicBezTo>
                      <a:pt x="0" y="0"/>
                      <a:pt x="0" y="0"/>
                      <a:pt x="0" y="0"/>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2" name="Google Shape;2242;p41"/>
              <p:cNvSpPr/>
              <p:nvPr/>
            </p:nvSpPr>
            <p:spPr>
              <a:xfrm>
                <a:off x="4558949" y="2538358"/>
                <a:ext cx="144174" cy="0"/>
              </a:xfrm>
              <a:custGeom>
                <a:avLst/>
                <a:gdLst/>
                <a:ahLst/>
                <a:cxnLst/>
                <a:rect l="l" t="t" r="r" b="b"/>
                <a:pathLst>
                  <a:path w="47" h="1" extrusionOk="0">
                    <a:moveTo>
                      <a:pt x="46" y="0"/>
                    </a:moveTo>
                    <a:cubicBezTo>
                      <a:pt x="47" y="0"/>
                      <a:pt x="47" y="0"/>
                      <a:pt x="47" y="0"/>
                    </a:cubicBezTo>
                    <a:cubicBezTo>
                      <a:pt x="47" y="0"/>
                      <a:pt x="47" y="0"/>
                      <a:pt x="46" y="0"/>
                    </a:cubicBezTo>
                    <a:moveTo>
                      <a:pt x="29" y="0"/>
                    </a:moveTo>
                    <a:cubicBezTo>
                      <a:pt x="35" y="0"/>
                      <a:pt x="41" y="0"/>
                      <a:pt x="46" y="0"/>
                    </a:cubicBezTo>
                    <a:cubicBezTo>
                      <a:pt x="41" y="0"/>
                      <a:pt x="35" y="0"/>
                      <a:pt x="29" y="0"/>
                    </a:cubicBezTo>
                    <a:moveTo>
                      <a:pt x="6" y="0"/>
                    </a:moveTo>
                    <a:cubicBezTo>
                      <a:pt x="4" y="0"/>
                      <a:pt x="2" y="0"/>
                      <a:pt x="0" y="0"/>
                    </a:cubicBezTo>
                    <a:cubicBezTo>
                      <a:pt x="0" y="0"/>
                      <a:pt x="0" y="0"/>
                      <a:pt x="0" y="0"/>
                    </a:cubicBezTo>
                    <a:cubicBezTo>
                      <a:pt x="2" y="0"/>
                      <a:pt x="4" y="0"/>
                      <a:pt x="6" y="0"/>
                    </a:cubicBezTo>
                    <a:cubicBezTo>
                      <a:pt x="13" y="0"/>
                      <a:pt x="20" y="0"/>
                      <a:pt x="28" y="0"/>
                    </a:cubicBezTo>
                    <a:cubicBezTo>
                      <a:pt x="28" y="0"/>
                      <a:pt x="29" y="0"/>
                      <a:pt x="29" y="0"/>
                    </a:cubicBezTo>
                    <a:cubicBezTo>
                      <a:pt x="29" y="0"/>
                      <a:pt x="28" y="0"/>
                      <a:pt x="28" y="0"/>
                    </a:cubicBezTo>
                    <a:cubicBezTo>
                      <a:pt x="20" y="0"/>
                      <a:pt x="13" y="0"/>
                      <a:pt x="6" y="0"/>
                    </a:cubicBezTo>
                  </a:path>
                </a:pathLst>
              </a:custGeom>
              <a:solidFill>
                <a:srgbClr val="D68C3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3" name="Google Shape;2243;p41"/>
              <p:cNvSpPr/>
              <p:nvPr/>
            </p:nvSpPr>
            <p:spPr>
              <a:xfrm>
                <a:off x="5553751" y="3778294"/>
                <a:ext cx="7209" cy="122552"/>
              </a:xfrm>
              <a:custGeom>
                <a:avLst/>
                <a:gdLst/>
                <a:ahLst/>
                <a:cxnLst/>
                <a:rect l="l" t="t" r="r" b="b"/>
                <a:pathLst>
                  <a:path w="2" h="41" extrusionOk="0">
                    <a:moveTo>
                      <a:pt x="2" y="33"/>
                    </a:moveTo>
                    <a:cubicBezTo>
                      <a:pt x="2" y="33"/>
                      <a:pt x="2" y="33"/>
                      <a:pt x="2" y="33"/>
                    </a:cubicBezTo>
                    <a:cubicBezTo>
                      <a:pt x="2" y="36"/>
                      <a:pt x="2" y="38"/>
                      <a:pt x="2" y="41"/>
                    </a:cubicBezTo>
                    <a:cubicBezTo>
                      <a:pt x="2" y="38"/>
                      <a:pt x="2" y="36"/>
                      <a:pt x="2" y="33"/>
                    </a:cubicBezTo>
                    <a:moveTo>
                      <a:pt x="0" y="0"/>
                    </a:moveTo>
                    <a:cubicBezTo>
                      <a:pt x="0" y="0"/>
                      <a:pt x="0" y="0"/>
                      <a:pt x="0" y="0"/>
                    </a:cubicBezTo>
                    <a:cubicBezTo>
                      <a:pt x="0" y="5"/>
                      <a:pt x="1" y="9"/>
                      <a:pt x="1" y="14"/>
                    </a:cubicBezTo>
                    <a:cubicBezTo>
                      <a:pt x="1" y="14"/>
                      <a:pt x="1" y="14"/>
                      <a:pt x="1" y="14"/>
                    </a:cubicBezTo>
                    <a:cubicBezTo>
                      <a:pt x="1" y="9"/>
                      <a:pt x="0" y="4"/>
                      <a:pt x="0" y="0"/>
                    </a:cubicBezTo>
                  </a:path>
                </a:pathLst>
              </a:custGeom>
              <a:solidFill>
                <a:srgbClr val="AF36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4" name="Google Shape;2244;p41"/>
              <p:cNvSpPr/>
              <p:nvPr/>
            </p:nvSpPr>
            <p:spPr>
              <a:xfrm>
                <a:off x="5553751" y="3821548"/>
                <a:ext cx="7209" cy="57671"/>
              </a:xfrm>
              <a:custGeom>
                <a:avLst/>
                <a:gdLst/>
                <a:ahLst/>
                <a:cxnLst/>
                <a:rect l="l" t="t" r="r" b="b"/>
                <a:pathLst>
                  <a:path w="1" h="19" extrusionOk="0">
                    <a:moveTo>
                      <a:pt x="0" y="0"/>
                    </a:moveTo>
                    <a:cubicBezTo>
                      <a:pt x="0" y="0"/>
                      <a:pt x="0" y="0"/>
                      <a:pt x="0" y="0"/>
                    </a:cubicBezTo>
                    <a:cubicBezTo>
                      <a:pt x="1" y="7"/>
                      <a:pt x="1" y="13"/>
                      <a:pt x="1" y="19"/>
                    </a:cubicBezTo>
                    <a:cubicBezTo>
                      <a:pt x="1" y="19"/>
                      <a:pt x="1" y="19"/>
                      <a:pt x="1" y="19"/>
                    </a:cubicBezTo>
                    <a:cubicBezTo>
                      <a:pt x="1" y="13"/>
                      <a:pt x="1" y="7"/>
                      <a:pt x="0" y="0"/>
                    </a:cubicBezTo>
                  </a:path>
                </a:pathLst>
              </a:custGeom>
              <a:solidFill>
                <a:srgbClr val="74170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5" name="Google Shape;2245;p41"/>
              <p:cNvSpPr/>
              <p:nvPr/>
            </p:nvSpPr>
            <p:spPr>
              <a:xfrm>
                <a:off x="5560959" y="3900846"/>
                <a:ext cx="0" cy="7209"/>
              </a:xfrm>
              <a:custGeom>
                <a:avLst/>
                <a:gdLst/>
                <a:ahLst/>
                <a:cxnLst/>
                <a:rect l="l" t="t" r="r" b="b"/>
                <a:pathLst>
                  <a:path w="120000" h="2" extrusionOk="0">
                    <a:moveTo>
                      <a:pt x="0" y="1"/>
                    </a:moveTo>
                    <a:cubicBezTo>
                      <a:pt x="0" y="1"/>
                      <a:pt x="0" y="2"/>
                      <a:pt x="0" y="2"/>
                    </a:cubicBezTo>
                    <a:cubicBezTo>
                      <a:pt x="0" y="2"/>
                      <a:pt x="0" y="2"/>
                      <a:pt x="0" y="2"/>
                    </a:cubicBezTo>
                    <a:cubicBezTo>
                      <a:pt x="0" y="2"/>
                      <a:pt x="0" y="1"/>
                      <a:pt x="0" y="1"/>
                    </a:cubicBezTo>
                    <a:moveTo>
                      <a:pt x="0" y="0"/>
                    </a:moveTo>
                    <a:cubicBezTo>
                      <a:pt x="0" y="1"/>
                      <a:pt x="0" y="1"/>
                      <a:pt x="0" y="1"/>
                    </a:cubicBezTo>
                    <a:cubicBezTo>
                      <a:pt x="0" y="1"/>
                      <a:pt x="0" y="1"/>
                      <a:pt x="0" y="0"/>
                    </a:cubicBezTo>
                    <a:moveTo>
                      <a:pt x="0" y="0"/>
                    </a:moveTo>
                    <a:cubicBezTo>
                      <a:pt x="0" y="0"/>
                      <a:pt x="0" y="0"/>
                      <a:pt x="0" y="0"/>
                    </a:cubicBezTo>
                    <a:cubicBezTo>
                      <a:pt x="0" y="0"/>
                      <a:pt x="0" y="0"/>
                      <a:pt x="0" y="0"/>
                    </a:cubicBezTo>
                  </a:path>
                </a:pathLst>
              </a:custGeom>
              <a:solidFill>
                <a:srgbClr val="AF36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6" name="Google Shape;2246;p41"/>
              <p:cNvSpPr/>
              <p:nvPr/>
            </p:nvSpPr>
            <p:spPr>
              <a:xfrm>
                <a:off x="5546542" y="3735041"/>
                <a:ext cx="7209" cy="43254"/>
              </a:xfrm>
              <a:custGeom>
                <a:avLst/>
                <a:gdLst/>
                <a:ahLst/>
                <a:cxnLst/>
                <a:rect l="l" t="t" r="r" b="b"/>
                <a:pathLst>
                  <a:path w="1" h="16" extrusionOk="0">
                    <a:moveTo>
                      <a:pt x="0" y="0"/>
                    </a:moveTo>
                    <a:cubicBezTo>
                      <a:pt x="0" y="5"/>
                      <a:pt x="1" y="11"/>
                      <a:pt x="1" y="16"/>
                    </a:cubicBezTo>
                    <a:cubicBezTo>
                      <a:pt x="1" y="16"/>
                      <a:pt x="1" y="16"/>
                      <a:pt x="1" y="16"/>
                    </a:cubicBezTo>
                    <a:cubicBezTo>
                      <a:pt x="1" y="11"/>
                      <a:pt x="0" y="5"/>
                      <a:pt x="0" y="0"/>
                    </a:cubicBezTo>
                    <a:cubicBezTo>
                      <a:pt x="0" y="0"/>
                      <a:pt x="0" y="0"/>
                      <a:pt x="0" y="0"/>
                    </a:cubicBezTo>
                  </a:path>
                </a:pathLst>
              </a:custGeom>
              <a:solidFill>
                <a:srgbClr val="380D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7" name="Google Shape;2247;p41"/>
              <p:cNvSpPr/>
              <p:nvPr/>
            </p:nvSpPr>
            <p:spPr>
              <a:xfrm>
                <a:off x="4558949" y="2538358"/>
                <a:ext cx="1002009" cy="1369699"/>
              </a:xfrm>
              <a:custGeom>
                <a:avLst/>
                <a:gdLst/>
                <a:ahLst/>
                <a:cxnLst/>
                <a:rect l="l" t="t" r="r" b="b"/>
                <a:pathLst>
                  <a:path w="338" h="464" extrusionOk="0">
                    <a:moveTo>
                      <a:pt x="300" y="392"/>
                    </a:moveTo>
                    <a:cubicBezTo>
                      <a:pt x="26" y="460"/>
                      <a:pt x="26" y="460"/>
                      <a:pt x="26" y="460"/>
                    </a:cubicBezTo>
                    <a:cubicBezTo>
                      <a:pt x="0" y="460"/>
                      <a:pt x="0" y="460"/>
                      <a:pt x="0" y="460"/>
                    </a:cubicBezTo>
                    <a:cubicBezTo>
                      <a:pt x="0" y="460"/>
                      <a:pt x="0" y="460"/>
                      <a:pt x="0" y="460"/>
                    </a:cubicBezTo>
                    <a:cubicBezTo>
                      <a:pt x="338" y="464"/>
                      <a:pt x="338" y="464"/>
                      <a:pt x="338" y="464"/>
                    </a:cubicBezTo>
                    <a:cubicBezTo>
                      <a:pt x="338" y="464"/>
                      <a:pt x="338" y="463"/>
                      <a:pt x="338" y="463"/>
                    </a:cubicBezTo>
                    <a:cubicBezTo>
                      <a:pt x="338" y="463"/>
                      <a:pt x="338" y="463"/>
                      <a:pt x="338" y="463"/>
                    </a:cubicBezTo>
                    <a:cubicBezTo>
                      <a:pt x="338" y="463"/>
                      <a:pt x="338" y="463"/>
                      <a:pt x="338" y="462"/>
                    </a:cubicBezTo>
                    <a:cubicBezTo>
                      <a:pt x="338" y="462"/>
                      <a:pt x="338" y="462"/>
                      <a:pt x="338" y="462"/>
                    </a:cubicBezTo>
                    <a:cubicBezTo>
                      <a:pt x="338" y="462"/>
                      <a:pt x="338" y="462"/>
                      <a:pt x="338" y="462"/>
                    </a:cubicBezTo>
                    <a:cubicBezTo>
                      <a:pt x="338" y="462"/>
                      <a:pt x="338" y="462"/>
                      <a:pt x="338" y="462"/>
                    </a:cubicBezTo>
                    <a:cubicBezTo>
                      <a:pt x="338" y="459"/>
                      <a:pt x="338" y="457"/>
                      <a:pt x="338" y="454"/>
                    </a:cubicBezTo>
                    <a:cubicBezTo>
                      <a:pt x="338" y="448"/>
                      <a:pt x="338" y="442"/>
                      <a:pt x="337" y="435"/>
                    </a:cubicBezTo>
                    <a:cubicBezTo>
                      <a:pt x="337" y="430"/>
                      <a:pt x="336" y="426"/>
                      <a:pt x="336" y="421"/>
                    </a:cubicBezTo>
                    <a:cubicBezTo>
                      <a:pt x="336" y="416"/>
                      <a:pt x="335" y="410"/>
                      <a:pt x="335" y="405"/>
                    </a:cubicBezTo>
                    <a:cubicBezTo>
                      <a:pt x="323" y="401"/>
                      <a:pt x="311" y="397"/>
                      <a:pt x="300" y="392"/>
                    </a:cubicBezTo>
                    <a:moveTo>
                      <a:pt x="238" y="359"/>
                    </a:moveTo>
                    <a:cubicBezTo>
                      <a:pt x="0" y="439"/>
                      <a:pt x="0" y="439"/>
                      <a:pt x="0" y="439"/>
                    </a:cubicBezTo>
                    <a:cubicBezTo>
                      <a:pt x="0" y="459"/>
                      <a:pt x="0" y="459"/>
                      <a:pt x="0" y="459"/>
                    </a:cubicBezTo>
                    <a:cubicBezTo>
                      <a:pt x="299" y="392"/>
                      <a:pt x="299" y="392"/>
                      <a:pt x="299" y="392"/>
                    </a:cubicBezTo>
                    <a:cubicBezTo>
                      <a:pt x="279" y="383"/>
                      <a:pt x="261" y="373"/>
                      <a:pt x="242" y="362"/>
                    </a:cubicBezTo>
                    <a:cubicBezTo>
                      <a:pt x="241" y="361"/>
                      <a:pt x="240" y="360"/>
                      <a:pt x="238" y="359"/>
                    </a:cubicBezTo>
                    <a:moveTo>
                      <a:pt x="185" y="320"/>
                    </a:moveTo>
                    <a:cubicBezTo>
                      <a:pt x="0" y="410"/>
                      <a:pt x="0" y="410"/>
                      <a:pt x="0" y="410"/>
                    </a:cubicBezTo>
                    <a:cubicBezTo>
                      <a:pt x="0" y="428"/>
                      <a:pt x="0" y="428"/>
                      <a:pt x="0" y="428"/>
                    </a:cubicBezTo>
                    <a:cubicBezTo>
                      <a:pt x="28" y="420"/>
                      <a:pt x="147" y="384"/>
                      <a:pt x="235" y="357"/>
                    </a:cubicBezTo>
                    <a:cubicBezTo>
                      <a:pt x="217" y="346"/>
                      <a:pt x="201" y="334"/>
                      <a:pt x="185" y="320"/>
                    </a:cubicBezTo>
                    <a:moveTo>
                      <a:pt x="145" y="279"/>
                    </a:moveTo>
                    <a:cubicBezTo>
                      <a:pt x="0" y="371"/>
                      <a:pt x="0" y="371"/>
                      <a:pt x="0" y="371"/>
                    </a:cubicBezTo>
                    <a:cubicBezTo>
                      <a:pt x="0" y="397"/>
                      <a:pt x="0" y="397"/>
                      <a:pt x="0" y="397"/>
                    </a:cubicBezTo>
                    <a:cubicBezTo>
                      <a:pt x="181" y="317"/>
                      <a:pt x="181" y="317"/>
                      <a:pt x="181" y="317"/>
                    </a:cubicBezTo>
                    <a:cubicBezTo>
                      <a:pt x="172" y="308"/>
                      <a:pt x="163" y="300"/>
                      <a:pt x="154" y="290"/>
                    </a:cubicBezTo>
                    <a:cubicBezTo>
                      <a:pt x="151" y="286"/>
                      <a:pt x="148" y="283"/>
                      <a:pt x="145" y="279"/>
                    </a:cubicBezTo>
                    <a:moveTo>
                      <a:pt x="120" y="246"/>
                    </a:moveTo>
                    <a:cubicBezTo>
                      <a:pt x="0" y="335"/>
                      <a:pt x="0" y="335"/>
                      <a:pt x="0" y="335"/>
                    </a:cubicBezTo>
                    <a:cubicBezTo>
                      <a:pt x="0" y="357"/>
                      <a:pt x="0" y="357"/>
                      <a:pt x="0" y="357"/>
                    </a:cubicBezTo>
                    <a:cubicBezTo>
                      <a:pt x="141" y="274"/>
                      <a:pt x="141" y="274"/>
                      <a:pt x="141" y="274"/>
                    </a:cubicBezTo>
                    <a:cubicBezTo>
                      <a:pt x="134" y="265"/>
                      <a:pt x="127" y="256"/>
                      <a:pt x="120" y="246"/>
                    </a:cubicBezTo>
                    <a:moveTo>
                      <a:pt x="100" y="214"/>
                    </a:moveTo>
                    <a:cubicBezTo>
                      <a:pt x="0" y="310"/>
                      <a:pt x="0" y="310"/>
                      <a:pt x="0" y="310"/>
                    </a:cubicBezTo>
                    <a:cubicBezTo>
                      <a:pt x="0" y="323"/>
                      <a:pt x="0" y="323"/>
                      <a:pt x="0" y="323"/>
                    </a:cubicBezTo>
                    <a:cubicBezTo>
                      <a:pt x="117" y="242"/>
                      <a:pt x="117" y="242"/>
                      <a:pt x="117" y="242"/>
                    </a:cubicBezTo>
                    <a:cubicBezTo>
                      <a:pt x="111" y="233"/>
                      <a:pt x="106" y="224"/>
                      <a:pt x="100" y="214"/>
                    </a:cubicBezTo>
                    <a:moveTo>
                      <a:pt x="88" y="190"/>
                    </a:moveTo>
                    <a:cubicBezTo>
                      <a:pt x="51" y="232"/>
                      <a:pt x="14" y="272"/>
                      <a:pt x="0" y="287"/>
                    </a:cubicBezTo>
                    <a:cubicBezTo>
                      <a:pt x="0" y="300"/>
                      <a:pt x="0" y="300"/>
                      <a:pt x="0" y="300"/>
                    </a:cubicBezTo>
                    <a:cubicBezTo>
                      <a:pt x="99" y="211"/>
                      <a:pt x="99" y="211"/>
                      <a:pt x="99" y="211"/>
                    </a:cubicBezTo>
                    <a:cubicBezTo>
                      <a:pt x="95" y="204"/>
                      <a:pt x="92" y="197"/>
                      <a:pt x="88" y="190"/>
                    </a:cubicBezTo>
                    <a:moveTo>
                      <a:pt x="74" y="153"/>
                    </a:moveTo>
                    <a:cubicBezTo>
                      <a:pt x="0" y="257"/>
                      <a:pt x="0" y="257"/>
                      <a:pt x="0" y="257"/>
                    </a:cubicBezTo>
                    <a:cubicBezTo>
                      <a:pt x="0" y="279"/>
                      <a:pt x="0" y="279"/>
                      <a:pt x="0" y="279"/>
                    </a:cubicBezTo>
                    <a:cubicBezTo>
                      <a:pt x="86" y="185"/>
                      <a:pt x="86" y="185"/>
                      <a:pt x="86" y="185"/>
                    </a:cubicBezTo>
                    <a:cubicBezTo>
                      <a:pt x="81" y="174"/>
                      <a:pt x="77" y="164"/>
                      <a:pt x="74" y="153"/>
                    </a:cubicBezTo>
                    <a:moveTo>
                      <a:pt x="6" y="0"/>
                    </a:moveTo>
                    <a:cubicBezTo>
                      <a:pt x="4" y="0"/>
                      <a:pt x="2" y="0"/>
                      <a:pt x="0" y="0"/>
                    </a:cubicBezTo>
                    <a:cubicBezTo>
                      <a:pt x="0" y="245"/>
                      <a:pt x="0" y="245"/>
                      <a:pt x="0" y="245"/>
                    </a:cubicBezTo>
                    <a:cubicBezTo>
                      <a:pt x="71" y="145"/>
                      <a:pt x="71" y="145"/>
                      <a:pt x="71" y="145"/>
                    </a:cubicBezTo>
                    <a:cubicBezTo>
                      <a:pt x="57" y="98"/>
                      <a:pt x="49" y="50"/>
                      <a:pt x="47" y="1"/>
                    </a:cubicBezTo>
                    <a:cubicBezTo>
                      <a:pt x="47" y="1"/>
                      <a:pt x="47" y="1"/>
                      <a:pt x="47" y="1"/>
                    </a:cubicBezTo>
                    <a:cubicBezTo>
                      <a:pt x="47" y="1"/>
                      <a:pt x="47" y="1"/>
                      <a:pt x="46" y="1"/>
                    </a:cubicBezTo>
                    <a:cubicBezTo>
                      <a:pt x="46" y="1"/>
                      <a:pt x="46" y="1"/>
                      <a:pt x="46" y="1"/>
                    </a:cubicBezTo>
                    <a:cubicBezTo>
                      <a:pt x="41" y="1"/>
                      <a:pt x="35" y="0"/>
                      <a:pt x="29" y="0"/>
                    </a:cubicBezTo>
                    <a:cubicBezTo>
                      <a:pt x="29" y="0"/>
                      <a:pt x="29" y="0"/>
                      <a:pt x="29" y="0"/>
                    </a:cubicBezTo>
                    <a:cubicBezTo>
                      <a:pt x="29" y="0"/>
                      <a:pt x="28" y="0"/>
                      <a:pt x="28" y="0"/>
                    </a:cubicBezTo>
                    <a:cubicBezTo>
                      <a:pt x="20" y="0"/>
                      <a:pt x="13" y="0"/>
                      <a:pt x="6" y="0"/>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8" name="Google Shape;2248;p41"/>
              <p:cNvSpPr/>
              <p:nvPr/>
            </p:nvSpPr>
            <p:spPr>
              <a:xfrm>
                <a:off x="5020306" y="2646492"/>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A95F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9" name="Google Shape;2249;p41"/>
              <p:cNvSpPr/>
              <p:nvPr/>
            </p:nvSpPr>
            <p:spPr>
              <a:xfrm>
                <a:off x="4768002" y="2646492"/>
                <a:ext cx="252305" cy="338820"/>
              </a:xfrm>
              <a:custGeom>
                <a:avLst/>
                <a:gdLst/>
                <a:ahLst/>
                <a:cxnLst/>
                <a:rect l="l" t="t" r="r" b="b"/>
                <a:pathLst>
                  <a:path w="85" h="117" extrusionOk="0">
                    <a:moveTo>
                      <a:pt x="77" y="0"/>
                    </a:moveTo>
                    <a:cubicBezTo>
                      <a:pt x="0" y="109"/>
                      <a:pt x="0" y="109"/>
                      <a:pt x="0" y="109"/>
                    </a:cubicBezTo>
                    <a:cubicBezTo>
                      <a:pt x="1" y="111"/>
                      <a:pt x="2" y="114"/>
                      <a:pt x="3" y="116"/>
                    </a:cubicBezTo>
                    <a:cubicBezTo>
                      <a:pt x="3" y="117"/>
                      <a:pt x="3" y="117"/>
                      <a:pt x="3" y="117"/>
                    </a:cubicBezTo>
                    <a:cubicBezTo>
                      <a:pt x="85" y="1"/>
                      <a:pt x="85" y="1"/>
                      <a:pt x="85" y="1"/>
                    </a:cubicBezTo>
                    <a:cubicBezTo>
                      <a:pt x="85" y="1"/>
                      <a:pt x="85" y="1"/>
                      <a:pt x="85" y="1"/>
                    </a:cubicBezTo>
                    <a:cubicBezTo>
                      <a:pt x="77" y="0"/>
                      <a:pt x="77" y="0"/>
                      <a:pt x="77"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0" name="Google Shape;2250;p41"/>
              <p:cNvSpPr/>
              <p:nvPr/>
            </p:nvSpPr>
            <p:spPr>
              <a:xfrm>
                <a:off x="4558949" y="2963685"/>
                <a:ext cx="223470" cy="331611"/>
              </a:xfrm>
              <a:custGeom>
                <a:avLst/>
                <a:gdLst/>
                <a:ahLst/>
                <a:cxnLst/>
                <a:rect l="l" t="t" r="r" b="b"/>
                <a:pathLst>
                  <a:path w="74" h="112" extrusionOk="0">
                    <a:moveTo>
                      <a:pt x="71" y="0"/>
                    </a:moveTo>
                    <a:cubicBezTo>
                      <a:pt x="0" y="100"/>
                      <a:pt x="0" y="100"/>
                      <a:pt x="0" y="100"/>
                    </a:cubicBezTo>
                    <a:cubicBezTo>
                      <a:pt x="0" y="112"/>
                      <a:pt x="0" y="112"/>
                      <a:pt x="0" y="112"/>
                    </a:cubicBezTo>
                    <a:cubicBezTo>
                      <a:pt x="74" y="8"/>
                      <a:pt x="74" y="8"/>
                      <a:pt x="74" y="8"/>
                    </a:cubicBezTo>
                    <a:cubicBezTo>
                      <a:pt x="74" y="8"/>
                      <a:pt x="74" y="8"/>
                      <a:pt x="74" y="7"/>
                    </a:cubicBezTo>
                    <a:cubicBezTo>
                      <a:pt x="73" y="5"/>
                      <a:pt x="72" y="2"/>
                      <a:pt x="71"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1" name="Google Shape;2251;p41"/>
              <p:cNvSpPr/>
              <p:nvPr/>
            </p:nvSpPr>
            <p:spPr>
              <a:xfrm>
                <a:off x="5135646" y="2725790"/>
                <a:ext cx="7209" cy="0"/>
              </a:xfrm>
              <a:custGeom>
                <a:avLst/>
                <a:gdLst/>
                <a:ahLst/>
                <a:cxnLst/>
                <a:rect l="l" t="t" r="r" b="b"/>
                <a:pathLst>
                  <a:path w="1" h="1" extrusionOk="0">
                    <a:moveTo>
                      <a:pt x="1" y="0"/>
                    </a:moveTo>
                    <a:cubicBezTo>
                      <a:pt x="0" y="0"/>
                      <a:pt x="0" y="0"/>
                      <a:pt x="0" y="0"/>
                    </a:cubicBezTo>
                    <a:cubicBezTo>
                      <a:pt x="0" y="0"/>
                      <a:pt x="0" y="0"/>
                      <a:pt x="1" y="0"/>
                    </a:cubicBezTo>
                    <a:cubicBezTo>
                      <a:pt x="1" y="0"/>
                      <a:pt x="1" y="0"/>
                      <a:pt x="1" y="0"/>
                    </a:cubicBezTo>
                  </a:path>
                </a:pathLst>
              </a:custGeom>
              <a:solidFill>
                <a:srgbClr val="A95F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2" name="Google Shape;2252;p41"/>
              <p:cNvSpPr/>
              <p:nvPr/>
            </p:nvSpPr>
            <p:spPr>
              <a:xfrm>
                <a:off x="4818463" y="2725790"/>
                <a:ext cx="324392" cy="374865"/>
              </a:xfrm>
              <a:custGeom>
                <a:avLst/>
                <a:gdLst/>
                <a:ahLst/>
                <a:cxnLst/>
                <a:rect l="l" t="t" r="r" b="b"/>
                <a:pathLst>
                  <a:path w="110" h="126" extrusionOk="0">
                    <a:moveTo>
                      <a:pt x="109" y="0"/>
                    </a:moveTo>
                    <a:cubicBezTo>
                      <a:pt x="0" y="121"/>
                      <a:pt x="0" y="121"/>
                      <a:pt x="0" y="121"/>
                    </a:cubicBezTo>
                    <a:cubicBezTo>
                      <a:pt x="1" y="122"/>
                      <a:pt x="2" y="124"/>
                      <a:pt x="2" y="126"/>
                    </a:cubicBezTo>
                    <a:cubicBezTo>
                      <a:pt x="53" y="70"/>
                      <a:pt x="106" y="10"/>
                      <a:pt x="110" y="0"/>
                    </a:cubicBezTo>
                    <a:cubicBezTo>
                      <a:pt x="109" y="0"/>
                      <a:pt x="109" y="0"/>
                      <a:pt x="109"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3" name="Google Shape;2253;p41"/>
              <p:cNvSpPr/>
              <p:nvPr/>
            </p:nvSpPr>
            <p:spPr>
              <a:xfrm>
                <a:off x="4558949" y="3086237"/>
                <a:ext cx="259514" cy="295566"/>
              </a:xfrm>
              <a:custGeom>
                <a:avLst/>
                <a:gdLst/>
                <a:ahLst/>
                <a:cxnLst/>
                <a:rect l="l" t="t" r="r" b="b"/>
                <a:pathLst>
                  <a:path w="88" h="102" extrusionOk="0">
                    <a:moveTo>
                      <a:pt x="86" y="0"/>
                    </a:moveTo>
                    <a:cubicBezTo>
                      <a:pt x="0" y="94"/>
                      <a:pt x="0" y="94"/>
                      <a:pt x="0" y="94"/>
                    </a:cubicBezTo>
                    <a:cubicBezTo>
                      <a:pt x="0" y="102"/>
                      <a:pt x="0" y="102"/>
                      <a:pt x="0" y="102"/>
                    </a:cubicBezTo>
                    <a:cubicBezTo>
                      <a:pt x="14" y="87"/>
                      <a:pt x="51" y="47"/>
                      <a:pt x="88" y="5"/>
                    </a:cubicBezTo>
                    <a:cubicBezTo>
                      <a:pt x="88" y="3"/>
                      <a:pt x="87" y="1"/>
                      <a:pt x="86"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4" name="Google Shape;2254;p41"/>
              <p:cNvSpPr/>
              <p:nvPr/>
            </p:nvSpPr>
            <p:spPr>
              <a:xfrm>
                <a:off x="5229359" y="2805089"/>
                <a:ext cx="7209" cy="7209"/>
              </a:xfrm>
              <a:custGeom>
                <a:avLst/>
                <a:gdLst/>
                <a:ahLst/>
                <a:cxnLst/>
                <a:rect l="l" t="t" r="r" b="b"/>
                <a:pathLst>
                  <a:path w="2" h="2" extrusionOk="0">
                    <a:moveTo>
                      <a:pt x="2" y="0"/>
                    </a:moveTo>
                    <a:cubicBezTo>
                      <a:pt x="0" y="1"/>
                      <a:pt x="0" y="1"/>
                      <a:pt x="0" y="1"/>
                    </a:cubicBezTo>
                    <a:cubicBezTo>
                      <a:pt x="0" y="2"/>
                      <a:pt x="0" y="2"/>
                      <a:pt x="0" y="2"/>
                    </a:cubicBezTo>
                    <a:cubicBezTo>
                      <a:pt x="0" y="2"/>
                      <a:pt x="0" y="2"/>
                      <a:pt x="0" y="2"/>
                    </a:cubicBezTo>
                    <a:cubicBezTo>
                      <a:pt x="2" y="0"/>
                      <a:pt x="2" y="0"/>
                      <a:pt x="2" y="0"/>
                    </a:cubicBezTo>
                  </a:path>
                </a:pathLst>
              </a:custGeom>
              <a:solidFill>
                <a:srgbClr val="A95F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5" name="Google Shape;2255;p41"/>
              <p:cNvSpPr/>
              <p:nvPr/>
            </p:nvSpPr>
            <p:spPr>
              <a:xfrm>
                <a:off x="4854506" y="2812298"/>
                <a:ext cx="374853" cy="353238"/>
              </a:xfrm>
              <a:custGeom>
                <a:avLst/>
                <a:gdLst/>
                <a:ahLst/>
                <a:cxnLst/>
                <a:rect l="l" t="t" r="r" b="b"/>
                <a:pathLst>
                  <a:path w="128" h="120" extrusionOk="0">
                    <a:moveTo>
                      <a:pt x="128" y="0"/>
                    </a:moveTo>
                    <a:cubicBezTo>
                      <a:pt x="0" y="117"/>
                      <a:pt x="0" y="117"/>
                      <a:pt x="0" y="117"/>
                    </a:cubicBezTo>
                    <a:cubicBezTo>
                      <a:pt x="0" y="118"/>
                      <a:pt x="1" y="119"/>
                      <a:pt x="1" y="120"/>
                    </a:cubicBezTo>
                    <a:cubicBezTo>
                      <a:pt x="128" y="0"/>
                      <a:pt x="128" y="0"/>
                      <a:pt x="128" y="0"/>
                    </a:cubicBezTo>
                    <a:cubicBezTo>
                      <a:pt x="128" y="0"/>
                      <a:pt x="128" y="0"/>
                      <a:pt x="128"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6" name="Google Shape;2256;p41"/>
              <p:cNvSpPr/>
              <p:nvPr/>
            </p:nvSpPr>
            <p:spPr>
              <a:xfrm>
                <a:off x="4558949" y="3158326"/>
                <a:ext cx="295557" cy="295566"/>
              </a:xfrm>
              <a:custGeom>
                <a:avLst/>
                <a:gdLst/>
                <a:ahLst/>
                <a:cxnLst/>
                <a:rect l="l" t="t" r="r" b="b"/>
                <a:pathLst>
                  <a:path w="100" h="99" extrusionOk="0">
                    <a:moveTo>
                      <a:pt x="99" y="0"/>
                    </a:moveTo>
                    <a:cubicBezTo>
                      <a:pt x="0" y="89"/>
                      <a:pt x="0" y="89"/>
                      <a:pt x="0" y="89"/>
                    </a:cubicBezTo>
                    <a:cubicBezTo>
                      <a:pt x="0" y="99"/>
                      <a:pt x="0" y="99"/>
                      <a:pt x="0" y="99"/>
                    </a:cubicBezTo>
                    <a:cubicBezTo>
                      <a:pt x="100" y="3"/>
                      <a:pt x="100" y="3"/>
                      <a:pt x="100" y="3"/>
                    </a:cubicBezTo>
                    <a:cubicBezTo>
                      <a:pt x="100" y="2"/>
                      <a:pt x="99" y="1"/>
                      <a:pt x="99"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7" name="Google Shape;2257;p41"/>
              <p:cNvSpPr/>
              <p:nvPr/>
            </p:nvSpPr>
            <p:spPr>
              <a:xfrm>
                <a:off x="4904967" y="2949267"/>
                <a:ext cx="432523" cy="317193"/>
              </a:xfrm>
              <a:custGeom>
                <a:avLst/>
                <a:gdLst/>
                <a:ahLst/>
                <a:cxnLst/>
                <a:rect l="l" t="t" r="r" b="b"/>
                <a:pathLst>
                  <a:path w="147" h="106" extrusionOk="0">
                    <a:moveTo>
                      <a:pt x="147" y="0"/>
                    </a:moveTo>
                    <a:cubicBezTo>
                      <a:pt x="0" y="102"/>
                      <a:pt x="0" y="102"/>
                      <a:pt x="0" y="102"/>
                    </a:cubicBezTo>
                    <a:cubicBezTo>
                      <a:pt x="1" y="103"/>
                      <a:pt x="2" y="105"/>
                      <a:pt x="3" y="106"/>
                    </a:cubicBezTo>
                    <a:cubicBezTo>
                      <a:pt x="147" y="0"/>
                      <a:pt x="147" y="0"/>
                      <a:pt x="147"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8" name="Google Shape;2258;p41"/>
              <p:cNvSpPr/>
              <p:nvPr/>
            </p:nvSpPr>
            <p:spPr>
              <a:xfrm>
                <a:off x="4558949" y="3252042"/>
                <a:ext cx="353227" cy="273939"/>
              </a:xfrm>
              <a:custGeom>
                <a:avLst/>
                <a:gdLst/>
                <a:ahLst/>
                <a:cxnLst/>
                <a:rect l="l" t="t" r="r" b="b"/>
                <a:pathLst>
                  <a:path w="120" h="93" extrusionOk="0">
                    <a:moveTo>
                      <a:pt x="117" y="0"/>
                    </a:moveTo>
                    <a:cubicBezTo>
                      <a:pt x="0" y="81"/>
                      <a:pt x="0" y="81"/>
                      <a:pt x="0" y="81"/>
                    </a:cubicBezTo>
                    <a:cubicBezTo>
                      <a:pt x="0" y="93"/>
                      <a:pt x="0" y="93"/>
                      <a:pt x="0" y="93"/>
                    </a:cubicBezTo>
                    <a:cubicBezTo>
                      <a:pt x="120" y="4"/>
                      <a:pt x="120" y="4"/>
                      <a:pt x="120" y="4"/>
                    </a:cubicBezTo>
                    <a:cubicBezTo>
                      <a:pt x="119" y="3"/>
                      <a:pt x="118" y="1"/>
                      <a:pt x="117"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9" name="Google Shape;2259;p41"/>
              <p:cNvSpPr/>
              <p:nvPr/>
            </p:nvSpPr>
            <p:spPr>
              <a:xfrm>
                <a:off x="4977054" y="3086237"/>
                <a:ext cx="439730" cy="273940"/>
              </a:xfrm>
              <a:custGeom>
                <a:avLst/>
                <a:gdLst/>
                <a:ahLst/>
                <a:cxnLst/>
                <a:rect l="l" t="t" r="r" b="b"/>
                <a:pathLst>
                  <a:path w="149" h="92" extrusionOk="0">
                    <a:moveTo>
                      <a:pt x="149" y="0"/>
                    </a:moveTo>
                    <a:cubicBezTo>
                      <a:pt x="0" y="87"/>
                      <a:pt x="0" y="87"/>
                      <a:pt x="0" y="87"/>
                    </a:cubicBezTo>
                    <a:cubicBezTo>
                      <a:pt x="1" y="89"/>
                      <a:pt x="3" y="90"/>
                      <a:pt x="4" y="92"/>
                    </a:cubicBezTo>
                    <a:cubicBezTo>
                      <a:pt x="149" y="0"/>
                      <a:pt x="149" y="0"/>
                      <a:pt x="149"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0" name="Google Shape;2260;p41"/>
              <p:cNvSpPr/>
              <p:nvPr/>
            </p:nvSpPr>
            <p:spPr>
              <a:xfrm>
                <a:off x="4558949" y="3345758"/>
                <a:ext cx="432523" cy="288357"/>
              </a:xfrm>
              <a:custGeom>
                <a:avLst/>
                <a:gdLst/>
                <a:ahLst/>
                <a:cxnLst/>
                <a:rect l="l" t="t" r="r" b="b"/>
                <a:pathLst>
                  <a:path w="145" h="97" extrusionOk="0">
                    <a:moveTo>
                      <a:pt x="141" y="0"/>
                    </a:moveTo>
                    <a:cubicBezTo>
                      <a:pt x="0" y="83"/>
                      <a:pt x="0" y="83"/>
                      <a:pt x="0" y="83"/>
                    </a:cubicBezTo>
                    <a:cubicBezTo>
                      <a:pt x="0" y="97"/>
                      <a:pt x="0" y="97"/>
                      <a:pt x="0" y="97"/>
                    </a:cubicBezTo>
                    <a:cubicBezTo>
                      <a:pt x="145" y="5"/>
                      <a:pt x="145" y="5"/>
                      <a:pt x="145" y="5"/>
                    </a:cubicBezTo>
                    <a:cubicBezTo>
                      <a:pt x="144" y="3"/>
                      <a:pt x="142" y="2"/>
                      <a:pt x="141"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1" name="Google Shape;2261;p41"/>
              <p:cNvSpPr/>
              <p:nvPr/>
            </p:nvSpPr>
            <p:spPr>
              <a:xfrm>
                <a:off x="5092393" y="3295296"/>
                <a:ext cx="396479" cy="187433"/>
              </a:xfrm>
              <a:custGeom>
                <a:avLst/>
                <a:gdLst/>
                <a:ahLst/>
                <a:cxnLst/>
                <a:rect l="l" t="t" r="r" b="b"/>
                <a:pathLst>
                  <a:path w="133" h="63" extrusionOk="0">
                    <a:moveTo>
                      <a:pt x="133" y="0"/>
                    </a:moveTo>
                    <a:cubicBezTo>
                      <a:pt x="0" y="60"/>
                      <a:pt x="0" y="60"/>
                      <a:pt x="0" y="60"/>
                    </a:cubicBezTo>
                    <a:cubicBezTo>
                      <a:pt x="1" y="61"/>
                      <a:pt x="3" y="62"/>
                      <a:pt x="4" y="63"/>
                    </a:cubicBezTo>
                    <a:cubicBezTo>
                      <a:pt x="133" y="0"/>
                      <a:pt x="133" y="0"/>
                      <a:pt x="133"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2" name="Google Shape;2262;p41"/>
              <p:cNvSpPr/>
              <p:nvPr/>
            </p:nvSpPr>
            <p:spPr>
              <a:xfrm>
                <a:off x="4558949" y="3475519"/>
                <a:ext cx="547862" cy="273939"/>
              </a:xfrm>
              <a:custGeom>
                <a:avLst/>
                <a:gdLst/>
                <a:ahLst/>
                <a:cxnLst/>
                <a:rect l="l" t="t" r="r" b="b"/>
                <a:pathLst>
                  <a:path w="185" h="93" extrusionOk="0">
                    <a:moveTo>
                      <a:pt x="181" y="0"/>
                    </a:moveTo>
                    <a:cubicBezTo>
                      <a:pt x="0" y="80"/>
                      <a:pt x="0" y="80"/>
                      <a:pt x="0" y="80"/>
                    </a:cubicBezTo>
                    <a:cubicBezTo>
                      <a:pt x="0" y="93"/>
                      <a:pt x="0" y="93"/>
                      <a:pt x="0" y="93"/>
                    </a:cubicBezTo>
                    <a:cubicBezTo>
                      <a:pt x="185" y="3"/>
                      <a:pt x="185" y="3"/>
                      <a:pt x="185" y="3"/>
                    </a:cubicBezTo>
                    <a:cubicBezTo>
                      <a:pt x="184" y="2"/>
                      <a:pt x="182" y="1"/>
                      <a:pt x="181"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3" name="Google Shape;2263;p41"/>
              <p:cNvSpPr/>
              <p:nvPr/>
            </p:nvSpPr>
            <p:spPr>
              <a:xfrm>
                <a:off x="5539333" y="3504355"/>
                <a:ext cx="0" cy="0"/>
              </a:xfrm>
              <a:custGeom>
                <a:avLst/>
                <a:gdLst/>
                <a:ahLst/>
                <a:cxnLst/>
                <a:rect l="l" t="t" r="r" b="b"/>
                <a:pathLst>
                  <a:path w="120000" h="1" extrusionOk="0">
                    <a:moveTo>
                      <a:pt x="0" y="0"/>
                    </a:moveTo>
                    <a:cubicBezTo>
                      <a:pt x="0" y="0"/>
                      <a:pt x="0" y="0"/>
                      <a:pt x="0" y="0"/>
                    </a:cubicBezTo>
                    <a:cubicBezTo>
                      <a:pt x="0" y="0"/>
                      <a:pt x="0" y="0"/>
                      <a:pt x="0" y="0"/>
                    </a:cubicBezTo>
                    <a:cubicBezTo>
                      <a:pt x="0" y="0"/>
                      <a:pt x="0" y="0"/>
                      <a:pt x="0" y="0"/>
                    </a:cubicBezTo>
                  </a:path>
                </a:pathLst>
              </a:custGeom>
              <a:solidFill>
                <a:srgbClr val="2C0B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4" name="Google Shape;2264;p41"/>
              <p:cNvSpPr/>
              <p:nvPr/>
            </p:nvSpPr>
            <p:spPr>
              <a:xfrm>
                <a:off x="5539333" y="3504355"/>
                <a:ext cx="0" cy="0"/>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2C09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5" name="Google Shape;2265;p41"/>
              <p:cNvSpPr/>
              <p:nvPr/>
            </p:nvSpPr>
            <p:spPr>
              <a:xfrm>
                <a:off x="5258194" y="3504355"/>
                <a:ext cx="281140" cy="93716"/>
              </a:xfrm>
              <a:custGeom>
                <a:avLst/>
                <a:gdLst/>
                <a:ahLst/>
                <a:cxnLst/>
                <a:rect l="l" t="t" r="r" b="b"/>
                <a:pathLst>
                  <a:path w="96" h="31" extrusionOk="0">
                    <a:moveTo>
                      <a:pt x="96" y="0"/>
                    </a:moveTo>
                    <a:cubicBezTo>
                      <a:pt x="90" y="2"/>
                      <a:pt x="50" y="14"/>
                      <a:pt x="0" y="29"/>
                    </a:cubicBezTo>
                    <a:cubicBezTo>
                      <a:pt x="1" y="30"/>
                      <a:pt x="2" y="30"/>
                      <a:pt x="3" y="31"/>
                    </a:cubicBezTo>
                    <a:cubicBezTo>
                      <a:pt x="96" y="0"/>
                      <a:pt x="96" y="0"/>
                      <a:pt x="96" y="0"/>
                    </a:cubicBezTo>
                    <a:cubicBezTo>
                      <a:pt x="96" y="0"/>
                      <a:pt x="96" y="0"/>
                      <a:pt x="96"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6" name="Google Shape;2266;p41"/>
              <p:cNvSpPr/>
              <p:nvPr/>
            </p:nvSpPr>
            <p:spPr>
              <a:xfrm>
                <a:off x="4558949" y="3590862"/>
                <a:ext cx="706454" cy="245104"/>
              </a:xfrm>
              <a:custGeom>
                <a:avLst/>
                <a:gdLst/>
                <a:ahLst/>
                <a:cxnLst/>
                <a:rect l="l" t="t" r="r" b="b"/>
                <a:pathLst>
                  <a:path w="238" h="82" extrusionOk="0">
                    <a:moveTo>
                      <a:pt x="235" y="0"/>
                    </a:moveTo>
                    <a:cubicBezTo>
                      <a:pt x="147" y="27"/>
                      <a:pt x="28" y="63"/>
                      <a:pt x="0" y="71"/>
                    </a:cubicBezTo>
                    <a:cubicBezTo>
                      <a:pt x="0" y="82"/>
                      <a:pt x="0" y="82"/>
                      <a:pt x="0" y="82"/>
                    </a:cubicBezTo>
                    <a:cubicBezTo>
                      <a:pt x="238" y="2"/>
                      <a:pt x="238" y="2"/>
                      <a:pt x="238" y="2"/>
                    </a:cubicBezTo>
                    <a:cubicBezTo>
                      <a:pt x="237" y="1"/>
                      <a:pt x="236" y="1"/>
                      <a:pt x="235"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7" name="Google Shape;2267;p41"/>
              <p:cNvSpPr/>
              <p:nvPr/>
            </p:nvSpPr>
            <p:spPr>
              <a:xfrm>
                <a:off x="5445620" y="3670160"/>
                <a:ext cx="93713" cy="21627"/>
              </a:xfrm>
              <a:custGeom>
                <a:avLst/>
                <a:gdLst/>
                <a:ahLst/>
                <a:cxnLst/>
                <a:rect l="l" t="t" r="r" b="b"/>
                <a:pathLst>
                  <a:path w="33" h="8" extrusionOk="0">
                    <a:moveTo>
                      <a:pt x="33" y="0"/>
                    </a:moveTo>
                    <a:cubicBezTo>
                      <a:pt x="0" y="8"/>
                      <a:pt x="0" y="8"/>
                      <a:pt x="0" y="8"/>
                    </a:cubicBezTo>
                    <a:cubicBezTo>
                      <a:pt x="0" y="8"/>
                      <a:pt x="1" y="8"/>
                      <a:pt x="1" y="8"/>
                    </a:cubicBezTo>
                    <a:cubicBezTo>
                      <a:pt x="33" y="0"/>
                      <a:pt x="33" y="0"/>
                      <a:pt x="33" y="0"/>
                    </a:cubicBezTo>
                  </a:path>
                </a:pathLst>
              </a:custGeom>
              <a:solidFill>
                <a:srgbClr val="A5440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8" name="Google Shape;2268;p41"/>
              <p:cNvSpPr/>
              <p:nvPr/>
            </p:nvSpPr>
            <p:spPr>
              <a:xfrm>
                <a:off x="4558949" y="3691787"/>
                <a:ext cx="886671" cy="201850"/>
              </a:xfrm>
              <a:custGeom>
                <a:avLst/>
                <a:gdLst/>
                <a:ahLst/>
                <a:cxnLst/>
                <a:rect l="l" t="t" r="r" b="b"/>
                <a:pathLst>
                  <a:path w="300" h="68" extrusionOk="0">
                    <a:moveTo>
                      <a:pt x="299" y="0"/>
                    </a:moveTo>
                    <a:cubicBezTo>
                      <a:pt x="0" y="67"/>
                      <a:pt x="0" y="67"/>
                      <a:pt x="0" y="67"/>
                    </a:cubicBezTo>
                    <a:cubicBezTo>
                      <a:pt x="0" y="68"/>
                      <a:pt x="0" y="68"/>
                      <a:pt x="0" y="68"/>
                    </a:cubicBezTo>
                    <a:cubicBezTo>
                      <a:pt x="26" y="68"/>
                      <a:pt x="26" y="68"/>
                      <a:pt x="26" y="68"/>
                    </a:cubicBezTo>
                    <a:cubicBezTo>
                      <a:pt x="300" y="0"/>
                      <a:pt x="300" y="0"/>
                      <a:pt x="300" y="0"/>
                    </a:cubicBezTo>
                    <a:cubicBezTo>
                      <a:pt x="300" y="0"/>
                      <a:pt x="299" y="0"/>
                      <a:pt x="299"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9" name="Google Shape;2269;p41"/>
              <p:cNvSpPr/>
              <p:nvPr/>
            </p:nvSpPr>
            <p:spPr>
              <a:xfrm>
                <a:off x="4544532" y="2444642"/>
                <a:ext cx="15000" cy="1931700"/>
              </a:xfrm>
              <a:prstGeom prst="rect">
                <a:avLst/>
              </a:prstGeom>
              <a:solidFill>
                <a:srgbClr val="42190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0" name="Google Shape;2270;p41"/>
              <p:cNvSpPr/>
              <p:nvPr/>
            </p:nvSpPr>
            <p:spPr>
              <a:xfrm>
                <a:off x="4544532" y="2444642"/>
                <a:ext cx="15000" cy="19317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1" name="Google Shape;2271;p41"/>
              <p:cNvSpPr/>
              <p:nvPr/>
            </p:nvSpPr>
            <p:spPr>
              <a:xfrm>
                <a:off x="3369513" y="3670160"/>
                <a:ext cx="1030845" cy="706475"/>
              </a:xfrm>
              <a:custGeom>
                <a:avLst/>
                <a:gdLst/>
                <a:ahLst/>
                <a:cxnLst/>
                <a:rect l="l" t="t" r="r" b="b"/>
                <a:pathLst>
                  <a:path w="143" h="98" extrusionOk="0">
                    <a:moveTo>
                      <a:pt x="0" y="0"/>
                    </a:moveTo>
                    <a:lnTo>
                      <a:pt x="132" y="98"/>
                    </a:lnTo>
                    <a:lnTo>
                      <a:pt x="143" y="98"/>
                    </a:lnTo>
                    <a:lnTo>
                      <a:pt x="7"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2" name="Google Shape;2272;p41"/>
              <p:cNvSpPr/>
              <p:nvPr/>
            </p:nvSpPr>
            <p:spPr>
              <a:xfrm>
                <a:off x="3369513" y="3670160"/>
                <a:ext cx="1030845" cy="706475"/>
              </a:xfrm>
              <a:custGeom>
                <a:avLst/>
                <a:gdLst/>
                <a:ahLst/>
                <a:cxnLst/>
                <a:rect l="l" t="t" r="r" b="b"/>
                <a:pathLst>
                  <a:path w="143" h="98" extrusionOk="0">
                    <a:moveTo>
                      <a:pt x="0" y="0"/>
                    </a:moveTo>
                    <a:lnTo>
                      <a:pt x="132" y="98"/>
                    </a:lnTo>
                    <a:lnTo>
                      <a:pt x="143" y="98"/>
                    </a:lnTo>
                    <a:lnTo>
                      <a:pt x="7" y="0"/>
                    </a:ln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3" name="Google Shape;2273;p41"/>
              <p:cNvSpPr/>
              <p:nvPr/>
            </p:nvSpPr>
            <p:spPr>
              <a:xfrm>
                <a:off x="3477643" y="2978103"/>
                <a:ext cx="1066887" cy="865071"/>
              </a:xfrm>
              <a:custGeom>
                <a:avLst/>
                <a:gdLst/>
                <a:ahLst/>
                <a:cxnLst/>
                <a:rect l="l" t="t" r="r" b="b"/>
                <a:pathLst>
                  <a:path w="361" h="293" extrusionOk="0">
                    <a:moveTo>
                      <a:pt x="361" y="0"/>
                    </a:moveTo>
                    <a:cubicBezTo>
                      <a:pt x="0" y="247"/>
                      <a:pt x="0" y="247"/>
                      <a:pt x="0" y="247"/>
                    </a:cubicBezTo>
                    <a:cubicBezTo>
                      <a:pt x="65" y="293"/>
                      <a:pt x="65" y="293"/>
                      <a:pt x="65" y="293"/>
                    </a:cubicBezTo>
                    <a:cubicBezTo>
                      <a:pt x="95" y="287"/>
                      <a:pt x="125" y="279"/>
                      <a:pt x="153" y="268"/>
                    </a:cubicBezTo>
                    <a:cubicBezTo>
                      <a:pt x="216" y="245"/>
                      <a:pt x="274" y="208"/>
                      <a:pt x="319" y="158"/>
                    </a:cubicBezTo>
                    <a:cubicBezTo>
                      <a:pt x="326" y="150"/>
                      <a:pt x="332" y="143"/>
                      <a:pt x="338" y="135"/>
                    </a:cubicBezTo>
                    <a:cubicBezTo>
                      <a:pt x="361" y="0"/>
                      <a:pt x="361" y="0"/>
                      <a:pt x="361" y="0"/>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4" name="Google Shape;2274;p41"/>
              <p:cNvSpPr/>
              <p:nvPr/>
            </p:nvSpPr>
            <p:spPr>
              <a:xfrm>
                <a:off x="3650652" y="3843174"/>
                <a:ext cx="482982" cy="338820"/>
              </a:xfrm>
              <a:custGeom>
                <a:avLst/>
                <a:gdLst/>
                <a:ahLst/>
                <a:cxnLst/>
                <a:rect l="l" t="t" r="r" b="b"/>
                <a:pathLst>
                  <a:path w="165" h="115" extrusionOk="0">
                    <a:moveTo>
                      <a:pt x="5" y="0"/>
                    </a:moveTo>
                    <a:cubicBezTo>
                      <a:pt x="4" y="0"/>
                      <a:pt x="2" y="1"/>
                      <a:pt x="0" y="1"/>
                    </a:cubicBezTo>
                    <a:cubicBezTo>
                      <a:pt x="165" y="115"/>
                      <a:pt x="165" y="115"/>
                      <a:pt x="165" y="115"/>
                    </a:cubicBezTo>
                    <a:cubicBezTo>
                      <a:pt x="5" y="0"/>
                      <a:pt x="5" y="0"/>
                      <a:pt x="5" y="0"/>
                    </a:cubicBezTo>
                  </a:path>
                </a:pathLst>
              </a:custGeom>
              <a:solidFill>
                <a:srgbClr val="3C120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5" name="Google Shape;2275;p41"/>
              <p:cNvSpPr/>
              <p:nvPr/>
            </p:nvSpPr>
            <p:spPr>
              <a:xfrm>
                <a:off x="3672278" y="3381803"/>
                <a:ext cx="800166" cy="908325"/>
              </a:xfrm>
              <a:custGeom>
                <a:avLst/>
                <a:gdLst/>
                <a:ahLst/>
                <a:cxnLst/>
                <a:rect l="l" t="t" r="r" b="b"/>
                <a:pathLst>
                  <a:path w="273" h="309" extrusionOk="0">
                    <a:moveTo>
                      <a:pt x="273" y="0"/>
                    </a:moveTo>
                    <a:cubicBezTo>
                      <a:pt x="267" y="8"/>
                      <a:pt x="261" y="15"/>
                      <a:pt x="254" y="23"/>
                    </a:cubicBezTo>
                    <a:cubicBezTo>
                      <a:pt x="209" y="73"/>
                      <a:pt x="151" y="110"/>
                      <a:pt x="88" y="133"/>
                    </a:cubicBezTo>
                    <a:cubicBezTo>
                      <a:pt x="60" y="144"/>
                      <a:pt x="30" y="152"/>
                      <a:pt x="0" y="158"/>
                    </a:cubicBezTo>
                    <a:cubicBezTo>
                      <a:pt x="220" y="309"/>
                      <a:pt x="220" y="309"/>
                      <a:pt x="220" y="309"/>
                    </a:cubicBezTo>
                    <a:cubicBezTo>
                      <a:pt x="273" y="0"/>
                      <a:pt x="273" y="0"/>
                      <a:pt x="273" y="0"/>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6" name="Google Shape;2276;p41"/>
              <p:cNvSpPr/>
              <p:nvPr/>
            </p:nvSpPr>
            <p:spPr>
              <a:xfrm>
                <a:off x="5337489" y="4254083"/>
                <a:ext cx="987593" cy="64880"/>
              </a:xfrm>
              <a:custGeom>
                <a:avLst/>
                <a:gdLst/>
                <a:ahLst/>
                <a:cxnLst/>
                <a:rect l="l" t="t" r="r" b="b"/>
                <a:pathLst>
                  <a:path w="137" h="9" extrusionOk="0">
                    <a:moveTo>
                      <a:pt x="25" y="0"/>
                    </a:moveTo>
                    <a:lnTo>
                      <a:pt x="0" y="0"/>
                    </a:lnTo>
                    <a:lnTo>
                      <a:pt x="0" y="9"/>
                    </a:lnTo>
                    <a:lnTo>
                      <a:pt x="25" y="9"/>
                    </a:lnTo>
                    <a:lnTo>
                      <a:pt x="25" y="0"/>
                    </a:lnTo>
                    <a:close/>
                    <a:moveTo>
                      <a:pt x="137" y="0"/>
                    </a:moveTo>
                    <a:lnTo>
                      <a:pt x="30" y="0"/>
                    </a:lnTo>
                    <a:lnTo>
                      <a:pt x="30" y="9"/>
                    </a:lnTo>
                    <a:lnTo>
                      <a:pt x="137" y="9"/>
                    </a:lnTo>
                    <a:lnTo>
                      <a:pt x="13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7" name="Google Shape;2277;p41"/>
              <p:cNvSpPr/>
              <p:nvPr/>
            </p:nvSpPr>
            <p:spPr>
              <a:xfrm>
                <a:off x="5337489" y="4254083"/>
                <a:ext cx="987593" cy="64880"/>
              </a:xfrm>
              <a:custGeom>
                <a:avLst/>
                <a:gdLst/>
                <a:ahLst/>
                <a:cxnLst/>
                <a:rect l="l" t="t" r="r" b="b"/>
                <a:pathLst>
                  <a:path w="137" h="9" extrusionOk="0">
                    <a:moveTo>
                      <a:pt x="25" y="0"/>
                    </a:moveTo>
                    <a:lnTo>
                      <a:pt x="0" y="0"/>
                    </a:lnTo>
                    <a:lnTo>
                      <a:pt x="0" y="9"/>
                    </a:lnTo>
                    <a:lnTo>
                      <a:pt x="25" y="9"/>
                    </a:lnTo>
                    <a:lnTo>
                      <a:pt x="25" y="0"/>
                    </a:lnTo>
                    <a:moveTo>
                      <a:pt x="137" y="0"/>
                    </a:moveTo>
                    <a:lnTo>
                      <a:pt x="30" y="0"/>
                    </a:lnTo>
                    <a:lnTo>
                      <a:pt x="30" y="9"/>
                    </a:lnTo>
                    <a:lnTo>
                      <a:pt x="137" y="9"/>
                    </a:lnTo>
                    <a:lnTo>
                      <a:pt x="137"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8" name="Google Shape;2278;p41"/>
              <p:cNvSpPr/>
              <p:nvPr/>
            </p:nvSpPr>
            <p:spPr>
              <a:xfrm>
                <a:off x="5517707" y="4254083"/>
                <a:ext cx="35400" cy="65400"/>
              </a:xfrm>
              <a:prstGeom prst="rect">
                <a:avLst/>
              </a:prstGeom>
              <a:solidFill>
                <a:srgbClr val="D9931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9" name="Google Shape;2279;p41"/>
              <p:cNvSpPr/>
              <p:nvPr/>
            </p:nvSpPr>
            <p:spPr>
              <a:xfrm>
                <a:off x="5517707" y="4254083"/>
                <a:ext cx="35400" cy="654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 name="TextBox 2">
            <a:extLst>
              <a:ext uri="{FF2B5EF4-FFF2-40B4-BE49-F238E27FC236}">
                <a16:creationId xmlns:a16="http://schemas.microsoft.com/office/drawing/2014/main" id="{AD0595F1-EDEB-E592-F684-8B74CFE8020F}"/>
              </a:ext>
            </a:extLst>
          </p:cNvPr>
          <p:cNvSpPr txBox="1"/>
          <p:nvPr/>
        </p:nvSpPr>
        <p:spPr>
          <a:xfrm>
            <a:off x="3181424" y="1939174"/>
            <a:ext cx="5434850" cy="2975815"/>
          </a:xfrm>
          <a:prstGeom prst="rect">
            <a:avLst/>
          </a:prstGeom>
          <a:noFill/>
        </p:spPr>
        <p:txBody>
          <a:bodyPr wrap="square">
            <a:spAutoFit/>
          </a:bodyPr>
          <a:lstStyle/>
          <a:p>
            <a:pPr marL="457200" indent="-457200" rtl="0" fontAlgn="base">
              <a:lnSpc>
                <a:spcPct val="150000"/>
              </a:lnSpc>
              <a:spcBef>
                <a:spcPts val="0"/>
              </a:spcBef>
              <a:spcAft>
                <a:spcPts val="0"/>
              </a:spcAft>
              <a:buClr>
                <a:schemeClr val="tx1"/>
              </a:buClr>
              <a:buFont typeface="Wingdings" panose="05000000000000000000" pitchFamily="2" charset="2"/>
              <a:buChar char="ü"/>
            </a:pPr>
            <a:r>
              <a:rPr lang="en-US" sz="3000" b="1" i="0" u="none" strike="noStrike" dirty="0">
                <a:solidFill>
                  <a:schemeClr val="tx1"/>
                </a:solidFill>
                <a:effectLst/>
                <a:latin typeface="Sawarabi Gothic" panose="020B0604020202020204" charset="-128"/>
                <a:ea typeface="Sawarabi Gothic" panose="020B0604020202020204" charset="-128"/>
              </a:rPr>
              <a:t>English everyday</a:t>
            </a:r>
          </a:p>
          <a:p>
            <a:pPr rtl="0" fontAlgn="base">
              <a:lnSpc>
                <a:spcPct val="150000"/>
              </a:lnSpc>
              <a:spcBef>
                <a:spcPts val="0"/>
              </a:spcBef>
              <a:spcAft>
                <a:spcPts val="0"/>
              </a:spcAft>
              <a:buClr>
                <a:schemeClr val="tx1"/>
              </a:buClr>
            </a:pPr>
            <a:r>
              <a:rPr lang="en-US" sz="3200" dirty="0">
                <a:solidFill>
                  <a:schemeClr val="tx1"/>
                </a:solidFill>
                <a:latin typeface="Patrick Hand" panose="00000500000000000000" pitchFamily="2" charset="0"/>
              </a:rPr>
              <a:t>     </a:t>
            </a:r>
            <a:r>
              <a:rPr lang="en-US" sz="3200" b="0" i="0" u="none" strike="noStrike" dirty="0">
                <a:solidFill>
                  <a:schemeClr val="tx1"/>
                </a:solidFill>
                <a:effectLst/>
                <a:latin typeface="Patrick Hand" panose="00000500000000000000" pitchFamily="2" charset="0"/>
              </a:rPr>
              <a:t>Know how to make promises</a:t>
            </a:r>
          </a:p>
          <a:p>
            <a:pPr marL="457200" indent="-457200" rtl="0" fontAlgn="base">
              <a:lnSpc>
                <a:spcPct val="150000"/>
              </a:lnSpc>
              <a:spcBef>
                <a:spcPts val="0"/>
              </a:spcBef>
              <a:spcAft>
                <a:spcPts val="0"/>
              </a:spcAft>
              <a:buClr>
                <a:schemeClr val="tx1"/>
              </a:buClr>
              <a:buFont typeface="Wingdings" panose="05000000000000000000" pitchFamily="2" charset="2"/>
              <a:buChar char="ü"/>
            </a:pPr>
            <a:r>
              <a:rPr lang="en-US" sz="3000" b="1" i="0" u="none" strike="noStrike" dirty="0">
                <a:solidFill>
                  <a:schemeClr val="tx1"/>
                </a:solidFill>
                <a:effectLst/>
                <a:latin typeface="Sawarabi Gothic" panose="020B0604020202020204" charset="-128"/>
                <a:ea typeface="Sawarabi Gothic" panose="020B0604020202020204" charset="-128"/>
              </a:rPr>
              <a:t>Changes around you</a:t>
            </a:r>
          </a:p>
          <a:p>
            <a:pPr rtl="0" fontAlgn="base">
              <a:lnSpc>
                <a:spcPct val="150000"/>
              </a:lnSpc>
              <a:spcBef>
                <a:spcPts val="0"/>
              </a:spcBef>
              <a:spcAft>
                <a:spcPts val="0"/>
              </a:spcAft>
              <a:buClr>
                <a:schemeClr val="tx1"/>
              </a:buClr>
            </a:pPr>
            <a:r>
              <a:rPr lang="en-US" sz="3200" b="0" i="0" u="none" strike="noStrike" dirty="0">
                <a:solidFill>
                  <a:schemeClr val="tx1"/>
                </a:solidFill>
                <a:effectLst/>
                <a:latin typeface="Patrick Hand" panose="00000500000000000000" pitchFamily="2" charset="0"/>
              </a:rPr>
              <a:t>     Talk about Changes in Lifestyle</a:t>
            </a:r>
          </a:p>
        </p:txBody>
      </p:sp>
    </p:spTree>
    <p:extLst>
      <p:ext uri="{BB962C8B-B14F-4D97-AF65-F5344CB8AC3E}">
        <p14:creationId xmlns:p14="http://schemas.microsoft.com/office/powerpoint/2010/main" val="1977740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3344"/>
        <p:cNvGrpSpPr/>
        <p:nvPr/>
      </p:nvGrpSpPr>
      <p:grpSpPr>
        <a:xfrm>
          <a:off x="0" y="0"/>
          <a:ext cx="0" cy="0"/>
          <a:chOff x="0" y="0"/>
          <a:chExt cx="0" cy="0"/>
        </a:xfrm>
      </p:grpSpPr>
      <p:sp>
        <p:nvSpPr>
          <p:cNvPr id="3345" name="Google Shape;3345;p54"/>
          <p:cNvSpPr txBox="1">
            <a:spLocks noGrp="1"/>
          </p:cNvSpPr>
          <p:nvPr>
            <p:ph type="title"/>
          </p:nvPr>
        </p:nvSpPr>
        <p:spPr>
          <a:xfrm>
            <a:off x="4212406" y="2324032"/>
            <a:ext cx="4217700" cy="156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8000" dirty="0">
                <a:latin typeface="Quicksand" pitchFamily="2" charset="77"/>
              </a:rPr>
              <a:t>THANK YOU!</a:t>
            </a:r>
            <a:endParaRPr sz="8000" dirty="0">
              <a:latin typeface="Quicksand" pitchFamily="2" charset="77"/>
            </a:endParaRPr>
          </a:p>
        </p:txBody>
      </p:sp>
      <p:grpSp>
        <p:nvGrpSpPr>
          <p:cNvPr id="3349" name="Google Shape;3349;p54"/>
          <p:cNvGrpSpPr/>
          <p:nvPr/>
        </p:nvGrpSpPr>
        <p:grpSpPr>
          <a:xfrm>
            <a:off x="-413544" y="951574"/>
            <a:ext cx="4847606" cy="3412260"/>
            <a:chOff x="-413544" y="951574"/>
            <a:chExt cx="4847606" cy="3412260"/>
          </a:xfrm>
        </p:grpSpPr>
        <p:grpSp>
          <p:nvGrpSpPr>
            <p:cNvPr id="3350" name="Google Shape;3350;p54"/>
            <p:cNvGrpSpPr/>
            <p:nvPr/>
          </p:nvGrpSpPr>
          <p:grpSpPr>
            <a:xfrm rot="-738469" flipH="1">
              <a:off x="1124372" y="1109217"/>
              <a:ext cx="1631143" cy="1410404"/>
              <a:chOff x="6755781" y="864379"/>
              <a:chExt cx="3068850" cy="2653550"/>
            </a:xfrm>
          </p:grpSpPr>
          <p:sp>
            <p:nvSpPr>
              <p:cNvPr id="3351" name="Google Shape;3351;p54"/>
              <p:cNvSpPr/>
              <p:nvPr/>
            </p:nvSpPr>
            <p:spPr>
              <a:xfrm>
                <a:off x="7817484" y="2094764"/>
                <a:ext cx="470604" cy="1423164"/>
              </a:xfrm>
              <a:custGeom>
                <a:avLst/>
                <a:gdLst/>
                <a:ahLst/>
                <a:cxnLst/>
                <a:rect l="l" t="t" r="r" b="b"/>
                <a:pathLst>
                  <a:path w="94" h="287" extrusionOk="0">
                    <a:moveTo>
                      <a:pt x="1" y="274"/>
                    </a:moveTo>
                    <a:cubicBezTo>
                      <a:pt x="0" y="275"/>
                      <a:pt x="0" y="276"/>
                      <a:pt x="0" y="278"/>
                    </a:cubicBezTo>
                    <a:cubicBezTo>
                      <a:pt x="6" y="281"/>
                      <a:pt x="13" y="284"/>
                      <a:pt x="19" y="287"/>
                    </a:cubicBezTo>
                    <a:cubicBezTo>
                      <a:pt x="20" y="281"/>
                      <a:pt x="21" y="276"/>
                      <a:pt x="21" y="275"/>
                    </a:cubicBezTo>
                    <a:cubicBezTo>
                      <a:pt x="34" y="206"/>
                      <a:pt x="57" y="109"/>
                      <a:pt x="94" y="4"/>
                    </a:cubicBezTo>
                    <a:cubicBezTo>
                      <a:pt x="81" y="0"/>
                      <a:pt x="81" y="0"/>
                      <a:pt x="81" y="0"/>
                    </a:cubicBezTo>
                    <a:cubicBezTo>
                      <a:pt x="53" y="75"/>
                      <a:pt x="23" y="168"/>
                      <a:pt x="1" y="274"/>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2" name="Google Shape;3352;p54"/>
              <p:cNvSpPr/>
              <p:nvPr/>
            </p:nvSpPr>
            <p:spPr>
              <a:xfrm>
                <a:off x="8083968" y="2474650"/>
                <a:ext cx="85050" cy="289171"/>
              </a:xfrm>
              <a:custGeom>
                <a:avLst/>
                <a:gdLst/>
                <a:ahLst/>
                <a:cxnLst/>
                <a:rect l="l" t="t" r="r" b="b"/>
                <a:pathLst>
                  <a:path w="17" h="59" extrusionOk="0">
                    <a:moveTo>
                      <a:pt x="17" y="0"/>
                    </a:moveTo>
                    <a:cubicBezTo>
                      <a:pt x="17" y="0"/>
                      <a:pt x="17" y="0"/>
                      <a:pt x="17" y="0"/>
                    </a:cubicBezTo>
                    <a:cubicBezTo>
                      <a:pt x="11" y="20"/>
                      <a:pt x="5" y="40"/>
                      <a:pt x="0" y="59"/>
                    </a:cubicBezTo>
                    <a:cubicBezTo>
                      <a:pt x="0" y="59"/>
                      <a:pt x="0" y="59"/>
                      <a:pt x="0" y="59"/>
                    </a:cubicBezTo>
                    <a:cubicBezTo>
                      <a:pt x="5" y="40"/>
                      <a:pt x="11" y="20"/>
                      <a:pt x="17" y="0"/>
                    </a:cubicBezTo>
                  </a:path>
                </a:pathLst>
              </a:custGeom>
              <a:solidFill>
                <a:srgbClr val="26A0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3" name="Google Shape;3353;p54"/>
              <p:cNvSpPr/>
              <p:nvPr/>
            </p:nvSpPr>
            <p:spPr>
              <a:xfrm>
                <a:off x="7993249" y="2474650"/>
                <a:ext cx="175769" cy="300511"/>
              </a:xfrm>
              <a:custGeom>
                <a:avLst/>
                <a:gdLst/>
                <a:ahLst/>
                <a:cxnLst/>
                <a:rect l="l" t="t" r="r" b="b"/>
                <a:pathLst>
                  <a:path w="35" h="61" extrusionOk="0">
                    <a:moveTo>
                      <a:pt x="35" y="0"/>
                    </a:moveTo>
                    <a:cubicBezTo>
                      <a:pt x="29" y="5"/>
                      <a:pt x="22" y="10"/>
                      <a:pt x="15" y="14"/>
                    </a:cubicBezTo>
                    <a:cubicBezTo>
                      <a:pt x="10" y="29"/>
                      <a:pt x="5" y="45"/>
                      <a:pt x="0" y="61"/>
                    </a:cubicBezTo>
                    <a:cubicBezTo>
                      <a:pt x="5" y="60"/>
                      <a:pt x="11" y="59"/>
                      <a:pt x="16" y="59"/>
                    </a:cubicBezTo>
                    <a:cubicBezTo>
                      <a:pt x="17" y="59"/>
                      <a:pt x="17" y="59"/>
                      <a:pt x="18" y="59"/>
                    </a:cubicBezTo>
                    <a:cubicBezTo>
                      <a:pt x="23" y="40"/>
                      <a:pt x="29" y="20"/>
                      <a:pt x="35" y="0"/>
                    </a:cubicBezTo>
                  </a:path>
                </a:pathLst>
              </a:cu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4" name="Google Shape;3354;p54"/>
              <p:cNvSpPr/>
              <p:nvPr/>
            </p:nvSpPr>
            <p:spPr>
              <a:xfrm>
                <a:off x="8276745" y="1023138"/>
                <a:ext cx="935536" cy="941214"/>
              </a:xfrm>
              <a:custGeom>
                <a:avLst/>
                <a:gdLst/>
                <a:ahLst/>
                <a:cxnLst/>
                <a:rect l="l" t="t" r="r" b="b"/>
                <a:pathLst>
                  <a:path w="189" h="190" extrusionOk="0">
                    <a:moveTo>
                      <a:pt x="134" y="23"/>
                    </a:moveTo>
                    <a:cubicBezTo>
                      <a:pt x="121" y="30"/>
                      <a:pt x="109" y="38"/>
                      <a:pt x="99" y="48"/>
                    </a:cubicBezTo>
                    <a:cubicBezTo>
                      <a:pt x="90" y="56"/>
                      <a:pt x="82" y="65"/>
                      <a:pt x="74" y="75"/>
                    </a:cubicBezTo>
                    <a:cubicBezTo>
                      <a:pt x="47" y="106"/>
                      <a:pt x="18" y="141"/>
                      <a:pt x="2" y="181"/>
                    </a:cubicBezTo>
                    <a:cubicBezTo>
                      <a:pt x="1" y="184"/>
                      <a:pt x="0" y="188"/>
                      <a:pt x="2" y="190"/>
                    </a:cubicBezTo>
                    <a:cubicBezTo>
                      <a:pt x="19" y="188"/>
                      <a:pt x="35" y="182"/>
                      <a:pt x="49" y="176"/>
                    </a:cubicBezTo>
                    <a:cubicBezTo>
                      <a:pt x="54" y="174"/>
                      <a:pt x="59" y="172"/>
                      <a:pt x="63" y="169"/>
                    </a:cubicBezTo>
                    <a:cubicBezTo>
                      <a:pt x="74" y="162"/>
                      <a:pt x="79" y="152"/>
                      <a:pt x="85" y="142"/>
                    </a:cubicBezTo>
                    <a:cubicBezTo>
                      <a:pt x="92" y="130"/>
                      <a:pt x="102" y="119"/>
                      <a:pt x="113" y="110"/>
                    </a:cubicBezTo>
                    <a:cubicBezTo>
                      <a:pt x="120" y="104"/>
                      <a:pt x="127" y="98"/>
                      <a:pt x="133" y="92"/>
                    </a:cubicBezTo>
                    <a:cubicBezTo>
                      <a:pt x="142" y="83"/>
                      <a:pt x="148" y="72"/>
                      <a:pt x="156" y="62"/>
                    </a:cubicBezTo>
                    <a:cubicBezTo>
                      <a:pt x="163" y="53"/>
                      <a:pt x="173" y="45"/>
                      <a:pt x="179" y="35"/>
                    </a:cubicBezTo>
                    <a:cubicBezTo>
                      <a:pt x="186" y="25"/>
                      <a:pt x="189" y="12"/>
                      <a:pt x="182" y="0"/>
                    </a:cubicBezTo>
                    <a:cubicBezTo>
                      <a:pt x="166" y="6"/>
                      <a:pt x="150" y="14"/>
                      <a:pt x="134" y="23"/>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5" name="Google Shape;3355;p54"/>
              <p:cNvSpPr/>
              <p:nvPr/>
            </p:nvSpPr>
            <p:spPr>
              <a:xfrm>
                <a:off x="8286656" y="1023138"/>
                <a:ext cx="924197" cy="941214"/>
              </a:xfrm>
              <a:custGeom>
                <a:avLst/>
                <a:gdLst/>
                <a:ahLst/>
                <a:cxnLst/>
                <a:rect l="l" t="t" r="r" b="b"/>
                <a:pathLst>
                  <a:path w="187" h="190" extrusionOk="0">
                    <a:moveTo>
                      <a:pt x="132" y="23"/>
                    </a:moveTo>
                    <a:cubicBezTo>
                      <a:pt x="119" y="30"/>
                      <a:pt x="107" y="38"/>
                      <a:pt x="97" y="48"/>
                    </a:cubicBezTo>
                    <a:cubicBezTo>
                      <a:pt x="92" y="52"/>
                      <a:pt x="88" y="56"/>
                      <a:pt x="84" y="61"/>
                    </a:cubicBezTo>
                    <a:cubicBezTo>
                      <a:pt x="84" y="61"/>
                      <a:pt x="85" y="60"/>
                      <a:pt x="85" y="60"/>
                    </a:cubicBezTo>
                    <a:cubicBezTo>
                      <a:pt x="95" y="51"/>
                      <a:pt x="107" y="43"/>
                      <a:pt x="118" y="37"/>
                    </a:cubicBezTo>
                    <a:cubicBezTo>
                      <a:pt x="134" y="28"/>
                      <a:pt x="149" y="21"/>
                      <a:pt x="165" y="15"/>
                    </a:cubicBezTo>
                    <a:cubicBezTo>
                      <a:pt x="171" y="27"/>
                      <a:pt x="168" y="39"/>
                      <a:pt x="162" y="48"/>
                    </a:cubicBezTo>
                    <a:cubicBezTo>
                      <a:pt x="156" y="57"/>
                      <a:pt x="147" y="64"/>
                      <a:pt x="139" y="73"/>
                    </a:cubicBezTo>
                    <a:cubicBezTo>
                      <a:pt x="132" y="82"/>
                      <a:pt x="127" y="92"/>
                      <a:pt x="118" y="101"/>
                    </a:cubicBezTo>
                    <a:cubicBezTo>
                      <a:pt x="112" y="107"/>
                      <a:pt x="105" y="112"/>
                      <a:pt x="98" y="117"/>
                    </a:cubicBezTo>
                    <a:cubicBezTo>
                      <a:pt x="88" y="126"/>
                      <a:pt x="79" y="136"/>
                      <a:pt x="71" y="147"/>
                    </a:cubicBezTo>
                    <a:cubicBezTo>
                      <a:pt x="66" y="156"/>
                      <a:pt x="61" y="166"/>
                      <a:pt x="51" y="172"/>
                    </a:cubicBezTo>
                    <a:cubicBezTo>
                      <a:pt x="47" y="174"/>
                      <a:pt x="42" y="176"/>
                      <a:pt x="37" y="178"/>
                    </a:cubicBezTo>
                    <a:cubicBezTo>
                      <a:pt x="25" y="183"/>
                      <a:pt x="13" y="188"/>
                      <a:pt x="0" y="190"/>
                    </a:cubicBezTo>
                    <a:cubicBezTo>
                      <a:pt x="0" y="190"/>
                      <a:pt x="0" y="190"/>
                      <a:pt x="0" y="190"/>
                    </a:cubicBezTo>
                    <a:cubicBezTo>
                      <a:pt x="17" y="188"/>
                      <a:pt x="33" y="182"/>
                      <a:pt x="47" y="176"/>
                    </a:cubicBezTo>
                    <a:cubicBezTo>
                      <a:pt x="52" y="174"/>
                      <a:pt x="57" y="172"/>
                      <a:pt x="61" y="169"/>
                    </a:cubicBezTo>
                    <a:cubicBezTo>
                      <a:pt x="72" y="162"/>
                      <a:pt x="77" y="152"/>
                      <a:pt x="83" y="142"/>
                    </a:cubicBezTo>
                    <a:cubicBezTo>
                      <a:pt x="90" y="130"/>
                      <a:pt x="100" y="119"/>
                      <a:pt x="111" y="110"/>
                    </a:cubicBezTo>
                    <a:cubicBezTo>
                      <a:pt x="118" y="104"/>
                      <a:pt x="125" y="98"/>
                      <a:pt x="131" y="92"/>
                    </a:cubicBezTo>
                    <a:cubicBezTo>
                      <a:pt x="140" y="83"/>
                      <a:pt x="146" y="72"/>
                      <a:pt x="154" y="62"/>
                    </a:cubicBezTo>
                    <a:cubicBezTo>
                      <a:pt x="161" y="53"/>
                      <a:pt x="171" y="45"/>
                      <a:pt x="177" y="35"/>
                    </a:cubicBezTo>
                    <a:cubicBezTo>
                      <a:pt x="184" y="25"/>
                      <a:pt x="187" y="12"/>
                      <a:pt x="180" y="0"/>
                    </a:cubicBezTo>
                    <a:cubicBezTo>
                      <a:pt x="164" y="6"/>
                      <a:pt x="148" y="14"/>
                      <a:pt x="132" y="23"/>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6" name="Google Shape;3356;p54"/>
              <p:cNvSpPr/>
              <p:nvPr/>
            </p:nvSpPr>
            <p:spPr>
              <a:xfrm>
                <a:off x="8429834" y="1408696"/>
                <a:ext cx="532971" cy="311850"/>
              </a:xfrm>
              <a:custGeom>
                <a:avLst/>
                <a:gdLst/>
                <a:ahLst/>
                <a:cxnLst/>
                <a:rect l="l" t="t" r="r" b="b"/>
                <a:pathLst>
                  <a:path w="107" h="63" extrusionOk="0">
                    <a:moveTo>
                      <a:pt x="107" y="0"/>
                    </a:moveTo>
                    <a:cubicBezTo>
                      <a:pt x="82" y="5"/>
                      <a:pt x="74" y="23"/>
                      <a:pt x="53" y="35"/>
                    </a:cubicBezTo>
                    <a:cubicBezTo>
                      <a:pt x="45" y="39"/>
                      <a:pt x="33" y="43"/>
                      <a:pt x="22" y="43"/>
                    </a:cubicBezTo>
                    <a:cubicBezTo>
                      <a:pt x="18" y="43"/>
                      <a:pt x="15" y="42"/>
                      <a:pt x="12" y="42"/>
                    </a:cubicBezTo>
                    <a:cubicBezTo>
                      <a:pt x="9" y="45"/>
                      <a:pt x="6" y="49"/>
                      <a:pt x="4" y="53"/>
                    </a:cubicBezTo>
                    <a:cubicBezTo>
                      <a:pt x="3" y="55"/>
                      <a:pt x="1" y="57"/>
                      <a:pt x="0" y="59"/>
                    </a:cubicBezTo>
                    <a:cubicBezTo>
                      <a:pt x="0" y="60"/>
                      <a:pt x="0" y="61"/>
                      <a:pt x="0" y="63"/>
                    </a:cubicBezTo>
                    <a:cubicBezTo>
                      <a:pt x="7" y="59"/>
                      <a:pt x="15" y="56"/>
                      <a:pt x="23" y="56"/>
                    </a:cubicBezTo>
                    <a:cubicBezTo>
                      <a:pt x="26" y="56"/>
                      <a:pt x="28" y="56"/>
                      <a:pt x="31" y="57"/>
                    </a:cubicBezTo>
                    <a:cubicBezTo>
                      <a:pt x="36" y="58"/>
                      <a:pt x="42" y="62"/>
                      <a:pt x="47" y="62"/>
                    </a:cubicBezTo>
                    <a:cubicBezTo>
                      <a:pt x="50" y="58"/>
                      <a:pt x="54" y="54"/>
                      <a:pt x="57" y="50"/>
                    </a:cubicBezTo>
                    <a:cubicBezTo>
                      <a:pt x="64" y="42"/>
                      <a:pt x="71" y="34"/>
                      <a:pt x="79" y="27"/>
                    </a:cubicBezTo>
                    <a:cubicBezTo>
                      <a:pt x="86" y="21"/>
                      <a:pt x="93" y="16"/>
                      <a:pt x="99" y="10"/>
                    </a:cubicBezTo>
                    <a:cubicBezTo>
                      <a:pt x="100" y="9"/>
                      <a:pt x="101" y="8"/>
                      <a:pt x="101" y="8"/>
                    </a:cubicBezTo>
                    <a:cubicBezTo>
                      <a:pt x="103" y="5"/>
                      <a:pt x="105" y="2"/>
                      <a:pt x="107"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7" name="Google Shape;3357;p54"/>
              <p:cNvSpPr/>
              <p:nvPr/>
            </p:nvSpPr>
            <p:spPr>
              <a:xfrm>
                <a:off x="8662298" y="1403028"/>
                <a:ext cx="306175" cy="317518"/>
              </a:xfrm>
              <a:custGeom>
                <a:avLst/>
                <a:gdLst/>
                <a:ahLst/>
                <a:cxnLst/>
                <a:rect l="l" t="t" r="r" b="b"/>
                <a:pathLst>
                  <a:path w="61" h="63" extrusionOk="0">
                    <a:moveTo>
                      <a:pt x="10" y="51"/>
                    </a:moveTo>
                    <a:cubicBezTo>
                      <a:pt x="7" y="55"/>
                      <a:pt x="3" y="59"/>
                      <a:pt x="0" y="63"/>
                    </a:cubicBezTo>
                    <a:cubicBezTo>
                      <a:pt x="0" y="63"/>
                      <a:pt x="1" y="63"/>
                      <a:pt x="1" y="63"/>
                    </a:cubicBezTo>
                    <a:cubicBezTo>
                      <a:pt x="1" y="63"/>
                      <a:pt x="2" y="63"/>
                      <a:pt x="2" y="63"/>
                    </a:cubicBezTo>
                    <a:cubicBezTo>
                      <a:pt x="3" y="63"/>
                      <a:pt x="3" y="62"/>
                      <a:pt x="4" y="61"/>
                    </a:cubicBezTo>
                    <a:cubicBezTo>
                      <a:pt x="6" y="58"/>
                      <a:pt x="8" y="54"/>
                      <a:pt x="10" y="51"/>
                    </a:cubicBezTo>
                    <a:moveTo>
                      <a:pt x="61" y="0"/>
                    </a:moveTo>
                    <a:cubicBezTo>
                      <a:pt x="60" y="0"/>
                      <a:pt x="60" y="0"/>
                      <a:pt x="60" y="1"/>
                    </a:cubicBezTo>
                    <a:cubicBezTo>
                      <a:pt x="58" y="3"/>
                      <a:pt x="56" y="6"/>
                      <a:pt x="54" y="9"/>
                    </a:cubicBezTo>
                    <a:cubicBezTo>
                      <a:pt x="56" y="6"/>
                      <a:pt x="59" y="3"/>
                      <a:pt x="61"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8" name="Google Shape;3358;p54"/>
              <p:cNvSpPr/>
              <p:nvPr/>
            </p:nvSpPr>
            <p:spPr>
              <a:xfrm>
                <a:off x="8296612" y="1516427"/>
                <a:ext cx="1496856" cy="515969"/>
              </a:xfrm>
              <a:custGeom>
                <a:avLst/>
                <a:gdLst/>
                <a:ahLst/>
                <a:cxnLst/>
                <a:rect l="l" t="t" r="r" b="b"/>
                <a:pathLst>
                  <a:path w="301" h="104" extrusionOk="0">
                    <a:moveTo>
                      <a:pt x="296" y="7"/>
                    </a:moveTo>
                    <a:cubicBezTo>
                      <a:pt x="260" y="1"/>
                      <a:pt x="223" y="0"/>
                      <a:pt x="187" y="7"/>
                    </a:cubicBezTo>
                    <a:cubicBezTo>
                      <a:pt x="155" y="12"/>
                      <a:pt x="126" y="24"/>
                      <a:pt x="96" y="35"/>
                    </a:cubicBezTo>
                    <a:cubicBezTo>
                      <a:pt x="64" y="47"/>
                      <a:pt x="32" y="59"/>
                      <a:pt x="7" y="83"/>
                    </a:cubicBezTo>
                    <a:cubicBezTo>
                      <a:pt x="3" y="86"/>
                      <a:pt x="0" y="91"/>
                      <a:pt x="1" y="96"/>
                    </a:cubicBezTo>
                    <a:cubicBezTo>
                      <a:pt x="16" y="100"/>
                      <a:pt x="32" y="104"/>
                      <a:pt x="48" y="103"/>
                    </a:cubicBezTo>
                    <a:cubicBezTo>
                      <a:pt x="73" y="103"/>
                      <a:pt x="97" y="92"/>
                      <a:pt x="121" y="85"/>
                    </a:cubicBezTo>
                    <a:cubicBezTo>
                      <a:pt x="160" y="74"/>
                      <a:pt x="201" y="72"/>
                      <a:pt x="237" y="56"/>
                    </a:cubicBezTo>
                    <a:cubicBezTo>
                      <a:pt x="259" y="46"/>
                      <a:pt x="278" y="31"/>
                      <a:pt x="296" y="16"/>
                    </a:cubicBezTo>
                    <a:cubicBezTo>
                      <a:pt x="299" y="14"/>
                      <a:pt x="301" y="10"/>
                      <a:pt x="299" y="8"/>
                    </a:cubicBezTo>
                    <a:cubicBezTo>
                      <a:pt x="298" y="7"/>
                      <a:pt x="297" y="7"/>
                      <a:pt x="296" y="7"/>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9" name="Google Shape;3359;p54"/>
              <p:cNvSpPr/>
              <p:nvPr/>
            </p:nvSpPr>
            <p:spPr>
              <a:xfrm>
                <a:off x="8601358" y="1516427"/>
                <a:ext cx="1190680" cy="306179"/>
              </a:xfrm>
              <a:custGeom>
                <a:avLst/>
                <a:gdLst/>
                <a:ahLst/>
                <a:cxnLst/>
                <a:rect l="l" t="t" r="r" b="b"/>
                <a:pathLst>
                  <a:path w="240" h="62" extrusionOk="0">
                    <a:moveTo>
                      <a:pt x="235" y="7"/>
                    </a:moveTo>
                    <a:cubicBezTo>
                      <a:pt x="199" y="1"/>
                      <a:pt x="162" y="0"/>
                      <a:pt x="126" y="7"/>
                    </a:cubicBezTo>
                    <a:cubicBezTo>
                      <a:pt x="94" y="12"/>
                      <a:pt x="65" y="24"/>
                      <a:pt x="35" y="35"/>
                    </a:cubicBezTo>
                    <a:cubicBezTo>
                      <a:pt x="23" y="39"/>
                      <a:pt x="12" y="44"/>
                      <a:pt x="0" y="49"/>
                    </a:cubicBezTo>
                    <a:cubicBezTo>
                      <a:pt x="5" y="47"/>
                      <a:pt x="10" y="45"/>
                      <a:pt x="16" y="43"/>
                    </a:cubicBezTo>
                    <a:cubicBezTo>
                      <a:pt x="45" y="32"/>
                      <a:pt x="75" y="20"/>
                      <a:pt x="106" y="15"/>
                    </a:cubicBezTo>
                    <a:cubicBezTo>
                      <a:pt x="143" y="8"/>
                      <a:pt x="180" y="9"/>
                      <a:pt x="216" y="15"/>
                    </a:cubicBezTo>
                    <a:cubicBezTo>
                      <a:pt x="217" y="15"/>
                      <a:pt x="218" y="15"/>
                      <a:pt x="219" y="16"/>
                    </a:cubicBezTo>
                    <a:cubicBezTo>
                      <a:pt x="221" y="18"/>
                      <a:pt x="219" y="22"/>
                      <a:pt x="216" y="24"/>
                    </a:cubicBezTo>
                    <a:cubicBezTo>
                      <a:pt x="198" y="38"/>
                      <a:pt x="181" y="52"/>
                      <a:pt x="161" y="62"/>
                    </a:cubicBezTo>
                    <a:cubicBezTo>
                      <a:pt x="166" y="60"/>
                      <a:pt x="171" y="58"/>
                      <a:pt x="176" y="56"/>
                    </a:cubicBezTo>
                    <a:cubicBezTo>
                      <a:pt x="198" y="46"/>
                      <a:pt x="217" y="31"/>
                      <a:pt x="235" y="16"/>
                    </a:cubicBezTo>
                    <a:cubicBezTo>
                      <a:pt x="238" y="14"/>
                      <a:pt x="240" y="10"/>
                      <a:pt x="238" y="8"/>
                    </a:cubicBezTo>
                    <a:cubicBezTo>
                      <a:pt x="237" y="7"/>
                      <a:pt x="236" y="7"/>
                      <a:pt x="235" y="7"/>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0" name="Google Shape;3360;p54"/>
              <p:cNvSpPr/>
              <p:nvPr/>
            </p:nvSpPr>
            <p:spPr>
              <a:xfrm>
                <a:off x="8492201" y="1720546"/>
                <a:ext cx="1077283" cy="198451"/>
              </a:xfrm>
              <a:custGeom>
                <a:avLst/>
                <a:gdLst/>
                <a:ahLst/>
                <a:cxnLst/>
                <a:rect l="l" t="t" r="r" b="b"/>
                <a:pathLst>
                  <a:path w="217" h="41" extrusionOk="0">
                    <a:moveTo>
                      <a:pt x="217" y="0"/>
                    </a:moveTo>
                    <a:cubicBezTo>
                      <a:pt x="202" y="3"/>
                      <a:pt x="188" y="5"/>
                      <a:pt x="175" y="6"/>
                    </a:cubicBezTo>
                    <a:cubicBezTo>
                      <a:pt x="156" y="9"/>
                      <a:pt x="137" y="14"/>
                      <a:pt x="118" y="16"/>
                    </a:cubicBezTo>
                    <a:cubicBezTo>
                      <a:pt x="108" y="17"/>
                      <a:pt x="94" y="23"/>
                      <a:pt x="83" y="23"/>
                    </a:cubicBezTo>
                    <a:cubicBezTo>
                      <a:pt x="81" y="23"/>
                      <a:pt x="80" y="23"/>
                      <a:pt x="78" y="22"/>
                    </a:cubicBezTo>
                    <a:cubicBezTo>
                      <a:pt x="71" y="21"/>
                      <a:pt x="60" y="18"/>
                      <a:pt x="59" y="10"/>
                    </a:cubicBezTo>
                    <a:cubicBezTo>
                      <a:pt x="58" y="7"/>
                      <a:pt x="57" y="6"/>
                      <a:pt x="56" y="4"/>
                    </a:cubicBezTo>
                    <a:cubicBezTo>
                      <a:pt x="57" y="5"/>
                      <a:pt x="57" y="7"/>
                      <a:pt x="57" y="8"/>
                    </a:cubicBezTo>
                    <a:cubicBezTo>
                      <a:pt x="57" y="11"/>
                      <a:pt x="55" y="14"/>
                      <a:pt x="53" y="15"/>
                    </a:cubicBezTo>
                    <a:cubicBezTo>
                      <a:pt x="53" y="15"/>
                      <a:pt x="53" y="15"/>
                      <a:pt x="53" y="15"/>
                    </a:cubicBezTo>
                    <a:cubicBezTo>
                      <a:pt x="53" y="16"/>
                      <a:pt x="53"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49" y="18"/>
                      <a:pt x="46" y="19"/>
                      <a:pt x="42" y="19"/>
                    </a:cubicBezTo>
                    <a:cubicBezTo>
                      <a:pt x="42" y="19"/>
                      <a:pt x="41" y="19"/>
                      <a:pt x="41" y="19"/>
                    </a:cubicBezTo>
                    <a:cubicBezTo>
                      <a:pt x="39" y="19"/>
                      <a:pt x="38" y="18"/>
                      <a:pt x="36" y="18"/>
                    </a:cubicBezTo>
                    <a:cubicBezTo>
                      <a:pt x="34" y="18"/>
                      <a:pt x="33" y="19"/>
                      <a:pt x="31" y="19"/>
                    </a:cubicBezTo>
                    <a:cubicBezTo>
                      <a:pt x="29" y="20"/>
                      <a:pt x="27" y="22"/>
                      <a:pt x="25" y="24"/>
                    </a:cubicBezTo>
                    <a:cubicBezTo>
                      <a:pt x="18" y="30"/>
                      <a:pt x="9" y="33"/>
                      <a:pt x="0" y="37"/>
                    </a:cubicBezTo>
                    <a:cubicBezTo>
                      <a:pt x="7" y="37"/>
                      <a:pt x="14" y="39"/>
                      <a:pt x="21" y="41"/>
                    </a:cubicBezTo>
                    <a:cubicBezTo>
                      <a:pt x="30" y="39"/>
                      <a:pt x="38" y="39"/>
                      <a:pt x="47" y="38"/>
                    </a:cubicBezTo>
                    <a:cubicBezTo>
                      <a:pt x="48" y="38"/>
                      <a:pt x="49" y="38"/>
                      <a:pt x="50" y="38"/>
                    </a:cubicBezTo>
                    <a:cubicBezTo>
                      <a:pt x="60" y="38"/>
                      <a:pt x="71" y="39"/>
                      <a:pt x="81" y="41"/>
                    </a:cubicBezTo>
                    <a:cubicBezTo>
                      <a:pt x="95" y="36"/>
                      <a:pt x="109" y="30"/>
                      <a:pt x="123" y="27"/>
                    </a:cubicBezTo>
                    <a:cubicBezTo>
                      <a:pt x="145" y="21"/>
                      <a:pt x="173" y="21"/>
                      <a:pt x="196" y="14"/>
                    </a:cubicBezTo>
                    <a:cubicBezTo>
                      <a:pt x="203" y="10"/>
                      <a:pt x="210" y="5"/>
                      <a:pt x="217"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1" name="Google Shape;3361;p54"/>
              <p:cNvSpPr/>
              <p:nvPr/>
            </p:nvSpPr>
            <p:spPr>
              <a:xfrm>
                <a:off x="8690650" y="1709206"/>
                <a:ext cx="907185" cy="79380"/>
              </a:xfrm>
              <a:custGeom>
                <a:avLst/>
                <a:gdLst/>
                <a:ahLst/>
                <a:cxnLst/>
                <a:rect l="l" t="t" r="r" b="b"/>
                <a:pathLst>
                  <a:path w="182" h="16" extrusionOk="0">
                    <a:moveTo>
                      <a:pt x="1" y="2"/>
                    </a:moveTo>
                    <a:cubicBezTo>
                      <a:pt x="1" y="2"/>
                      <a:pt x="0" y="2"/>
                      <a:pt x="0" y="2"/>
                    </a:cubicBezTo>
                    <a:cubicBezTo>
                      <a:pt x="1" y="2"/>
                      <a:pt x="1" y="2"/>
                      <a:pt x="1" y="2"/>
                    </a:cubicBezTo>
                    <a:cubicBezTo>
                      <a:pt x="1" y="2"/>
                      <a:pt x="1" y="2"/>
                      <a:pt x="1" y="2"/>
                    </a:cubicBezTo>
                    <a:moveTo>
                      <a:pt x="182" y="0"/>
                    </a:moveTo>
                    <a:cubicBezTo>
                      <a:pt x="180" y="1"/>
                      <a:pt x="178" y="1"/>
                      <a:pt x="176" y="2"/>
                    </a:cubicBezTo>
                    <a:cubicBezTo>
                      <a:pt x="169" y="7"/>
                      <a:pt x="162" y="12"/>
                      <a:pt x="155" y="16"/>
                    </a:cubicBezTo>
                    <a:cubicBezTo>
                      <a:pt x="165" y="13"/>
                      <a:pt x="175" y="8"/>
                      <a:pt x="182"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2" name="Google Shape;3362;p54"/>
              <p:cNvSpPr/>
              <p:nvPr/>
            </p:nvSpPr>
            <p:spPr>
              <a:xfrm>
                <a:off x="8316436" y="1907653"/>
                <a:ext cx="1508195" cy="345870"/>
              </a:xfrm>
              <a:custGeom>
                <a:avLst/>
                <a:gdLst/>
                <a:ahLst/>
                <a:cxnLst/>
                <a:rect l="l" t="t" r="r" b="b"/>
                <a:pathLst>
                  <a:path w="304" h="70" extrusionOk="0">
                    <a:moveTo>
                      <a:pt x="288" y="37"/>
                    </a:moveTo>
                    <a:cubicBezTo>
                      <a:pt x="243" y="28"/>
                      <a:pt x="198" y="19"/>
                      <a:pt x="153" y="10"/>
                    </a:cubicBezTo>
                    <a:cubicBezTo>
                      <a:pt x="129" y="5"/>
                      <a:pt x="106" y="0"/>
                      <a:pt x="82" y="0"/>
                    </a:cubicBezTo>
                    <a:cubicBezTo>
                      <a:pt x="54" y="1"/>
                      <a:pt x="26" y="9"/>
                      <a:pt x="0" y="19"/>
                    </a:cubicBezTo>
                    <a:cubicBezTo>
                      <a:pt x="12" y="19"/>
                      <a:pt x="19" y="31"/>
                      <a:pt x="27" y="39"/>
                    </a:cubicBezTo>
                    <a:cubicBezTo>
                      <a:pt x="38" y="50"/>
                      <a:pt x="55" y="53"/>
                      <a:pt x="70" y="54"/>
                    </a:cubicBezTo>
                    <a:cubicBezTo>
                      <a:pt x="76" y="54"/>
                      <a:pt x="82" y="53"/>
                      <a:pt x="88" y="53"/>
                    </a:cubicBezTo>
                    <a:cubicBezTo>
                      <a:pt x="98" y="53"/>
                      <a:pt x="107" y="52"/>
                      <a:pt x="116" y="53"/>
                    </a:cubicBezTo>
                    <a:cubicBezTo>
                      <a:pt x="124" y="54"/>
                      <a:pt x="131" y="56"/>
                      <a:pt x="139" y="57"/>
                    </a:cubicBezTo>
                    <a:cubicBezTo>
                      <a:pt x="167" y="63"/>
                      <a:pt x="195" y="67"/>
                      <a:pt x="224" y="69"/>
                    </a:cubicBezTo>
                    <a:cubicBezTo>
                      <a:pt x="234" y="70"/>
                      <a:pt x="244" y="70"/>
                      <a:pt x="255" y="69"/>
                    </a:cubicBezTo>
                    <a:cubicBezTo>
                      <a:pt x="272" y="66"/>
                      <a:pt x="288" y="58"/>
                      <a:pt x="304" y="50"/>
                    </a:cubicBezTo>
                    <a:cubicBezTo>
                      <a:pt x="304" y="42"/>
                      <a:pt x="295" y="39"/>
                      <a:pt x="288" y="37"/>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3" name="Google Shape;3363;p54"/>
              <p:cNvSpPr/>
              <p:nvPr/>
            </p:nvSpPr>
            <p:spPr>
              <a:xfrm>
                <a:off x="9043611" y="1947345"/>
                <a:ext cx="776779" cy="277831"/>
              </a:xfrm>
              <a:custGeom>
                <a:avLst/>
                <a:gdLst/>
                <a:ahLst/>
                <a:cxnLst/>
                <a:rect l="l" t="t" r="r" b="b"/>
                <a:pathLst>
                  <a:path w="157" h="56" extrusionOk="0">
                    <a:moveTo>
                      <a:pt x="141" y="29"/>
                    </a:moveTo>
                    <a:cubicBezTo>
                      <a:pt x="96" y="20"/>
                      <a:pt x="51" y="11"/>
                      <a:pt x="6" y="2"/>
                    </a:cubicBezTo>
                    <a:cubicBezTo>
                      <a:pt x="4" y="1"/>
                      <a:pt x="2" y="1"/>
                      <a:pt x="0" y="0"/>
                    </a:cubicBezTo>
                    <a:cubicBezTo>
                      <a:pt x="0" y="1"/>
                      <a:pt x="0" y="1"/>
                      <a:pt x="0" y="1"/>
                    </a:cubicBezTo>
                    <a:cubicBezTo>
                      <a:pt x="42" y="11"/>
                      <a:pt x="85" y="21"/>
                      <a:pt x="127" y="31"/>
                    </a:cubicBezTo>
                    <a:cubicBezTo>
                      <a:pt x="134" y="32"/>
                      <a:pt x="144" y="36"/>
                      <a:pt x="143" y="44"/>
                    </a:cubicBezTo>
                    <a:cubicBezTo>
                      <a:pt x="136" y="47"/>
                      <a:pt x="124" y="55"/>
                      <a:pt x="125" y="56"/>
                    </a:cubicBezTo>
                    <a:cubicBezTo>
                      <a:pt x="136" y="53"/>
                      <a:pt x="147" y="47"/>
                      <a:pt x="157" y="42"/>
                    </a:cubicBezTo>
                    <a:cubicBezTo>
                      <a:pt x="157" y="34"/>
                      <a:pt x="148" y="31"/>
                      <a:pt x="141" y="29"/>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4" name="Google Shape;3364;p54"/>
              <p:cNvSpPr/>
              <p:nvPr/>
            </p:nvSpPr>
            <p:spPr>
              <a:xfrm>
                <a:off x="8684978" y="1947345"/>
                <a:ext cx="680389" cy="130411"/>
              </a:xfrm>
              <a:custGeom>
                <a:avLst/>
                <a:gdLst/>
                <a:ahLst/>
                <a:cxnLst/>
                <a:rect l="l" t="t" r="r" b="b"/>
                <a:pathLst>
                  <a:path w="138" h="27" extrusionOk="0">
                    <a:moveTo>
                      <a:pt x="0" y="0"/>
                    </a:moveTo>
                    <a:cubicBezTo>
                      <a:pt x="9" y="3"/>
                      <a:pt x="18" y="5"/>
                      <a:pt x="25" y="10"/>
                    </a:cubicBezTo>
                    <a:cubicBezTo>
                      <a:pt x="40" y="19"/>
                      <a:pt x="72" y="27"/>
                      <a:pt x="85" y="27"/>
                    </a:cubicBezTo>
                    <a:cubicBezTo>
                      <a:pt x="87" y="27"/>
                      <a:pt x="89" y="27"/>
                      <a:pt x="90" y="27"/>
                    </a:cubicBezTo>
                    <a:cubicBezTo>
                      <a:pt x="106" y="23"/>
                      <a:pt x="122" y="21"/>
                      <a:pt x="138" y="20"/>
                    </a:cubicBezTo>
                    <a:cubicBezTo>
                      <a:pt x="122" y="17"/>
                      <a:pt x="106" y="13"/>
                      <a:pt x="91" y="10"/>
                    </a:cubicBezTo>
                    <a:cubicBezTo>
                      <a:pt x="68" y="6"/>
                      <a:pt x="46" y="1"/>
                      <a:pt x="23" y="1"/>
                    </a:cubicBezTo>
                    <a:cubicBezTo>
                      <a:pt x="22" y="1"/>
                      <a:pt x="21" y="1"/>
                      <a:pt x="20" y="1"/>
                    </a:cubicBezTo>
                    <a:cubicBezTo>
                      <a:pt x="20" y="1"/>
                      <a:pt x="20" y="1"/>
                      <a:pt x="20" y="1"/>
                    </a:cubicBezTo>
                    <a:cubicBezTo>
                      <a:pt x="17" y="1"/>
                      <a:pt x="8" y="0"/>
                      <a:pt x="0"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5" name="Google Shape;3365;p54"/>
              <p:cNvSpPr/>
              <p:nvPr/>
            </p:nvSpPr>
            <p:spPr>
              <a:xfrm>
                <a:off x="8594259" y="1981365"/>
                <a:ext cx="1150993" cy="272159"/>
              </a:xfrm>
              <a:custGeom>
                <a:avLst/>
                <a:gdLst/>
                <a:ahLst/>
                <a:cxnLst/>
                <a:rect l="l" t="t" r="r" b="b"/>
                <a:pathLst>
                  <a:path w="232" h="55" extrusionOk="0">
                    <a:moveTo>
                      <a:pt x="0" y="23"/>
                    </a:moveTo>
                    <a:cubicBezTo>
                      <a:pt x="3" y="26"/>
                      <a:pt x="6" y="28"/>
                      <a:pt x="8" y="30"/>
                    </a:cubicBezTo>
                    <a:cubicBezTo>
                      <a:pt x="9" y="30"/>
                      <a:pt x="9" y="30"/>
                      <a:pt x="9" y="30"/>
                    </a:cubicBezTo>
                    <a:cubicBezTo>
                      <a:pt x="10" y="31"/>
                      <a:pt x="11" y="32"/>
                      <a:pt x="12" y="32"/>
                    </a:cubicBezTo>
                    <a:cubicBezTo>
                      <a:pt x="10" y="31"/>
                      <a:pt x="9" y="29"/>
                      <a:pt x="8" y="28"/>
                    </a:cubicBezTo>
                    <a:cubicBezTo>
                      <a:pt x="7" y="27"/>
                      <a:pt x="6" y="27"/>
                      <a:pt x="6" y="26"/>
                    </a:cubicBezTo>
                    <a:cubicBezTo>
                      <a:pt x="6" y="26"/>
                      <a:pt x="6" y="26"/>
                      <a:pt x="6" y="26"/>
                    </a:cubicBezTo>
                    <a:cubicBezTo>
                      <a:pt x="4" y="25"/>
                      <a:pt x="2" y="24"/>
                      <a:pt x="0" y="23"/>
                    </a:cubicBezTo>
                    <a:moveTo>
                      <a:pt x="22" y="0"/>
                    </a:moveTo>
                    <a:cubicBezTo>
                      <a:pt x="28" y="5"/>
                      <a:pt x="32" y="11"/>
                      <a:pt x="35" y="18"/>
                    </a:cubicBezTo>
                    <a:cubicBezTo>
                      <a:pt x="37" y="21"/>
                      <a:pt x="38" y="24"/>
                      <a:pt x="41" y="27"/>
                    </a:cubicBezTo>
                    <a:cubicBezTo>
                      <a:pt x="43" y="29"/>
                      <a:pt x="46" y="30"/>
                      <a:pt x="48" y="32"/>
                    </a:cubicBezTo>
                    <a:cubicBezTo>
                      <a:pt x="48" y="32"/>
                      <a:pt x="49" y="32"/>
                      <a:pt x="49" y="32"/>
                    </a:cubicBezTo>
                    <a:cubicBezTo>
                      <a:pt x="50" y="33"/>
                      <a:pt x="52" y="36"/>
                      <a:pt x="52" y="38"/>
                    </a:cubicBezTo>
                    <a:cubicBezTo>
                      <a:pt x="55" y="38"/>
                      <a:pt x="58" y="38"/>
                      <a:pt x="60" y="38"/>
                    </a:cubicBezTo>
                    <a:cubicBezTo>
                      <a:pt x="68" y="39"/>
                      <a:pt x="75" y="41"/>
                      <a:pt x="83" y="42"/>
                    </a:cubicBezTo>
                    <a:cubicBezTo>
                      <a:pt x="111" y="48"/>
                      <a:pt x="139" y="52"/>
                      <a:pt x="168" y="54"/>
                    </a:cubicBezTo>
                    <a:cubicBezTo>
                      <a:pt x="173" y="55"/>
                      <a:pt x="178" y="55"/>
                      <a:pt x="183" y="55"/>
                    </a:cubicBezTo>
                    <a:cubicBezTo>
                      <a:pt x="188" y="55"/>
                      <a:pt x="193" y="55"/>
                      <a:pt x="199" y="54"/>
                    </a:cubicBezTo>
                    <a:cubicBezTo>
                      <a:pt x="199" y="54"/>
                      <a:pt x="199" y="54"/>
                      <a:pt x="199" y="54"/>
                    </a:cubicBezTo>
                    <a:cubicBezTo>
                      <a:pt x="199" y="54"/>
                      <a:pt x="199" y="54"/>
                      <a:pt x="199" y="54"/>
                    </a:cubicBezTo>
                    <a:cubicBezTo>
                      <a:pt x="211" y="52"/>
                      <a:pt x="221" y="48"/>
                      <a:pt x="232" y="43"/>
                    </a:cubicBezTo>
                    <a:cubicBezTo>
                      <a:pt x="227" y="45"/>
                      <a:pt x="221" y="48"/>
                      <a:pt x="216" y="49"/>
                    </a:cubicBezTo>
                    <a:cubicBezTo>
                      <a:pt x="215" y="49"/>
                      <a:pt x="223" y="43"/>
                      <a:pt x="229" y="40"/>
                    </a:cubicBezTo>
                    <a:cubicBezTo>
                      <a:pt x="227" y="39"/>
                      <a:pt x="225" y="38"/>
                      <a:pt x="223" y="38"/>
                    </a:cubicBezTo>
                    <a:cubicBezTo>
                      <a:pt x="215" y="38"/>
                      <a:pt x="206" y="43"/>
                      <a:pt x="197" y="44"/>
                    </a:cubicBezTo>
                    <a:cubicBezTo>
                      <a:pt x="191" y="44"/>
                      <a:pt x="185" y="44"/>
                      <a:pt x="178" y="44"/>
                    </a:cubicBezTo>
                    <a:cubicBezTo>
                      <a:pt x="157" y="44"/>
                      <a:pt x="135" y="42"/>
                      <a:pt x="115" y="37"/>
                    </a:cubicBezTo>
                    <a:cubicBezTo>
                      <a:pt x="91" y="31"/>
                      <a:pt x="62" y="30"/>
                      <a:pt x="43" y="12"/>
                    </a:cubicBezTo>
                    <a:cubicBezTo>
                      <a:pt x="36" y="7"/>
                      <a:pt x="29" y="3"/>
                      <a:pt x="22"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6" name="Google Shape;3366;p54"/>
              <p:cNvSpPr/>
              <p:nvPr/>
            </p:nvSpPr>
            <p:spPr>
              <a:xfrm>
                <a:off x="7970570" y="864379"/>
                <a:ext cx="470604" cy="1128326"/>
              </a:xfrm>
              <a:custGeom>
                <a:avLst/>
                <a:gdLst/>
                <a:ahLst/>
                <a:cxnLst/>
                <a:rect l="l" t="t" r="r" b="b"/>
                <a:pathLst>
                  <a:path w="94" h="227" extrusionOk="0">
                    <a:moveTo>
                      <a:pt x="70" y="81"/>
                    </a:moveTo>
                    <a:cubicBezTo>
                      <a:pt x="67" y="73"/>
                      <a:pt x="63" y="64"/>
                      <a:pt x="60" y="56"/>
                    </a:cubicBezTo>
                    <a:cubicBezTo>
                      <a:pt x="53" y="39"/>
                      <a:pt x="47" y="24"/>
                      <a:pt x="41" y="9"/>
                    </a:cubicBezTo>
                    <a:cubicBezTo>
                      <a:pt x="37" y="5"/>
                      <a:pt x="32" y="5"/>
                      <a:pt x="31" y="7"/>
                    </a:cubicBezTo>
                    <a:cubicBezTo>
                      <a:pt x="30" y="9"/>
                      <a:pt x="28" y="12"/>
                      <a:pt x="22" y="9"/>
                    </a:cubicBezTo>
                    <a:cubicBezTo>
                      <a:pt x="18" y="6"/>
                      <a:pt x="16" y="3"/>
                      <a:pt x="14" y="0"/>
                    </a:cubicBezTo>
                    <a:cubicBezTo>
                      <a:pt x="8" y="0"/>
                      <a:pt x="6" y="4"/>
                      <a:pt x="4" y="9"/>
                    </a:cubicBezTo>
                    <a:cubicBezTo>
                      <a:pt x="0" y="28"/>
                      <a:pt x="5" y="54"/>
                      <a:pt x="12" y="84"/>
                    </a:cubicBezTo>
                    <a:cubicBezTo>
                      <a:pt x="15" y="102"/>
                      <a:pt x="20" y="121"/>
                      <a:pt x="30" y="142"/>
                    </a:cubicBezTo>
                    <a:cubicBezTo>
                      <a:pt x="37" y="157"/>
                      <a:pt x="47" y="172"/>
                      <a:pt x="57" y="187"/>
                    </a:cubicBezTo>
                    <a:cubicBezTo>
                      <a:pt x="65" y="200"/>
                      <a:pt x="74" y="214"/>
                      <a:pt x="83" y="227"/>
                    </a:cubicBezTo>
                    <a:cubicBezTo>
                      <a:pt x="83" y="200"/>
                      <a:pt x="94" y="180"/>
                      <a:pt x="93" y="159"/>
                    </a:cubicBezTo>
                    <a:cubicBezTo>
                      <a:pt x="92" y="146"/>
                      <a:pt x="88" y="133"/>
                      <a:pt x="84" y="121"/>
                    </a:cubicBezTo>
                    <a:cubicBezTo>
                      <a:pt x="79" y="107"/>
                      <a:pt x="75" y="94"/>
                      <a:pt x="70" y="81"/>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7" name="Google Shape;3367;p54"/>
              <p:cNvSpPr/>
              <p:nvPr/>
            </p:nvSpPr>
            <p:spPr>
              <a:xfrm>
                <a:off x="7970570" y="864379"/>
                <a:ext cx="323186" cy="986575"/>
              </a:xfrm>
              <a:custGeom>
                <a:avLst/>
                <a:gdLst/>
                <a:ahLst/>
                <a:cxnLst/>
                <a:rect l="l" t="t" r="r" b="b"/>
                <a:pathLst>
                  <a:path w="65" h="199" extrusionOk="0">
                    <a:moveTo>
                      <a:pt x="32" y="142"/>
                    </a:moveTo>
                    <a:cubicBezTo>
                      <a:pt x="23" y="123"/>
                      <a:pt x="19" y="106"/>
                      <a:pt x="16" y="89"/>
                    </a:cubicBezTo>
                    <a:cubicBezTo>
                      <a:pt x="10" y="63"/>
                      <a:pt x="5" y="39"/>
                      <a:pt x="9" y="23"/>
                    </a:cubicBezTo>
                    <a:cubicBezTo>
                      <a:pt x="10" y="18"/>
                      <a:pt x="12" y="15"/>
                      <a:pt x="18" y="15"/>
                    </a:cubicBezTo>
                    <a:cubicBezTo>
                      <a:pt x="20" y="17"/>
                      <a:pt x="22" y="20"/>
                      <a:pt x="25" y="22"/>
                    </a:cubicBezTo>
                    <a:cubicBezTo>
                      <a:pt x="30" y="25"/>
                      <a:pt x="32" y="23"/>
                      <a:pt x="33" y="21"/>
                    </a:cubicBezTo>
                    <a:cubicBezTo>
                      <a:pt x="34" y="20"/>
                      <a:pt x="52" y="39"/>
                      <a:pt x="54" y="40"/>
                    </a:cubicBezTo>
                    <a:cubicBezTo>
                      <a:pt x="49" y="29"/>
                      <a:pt x="45" y="19"/>
                      <a:pt x="41" y="9"/>
                    </a:cubicBezTo>
                    <a:cubicBezTo>
                      <a:pt x="37" y="5"/>
                      <a:pt x="32" y="5"/>
                      <a:pt x="31" y="7"/>
                    </a:cubicBezTo>
                    <a:cubicBezTo>
                      <a:pt x="30" y="9"/>
                      <a:pt x="28" y="12"/>
                      <a:pt x="22" y="9"/>
                    </a:cubicBezTo>
                    <a:cubicBezTo>
                      <a:pt x="18" y="6"/>
                      <a:pt x="16" y="3"/>
                      <a:pt x="14" y="0"/>
                    </a:cubicBezTo>
                    <a:cubicBezTo>
                      <a:pt x="8" y="0"/>
                      <a:pt x="6" y="4"/>
                      <a:pt x="4" y="9"/>
                    </a:cubicBezTo>
                    <a:cubicBezTo>
                      <a:pt x="0" y="28"/>
                      <a:pt x="5" y="54"/>
                      <a:pt x="12" y="84"/>
                    </a:cubicBezTo>
                    <a:cubicBezTo>
                      <a:pt x="15" y="102"/>
                      <a:pt x="20" y="121"/>
                      <a:pt x="30" y="142"/>
                    </a:cubicBezTo>
                    <a:cubicBezTo>
                      <a:pt x="37" y="157"/>
                      <a:pt x="47" y="172"/>
                      <a:pt x="57" y="187"/>
                    </a:cubicBezTo>
                    <a:cubicBezTo>
                      <a:pt x="59" y="191"/>
                      <a:pt x="62" y="195"/>
                      <a:pt x="65" y="199"/>
                    </a:cubicBezTo>
                    <a:cubicBezTo>
                      <a:pt x="65" y="195"/>
                      <a:pt x="65" y="195"/>
                      <a:pt x="65" y="195"/>
                    </a:cubicBezTo>
                    <a:cubicBezTo>
                      <a:pt x="62" y="191"/>
                      <a:pt x="59" y="186"/>
                      <a:pt x="56" y="182"/>
                    </a:cubicBezTo>
                    <a:cubicBezTo>
                      <a:pt x="47" y="169"/>
                      <a:pt x="38" y="155"/>
                      <a:pt x="32" y="142"/>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8" name="Google Shape;3368;p54"/>
              <p:cNvSpPr/>
              <p:nvPr/>
            </p:nvSpPr>
            <p:spPr>
              <a:xfrm>
                <a:off x="8010261" y="949430"/>
                <a:ext cx="181437" cy="663389"/>
              </a:xfrm>
              <a:custGeom>
                <a:avLst/>
                <a:gdLst/>
                <a:ahLst/>
                <a:cxnLst/>
                <a:rect l="l" t="t" r="r" b="b"/>
                <a:pathLst>
                  <a:path w="36" h="134" extrusionOk="0">
                    <a:moveTo>
                      <a:pt x="4" y="0"/>
                    </a:moveTo>
                    <a:cubicBezTo>
                      <a:pt x="3" y="2"/>
                      <a:pt x="2" y="4"/>
                      <a:pt x="1" y="6"/>
                    </a:cubicBezTo>
                    <a:cubicBezTo>
                      <a:pt x="1" y="8"/>
                      <a:pt x="0" y="11"/>
                      <a:pt x="0" y="15"/>
                    </a:cubicBezTo>
                    <a:cubicBezTo>
                      <a:pt x="1" y="30"/>
                      <a:pt x="5" y="48"/>
                      <a:pt x="9" y="67"/>
                    </a:cubicBezTo>
                    <a:cubicBezTo>
                      <a:pt x="13" y="85"/>
                      <a:pt x="17" y="104"/>
                      <a:pt x="27" y="125"/>
                    </a:cubicBezTo>
                    <a:cubicBezTo>
                      <a:pt x="28" y="128"/>
                      <a:pt x="30" y="131"/>
                      <a:pt x="31" y="134"/>
                    </a:cubicBezTo>
                    <a:cubicBezTo>
                      <a:pt x="33" y="129"/>
                      <a:pt x="35" y="124"/>
                      <a:pt x="36" y="119"/>
                    </a:cubicBezTo>
                    <a:cubicBezTo>
                      <a:pt x="31" y="109"/>
                      <a:pt x="26" y="99"/>
                      <a:pt x="23" y="88"/>
                    </a:cubicBezTo>
                    <a:cubicBezTo>
                      <a:pt x="15" y="61"/>
                      <a:pt x="8" y="30"/>
                      <a:pt x="4"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9" name="Google Shape;3369;p54"/>
              <p:cNvSpPr/>
              <p:nvPr/>
            </p:nvSpPr>
            <p:spPr>
              <a:xfrm>
                <a:off x="8010261" y="898398"/>
                <a:ext cx="22680" cy="124739"/>
              </a:xfrm>
              <a:custGeom>
                <a:avLst/>
                <a:gdLst/>
                <a:ahLst/>
                <a:cxnLst/>
                <a:rect l="l" t="t" r="r" b="b"/>
                <a:pathLst>
                  <a:path w="5" h="25" extrusionOk="0">
                    <a:moveTo>
                      <a:pt x="3" y="0"/>
                    </a:moveTo>
                    <a:cubicBezTo>
                      <a:pt x="3" y="0"/>
                      <a:pt x="3" y="1"/>
                      <a:pt x="3" y="2"/>
                    </a:cubicBezTo>
                    <a:cubicBezTo>
                      <a:pt x="1" y="8"/>
                      <a:pt x="0" y="16"/>
                      <a:pt x="1" y="25"/>
                    </a:cubicBezTo>
                    <a:cubicBezTo>
                      <a:pt x="1" y="21"/>
                      <a:pt x="2" y="18"/>
                      <a:pt x="2" y="16"/>
                    </a:cubicBezTo>
                    <a:cubicBezTo>
                      <a:pt x="3" y="14"/>
                      <a:pt x="4" y="12"/>
                      <a:pt x="5" y="10"/>
                    </a:cubicBezTo>
                    <a:cubicBezTo>
                      <a:pt x="4" y="7"/>
                      <a:pt x="4" y="3"/>
                      <a:pt x="3"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0" name="Google Shape;3370;p54"/>
              <p:cNvSpPr/>
              <p:nvPr/>
            </p:nvSpPr>
            <p:spPr>
              <a:xfrm>
                <a:off x="7307192" y="1000458"/>
                <a:ext cx="963884" cy="958227"/>
              </a:xfrm>
              <a:custGeom>
                <a:avLst/>
                <a:gdLst/>
                <a:ahLst/>
                <a:cxnLst/>
                <a:rect l="l" t="t" r="r" b="b"/>
                <a:pathLst>
                  <a:path w="194" h="193" extrusionOk="0">
                    <a:moveTo>
                      <a:pt x="164" y="120"/>
                    </a:moveTo>
                    <a:cubicBezTo>
                      <a:pt x="143" y="81"/>
                      <a:pt x="108" y="53"/>
                      <a:pt x="73" y="25"/>
                    </a:cubicBezTo>
                    <a:cubicBezTo>
                      <a:pt x="57" y="13"/>
                      <a:pt x="41" y="1"/>
                      <a:pt x="21" y="0"/>
                    </a:cubicBezTo>
                    <a:cubicBezTo>
                      <a:pt x="18" y="2"/>
                      <a:pt x="21" y="7"/>
                      <a:pt x="23" y="9"/>
                    </a:cubicBezTo>
                    <a:cubicBezTo>
                      <a:pt x="26" y="11"/>
                      <a:pt x="30" y="14"/>
                      <a:pt x="28" y="18"/>
                    </a:cubicBezTo>
                    <a:cubicBezTo>
                      <a:pt x="19" y="14"/>
                      <a:pt x="7" y="17"/>
                      <a:pt x="0" y="25"/>
                    </a:cubicBezTo>
                    <a:cubicBezTo>
                      <a:pt x="21" y="38"/>
                      <a:pt x="38" y="56"/>
                      <a:pt x="55" y="74"/>
                    </a:cubicBezTo>
                    <a:cubicBezTo>
                      <a:pt x="67" y="86"/>
                      <a:pt x="79" y="99"/>
                      <a:pt x="84" y="116"/>
                    </a:cubicBezTo>
                    <a:cubicBezTo>
                      <a:pt x="85" y="120"/>
                      <a:pt x="86" y="124"/>
                      <a:pt x="88" y="128"/>
                    </a:cubicBezTo>
                    <a:cubicBezTo>
                      <a:pt x="91" y="131"/>
                      <a:pt x="95" y="133"/>
                      <a:pt x="98" y="136"/>
                    </a:cubicBezTo>
                    <a:cubicBezTo>
                      <a:pt x="111" y="143"/>
                      <a:pt x="125" y="151"/>
                      <a:pt x="138" y="158"/>
                    </a:cubicBezTo>
                    <a:cubicBezTo>
                      <a:pt x="147" y="164"/>
                      <a:pt x="156" y="169"/>
                      <a:pt x="163" y="176"/>
                    </a:cubicBezTo>
                    <a:cubicBezTo>
                      <a:pt x="168" y="180"/>
                      <a:pt x="172" y="185"/>
                      <a:pt x="177" y="188"/>
                    </a:cubicBezTo>
                    <a:cubicBezTo>
                      <a:pt x="182" y="192"/>
                      <a:pt x="188" y="193"/>
                      <a:pt x="194" y="191"/>
                    </a:cubicBezTo>
                    <a:cubicBezTo>
                      <a:pt x="189" y="179"/>
                      <a:pt x="185" y="168"/>
                      <a:pt x="181" y="157"/>
                    </a:cubicBezTo>
                    <a:cubicBezTo>
                      <a:pt x="176" y="144"/>
                      <a:pt x="171" y="132"/>
                      <a:pt x="164" y="120"/>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1" name="Google Shape;3371;p54"/>
              <p:cNvSpPr/>
              <p:nvPr/>
            </p:nvSpPr>
            <p:spPr>
              <a:xfrm>
                <a:off x="7307192" y="1000458"/>
                <a:ext cx="618022" cy="334530"/>
              </a:xfrm>
              <a:custGeom>
                <a:avLst/>
                <a:gdLst/>
                <a:ahLst/>
                <a:cxnLst/>
                <a:rect l="l" t="t" r="r" b="b"/>
                <a:pathLst>
                  <a:path w="124" h="68" extrusionOk="0">
                    <a:moveTo>
                      <a:pt x="21" y="0"/>
                    </a:moveTo>
                    <a:cubicBezTo>
                      <a:pt x="18" y="2"/>
                      <a:pt x="21" y="7"/>
                      <a:pt x="23" y="9"/>
                    </a:cubicBezTo>
                    <a:cubicBezTo>
                      <a:pt x="26" y="11"/>
                      <a:pt x="30" y="14"/>
                      <a:pt x="28" y="18"/>
                    </a:cubicBezTo>
                    <a:cubicBezTo>
                      <a:pt x="19" y="14"/>
                      <a:pt x="7" y="17"/>
                      <a:pt x="0" y="25"/>
                    </a:cubicBezTo>
                    <a:cubicBezTo>
                      <a:pt x="2" y="26"/>
                      <a:pt x="4" y="28"/>
                      <a:pt x="6" y="29"/>
                    </a:cubicBezTo>
                    <a:cubicBezTo>
                      <a:pt x="5" y="24"/>
                      <a:pt x="34" y="24"/>
                      <a:pt x="42" y="27"/>
                    </a:cubicBezTo>
                    <a:cubicBezTo>
                      <a:pt x="43" y="24"/>
                      <a:pt x="41" y="18"/>
                      <a:pt x="39" y="16"/>
                    </a:cubicBezTo>
                    <a:cubicBezTo>
                      <a:pt x="36" y="14"/>
                      <a:pt x="34" y="14"/>
                      <a:pt x="36" y="12"/>
                    </a:cubicBezTo>
                    <a:cubicBezTo>
                      <a:pt x="53" y="12"/>
                      <a:pt x="59" y="19"/>
                      <a:pt x="72" y="29"/>
                    </a:cubicBezTo>
                    <a:cubicBezTo>
                      <a:pt x="87" y="41"/>
                      <a:pt x="121" y="67"/>
                      <a:pt x="124" y="68"/>
                    </a:cubicBezTo>
                    <a:cubicBezTo>
                      <a:pt x="108" y="53"/>
                      <a:pt x="90" y="39"/>
                      <a:pt x="73" y="25"/>
                    </a:cubicBezTo>
                    <a:cubicBezTo>
                      <a:pt x="57" y="13"/>
                      <a:pt x="41" y="1"/>
                      <a:pt x="21" y="0"/>
                    </a:cubicBezTo>
                    <a:close/>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2" name="Google Shape;3372;p54"/>
              <p:cNvSpPr/>
              <p:nvPr/>
            </p:nvSpPr>
            <p:spPr>
              <a:xfrm>
                <a:off x="7346880" y="1147877"/>
                <a:ext cx="232468" cy="215459"/>
              </a:xfrm>
              <a:custGeom>
                <a:avLst/>
                <a:gdLst/>
                <a:ahLst/>
                <a:cxnLst/>
                <a:rect l="l" t="t" r="r" b="b"/>
                <a:pathLst>
                  <a:path w="47" h="44" extrusionOk="0">
                    <a:moveTo>
                      <a:pt x="0" y="0"/>
                    </a:moveTo>
                    <a:cubicBezTo>
                      <a:pt x="18" y="13"/>
                      <a:pt x="33" y="28"/>
                      <a:pt x="47" y="44"/>
                    </a:cubicBezTo>
                    <a:cubicBezTo>
                      <a:pt x="33" y="28"/>
                      <a:pt x="18" y="13"/>
                      <a:pt x="0" y="0"/>
                    </a:cubicBezTo>
                    <a:cubicBezTo>
                      <a:pt x="0" y="0"/>
                      <a:pt x="0" y="0"/>
                      <a:pt x="0" y="0"/>
                    </a:cubicBezTo>
                  </a:path>
                </a:pathLst>
              </a:custGeom>
              <a:solidFill>
                <a:srgbClr val="E8A5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3" name="Google Shape;3373;p54"/>
              <p:cNvSpPr/>
              <p:nvPr/>
            </p:nvSpPr>
            <p:spPr>
              <a:xfrm>
                <a:off x="7346880" y="1147877"/>
                <a:ext cx="799458" cy="561329"/>
              </a:xfrm>
              <a:custGeom>
                <a:avLst/>
                <a:gdLst/>
                <a:ahLst/>
                <a:cxnLst/>
                <a:rect l="l" t="t" r="r" b="b"/>
                <a:pathLst>
                  <a:path w="161" h="113" extrusionOk="0">
                    <a:moveTo>
                      <a:pt x="0" y="0"/>
                    </a:moveTo>
                    <a:cubicBezTo>
                      <a:pt x="18" y="13"/>
                      <a:pt x="33" y="28"/>
                      <a:pt x="47" y="44"/>
                    </a:cubicBezTo>
                    <a:cubicBezTo>
                      <a:pt x="47" y="44"/>
                      <a:pt x="47" y="44"/>
                      <a:pt x="47" y="44"/>
                    </a:cubicBezTo>
                    <a:cubicBezTo>
                      <a:pt x="59" y="56"/>
                      <a:pt x="71" y="69"/>
                      <a:pt x="76" y="86"/>
                    </a:cubicBezTo>
                    <a:cubicBezTo>
                      <a:pt x="77" y="90"/>
                      <a:pt x="78" y="94"/>
                      <a:pt x="80" y="98"/>
                    </a:cubicBezTo>
                    <a:cubicBezTo>
                      <a:pt x="80" y="98"/>
                      <a:pt x="81" y="98"/>
                      <a:pt x="81" y="98"/>
                    </a:cubicBezTo>
                    <a:cubicBezTo>
                      <a:pt x="86" y="100"/>
                      <a:pt x="92" y="102"/>
                      <a:pt x="98" y="104"/>
                    </a:cubicBezTo>
                    <a:cubicBezTo>
                      <a:pt x="104" y="107"/>
                      <a:pt x="110" y="109"/>
                      <a:pt x="116" y="113"/>
                    </a:cubicBezTo>
                    <a:cubicBezTo>
                      <a:pt x="116" y="109"/>
                      <a:pt x="117" y="106"/>
                      <a:pt x="117" y="103"/>
                    </a:cubicBezTo>
                    <a:cubicBezTo>
                      <a:pt x="117" y="103"/>
                      <a:pt x="117" y="103"/>
                      <a:pt x="117" y="103"/>
                    </a:cubicBezTo>
                    <a:cubicBezTo>
                      <a:pt x="118" y="103"/>
                      <a:pt x="118" y="102"/>
                      <a:pt x="118" y="102"/>
                    </a:cubicBezTo>
                    <a:cubicBezTo>
                      <a:pt x="118" y="101"/>
                      <a:pt x="117" y="99"/>
                      <a:pt x="117" y="98"/>
                    </a:cubicBezTo>
                    <a:cubicBezTo>
                      <a:pt x="117" y="98"/>
                      <a:pt x="117" y="98"/>
                      <a:pt x="117" y="98"/>
                    </a:cubicBezTo>
                    <a:cubicBezTo>
                      <a:pt x="117" y="98"/>
                      <a:pt x="117" y="98"/>
                      <a:pt x="117" y="98"/>
                    </a:cubicBezTo>
                    <a:cubicBezTo>
                      <a:pt x="125" y="97"/>
                      <a:pt x="133" y="97"/>
                      <a:pt x="141" y="96"/>
                    </a:cubicBezTo>
                    <a:cubicBezTo>
                      <a:pt x="143" y="96"/>
                      <a:pt x="145" y="96"/>
                      <a:pt x="147" y="96"/>
                    </a:cubicBezTo>
                    <a:cubicBezTo>
                      <a:pt x="152" y="96"/>
                      <a:pt x="156" y="97"/>
                      <a:pt x="160" y="99"/>
                    </a:cubicBezTo>
                    <a:cubicBezTo>
                      <a:pt x="160" y="99"/>
                      <a:pt x="161" y="99"/>
                      <a:pt x="161" y="100"/>
                    </a:cubicBezTo>
                    <a:cubicBezTo>
                      <a:pt x="161" y="100"/>
                      <a:pt x="161" y="100"/>
                      <a:pt x="161" y="100"/>
                    </a:cubicBezTo>
                    <a:cubicBezTo>
                      <a:pt x="160" y="97"/>
                      <a:pt x="158" y="93"/>
                      <a:pt x="156" y="90"/>
                    </a:cubicBezTo>
                    <a:cubicBezTo>
                      <a:pt x="156" y="90"/>
                      <a:pt x="156" y="90"/>
                      <a:pt x="156" y="90"/>
                    </a:cubicBezTo>
                    <a:cubicBezTo>
                      <a:pt x="155" y="87"/>
                      <a:pt x="154" y="85"/>
                      <a:pt x="152" y="83"/>
                    </a:cubicBezTo>
                    <a:cubicBezTo>
                      <a:pt x="147" y="90"/>
                      <a:pt x="134" y="92"/>
                      <a:pt x="123" y="92"/>
                    </a:cubicBezTo>
                    <a:cubicBezTo>
                      <a:pt x="119" y="92"/>
                      <a:pt x="115" y="91"/>
                      <a:pt x="112" y="91"/>
                    </a:cubicBezTo>
                    <a:cubicBezTo>
                      <a:pt x="84" y="89"/>
                      <a:pt x="81" y="61"/>
                      <a:pt x="62" y="44"/>
                    </a:cubicBezTo>
                    <a:cubicBezTo>
                      <a:pt x="47" y="29"/>
                      <a:pt x="28" y="6"/>
                      <a:pt x="7" y="2"/>
                    </a:cubicBezTo>
                    <a:cubicBezTo>
                      <a:pt x="4" y="2"/>
                      <a:pt x="2" y="1"/>
                      <a:pt x="0"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4" name="Google Shape;3374;p54"/>
              <p:cNvSpPr/>
              <p:nvPr/>
            </p:nvSpPr>
            <p:spPr>
              <a:xfrm>
                <a:off x="7057716" y="1266948"/>
                <a:ext cx="1230371" cy="725756"/>
              </a:xfrm>
              <a:custGeom>
                <a:avLst/>
                <a:gdLst/>
                <a:ahLst/>
                <a:cxnLst/>
                <a:rect l="l" t="t" r="r" b="b"/>
                <a:pathLst>
                  <a:path w="247" h="146" extrusionOk="0">
                    <a:moveTo>
                      <a:pt x="234" y="129"/>
                    </a:moveTo>
                    <a:cubicBezTo>
                      <a:pt x="210" y="110"/>
                      <a:pt x="185" y="91"/>
                      <a:pt x="156" y="80"/>
                    </a:cubicBezTo>
                    <a:cubicBezTo>
                      <a:pt x="142" y="75"/>
                      <a:pt x="127" y="72"/>
                      <a:pt x="116" y="62"/>
                    </a:cubicBezTo>
                    <a:cubicBezTo>
                      <a:pt x="110" y="58"/>
                      <a:pt x="106" y="52"/>
                      <a:pt x="100" y="47"/>
                    </a:cubicBezTo>
                    <a:cubicBezTo>
                      <a:pt x="89" y="39"/>
                      <a:pt x="75" y="36"/>
                      <a:pt x="63" y="29"/>
                    </a:cubicBezTo>
                    <a:cubicBezTo>
                      <a:pt x="48" y="20"/>
                      <a:pt x="35" y="4"/>
                      <a:pt x="17" y="1"/>
                    </a:cubicBezTo>
                    <a:cubicBezTo>
                      <a:pt x="10" y="0"/>
                      <a:pt x="2" y="2"/>
                      <a:pt x="1" y="8"/>
                    </a:cubicBezTo>
                    <a:cubicBezTo>
                      <a:pt x="0" y="13"/>
                      <a:pt x="3" y="17"/>
                      <a:pt x="6" y="19"/>
                    </a:cubicBezTo>
                    <a:cubicBezTo>
                      <a:pt x="10" y="22"/>
                      <a:pt x="14" y="23"/>
                      <a:pt x="18" y="25"/>
                    </a:cubicBezTo>
                    <a:cubicBezTo>
                      <a:pt x="24" y="27"/>
                      <a:pt x="30" y="32"/>
                      <a:pt x="35" y="36"/>
                    </a:cubicBezTo>
                    <a:cubicBezTo>
                      <a:pt x="50" y="48"/>
                      <a:pt x="65" y="62"/>
                      <a:pt x="79" y="76"/>
                    </a:cubicBezTo>
                    <a:cubicBezTo>
                      <a:pt x="85" y="83"/>
                      <a:pt x="91" y="90"/>
                      <a:pt x="98" y="95"/>
                    </a:cubicBezTo>
                    <a:cubicBezTo>
                      <a:pt x="115" y="108"/>
                      <a:pt x="137" y="111"/>
                      <a:pt x="158" y="114"/>
                    </a:cubicBezTo>
                    <a:cubicBezTo>
                      <a:pt x="166" y="114"/>
                      <a:pt x="175" y="115"/>
                      <a:pt x="183" y="118"/>
                    </a:cubicBezTo>
                    <a:cubicBezTo>
                      <a:pt x="190" y="120"/>
                      <a:pt x="196" y="124"/>
                      <a:pt x="202" y="128"/>
                    </a:cubicBezTo>
                    <a:cubicBezTo>
                      <a:pt x="216" y="136"/>
                      <a:pt x="232" y="142"/>
                      <a:pt x="247" y="146"/>
                    </a:cubicBezTo>
                    <a:cubicBezTo>
                      <a:pt x="247" y="139"/>
                      <a:pt x="240" y="133"/>
                      <a:pt x="234" y="129"/>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5" name="Google Shape;3375;p54"/>
              <p:cNvSpPr/>
              <p:nvPr/>
            </p:nvSpPr>
            <p:spPr>
              <a:xfrm>
                <a:off x="7057716" y="1266948"/>
                <a:ext cx="198449" cy="119071"/>
              </a:xfrm>
              <a:custGeom>
                <a:avLst/>
                <a:gdLst/>
                <a:ahLst/>
                <a:cxnLst/>
                <a:rect l="l" t="t" r="r" b="b"/>
                <a:pathLst>
                  <a:path w="40" h="24" extrusionOk="0">
                    <a:moveTo>
                      <a:pt x="1" y="8"/>
                    </a:moveTo>
                    <a:cubicBezTo>
                      <a:pt x="0" y="13"/>
                      <a:pt x="3" y="17"/>
                      <a:pt x="6" y="19"/>
                    </a:cubicBezTo>
                    <a:cubicBezTo>
                      <a:pt x="9" y="21"/>
                      <a:pt x="12" y="22"/>
                      <a:pt x="15" y="24"/>
                    </a:cubicBezTo>
                    <a:cubicBezTo>
                      <a:pt x="14" y="21"/>
                      <a:pt x="13" y="19"/>
                      <a:pt x="13" y="16"/>
                    </a:cubicBezTo>
                    <a:cubicBezTo>
                      <a:pt x="15" y="10"/>
                      <a:pt x="23" y="8"/>
                      <a:pt x="29" y="9"/>
                    </a:cubicBezTo>
                    <a:cubicBezTo>
                      <a:pt x="33" y="10"/>
                      <a:pt x="37" y="11"/>
                      <a:pt x="40" y="13"/>
                    </a:cubicBezTo>
                    <a:cubicBezTo>
                      <a:pt x="33" y="7"/>
                      <a:pt x="25" y="3"/>
                      <a:pt x="17" y="1"/>
                    </a:cubicBezTo>
                    <a:cubicBezTo>
                      <a:pt x="10" y="0"/>
                      <a:pt x="2" y="2"/>
                      <a:pt x="1" y="8"/>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6" name="Google Shape;3376;p54"/>
              <p:cNvSpPr/>
              <p:nvPr/>
            </p:nvSpPr>
            <p:spPr>
              <a:xfrm>
                <a:off x="7086064" y="1357668"/>
                <a:ext cx="459264" cy="379890"/>
              </a:xfrm>
              <a:custGeom>
                <a:avLst/>
                <a:gdLst/>
                <a:ahLst/>
                <a:cxnLst/>
                <a:rect l="l" t="t" r="r" b="b"/>
                <a:pathLst>
                  <a:path w="93" h="77" extrusionOk="0">
                    <a:moveTo>
                      <a:pt x="74" y="59"/>
                    </a:moveTo>
                    <a:cubicBezTo>
                      <a:pt x="80" y="65"/>
                      <a:pt x="86" y="72"/>
                      <a:pt x="93" y="77"/>
                    </a:cubicBezTo>
                    <a:cubicBezTo>
                      <a:pt x="86" y="72"/>
                      <a:pt x="80" y="65"/>
                      <a:pt x="74" y="59"/>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0" y="1"/>
                    </a:moveTo>
                    <a:cubicBezTo>
                      <a:pt x="0" y="1"/>
                      <a:pt x="1" y="1"/>
                      <a:pt x="1" y="1"/>
                    </a:cubicBezTo>
                    <a:cubicBezTo>
                      <a:pt x="1"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8A5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7" name="Google Shape;3377;p54"/>
              <p:cNvSpPr/>
              <p:nvPr/>
            </p:nvSpPr>
            <p:spPr>
              <a:xfrm>
                <a:off x="7091736" y="1346328"/>
                <a:ext cx="980895" cy="493289"/>
              </a:xfrm>
              <a:custGeom>
                <a:avLst/>
                <a:gdLst/>
                <a:ahLst/>
                <a:cxnLst/>
                <a:rect l="l" t="t" r="r" b="b"/>
                <a:pathLst>
                  <a:path w="198" h="99" extrusionOk="0">
                    <a:moveTo>
                      <a:pt x="3" y="5"/>
                    </a:moveTo>
                    <a:cubicBezTo>
                      <a:pt x="3" y="5"/>
                      <a:pt x="3" y="5"/>
                      <a:pt x="3" y="5"/>
                    </a:cubicBezTo>
                    <a:cubicBezTo>
                      <a:pt x="3" y="5"/>
                      <a:pt x="3" y="5"/>
                      <a:pt x="3" y="5"/>
                    </a:cubicBezTo>
                    <a:moveTo>
                      <a:pt x="2" y="5"/>
                    </a:moveTo>
                    <a:cubicBezTo>
                      <a:pt x="2" y="5"/>
                      <a:pt x="3" y="5"/>
                      <a:pt x="3" y="5"/>
                    </a:cubicBezTo>
                    <a:cubicBezTo>
                      <a:pt x="3" y="5"/>
                      <a:pt x="2" y="5"/>
                      <a:pt x="2" y="5"/>
                    </a:cubicBezTo>
                    <a:moveTo>
                      <a:pt x="1" y="4"/>
                    </a:moveTo>
                    <a:cubicBezTo>
                      <a:pt x="1" y="4"/>
                      <a:pt x="2" y="4"/>
                      <a:pt x="2" y="5"/>
                    </a:cubicBezTo>
                    <a:cubicBezTo>
                      <a:pt x="2" y="4"/>
                      <a:pt x="1" y="4"/>
                      <a:pt x="1" y="4"/>
                    </a:cubicBezTo>
                    <a:moveTo>
                      <a:pt x="0" y="3"/>
                    </a:moveTo>
                    <a:cubicBezTo>
                      <a:pt x="0" y="3"/>
                      <a:pt x="0" y="4"/>
                      <a:pt x="0" y="4"/>
                    </a:cubicBezTo>
                    <a:cubicBezTo>
                      <a:pt x="0" y="4"/>
                      <a:pt x="0" y="3"/>
                      <a:pt x="0" y="3"/>
                    </a:cubicBezTo>
                    <a:moveTo>
                      <a:pt x="7" y="0"/>
                    </a:moveTo>
                    <a:cubicBezTo>
                      <a:pt x="7" y="3"/>
                      <a:pt x="8" y="5"/>
                      <a:pt x="9" y="8"/>
                    </a:cubicBezTo>
                    <a:cubicBezTo>
                      <a:pt x="10" y="8"/>
                      <a:pt x="11" y="8"/>
                      <a:pt x="12" y="9"/>
                    </a:cubicBezTo>
                    <a:cubicBezTo>
                      <a:pt x="18" y="11"/>
                      <a:pt x="24" y="16"/>
                      <a:pt x="29" y="20"/>
                    </a:cubicBezTo>
                    <a:cubicBezTo>
                      <a:pt x="44" y="32"/>
                      <a:pt x="59" y="46"/>
                      <a:pt x="73" y="60"/>
                    </a:cubicBezTo>
                    <a:cubicBezTo>
                      <a:pt x="73" y="61"/>
                      <a:pt x="73" y="61"/>
                      <a:pt x="73" y="61"/>
                    </a:cubicBezTo>
                    <a:cubicBezTo>
                      <a:pt x="79" y="67"/>
                      <a:pt x="85" y="74"/>
                      <a:pt x="92" y="79"/>
                    </a:cubicBezTo>
                    <a:cubicBezTo>
                      <a:pt x="92" y="79"/>
                      <a:pt x="92" y="79"/>
                      <a:pt x="92" y="79"/>
                    </a:cubicBezTo>
                    <a:cubicBezTo>
                      <a:pt x="103" y="88"/>
                      <a:pt x="117" y="92"/>
                      <a:pt x="131" y="95"/>
                    </a:cubicBezTo>
                    <a:cubicBezTo>
                      <a:pt x="132" y="94"/>
                      <a:pt x="134" y="94"/>
                      <a:pt x="135" y="94"/>
                    </a:cubicBezTo>
                    <a:cubicBezTo>
                      <a:pt x="135" y="94"/>
                      <a:pt x="135" y="94"/>
                      <a:pt x="135" y="94"/>
                    </a:cubicBezTo>
                    <a:cubicBezTo>
                      <a:pt x="141" y="93"/>
                      <a:pt x="148" y="93"/>
                      <a:pt x="155" y="93"/>
                    </a:cubicBezTo>
                    <a:cubicBezTo>
                      <a:pt x="169" y="93"/>
                      <a:pt x="184" y="95"/>
                      <a:pt x="198" y="99"/>
                    </a:cubicBezTo>
                    <a:cubicBezTo>
                      <a:pt x="198" y="98"/>
                      <a:pt x="198" y="97"/>
                      <a:pt x="198" y="95"/>
                    </a:cubicBezTo>
                    <a:cubicBezTo>
                      <a:pt x="188" y="92"/>
                      <a:pt x="177" y="89"/>
                      <a:pt x="166" y="88"/>
                    </a:cubicBezTo>
                    <a:cubicBezTo>
                      <a:pt x="149" y="86"/>
                      <a:pt x="132" y="82"/>
                      <a:pt x="119" y="77"/>
                    </a:cubicBezTo>
                    <a:cubicBezTo>
                      <a:pt x="94" y="67"/>
                      <a:pt x="72" y="44"/>
                      <a:pt x="53" y="25"/>
                    </a:cubicBezTo>
                    <a:cubicBezTo>
                      <a:pt x="40" y="13"/>
                      <a:pt x="23" y="7"/>
                      <a:pt x="7"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8" name="Google Shape;3378;p54"/>
              <p:cNvSpPr/>
              <p:nvPr/>
            </p:nvSpPr>
            <p:spPr>
              <a:xfrm>
                <a:off x="7063384" y="1317976"/>
                <a:ext cx="68039" cy="68040"/>
              </a:xfrm>
              <a:custGeom>
                <a:avLst/>
                <a:gdLst/>
                <a:ahLst/>
                <a:cxnLst/>
                <a:rect l="l" t="t" r="r" b="b"/>
                <a:pathLst>
                  <a:path w="14" h="14" extrusionOk="0">
                    <a:moveTo>
                      <a:pt x="0" y="0"/>
                    </a:moveTo>
                    <a:cubicBezTo>
                      <a:pt x="0" y="3"/>
                      <a:pt x="1" y="6"/>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9"/>
                      <a:pt x="4" y="9"/>
                    </a:cubicBezTo>
                    <a:cubicBezTo>
                      <a:pt x="4" y="9"/>
                      <a:pt x="4" y="9"/>
                      <a:pt x="4" y="9"/>
                    </a:cubicBezTo>
                    <a:cubicBezTo>
                      <a:pt x="4" y="9"/>
                      <a:pt x="4" y="9"/>
                      <a:pt x="4" y="9"/>
                    </a:cubicBezTo>
                    <a:cubicBezTo>
                      <a:pt x="4" y="9"/>
                      <a:pt x="4" y="9"/>
                      <a:pt x="4" y="9"/>
                    </a:cubicBezTo>
                    <a:cubicBezTo>
                      <a:pt x="4" y="9"/>
                      <a:pt x="4" y="9"/>
                      <a:pt x="4" y="9"/>
                    </a:cubicBezTo>
                    <a:cubicBezTo>
                      <a:pt x="4"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10"/>
                      <a:pt x="5" y="10"/>
                    </a:cubicBezTo>
                    <a:cubicBezTo>
                      <a:pt x="5" y="10"/>
                      <a:pt x="5" y="10"/>
                      <a:pt x="6" y="10"/>
                    </a:cubicBezTo>
                    <a:cubicBezTo>
                      <a:pt x="6" y="10"/>
                      <a:pt x="7" y="10"/>
                      <a:pt x="7" y="11"/>
                    </a:cubicBezTo>
                    <a:cubicBezTo>
                      <a:pt x="7" y="11"/>
                      <a:pt x="7" y="11"/>
                      <a:pt x="7" y="11"/>
                    </a:cubicBezTo>
                    <a:cubicBezTo>
                      <a:pt x="7" y="11"/>
                      <a:pt x="8" y="11"/>
                      <a:pt x="8" y="11"/>
                    </a:cubicBezTo>
                    <a:cubicBezTo>
                      <a:pt x="8" y="11"/>
                      <a:pt x="8" y="11"/>
                      <a:pt x="8" y="11"/>
                    </a:cubicBezTo>
                    <a:cubicBezTo>
                      <a:pt x="8" y="11"/>
                      <a:pt x="8" y="11"/>
                      <a:pt x="8" y="11"/>
                    </a:cubicBezTo>
                    <a:cubicBezTo>
                      <a:pt x="10" y="12"/>
                      <a:pt x="12" y="13"/>
                      <a:pt x="14" y="14"/>
                    </a:cubicBezTo>
                    <a:cubicBezTo>
                      <a:pt x="13" y="11"/>
                      <a:pt x="12" y="9"/>
                      <a:pt x="12" y="6"/>
                    </a:cubicBezTo>
                    <a:cubicBezTo>
                      <a:pt x="8" y="4"/>
                      <a:pt x="4" y="2"/>
                      <a:pt x="0"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9" name="Google Shape;3379;p54"/>
              <p:cNvSpPr/>
              <p:nvPr/>
            </p:nvSpPr>
            <p:spPr>
              <a:xfrm>
                <a:off x="6757209" y="1822606"/>
                <a:ext cx="1508195" cy="266491"/>
              </a:xfrm>
              <a:custGeom>
                <a:avLst/>
                <a:gdLst/>
                <a:ahLst/>
                <a:cxnLst/>
                <a:rect l="l" t="t" r="r" b="b"/>
                <a:pathLst>
                  <a:path w="304" h="54" extrusionOk="0">
                    <a:moveTo>
                      <a:pt x="296" y="17"/>
                    </a:moveTo>
                    <a:cubicBezTo>
                      <a:pt x="292" y="16"/>
                      <a:pt x="288" y="16"/>
                      <a:pt x="283" y="16"/>
                    </a:cubicBezTo>
                    <a:cubicBezTo>
                      <a:pt x="264" y="15"/>
                      <a:pt x="246" y="8"/>
                      <a:pt x="227" y="9"/>
                    </a:cubicBezTo>
                    <a:cubicBezTo>
                      <a:pt x="218" y="10"/>
                      <a:pt x="210" y="12"/>
                      <a:pt x="202" y="13"/>
                    </a:cubicBezTo>
                    <a:cubicBezTo>
                      <a:pt x="168" y="19"/>
                      <a:pt x="134" y="9"/>
                      <a:pt x="100" y="4"/>
                    </a:cubicBezTo>
                    <a:cubicBezTo>
                      <a:pt x="65" y="0"/>
                      <a:pt x="27" y="3"/>
                      <a:pt x="3" y="28"/>
                    </a:cubicBezTo>
                    <a:cubicBezTo>
                      <a:pt x="2" y="29"/>
                      <a:pt x="1" y="29"/>
                      <a:pt x="1" y="30"/>
                    </a:cubicBezTo>
                    <a:cubicBezTo>
                      <a:pt x="0" y="33"/>
                      <a:pt x="4" y="36"/>
                      <a:pt x="7" y="36"/>
                    </a:cubicBezTo>
                    <a:cubicBezTo>
                      <a:pt x="23" y="41"/>
                      <a:pt x="39" y="40"/>
                      <a:pt x="56" y="40"/>
                    </a:cubicBezTo>
                    <a:cubicBezTo>
                      <a:pt x="67" y="40"/>
                      <a:pt x="78" y="40"/>
                      <a:pt x="89" y="41"/>
                    </a:cubicBezTo>
                    <a:cubicBezTo>
                      <a:pt x="115" y="43"/>
                      <a:pt x="141" y="54"/>
                      <a:pt x="167" y="53"/>
                    </a:cubicBezTo>
                    <a:cubicBezTo>
                      <a:pt x="191" y="52"/>
                      <a:pt x="214" y="42"/>
                      <a:pt x="237" y="38"/>
                    </a:cubicBezTo>
                    <a:cubicBezTo>
                      <a:pt x="254" y="36"/>
                      <a:pt x="271" y="36"/>
                      <a:pt x="288" y="36"/>
                    </a:cubicBezTo>
                    <a:cubicBezTo>
                      <a:pt x="294" y="36"/>
                      <a:pt x="302" y="34"/>
                      <a:pt x="303" y="28"/>
                    </a:cubicBezTo>
                    <a:cubicBezTo>
                      <a:pt x="304" y="24"/>
                      <a:pt x="301" y="19"/>
                      <a:pt x="296" y="17"/>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0" name="Google Shape;3380;p54"/>
              <p:cNvSpPr/>
              <p:nvPr/>
            </p:nvSpPr>
            <p:spPr>
              <a:xfrm>
                <a:off x="6755781" y="1822606"/>
                <a:ext cx="538643" cy="192779"/>
              </a:xfrm>
              <a:custGeom>
                <a:avLst/>
                <a:gdLst/>
                <a:ahLst/>
                <a:cxnLst/>
                <a:rect l="l" t="t" r="r" b="b"/>
                <a:pathLst>
                  <a:path w="109" h="39" extrusionOk="0">
                    <a:moveTo>
                      <a:pt x="3" y="28"/>
                    </a:moveTo>
                    <a:cubicBezTo>
                      <a:pt x="2" y="29"/>
                      <a:pt x="1" y="29"/>
                      <a:pt x="1" y="30"/>
                    </a:cubicBezTo>
                    <a:cubicBezTo>
                      <a:pt x="0" y="33"/>
                      <a:pt x="4" y="36"/>
                      <a:pt x="7" y="36"/>
                    </a:cubicBezTo>
                    <a:cubicBezTo>
                      <a:pt x="11" y="38"/>
                      <a:pt x="16" y="38"/>
                      <a:pt x="21" y="39"/>
                    </a:cubicBezTo>
                    <a:cubicBezTo>
                      <a:pt x="18" y="38"/>
                      <a:pt x="15" y="36"/>
                      <a:pt x="16" y="33"/>
                    </a:cubicBezTo>
                    <a:cubicBezTo>
                      <a:pt x="16" y="32"/>
                      <a:pt x="17" y="32"/>
                      <a:pt x="18" y="31"/>
                    </a:cubicBezTo>
                    <a:cubicBezTo>
                      <a:pt x="29" y="2"/>
                      <a:pt x="109" y="6"/>
                      <a:pt x="109" y="6"/>
                    </a:cubicBezTo>
                    <a:cubicBezTo>
                      <a:pt x="106" y="5"/>
                      <a:pt x="103" y="5"/>
                      <a:pt x="100" y="4"/>
                    </a:cubicBezTo>
                    <a:cubicBezTo>
                      <a:pt x="65" y="0"/>
                      <a:pt x="27" y="3"/>
                      <a:pt x="3" y="28"/>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1" name="Google Shape;3381;p54"/>
              <p:cNvSpPr/>
              <p:nvPr/>
            </p:nvSpPr>
            <p:spPr>
              <a:xfrm>
                <a:off x="7647387" y="1896313"/>
                <a:ext cx="45359" cy="0"/>
              </a:xfrm>
              <a:custGeom>
                <a:avLst/>
                <a:gdLst/>
                <a:ahLst/>
                <a:cxnLst/>
                <a:rect l="l" t="t" r="r" b="b"/>
                <a:pathLst>
                  <a:path w="10" h="120000" extrusionOk="0">
                    <a:moveTo>
                      <a:pt x="10" y="0"/>
                    </a:moveTo>
                    <a:cubicBezTo>
                      <a:pt x="7" y="0"/>
                      <a:pt x="5" y="0"/>
                      <a:pt x="3" y="0"/>
                    </a:cubicBezTo>
                    <a:cubicBezTo>
                      <a:pt x="2" y="0"/>
                      <a:pt x="1" y="0"/>
                      <a:pt x="0" y="0"/>
                    </a:cubicBezTo>
                    <a:cubicBezTo>
                      <a:pt x="0" y="0"/>
                      <a:pt x="0" y="0"/>
                      <a:pt x="0" y="0"/>
                    </a:cubicBezTo>
                    <a:cubicBezTo>
                      <a:pt x="1" y="0"/>
                      <a:pt x="1" y="0"/>
                      <a:pt x="2" y="0"/>
                    </a:cubicBezTo>
                    <a:cubicBezTo>
                      <a:pt x="5" y="0"/>
                      <a:pt x="7" y="0"/>
                      <a:pt x="10" y="0"/>
                    </a:cubicBezTo>
                    <a:cubicBezTo>
                      <a:pt x="10" y="0"/>
                      <a:pt x="10" y="0"/>
                      <a:pt x="10" y="0"/>
                    </a:cubicBezTo>
                  </a:path>
                </a:pathLst>
              </a:custGeom>
              <a:solidFill>
                <a:srgbClr val="E8A5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2" name="Google Shape;3382;p54"/>
              <p:cNvSpPr/>
              <p:nvPr/>
            </p:nvSpPr>
            <p:spPr>
              <a:xfrm>
                <a:off x="6847928" y="1896313"/>
                <a:ext cx="997904" cy="187111"/>
              </a:xfrm>
              <a:custGeom>
                <a:avLst/>
                <a:gdLst/>
                <a:ahLst/>
                <a:cxnLst/>
                <a:rect l="l" t="t" r="r" b="b"/>
                <a:pathLst>
                  <a:path w="201" h="38" extrusionOk="0">
                    <a:moveTo>
                      <a:pt x="171" y="0"/>
                    </a:moveTo>
                    <a:cubicBezTo>
                      <a:pt x="168" y="0"/>
                      <a:pt x="166" y="0"/>
                      <a:pt x="163" y="0"/>
                    </a:cubicBezTo>
                    <a:cubicBezTo>
                      <a:pt x="162" y="0"/>
                      <a:pt x="162" y="0"/>
                      <a:pt x="161" y="0"/>
                    </a:cubicBezTo>
                    <a:cubicBezTo>
                      <a:pt x="163" y="5"/>
                      <a:pt x="166" y="10"/>
                      <a:pt x="166" y="12"/>
                    </a:cubicBezTo>
                    <a:cubicBezTo>
                      <a:pt x="165" y="17"/>
                      <a:pt x="164" y="22"/>
                      <a:pt x="161" y="25"/>
                    </a:cubicBezTo>
                    <a:cubicBezTo>
                      <a:pt x="132" y="21"/>
                      <a:pt x="104" y="9"/>
                      <a:pt x="74" y="7"/>
                    </a:cubicBezTo>
                    <a:cubicBezTo>
                      <a:pt x="73" y="7"/>
                      <a:pt x="72" y="7"/>
                      <a:pt x="71" y="7"/>
                    </a:cubicBezTo>
                    <a:cubicBezTo>
                      <a:pt x="64" y="7"/>
                      <a:pt x="57" y="8"/>
                      <a:pt x="49" y="8"/>
                    </a:cubicBezTo>
                    <a:cubicBezTo>
                      <a:pt x="42" y="9"/>
                      <a:pt x="34" y="10"/>
                      <a:pt x="26" y="10"/>
                    </a:cubicBezTo>
                    <a:cubicBezTo>
                      <a:pt x="19" y="10"/>
                      <a:pt x="12" y="9"/>
                      <a:pt x="5" y="8"/>
                    </a:cubicBezTo>
                    <a:cubicBezTo>
                      <a:pt x="3" y="10"/>
                      <a:pt x="1" y="12"/>
                      <a:pt x="0" y="14"/>
                    </a:cubicBezTo>
                    <a:cubicBezTo>
                      <a:pt x="31" y="22"/>
                      <a:pt x="69" y="16"/>
                      <a:pt x="98" y="25"/>
                    </a:cubicBezTo>
                    <a:cubicBezTo>
                      <a:pt x="117" y="31"/>
                      <a:pt x="134" y="37"/>
                      <a:pt x="154" y="38"/>
                    </a:cubicBezTo>
                    <a:cubicBezTo>
                      <a:pt x="155" y="38"/>
                      <a:pt x="156" y="37"/>
                      <a:pt x="157" y="37"/>
                    </a:cubicBezTo>
                    <a:cubicBezTo>
                      <a:pt x="158" y="37"/>
                      <a:pt x="159" y="36"/>
                      <a:pt x="160" y="35"/>
                    </a:cubicBezTo>
                    <a:cubicBezTo>
                      <a:pt x="172" y="27"/>
                      <a:pt x="186" y="20"/>
                      <a:pt x="201" y="17"/>
                    </a:cubicBezTo>
                    <a:cubicBezTo>
                      <a:pt x="199" y="15"/>
                      <a:pt x="197" y="13"/>
                      <a:pt x="195" y="11"/>
                    </a:cubicBezTo>
                    <a:cubicBezTo>
                      <a:pt x="195" y="11"/>
                      <a:pt x="195" y="11"/>
                      <a:pt x="195" y="11"/>
                    </a:cubicBezTo>
                    <a:cubicBezTo>
                      <a:pt x="194" y="10"/>
                      <a:pt x="193" y="10"/>
                      <a:pt x="192" y="9"/>
                    </a:cubicBezTo>
                    <a:cubicBezTo>
                      <a:pt x="192" y="9"/>
                      <a:pt x="193" y="9"/>
                      <a:pt x="193" y="10"/>
                    </a:cubicBezTo>
                    <a:cubicBezTo>
                      <a:pt x="188" y="6"/>
                      <a:pt x="182" y="5"/>
                      <a:pt x="176" y="3"/>
                    </a:cubicBezTo>
                    <a:cubicBezTo>
                      <a:pt x="174" y="2"/>
                      <a:pt x="172" y="1"/>
                      <a:pt x="171"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3" name="Google Shape;3383;p54"/>
              <p:cNvSpPr/>
              <p:nvPr/>
            </p:nvSpPr>
            <p:spPr>
              <a:xfrm>
                <a:off x="7066244" y="1964353"/>
                <a:ext cx="1179341" cy="510297"/>
              </a:xfrm>
              <a:custGeom>
                <a:avLst/>
                <a:gdLst/>
                <a:ahLst/>
                <a:cxnLst/>
                <a:rect l="l" t="t" r="r" b="b"/>
                <a:pathLst>
                  <a:path w="238" h="102" extrusionOk="0">
                    <a:moveTo>
                      <a:pt x="175" y="0"/>
                    </a:moveTo>
                    <a:cubicBezTo>
                      <a:pt x="153" y="0"/>
                      <a:pt x="133" y="10"/>
                      <a:pt x="115" y="21"/>
                    </a:cubicBezTo>
                    <a:cubicBezTo>
                      <a:pt x="96" y="33"/>
                      <a:pt x="79" y="47"/>
                      <a:pt x="60" y="56"/>
                    </a:cubicBezTo>
                    <a:cubicBezTo>
                      <a:pt x="41" y="64"/>
                      <a:pt x="19" y="69"/>
                      <a:pt x="5" y="85"/>
                    </a:cubicBezTo>
                    <a:cubicBezTo>
                      <a:pt x="3" y="88"/>
                      <a:pt x="0" y="92"/>
                      <a:pt x="2" y="96"/>
                    </a:cubicBezTo>
                    <a:cubicBezTo>
                      <a:pt x="4" y="102"/>
                      <a:pt x="13" y="102"/>
                      <a:pt x="20" y="100"/>
                    </a:cubicBezTo>
                    <a:cubicBezTo>
                      <a:pt x="39" y="95"/>
                      <a:pt x="57" y="90"/>
                      <a:pt x="76" y="85"/>
                    </a:cubicBezTo>
                    <a:cubicBezTo>
                      <a:pt x="88" y="81"/>
                      <a:pt x="100" y="78"/>
                      <a:pt x="112" y="74"/>
                    </a:cubicBezTo>
                    <a:cubicBezTo>
                      <a:pt x="153" y="63"/>
                      <a:pt x="194" y="51"/>
                      <a:pt x="227" y="26"/>
                    </a:cubicBezTo>
                    <a:cubicBezTo>
                      <a:pt x="232" y="21"/>
                      <a:pt x="238" y="13"/>
                      <a:pt x="234" y="8"/>
                    </a:cubicBezTo>
                    <a:cubicBezTo>
                      <a:pt x="214" y="9"/>
                      <a:pt x="195" y="1"/>
                      <a:pt x="175" y="0"/>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4" name="Google Shape;3384;p54"/>
              <p:cNvSpPr/>
              <p:nvPr/>
            </p:nvSpPr>
            <p:spPr>
              <a:xfrm>
                <a:off x="7064815" y="2276203"/>
                <a:ext cx="209789" cy="192779"/>
              </a:xfrm>
              <a:custGeom>
                <a:avLst/>
                <a:gdLst/>
                <a:ahLst/>
                <a:cxnLst/>
                <a:rect l="l" t="t" r="r" b="b"/>
                <a:pathLst>
                  <a:path w="42" h="38" extrusionOk="0">
                    <a:moveTo>
                      <a:pt x="42" y="0"/>
                    </a:moveTo>
                    <a:cubicBezTo>
                      <a:pt x="28" y="5"/>
                      <a:pt x="15" y="11"/>
                      <a:pt x="5" y="22"/>
                    </a:cubicBezTo>
                    <a:cubicBezTo>
                      <a:pt x="3" y="25"/>
                      <a:pt x="0" y="29"/>
                      <a:pt x="2" y="33"/>
                    </a:cubicBezTo>
                    <a:cubicBezTo>
                      <a:pt x="3" y="37"/>
                      <a:pt x="8" y="38"/>
                      <a:pt x="13" y="38"/>
                    </a:cubicBezTo>
                    <a:cubicBezTo>
                      <a:pt x="11" y="37"/>
                      <a:pt x="10" y="36"/>
                      <a:pt x="9" y="34"/>
                    </a:cubicBezTo>
                    <a:cubicBezTo>
                      <a:pt x="8" y="30"/>
                      <a:pt x="10" y="26"/>
                      <a:pt x="13" y="23"/>
                    </a:cubicBezTo>
                    <a:cubicBezTo>
                      <a:pt x="19" y="15"/>
                      <a:pt x="30" y="7"/>
                      <a:pt x="42" y="0"/>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5" name="Google Shape;3385;p54"/>
              <p:cNvSpPr/>
              <p:nvPr/>
            </p:nvSpPr>
            <p:spPr>
              <a:xfrm>
                <a:off x="7114415" y="2009713"/>
                <a:ext cx="827807" cy="430918"/>
              </a:xfrm>
              <a:custGeom>
                <a:avLst/>
                <a:gdLst/>
                <a:ahLst/>
                <a:cxnLst/>
                <a:rect l="l" t="t" r="r" b="b"/>
                <a:pathLst>
                  <a:path w="167" h="86" extrusionOk="0">
                    <a:moveTo>
                      <a:pt x="154" y="0"/>
                    </a:moveTo>
                    <a:cubicBezTo>
                      <a:pt x="151" y="1"/>
                      <a:pt x="149" y="1"/>
                      <a:pt x="146" y="2"/>
                    </a:cubicBezTo>
                    <a:cubicBezTo>
                      <a:pt x="148" y="6"/>
                      <a:pt x="149" y="9"/>
                      <a:pt x="149" y="13"/>
                    </a:cubicBezTo>
                    <a:cubicBezTo>
                      <a:pt x="149" y="28"/>
                      <a:pt x="131" y="26"/>
                      <a:pt x="118" y="32"/>
                    </a:cubicBezTo>
                    <a:cubicBezTo>
                      <a:pt x="95" y="43"/>
                      <a:pt x="79" y="58"/>
                      <a:pt x="56" y="65"/>
                    </a:cubicBezTo>
                    <a:cubicBezTo>
                      <a:pt x="39" y="70"/>
                      <a:pt x="20" y="78"/>
                      <a:pt x="2" y="79"/>
                    </a:cubicBezTo>
                    <a:cubicBezTo>
                      <a:pt x="1" y="81"/>
                      <a:pt x="0" y="82"/>
                      <a:pt x="0" y="84"/>
                    </a:cubicBezTo>
                    <a:cubicBezTo>
                      <a:pt x="2" y="86"/>
                      <a:pt x="4" y="86"/>
                      <a:pt x="8" y="86"/>
                    </a:cubicBezTo>
                    <a:cubicBezTo>
                      <a:pt x="10" y="86"/>
                      <a:pt x="13" y="86"/>
                      <a:pt x="16" y="85"/>
                    </a:cubicBezTo>
                    <a:cubicBezTo>
                      <a:pt x="34" y="80"/>
                      <a:pt x="53" y="75"/>
                      <a:pt x="71" y="70"/>
                    </a:cubicBezTo>
                    <a:cubicBezTo>
                      <a:pt x="84" y="66"/>
                      <a:pt x="96" y="63"/>
                      <a:pt x="108" y="59"/>
                    </a:cubicBezTo>
                    <a:cubicBezTo>
                      <a:pt x="119" y="56"/>
                      <a:pt x="130" y="53"/>
                      <a:pt x="140" y="50"/>
                    </a:cubicBezTo>
                    <a:cubicBezTo>
                      <a:pt x="141" y="47"/>
                      <a:pt x="142" y="44"/>
                      <a:pt x="143" y="41"/>
                    </a:cubicBezTo>
                    <a:cubicBezTo>
                      <a:pt x="144" y="35"/>
                      <a:pt x="146" y="30"/>
                      <a:pt x="149" y="24"/>
                    </a:cubicBezTo>
                    <a:cubicBezTo>
                      <a:pt x="149" y="24"/>
                      <a:pt x="149" y="24"/>
                      <a:pt x="149" y="24"/>
                    </a:cubicBezTo>
                    <a:cubicBezTo>
                      <a:pt x="149" y="24"/>
                      <a:pt x="149" y="24"/>
                      <a:pt x="149" y="24"/>
                    </a:cubicBezTo>
                    <a:cubicBezTo>
                      <a:pt x="149" y="24"/>
                      <a:pt x="149" y="24"/>
                      <a:pt x="149" y="24"/>
                    </a:cubicBezTo>
                    <a:cubicBezTo>
                      <a:pt x="153" y="16"/>
                      <a:pt x="160" y="10"/>
                      <a:pt x="167" y="5"/>
                    </a:cubicBezTo>
                    <a:cubicBezTo>
                      <a:pt x="162" y="4"/>
                      <a:pt x="158" y="3"/>
                      <a:pt x="154" y="0"/>
                    </a:cubicBezTo>
                    <a:cubicBezTo>
                      <a:pt x="154" y="0"/>
                      <a:pt x="154" y="0"/>
                      <a:pt x="154"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6" name="Google Shape;3386;p54"/>
              <p:cNvSpPr/>
              <p:nvPr/>
            </p:nvSpPr>
            <p:spPr>
              <a:xfrm>
                <a:off x="7097404" y="2400943"/>
                <a:ext cx="28351" cy="28352"/>
              </a:xfrm>
              <a:custGeom>
                <a:avLst/>
                <a:gdLst/>
                <a:ahLst/>
                <a:cxnLst/>
                <a:rect l="l" t="t" r="r" b="b"/>
                <a:pathLst>
                  <a:path w="5" h="5" extrusionOk="0">
                    <a:moveTo>
                      <a:pt x="5" y="0"/>
                    </a:moveTo>
                    <a:cubicBezTo>
                      <a:pt x="3" y="1"/>
                      <a:pt x="2" y="1"/>
                      <a:pt x="0" y="1"/>
                    </a:cubicBezTo>
                    <a:cubicBezTo>
                      <a:pt x="0" y="2"/>
                      <a:pt x="0" y="2"/>
                      <a:pt x="0" y="2"/>
                    </a:cubicBezTo>
                    <a:cubicBezTo>
                      <a:pt x="1" y="3"/>
                      <a:pt x="2" y="4"/>
                      <a:pt x="3" y="5"/>
                    </a:cubicBezTo>
                    <a:cubicBezTo>
                      <a:pt x="3" y="3"/>
                      <a:pt x="4" y="2"/>
                      <a:pt x="5"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7" name="Google Shape;3387;p54"/>
              <p:cNvSpPr/>
              <p:nvPr/>
            </p:nvSpPr>
            <p:spPr>
              <a:xfrm>
                <a:off x="7681406" y="2004045"/>
                <a:ext cx="652041" cy="782456"/>
              </a:xfrm>
              <a:custGeom>
                <a:avLst/>
                <a:gdLst/>
                <a:ahLst/>
                <a:cxnLst/>
                <a:rect l="l" t="t" r="r" b="b"/>
                <a:pathLst>
                  <a:path w="132" h="157" extrusionOk="0">
                    <a:moveTo>
                      <a:pt x="125" y="2"/>
                    </a:moveTo>
                    <a:cubicBezTo>
                      <a:pt x="121" y="0"/>
                      <a:pt x="116" y="1"/>
                      <a:pt x="112" y="4"/>
                    </a:cubicBezTo>
                    <a:cubicBezTo>
                      <a:pt x="108" y="6"/>
                      <a:pt x="106" y="9"/>
                      <a:pt x="103" y="12"/>
                    </a:cubicBezTo>
                    <a:cubicBezTo>
                      <a:pt x="91" y="25"/>
                      <a:pt x="74" y="35"/>
                      <a:pt x="60" y="47"/>
                    </a:cubicBezTo>
                    <a:cubicBezTo>
                      <a:pt x="47" y="58"/>
                      <a:pt x="37" y="71"/>
                      <a:pt x="31" y="86"/>
                    </a:cubicBezTo>
                    <a:cubicBezTo>
                      <a:pt x="26" y="96"/>
                      <a:pt x="23" y="106"/>
                      <a:pt x="16" y="115"/>
                    </a:cubicBezTo>
                    <a:cubicBezTo>
                      <a:pt x="13" y="119"/>
                      <a:pt x="8" y="122"/>
                      <a:pt x="6" y="127"/>
                    </a:cubicBezTo>
                    <a:cubicBezTo>
                      <a:pt x="2" y="132"/>
                      <a:pt x="2" y="138"/>
                      <a:pt x="1" y="144"/>
                    </a:cubicBezTo>
                    <a:cubicBezTo>
                      <a:pt x="1" y="146"/>
                      <a:pt x="0" y="149"/>
                      <a:pt x="1" y="152"/>
                    </a:cubicBezTo>
                    <a:cubicBezTo>
                      <a:pt x="3" y="155"/>
                      <a:pt x="6" y="157"/>
                      <a:pt x="9" y="157"/>
                    </a:cubicBezTo>
                    <a:cubicBezTo>
                      <a:pt x="14" y="156"/>
                      <a:pt x="16" y="152"/>
                      <a:pt x="18" y="149"/>
                    </a:cubicBezTo>
                    <a:cubicBezTo>
                      <a:pt x="35" y="124"/>
                      <a:pt x="76" y="115"/>
                      <a:pt x="100" y="93"/>
                    </a:cubicBezTo>
                    <a:cubicBezTo>
                      <a:pt x="122" y="73"/>
                      <a:pt x="127" y="44"/>
                      <a:pt x="131" y="18"/>
                    </a:cubicBezTo>
                    <a:cubicBezTo>
                      <a:pt x="132" y="12"/>
                      <a:pt x="132" y="4"/>
                      <a:pt x="125" y="2"/>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8" name="Google Shape;3388;p54"/>
              <p:cNvSpPr/>
              <p:nvPr/>
            </p:nvSpPr>
            <p:spPr>
              <a:xfrm>
                <a:off x="7677165" y="2412283"/>
                <a:ext cx="164429" cy="374218"/>
              </a:xfrm>
              <a:custGeom>
                <a:avLst/>
                <a:gdLst/>
                <a:ahLst/>
                <a:cxnLst/>
                <a:rect l="l" t="t" r="r" b="b"/>
                <a:pathLst>
                  <a:path w="33" h="75" extrusionOk="0">
                    <a:moveTo>
                      <a:pt x="16" y="33"/>
                    </a:moveTo>
                    <a:cubicBezTo>
                      <a:pt x="13" y="37"/>
                      <a:pt x="8" y="40"/>
                      <a:pt x="6" y="45"/>
                    </a:cubicBezTo>
                    <a:cubicBezTo>
                      <a:pt x="2" y="50"/>
                      <a:pt x="2" y="56"/>
                      <a:pt x="1" y="62"/>
                    </a:cubicBezTo>
                    <a:cubicBezTo>
                      <a:pt x="1" y="64"/>
                      <a:pt x="0" y="67"/>
                      <a:pt x="1" y="70"/>
                    </a:cubicBezTo>
                    <a:cubicBezTo>
                      <a:pt x="3" y="73"/>
                      <a:pt x="6" y="75"/>
                      <a:pt x="9" y="75"/>
                    </a:cubicBezTo>
                    <a:cubicBezTo>
                      <a:pt x="12" y="74"/>
                      <a:pt x="13" y="73"/>
                      <a:pt x="15" y="71"/>
                    </a:cubicBezTo>
                    <a:cubicBezTo>
                      <a:pt x="12" y="72"/>
                      <a:pt x="8" y="69"/>
                      <a:pt x="7" y="67"/>
                    </a:cubicBezTo>
                    <a:cubicBezTo>
                      <a:pt x="6" y="64"/>
                      <a:pt x="6" y="61"/>
                      <a:pt x="7" y="58"/>
                    </a:cubicBezTo>
                    <a:cubicBezTo>
                      <a:pt x="7" y="53"/>
                      <a:pt x="8" y="47"/>
                      <a:pt x="11" y="42"/>
                    </a:cubicBezTo>
                    <a:cubicBezTo>
                      <a:pt x="14" y="37"/>
                      <a:pt x="18" y="34"/>
                      <a:pt x="22" y="30"/>
                    </a:cubicBezTo>
                    <a:cubicBezTo>
                      <a:pt x="26" y="25"/>
                      <a:pt x="31" y="5"/>
                      <a:pt x="33" y="0"/>
                    </a:cubicBezTo>
                    <a:cubicBezTo>
                      <a:pt x="32" y="1"/>
                      <a:pt x="31" y="2"/>
                      <a:pt x="31" y="4"/>
                    </a:cubicBezTo>
                    <a:cubicBezTo>
                      <a:pt x="26" y="14"/>
                      <a:pt x="23" y="24"/>
                      <a:pt x="16" y="33"/>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9" name="Google Shape;3389;p54"/>
              <p:cNvSpPr/>
              <p:nvPr/>
            </p:nvSpPr>
            <p:spPr>
              <a:xfrm>
                <a:off x="7726765" y="2434962"/>
                <a:ext cx="453593" cy="351538"/>
              </a:xfrm>
              <a:custGeom>
                <a:avLst/>
                <a:gdLst/>
                <a:ahLst/>
                <a:cxnLst/>
                <a:rect l="l" t="t" r="r" b="b"/>
                <a:pathLst>
                  <a:path w="92" h="71" extrusionOk="0">
                    <a:moveTo>
                      <a:pt x="0" y="71"/>
                    </a:moveTo>
                    <a:cubicBezTo>
                      <a:pt x="0" y="71"/>
                      <a:pt x="0" y="71"/>
                      <a:pt x="0" y="71"/>
                    </a:cubicBezTo>
                    <a:cubicBezTo>
                      <a:pt x="0" y="71"/>
                      <a:pt x="0" y="71"/>
                      <a:pt x="0" y="71"/>
                    </a:cubicBezTo>
                    <a:moveTo>
                      <a:pt x="13" y="58"/>
                    </a:moveTo>
                    <a:cubicBezTo>
                      <a:pt x="12" y="60"/>
                      <a:pt x="10" y="61"/>
                      <a:pt x="9" y="63"/>
                    </a:cubicBezTo>
                    <a:cubicBezTo>
                      <a:pt x="10" y="61"/>
                      <a:pt x="12" y="60"/>
                      <a:pt x="13" y="58"/>
                    </a:cubicBezTo>
                    <a:moveTo>
                      <a:pt x="13" y="58"/>
                    </a:moveTo>
                    <a:cubicBezTo>
                      <a:pt x="13" y="58"/>
                      <a:pt x="13" y="58"/>
                      <a:pt x="13" y="58"/>
                    </a:cubicBezTo>
                    <a:cubicBezTo>
                      <a:pt x="13" y="58"/>
                      <a:pt x="13" y="58"/>
                      <a:pt x="13" y="58"/>
                    </a:cubicBezTo>
                    <a:moveTo>
                      <a:pt x="14" y="57"/>
                    </a:moveTo>
                    <a:cubicBezTo>
                      <a:pt x="13" y="57"/>
                      <a:pt x="13" y="57"/>
                      <a:pt x="13" y="57"/>
                    </a:cubicBezTo>
                    <a:cubicBezTo>
                      <a:pt x="13" y="57"/>
                      <a:pt x="13" y="57"/>
                      <a:pt x="14" y="57"/>
                    </a:cubicBezTo>
                    <a:moveTo>
                      <a:pt x="14" y="57"/>
                    </a:moveTo>
                    <a:cubicBezTo>
                      <a:pt x="14" y="57"/>
                      <a:pt x="14" y="57"/>
                      <a:pt x="14" y="57"/>
                    </a:cubicBezTo>
                    <a:cubicBezTo>
                      <a:pt x="14" y="57"/>
                      <a:pt x="14" y="57"/>
                      <a:pt x="14" y="57"/>
                    </a:cubicBezTo>
                    <a:moveTo>
                      <a:pt x="14" y="57"/>
                    </a:moveTo>
                    <a:cubicBezTo>
                      <a:pt x="14" y="57"/>
                      <a:pt x="14" y="57"/>
                      <a:pt x="14" y="57"/>
                    </a:cubicBezTo>
                    <a:cubicBezTo>
                      <a:pt x="14" y="57"/>
                      <a:pt x="14" y="57"/>
                      <a:pt x="14" y="57"/>
                    </a:cubicBezTo>
                    <a:moveTo>
                      <a:pt x="14" y="56"/>
                    </a:moveTo>
                    <a:cubicBezTo>
                      <a:pt x="14" y="57"/>
                      <a:pt x="14" y="57"/>
                      <a:pt x="14" y="57"/>
                    </a:cubicBezTo>
                    <a:cubicBezTo>
                      <a:pt x="14" y="57"/>
                      <a:pt x="14" y="57"/>
                      <a:pt x="14" y="56"/>
                    </a:cubicBezTo>
                    <a:moveTo>
                      <a:pt x="14" y="56"/>
                    </a:moveTo>
                    <a:cubicBezTo>
                      <a:pt x="14" y="56"/>
                      <a:pt x="14" y="56"/>
                      <a:pt x="14" y="56"/>
                    </a:cubicBezTo>
                    <a:cubicBezTo>
                      <a:pt x="14" y="56"/>
                      <a:pt x="14" y="56"/>
                      <a:pt x="14" y="56"/>
                    </a:cubicBezTo>
                    <a:moveTo>
                      <a:pt x="15" y="56"/>
                    </a:moveTo>
                    <a:cubicBezTo>
                      <a:pt x="15" y="56"/>
                      <a:pt x="15" y="56"/>
                      <a:pt x="15" y="56"/>
                    </a:cubicBezTo>
                    <a:cubicBezTo>
                      <a:pt x="15" y="56"/>
                      <a:pt x="15" y="56"/>
                      <a:pt x="15" y="56"/>
                    </a:cubicBezTo>
                    <a:moveTo>
                      <a:pt x="15" y="56"/>
                    </a:moveTo>
                    <a:cubicBezTo>
                      <a:pt x="15" y="56"/>
                      <a:pt x="15" y="56"/>
                      <a:pt x="15" y="56"/>
                    </a:cubicBezTo>
                    <a:cubicBezTo>
                      <a:pt x="15" y="56"/>
                      <a:pt x="15" y="56"/>
                      <a:pt x="15" y="56"/>
                    </a:cubicBezTo>
                    <a:moveTo>
                      <a:pt x="91" y="6"/>
                    </a:moveTo>
                    <a:cubicBezTo>
                      <a:pt x="91" y="6"/>
                      <a:pt x="91" y="6"/>
                      <a:pt x="91" y="7"/>
                    </a:cubicBezTo>
                    <a:cubicBezTo>
                      <a:pt x="91" y="6"/>
                      <a:pt x="91" y="6"/>
                      <a:pt x="91" y="6"/>
                    </a:cubicBezTo>
                    <a:moveTo>
                      <a:pt x="92" y="6"/>
                    </a:moveTo>
                    <a:cubicBezTo>
                      <a:pt x="91" y="6"/>
                      <a:pt x="91" y="6"/>
                      <a:pt x="91" y="6"/>
                    </a:cubicBezTo>
                    <a:cubicBezTo>
                      <a:pt x="91" y="6"/>
                      <a:pt x="91" y="6"/>
                      <a:pt x="92" y="6"/>
                    </a:cubicBezTo>
                    <a:moveTo>
                      <a:pt x="21" y="1"/>
                    </a:moveTo>
                    <a:cubicBezTo>
                      <a:pt x="20" y="3"/>
                      <a:pt x="19" y="5"/>
                      <a:pt x="19" y="7"/>
                    </a:cubicBezTo>
                    <a:cubicBezTo>
                      <a:pt x="19" y="7"/>
                      <a:pt x="19" y="7"/>
                      <a:pt x="19" y="7"/>
                    </a:cubicBezTo>
                    <a:cubicBezTo>
                      <a:pt x="19" y="5"/>
                      <a:pt x="20" y="3"/>
                      <a:pt x="21" y="1"/>
                    </a:cubicBezTo>
                    <a:moveTo>
                      <a:pt x="21" y="1"/>
                    </a:moveTo>
                    <a:cubicBezTo>
                      <a:pt x="21" y="1"/>
                      <a:pt x="21" y="1"/>
                      <a:pt x="21" y="1"/>
                    </a:cubicBezTo>
                    <a:cubicBezTo>
                      <a:pt x="21" y="1"/>
                      <a:pt x="21" y="1"/>
                      <a:pt x="21" y="1"/>
                    </a:cubicBezTo>
                    <a:moveTo>
                      <a:pt x="21" y="0"/>
                    </a:moveTo>
                    <a:cubicBezTo>
                      <a:pt x="21" y="1"/>
                      <a:pt x="21" y="1"/>
                      <a:pt x="21" y="1"/>
                    </a:cubicBezTo>
                    <a:cubicBezTo>
                      <a:pt x="21" y="1"/>
                      <a:pt x="21" y="1"/>
                      <a:pt x="21" y="0"/>
                    </a:cubicBezTo>
                    <a:moveTo>
                      <a:pt x="22" y="0"/>
                    </a:moveTo>
                    <a:cubicBezTo>
                      <a:pt x="21" y="0"/>
                      <a:pt x="21" y="0"/>
                      <a:pt x="21" y="0"/>
                    </a:cubicBezTo>
                    <a:cubicBezTo>
                      <a:pt x="21" y="0"/>
                      <a:pt x="21" y="0"/>
                      <a:pt x="22" y="0"/>
                    </a:cubicBezTo>
                  </a:path>
                </a:pathLst>
              </a:custGeom>
              <a:solidFill>
                <a:srgbClr val="E8A5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0" name="Google Shape;3390;p54"/>
              <p:cNvSpPr/>
              <p:nvPr/>
            </p:nvSpPr>
            <p:spPr>
              <a:xfrm>
                <a:off x="7721094" y="2157132"/>
                <a:ext cx="521632" cy="629369"/>
              </a:xfrm>
              <a:custGeom>
                <a:avLst/>
                <a:gdLst/>
                <a:ahLst/>
                <a:cxnLst/>
                <a:rect l="l" t="t" r="r" b="b"/>
                <a:pathLst>
                  <a:path w="105" h="127" extrusionOk="0">
                    <a:moveTo>
                      <a:pt x="1" y="127"/>
                    </a:moveTo>
                    <a:cubicBezTo>
                      <a:pt x="1" y="127"/>
                      <a:pt x="1" y="127"/>
                      <a:pt x="1" y="127"/>
                    </a:cubicBezTo>
                    <a:cubicBezTo>
                      <a:pt x="1" y="127"/>
                      <a:pt x="1" y="127"/>
                      <a:pt x="1" y="127"/>
                    </a:cubicBezTo>
                    <a:moveTo>
                      <a:pt x="2" y="126"/>
                    </a:moveTo>
                    <a:cubicBezTo>
                      <a:pt x="2" y="126"/>
                      <a:pt x="2" y="126"/>
                      <a:pt x="2" y="127"/>
                    </a:cubicBezTo>
                    <a:cubicBezTo>
                      <a:pt x="2" y="126"/>
                      <a:pt x="2" y="126"/>
                      <a:pt x="2" y="126"/>
                    </a:cubicBezTo>
                    <a:moveTo>
                      <a:pt x="84" y="0"/>
                    </a:moveTo>
                    <a:cubicBezTo>
                      <a:pt x="83" y="1"/>
                      <a:pt x="81" y="2"/>
                      <a:pt x="80" y="3"/>
                    </a:cubicBezTo>
                    <a:cubicBezTo>
                      <a:pt x="70" y="12"/>
                      <a:pt x="63" y="24"/>
                      <a:pt x="54" y="34"/>
                    </a:cubicBezTo>
                    <a:cubicBezTo>
                      <a:pt x="46" y="42"/>
                      <a:pt x="36" y="49"/>
                      <a:pt x="26" y="50"/>
                    </a:cubicBezTo>
                    <a:cubicBezTo>
                      <a:pt x="25" y="52"/>
                      <a:pt x="24" y="54"/>
                      <a:pt x="23" y="56"/>
                    </a:cubicBezTo>
                    <a:cubicBezTo>
                      <a:pt x="23" y="54"/>
                      <a:pt x="24" y="53"/>
                      <a:pt x="25" y="52"/>
                    </a:cubicBezTo>
                    <a:cubicBezTo>
                      <a:pt x="25" y="52"/>
                      <a:pt x="25" y="52"/>
                      <a:pt x="25" y="52"/>
                    </a:cubicBezTo>
                    <a:cubicBezTo>
                      <a:pt x="25" y="52"/>
                      <a:pt x="25" y="52"/>
                      <a:pt x="25" y="52"/>
                    </a:cubicBezTo>
                    <a:cubicBezTo>
                      <a:pt x="24" y="54"/>
                      <a:pt x="23" y="58"/>
                      <a:pt x="22" y="63"/>
                    </a:cubicBezTo>
                    <a:cubicBezTo>
                      <a:pt x="29" y="61"/>
                      <a:pt x="35" y="59"/>
                      <a:pt x="41" y="55"/>
                    </a:cubicBezTo>
                    <a:cubicBezTo>
                      <a:pt x="56" y="44"/>
                      <a:pt x="61" y="26"/>
                      <a:pt x="76" y="16"/>
                    </a:cubicBezTo>
                    <a:cubicBezTo>
                      <a:pt x="79" y="14"/>
                      <a:pt x="81" y="14"/>
                      <a:pt x="82" y="14"/>
                    </a:cubicBezTo>
                    <a:cubicBezTo>
                      <a:pt x="89" y="14"/>
                      <a:pt x="95" y="21"/>
                      <a:pt x="94" y="29"/>
                    </a:cubicBezTo>
                    <a:cubicBezTo>
                      <a:pt x="93" y="33"/>
                      <a:pt x="92" y="39"/>
                      <a:pt x="91" y="46"/>
                    </a:cubicBezTo>
                    <a:cubicBezTo>
                      <a:pt x="87" y="50"/>
                      <a:pt x="82" y="54"/>
                      <a:pt x="77" y="58"/>
                    </a:cubicBezTo>
                    <a:cubicBezTo>
                      <a:pt x="61" y="71"/>
                      <a:pt x="22" y="82"/>
                      <a:pt x="12" y="102"/>
                    </a:cubicBezTo>
                    <a:cubicBezTo>
                      <a:pt x="9" y="108"/>
                      <a:pt x="5" y="114"/>
                      <a:pt x="0" y="120"/>
                    </a:cubicBezTo>
                    <a:cubicBezTo>
                      <a:pt x="1" y="122"/>
                      <a:pt x="4" y="123"/>
                      <a:pt x="7" y="123"/>
                    </a:cubicBezTo>
                    <a:cubicBezTo>
                      <a:pt x="7" y="123"/>
                      <a:pt x="7" y="123"/>
                      <a:pt x="7" y="123"/>
                    </a:cubicBezTo>
                    <a:cubicBezTo>
                      <a:pt x="6" y="125"/>
                      <a:pt x="4" y="126"/>
                      <a:pt x="2" y="126"/>
                    </a:cubicBezTo>
                    <a:cubicBezTo>
                      <a:pt x="6" y="126"/>
                      <a:pt x="8" y="122"/>
                      <a:pt x="10" y="119"/>
                    </a:cubicBezTo>
                    <a:cubicBezTo>
                      <a:pt x="10" y="119"/>
                      <a:pt x="10" y="119"/>
                      <a:pt x="10" y="119"/>
                    </a:cubicBezTo>
                    <a:cubicBezTo>
                      <a:pt x="11" y="117"/>
                      <a:pt x="13" y="116"/>
                      <a:pt x="14" y="114"/>
                    </a:cubicBezTo>
                    <a:cubicBezTo>
                      <a:pt x="14" y="114"/>
                      <a:pt x="14" y="114"/>
                      <a:pt x="14" y="114"/>
                    </a:cubicBezTo>
                    <a:cubicBezTo>
                      <a:pt x="14" y="114"/>
                      <a:pt x="14" y="114"/>
                      <a:pt x="14" y="114"/>
                    </a:cubicBezTo>
                    <a:cubicBezTo>
                      <a:pt x="14" y="114"/>
                      <a:pt x="14" y="113"/>
                      <a:pt x="14" y="113"/>
                    </a:cubicBezTo>
                    <a:cubicBezTo>
                      <a:pt x="14" y="113"/>
                      <a:pt x="14" y="113"/>
                      <a:pt x="15" y="113"/>
                    </a:cubicBezTo>
                    <a:cubicBezTo>
                      <a:pt x="15" y="113"/>
                      <a:pt x="15" y="113"/>
                      <a:pt x="15" y="113"/>
                    </a:cubicBezTo>
                    <a:cubicBezTo>
                      <a:pt x="15" y="113"/>
                      <a:pt x="15" y="113"/>
                      <a:pt x="15" y="113"/>
                    </a:cubicBezTo>
                    <a:cubicBezTo>
                      <a:pt x="15" y="113"/>
                      <a:pt x="15" y="113"/>
                      <a:pt x="15" y="113"/>
                    </a:cubicBezTo>
                    <a:cubicBezTo>
                      <a:pt x="15" y="113"/>
                      <a:pt x="15" y="113"/>
                      <a:pt x="15" y="113"/>
                    </a:cubicBezTo>
                    <a:cubicBezTo>
                      <a:pt x="15" y="113"/>
                      <a:pt x="15" y="113"/>
                      <a:pt x="15" y="113"/>
                    </a:cubicBezTo>
                    <a:cubicBezTo>
                      <a:pt x="15" y="113"/>
                      <a:pt x="15" y="113"/>
                      <a:pt x="15" y="112"/>
                    </a:cubicBezTo>
                    <a:cubicBezTo>
                      <a:pt x="15" y="112"/>
                      <a:pt x="15" y="112"/>
                      <a:pt x="15" y="112"/>
                    </a:cubicBezTo>
                    <a:cubicBezTo>
                      <a:pt x="15" y="112"/>
                      <a:pt x="15" y="112"/>
                      <a:pt x="15" y="112"/>
                    </a:cubicBezTo>
                    <a:cubicBezTo>
                      <a:pt x="16" y="112"/>
                      <a:pt x="16" y="112"/>
                      <a:pt x="16" y="112"/>
                    </a:cubicBezTo>
                    <a:cubicBezTo>
                      <a:pt x="16" y="112"/>
                      <a:pt x="16" y="112"/>
                      <a:pt x="16" y="112"/>
                    </a:cubicBezTo>
                    <a:cubicBezTo>
                      <a:pt x="16" y="112"/>
                      <a:pt x="16" y="112"/>
                      <a:pt x="16" y="112"/>
                    </a:cubicBezTo>
                    <a:cubicBezTo>
                      <a:pt x="16" y="112"/>
                      <a:pt x="16" y="112"/>
                      <a:pt x="16" y="112"/>
                    </a:cubicBezTo>
                    <a:cubicBezTo>
                      <a:pt x="35" y="92"/>
                      <a:pt x="69" y="83"/>
                      <a:pt x="90" y="64"/>
                    </a:cubicBezTo>
                    <a:cubicBezTo>
                      <a:pt x="91" y="63"/>
                      <a:pt x="91" y="63"/>
                      <a:pt x="92" y="63"/>
                    </a:cubicBezTo>
                    <a:cubicBezTo>
                      <a:pt x="92" y="63"/>
                      <a:pt x="92" y="63"/>
                      <a:pt x="92" y="63"/>
                    </a:cubicBezTo>
                    <a:cubicBezTo>
                      <a:pt x="92" y="62"/>
                      <a:pt x="92" y="62"/>
                      <a:pt x="92" y="62"/>
                    </a:cubicBezTo>
                    <a:cubicBezTo>
                      <a:pt x="92" y="62"/>
                      <a:pt x="92" y="62"/>
                      <a:pt x="92" y="62"/>
                    </a:cubicBezTo>
                    <a:cubicBezTo>
                      <a:pt x="92" y="62"/>
                      <a:pt x="92" y="62"/>
                      <a:pt x="93" y="62"/>
                    </a:cubicBezTo>
                    <a:cubicBezTo>
                      <a:pt x="94" y="61"/>
                      <a:pt x="95" y="60"/>
                      <a:pt x="96" y="59"/>
                    </a:cubicBezTo>
                    <a:cubicBezTo>
                      <a:pt x="96" y="58"/>
                      <a:pt x="96" y="58"/>
                      <a:pt x="97" y="57"/>
                    </a:cubicBezTo>
                    <a:cubicBezTo>
                      <a:pt x="98" y="56"/>
                      <a:pt x="99" y="55"/>
                      <a:pt x="99" y="54"/>
                    </a:cubicBezTo>
                    <a:cubicBezTo>
                      <a:pt x="99" y="52"/>
                      <a:pt x="99" y="50"/>
                      <a:pt x="99" y="48"/>
                    </a:cubicBezTo>
                    <a:cubicBezTo>
                      <a:pt x="99" y="41"/>
                      <a:pt x="101" y="34"/>
                      <a:pt x="103" y="26"/>
                    </a:cubicBezTo>
                    <a:cubicBezTo>
                      <a:pt x="104" y="20"/>
                      <a:pt x="105" y="13"/>
                      <a:pt x="105" y="7"/>
                    </a:cubicBezTo>
                    <a:cubicBezTo>
                      <a:pt x="98" y="5"/>
                      <a:pt x="91" y="2"/>
                      <a:pt x="84"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1" name="Google Shape;3391;p54"/>
              <p:cNvSpPr/>
              <p:nvPr/>
            </p:nvSpPr>
            <p:spPr>
              <a:xfrm>
                <a:off x="7698414" y="2412283"/>
                <a:ext cx="147418" cy="374218"/>
              </a:xfrm>
              <a:custGeom>
                <a:avLst/>
                <a:gdLst/>
                <a:ahLst/>
                <a:cxnLst/>
                <a:rect l="l" t="t" r="r" b="b"/>
                <a:pathLst>
                  <a:path w="29" h="75" extrusionOk="0">
                    <a:moveTo>
                      <a:pt x="4" y="68"/>
                    </a:moveTo>
                    <a:cubicBezTo>
                      <a:pt x="3" y="70"/>
                      <a:pt x="1" y="71"/>
                      <a:pt x="0" y="73"/>
                    </a:cubicBezTo>
                    <a:cubicBezTo>
                      <a:pt x="1" y="74"/>
                      <a:pt x="3" y="75"/>
                      <a:pt x="5" y="75"/>
                    </a:cubicBezTo>
                    <a:cubicBezTo>
                      <a:pt x="5" y="75"/>
                      <a:pt x="5" y="75"/>
                      <a:pt x="5" y="75"/>
                    </a:cubicBezTo>
                    <a:cubicBezTo>
                      <a:pt x="5" y="75"/>
                      <a:pt x="5" y="75"/>
                      <a:pt x="5" y="75"/>
                    </a:cubicBezTo>
                    <a:cubicBezTo>
                      <a:pt x="5" y="75"/>
                      <a:pt x="5" y="75"/>
                      <a:pt x="5" y="75"/>
                    </a:cubicBezTo>
                    <a:cubicBezTo>
                      <a:pt x="5" y="75"/>
                      <a:pt x="5" y="75"/>
                      <a:pt x="5" y="75"/>
                    </a:cubicBezTo>
                    <a:cubicBezTo>
                      <a:pt x="5" y="75"/>
                      <a:pt x="5" y="75"/>
                      <a:pt x="5" y="75"/>
                    </a:cubicBezTo>
                    <a:cubicBezTo>
                      <a:pt x="6" y="75"/>
                      <a:pt x="6" y="75"/>
                      <a:pt x="6" y="75"/>
                    </a:cubicBezTo>
                    <a:cubicBezTo>
                      <a:pt x="6" y="74"/>
                      <a:pt x="6" y="74"/>
                      <a:pt x="6" y="74"/>
                    </a:cubicBezTo>
                    <a:cubicBezTo>
                      <a:pt x="6" y="74"/>
                      <a:pt x="6" y="74"/>
                      <a:pt x="6" y="74"/>
                    </a:cubicBezTo>
                    <a:cubicBezTo>
                      <a:pt x="8" y="74"/>
                      <a:pt x="10" y="73"/>
                      <a:pt x="11" y="71"/>
                    </a:cubicBezTo>
                    <a:cubicBezTo>
                      <a:pt x="11" y="71"/>
                      <a:pt x="11" y="71"/>
                      <a:pt x="11" y="71"/>
                    </a:cubicBezTo>
                    <a:cubicBezTo>
                      <a:pt x="8" y="71"/>
                      <a:pt x="5" y="70"/>
                      <a:pt x="4" y="68"/>
                    </a:cubicBezTo>
                    <a:moveTo>
                      <a:pt x="29" y="0"/>
                    </a:moveTo>
                    <a:cubicBezTo>
                      <a:pt x="28" y="1"/>
                      <a:pt x="27" y="2"/>
                      <a:pt x="27" y="4"/>
                    </a:cubicBezTo>
                    <a:cubicBezTo>
                      <a:pt x="27" y="4"/>
                      <a:pt x="27" y="4"/>
                      <a:pt x="27" y="4"/>
                    </a:cubicBezTo>
                    <a:cubicBezTo>
                      <a:pt x="27" y="4"/>
                      <a:pt x="27" y="4"/>
                      <a:pt x="27" y="4"/>
                    </a:cubicBezTo>
                    <a:cubicBezTo>
                      <a:pt x="27" y="4"/>
                      <a:pt x="27" y="4"/>
                      <a:pt x="27" y="4"/>
                    </a:cubicBezTo>
                    <a:cubicBezTo>
                      <a:pt x="26" y="4"/>
                      <a:pt x="26" y="4"/>
                      <a:pt x="26" y="4"/>
                    </a:cubicBezTo>
                    <a:cubicBezTo>
                      <a:pt x="26" y="4"/>
                      <a:pt x="26" y="4"/>
                      <a:pt x="26" y="4"/>
                    </a:cubicBezTo>
                    <a:cubicBezTo>
                      <a:pt x="26" y="5"/>
                      <a:pt x="26" y="5"/>
                      <a:pt x="26" y="5"/>
                    </a:cubicBezTo>
                    <a:cubicBezTo>
                      <a:pt x="26" y="5"/>
                      <a:pt x="26" y="5"/>
                      <a:pt x="26" y="5"/>
                    </a:cubicBezTo>
                    <a:cubicBezTo>
                      <a:pt x="26" y="5"/>
                      <a:pt x="26" y="5"/>
                      <a:pt x="26" y="5"/>
                    </a:cubicBezTo>
                    <a:cubicBezTo>
                      <a:pt x="26" y="5"/>
                      <a:pt x="26" y="5"/>
                      <a:pt x="26" y="5"/>
                    </a:cubicBezTo>
                    <a:cubicBezTo>
                      <a:pt x="25" y="7"/>
                      <a:pt x="24" y="9"/>
                      <a:pt x="24" y="11"/>
                    </a:cubicBezTo>
                    <a:cubicBezTo>
                      <a:pt x="24" y="11"/>
                      <a:pt x="25" y="11"/>
                      <a:pt x="26" y="11"/>
                    </a:cubicBezTo>
                    <a:cubicBezTo>
                      <a:pt x="27" y="6"/>
                      <a:pt x="28" y="2"/>
                      <a:pt x="29"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2" name="Google Shape;3392;p54"/>
              <p:cNvSpPr/>
              <p:nvPr/>
            </p:nvSpPr>
            <p:spPr>
              <a:xfrm>
                <a:off x="8197366" y="1975693"/>
                <a:ext cx="493283" cy="861836"/>
              </a:xfrm>
              <a:custGeom>
                <a:avLst/>
                <a:gdLst/>
                <a:ahLst/>
                <a:cxnLst/>
                <a:rect l="l" t="t" r="r" b="b"/>
                <a:pathLst>
                  <a:path w="99" h="174" extrusionOk="0">
                    <a:moveTo>
                      <a:pt x="87" y="95"/>
                    </a:moveTo>
                    <a:cubicBezTo>
                      <a:pt x="75" y="77"/>
                      <a:pt x="67" y="57"/>
                      <a:pt x="63" y="37"/>
                    </a:cubicBezTo>
                    <a:cubicBezTo>
                      <a:pt x="62" y="26"/>
                      <a:pt x="60" y="13"/>
                      <a:pt x="49" y="6"/>
                    </a:cubicBezTo>
                    <a:cubicBezTo>
                      <a:pt x="39" y="0"/>
                      <a:pt x="23" y="2"/>
                      <a:pt x="15" y="10"/>
                    </a:cubicBezTo>
                    <a:cubicBezTo>
                      <a:pt x="9" y="18"/>
                      <a:pt x="9" y="28"/>
                      <a:pt x="9" y="37"/>
                    </a:cubicBezTo>
                    <a:cubicBezTo>
                      <a:pt x="9" y="45"/>
                      <a:pt x="9" y="54"/>
                      <a:pt x="7" y="62"/>
                    </a:cubicBezTo>
                    <a:cubicBezTo>
                      <a:pt x="4" y="73"/>
                      <a:pt x="0" y="85"/>
                      <a:pt x="5" y="96"/>
                    </a:cubicBezTo>
                    <a:cubicBezTo>
                      <a:pt x="11" y="108"/>
                      <a:pt x="28" y="115"/>
                      <a:pt x="39" y="124"/>
                    </a:cubicBezTo>
                    <a:cubicBezTo>
                      <a:pt x="57" y="139"/>
                      <a:pt x="63" y="161"/>
                      <a:pt x="83" y="174"/>
                    </a:cubicBezTo>
                    <a:cubicBezTo>
                      <a:pt x="88" y="161"/>
                      <a:pt x="93" y="149"/>
                      <a:pt x="96" y="136"/>
                    </a:cubicBezTo>
                    <a:cubicBezTo>
                      <a:pt x="98" y="129"/>
                      <a:pt x="99" y="122"/>
                      <a:pt x="98" y="116"/>
                    </a:cubicBezTo>
                    <a:cubicBezTo>
                      <a:pt x="96" y="108"/>
                      <a:pt x="91" y="101"/>
                      <a:pt x="87" y="95"/>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3" name="Google Shape;3393;p54"/>
              <p:cNvSpPr/>
              <p:nvPr/>
            </p:nvSpPr>
            <p:spPr>
              <a:xfrm>
                <a:off x="8204464" y="2423623"/>
                <a:ext cx="481944" cy="413910"/>
              </a:xfrm>
              <a:custGeom>
                <a:avLst/>
                <a:gdLst/>
                <a:ahLst/>
                <a:cxnLst/>
                <a:rect l="l" t="t" r="r" b="b"/>
                <a:pathLst>
                  <a:path w="96" h="84" extrusionOk="0">
                    <a:moveTo>
                      <a:pt x="93" y="19"/>
                    </a:moveTo>
                    <a:cubicBezTo>
                      <a:pt x="92" y="24"/>
                      <a:pt x="91" y="28"/>
                      <a:pt x="90" y="32"/>
                    </a:cubicBezTo>
                    <a:cubicBezTo>
                      <a:pt x="87" y="45"/>
                      <a:pt x="82" y="58"/>
                      <a:pt x="77" y="70"/>
                    </a:cubicBezTo>
                    <a:cubicBezTo>
                      <a:pt x="60" y="59"/>
                      <a:pt x="53" y="41"/>
                      <a:pt x="40" y="26"/>
                    </a:cubicBezTo>
                    <a:cubicBezTo>
                      <a:pt x="33" y="24"/>
                      <a:pt x="26" y="21"/>
                      <a:pt x="20" y="17"/>
                    </a:cubicBezTo>
                    <a:cubicBezTo>
                      <a:pt x="13" y="12"/>
                      <a:pt x="7" y="6"/>
                      <a:pt x="0" y="0"/>
                    </a:cubicBezTo>
                    <a:cubicBezTo>
                      <a:pt x="1" y="2"/>
                      <a:pt x="1" y="4"/>
                      <a:pt x="2" y="6"/>
                    </a:cubicBezTo>
                    <a:cubicBezTo>
                      <a:pt x="8" y="18"/>
                      <a:pt x="25" y="25"/>
                      <a:pt x="36" y="34"/>
                    </a:cubicBezTo>
                    <a:cubicBezTo>
                      <a:pt x="54" y="49"/>
                      <a:pt x="60" y="71"/>
                      <a:pt x="80" y="84"/>
                    </a:cubicBezTo>
                    <a:cubicBezTo>
                      <a:pt x="85" y="71"/>
                      <a:pt x="90" y="59"/>
                      <a:pt x="93" y="46"/>
                    </a:cubicBezTo>
                    <a:cubicBezTo>
                      <a:pt x="95" y="39"/>
                      <a:pt x="96" y="32"/>
                      <a:pt x="95" y="26"/>
                    </a:cubicBezTo>
                    <a:cubicBezTo>
                      <a:pt x="94" y="23"/>
                      <a:pt x="94" y="21"/>
                      <a:pt x="93" y="19"/>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4" name="Google Shape;3394;p54"/>
              <p:cNvSpPr/>
              <p:nvPr/>
            </p:nvSpPr>
            <p:spPr>
              <a:xfrm>
                <a:off x="8390143" y="2593722"/>
                <a:ext cx="79379" cy="90720"/>
              </a:xfrm>
              <a:custGeom>
                <a:avLst/>
                <a:gdLst/>
                <a:ahLst/>
                <a:cxnLst/>
                <a:rect l="l" t="t" r="r" b="b"/>
                <a:pathLst>
                  <a:path w="16" h="19" extrusionOk="0">
                    <a:moveTo>
                      <a:pt x="0" y="0"/>
                    </a:moveTo>
                    <a:cubicBezTo>
                      <a:pt x="3" y="2"/>
                      <a:pt x="5" y="4"/>
                      <a:pt x="6" y="6"/>
                    </a:cubicBezTo>
                    <a:cubicBezTo>
                      <a:pt x="7" y="7"/>
                      <a:pt x="7" y="7"/>
                      <a:pt x="7" y="7"/>
                    </a:cubicBezTo>
                    <a:cubicBezTo>
                      <a:pt x="11" y="11"/>
                      <a:pt x="14" y="15"/>
                      <a:pt x="16" y="19"/>
                    </a:cubicBezTo>
                    <a:cubicBezTo>
                      <a:pt x="12" y="12"/>
                      <a:pt x="7" y="6"/>
                      <a:pt x="0" y="0"/>
                    </a:cubicBezTo>
                  </a:path>
                </a:pathLst>
              </a:custGeom>
              <a:solidFill>
                <a:srgbClr val="E8A5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5" name="Google Shape;3395;p54"/>
              <p:cNvSpPr/>
              <p:nvPr/>
            </p:nvSpPr>
            <p:spPr>
              <a:xfrm>
                <a:off x="8208706" y="2191152"/>
                <a:ext cx="289167" cy="487618"/>
              </a:xfrm>
              <a:custGeom>
                <a:avLst/>
                <a:gdLst/>
                <a:ahLst/>
                <a:cxnLst/>
                <a:rect l="l" t="t" r="r" b="b"/>
                <a:pathLst>
                  <a:path w="58" h="98" extrusionOk="0">
                    <a:moveTo>
                      <a:pt x="6" y="0"/>
                    </a:moveTo>
                    <a:cubicBezTo>
                      <a:pt x="6" y="6"/>
                      <a:pt x="5" y="13"/>
                      <a:pt x="4" y="19"/>
                    </a:cubicBezTo>
                    <a:cubicBezTo>
                      <a:pt x="2" y="27"/>
                      <a:pt x="0" y="34"/>
                      <a:pt x="0" y="41"/>
                    </a:cubicBezTo>
                    <a:cubicBezTo>
                      <a:pt x="0" y="45"/>
                      <a:pt x="0" y="49"/>
                      <a:pt x="2" y="52"/>
                    </a:cubicBezTo>
                    <a:cubicBezTo>
                      <a:pt x="1" y="51"/>
                      <a:pt x="1" y="49"/>
                      <a:pt x="0" y="47"/>
                    </a:cubicBezTo>
                    <a:cubicBezTo>
                      <a:pt x="7" y="53"/>
                      <a:pt x="13" y="59"/>
                      <a:pt x="20" y="64"/>
                    </a:cubicBezTo>
                    <a:cubicBezTo>
                      <a:pt x="26" y="68"/>
                      <a:pt x="33" y="71"/>
                      <a:pt x="40" y="73"/>
                    </a:cubicBezTo>
                    <a:cubicBezTo>
                      <a:pt x="47" y="81"/>
                      <a:pt x="52" y="90"/>
                      <a:pt x="58" y="98"/>
                    </a:cubicBezTo>
                    <a:cubicBezTo>
                      <a:pt x="58" y="97"/>
                      <a:pt x="58" y="96"/>
                      <a:pt x="57" y="95"/>
                    </a:cubicBezTo>
                    <a:cubicBezTo>
                      <a:pt x="52" y="66"/>
                      <a:pt x="42" y="51"/>
                      <a:pt x="20" y="32"/>
                    </a:cubicBezTo>
                    <a:cubicBezTo>
                      <a:pt x="16" y="30"/>
                      <a:pt x="13" y="16"/>
                      <a:pt x="11" y="4"/>
                    </a:cubicBezTo>
                    <a:cubicBezTo>
                      <a:pt x="10" y="3"/>
                      <a:pt x="9" y="2"/>
                      <a:pt x="8" y="1"/>
                    </a:cubicBezTo>
                    <a:cubicBezTo>
                      <a:pt x="7" y="0"/>
                      <a:pt x="7" y="0"/>
                      <a:pt x="6"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6" name="Google Shape;3396;p54"/>
              <p:cNvSpPr/>
              <p:nvPr/>
            </p:nvSpPr>
            <p:spPr>
              <a:xfrm>
                <a:off x="8208706" y="2423623"/>
                <a:ext cx="391225" cy="413909"/>
              </a:xfrm>
              <a:custGeom>
                <a:avLst/>
                <a:gdLst/>
                <a:ahLst/>
                <a:cxnLst/>
                <a:rect l="l" t="t" r="r" b="b"/>
                <a:pathLst>
                  <a:path w="78" h="83" extrusionOk="0">
                    <a:moveTo>
                      <a:pt x="0" y="0"/>
                    </a:moveTo>
                    <a:cubicBezTo>
                      <a:pt x="1" y="2"/>
                      <a:pt x="1" y="4"/>
                      <a:pt x="2" y="5"/>
                    </a:cubicBezTo>
                    <a:cubicBezTo>
                      <a:pt x="2" y="6"/>
                      <a:pt x="2" y="6"/>
                      <a:pt x="2" y="6"/>
                    </a:cubicBezTo>
                    <a:cubicBezTo>
                      <a:pt x="8" y="18"/>
                      <a:pt x="25" y="25"/>
                      <a:pt x="36" y="34"/>
                    </a:cubicBezTo>
                    <a:cubicBezTo>
                      <a:pt x="36" y="34"/>
                      <a:pt x="36" y="34"/>
                      <a:pt x="36" y="34"/>
                    </a:cubicBezTo>
                    <a:cubicBezTo>
                      <a:pt x="43" y="40"/>
                      <a:pt x="48" y="46"/>
                      <a:pt x="52" y="53"/>
                    </a:cubicBezTo>
                    <a:cubicBezTo>
                      <a:pt x="60" y="64"/>
                      <a:pt x="67" y="75"/>
                      <a:pt x="78" y="83"/>
                    </a:cubicBezTo>
                    <a:cubicBezTo>
                      <a:pt x="69" y="74"/>
                      <a:pt x="61" y="64"/>
                      <a:pt x="58" y="51"/>
                    </a:cubicBezTo>
                    <a:cubicBezTo>
                      <a:pt x="52" y="43"/>
                      <a:pt x="47" y="34"/>
                      <a:pt x="40" y="26"/>
                    </a:cubicBezTo>
                    <a:cubicBezTo>
                      <a:pt x="33" y="24"/>
                      <a:pt x="26" y="21"/>
                      <a:pt x="20" y="17"/>
                    </a:cubicBezTo>
                    <a:cubicBezTo>
                      <a:pt x="13" y="12"/>
                      <a:pt x="7" y="6"/>
                      <a:pt x="0"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7" name="Google Shape;3397;p54"/>
              <p:cNvSpPr/>
              <p:nvPr/>
            </p:nvSpPr>
            <p:spPr>
              <a:xfrm>
                <a:off x="8237057" y="1913325"/>
                <a:ext cx="39691" cy="45360"/>
              </a:xfrm>
              <a:custGeom>
                <a:avLst/>
                <a:gdLst/>
                <a:ahLst/>
                <a:cxnLst/>
                <a:rect l="l" t="t" r="r" b="b"/>
                <a:pathLst>
                  <a:path w="8" h="9" extrusionOk="0">
                    <a:moveTo>
                      <a:pt x="8" y="0"/>
                    </a:moveTo>
                    <a:cubicBezTo>
                      <a:pt x="0" y="9"/>
                      <a:pt x="0" y="9"/>
                      <a:pt x="0" y="9"/>
                    </a:cubicBezTo>
                    <a:cubicBezTo>
                      <a:pt x="3" y="6"/>
                      <a:pt x="6" y="4"/>
                      <a:pt x="8" y="0"/>
                    </a:cubicBezTo>
                  </a:path>
                </a:pathLst>
              </a:custGeom>
              <a:solidFill>
                <a:srgbClr val="FF80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8" name="Google Shape;3398;p54"/>
              <p:cNvSpPr/>
              <p:nvPr/>
            </p:nvSpPr>
            <p:spPr>
              <a:xfrm>
                <a:off x="8089682" y="1947434"/>
                <a:ext cx="1309751" cy="708748"/>
              </a:xfrm>
              <a:custGeom>
                <a:avLst/>
                <a:gdLst/>
                <a:ahLst/>
                <a:cxnLst/>
                <a:rect l="l" t="t" r="r" b="b"/>
                <a:pathLst>
                  <a:path w="264" h="143" extrusionOk="0">
                    <a:moveTo>
                      <a:pt x="256" y="126"/>
                    </a:moveTo>
                    <a:cubicBezTo>
                      <a:pt x="241" y="115"/>
                      <a:pt x="225" y="106"/>
                      <a:pt x="209" y="98"/>
                    </a:cubicBezTo>
                    <a:cubicBezTo>
                      <a:pt x="198" y="93"/>
                      <a:pt x="186" y="88"/>
                      <a:pt x="177" y="80"/>
                    </a:cubicBezTo>
                    <a:cubicBezTo>
                      <a:pt x="166" y="71"/>
                      <a:pt x="159" y="57"/>
                      <a:pt x="146" y="51"/>
                    </a:cubicBezTo>
                    <a:cubicBezTo>
                      <a:pt x="140" y="48"/>
                      <a:pt x="132" y="47"/>
                      <a:pt x="125" y="44"/>
                    </a:cubicBezTo>
                    <a:cubicBezTo>
                      <a:pt x="106" y="38"/>
                      <a:pt x="94" y="19"/>
                      <a:pt x="77" y="9"/>
                    </a:cubicBezTo>
                    <a:cubicBezTo>
                      <a:pt x="61" y="0"/>
                      <a:pt x="41" y="0"/>
                      <a:pt x="25" y="8"/>
                    </a:cubicBezTo>
                    <a:cubicBezTo>
                      <a:pt x="31" y="2"/>
                      <a:pt x="31" y="2"/>
                      <a:pt x="31" y="2"/>
                    </a:cubicBezTo>
                    <a:cubicBezTo>
                      <a:pt x="26" y="4"/>
                      <a:pt x="21" y="6"/>
                      <a:pt x="17" y="9"/>
                    </a:cubicBezTo>
                    <a:cubicBezTo>
                      <a:pt x="8" y="13"/>
                      <a:pt x="0" y="21"/>
                      <a:pt x="3" y="30"/>
                    </a:cubicBezTo>
                    <a:cubicBezTo>
                      <a:pt x="6" y="40"/>
                      <a:pt x="20" y="40"/>
                      <a:pt x="29" y="45"/>
                    </a:cubicBezTo>
                    <a:cubicBezTo>
                      <a:pt x="38" y="51"/>
                      <a:pt x="42" y="63"/>
                      <a:pt x="49" y="72"/>
                    </a:cubicBezTo>
                    <a:cubicBezTo>
                      <a:pt x="62" y="89"/>
                      <a:pt x="87" y="92"/>
                      <a:pt x="108" y="97"/>
                    </a:cubicBezTo>
                    <a:cubicBezTo>
                      <a:pt x="157" y="109"/>
                      <a:pt x="201" y="143"/>
                      <a:pt x="251" y="143"/>
                    </a:cubicBezTo>
                    <a:cubicBezTo>
                      <a:pt x="255" y="143"/>
                      <a:pt x="260" y="142"/>
                      <a:pt x="262" y="138"/>
                    </a:cubicBezTo>
                    <a:cubicBezTo>
                      <a:pt x="264" y="134"/>
                      <a:pt x="260" y="129"/>
                      <a:pt x="256" y="126"/>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9" name="Google Shape;3399;p54"/>
              <p:cNvSpPr/>
              <p:nvPr/>
            </p:nvSpPr>
            <p:spPr>
              <a:xfrm>
                <a:off x="9071962" y="2434962"/>
                <a:ext cx="317515" cy="221131"/>
              </a:xfrm>
              <a:custGeom>
                <a:avLst/>
                <a:gdLst/>
                <a:ahLst/>
                <a:cxnLst/>
                <a:rect l="l" t="t" r="r" b="b"/>
                <a:pathLst>
                  <a:path w="64" h="45" extrusionOk="0">
                    <a:moveTo>
                      <a:pt x="56" y="28"/>
                    </a:moveTo>
                    <a:cubicBezTo>
                      <a:pt x="41" y="17"/>
                      <a:pt x="25" y="8"/>
                      <a:pt x="9" y="0"/>
                    </a:cubicBezTo>
                    <a:cubicBezTo>
                      <a:pt x="9" y="0"/>
                      <a:pt x="9" y="0"/>
                      <a:pt x="9" y="0"/>
                    </a:cubicBezTo>
                    <a:cubicBezTo>
                      <a:pt x="21" y="6"/>
                      <a:pt x="33" y="14"/>
                      <a:pt x="44" y="23"/>
                    </a:cubicBezTo>
                    <a:cubicBezTo>
                      <a:pt x="48" y="25"/>
                      <a:pt x="52" y="30"/>
                      <a:pt x="50" y="34"/>
                    </a:cubicBezTo>
                    <a:cubicBezTo>
                      <a:pt x="49" y="38"/>
                      <a:pt x="44" y="39"/>
                      <a:pt x="40" y="39"/>
                    </a:cubicBezTo>
                    <a:cubicBezTo>
                      <a:pt x="26" y="39"/>
                      <a:pt x="0" y="35"/>
                      <a:pt x="0" y="35"/>
                    </a:cubicBezTo>
                    <a:cubicBezTo>
                      <a:pt x="17" y="41"/>
                      <a:pt x="33" y="45"/>
                      <a:pt x="51" y="45"/>
                    </a:cubicBezTo>
                    <a:cubicBezTo>
                      <a:pt x="55" y="45"/>
                      <a:pt x="60" y="44"/>
                      <a:pt x="62" y="40"/>
                    </a:cubicBezTo>
                    <a:cubicBezTo>
                      <a:pt x="64" y="36"/>
                      <a:pt x="60" y="31"/>
                      <a:pt x="56" y="28"/>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0" name="Google Shape;3400;p54"/>
              <p:cNvSpPr/>
              <p:nvPr/>
            </p:nvSpPr>
            <p:spPr>
              <a:xfrm>
                <a:off x="8594259" y="2094764"/>
                <a:ext cx="56699" cy="45360"/>
              </a:xfrm>
              <a:custGeom>
                <a:avLst/>
                <a:gdLst/>
                <a:ahLst/>
                <a:cxnLst/>
                <a:rect l="l" t="t" r="r" b="b"/>
                <a:pathLst>
                  <a:path w="12" h="9" extrusionOk="0">
                    <a:moveTo>
                      <a:pt x="0" y="0"/>
                    </a:moveTo>
                    <a:cubicBezTo>
                      <a:pt x="4" y="4"/>
                      <a:pt x="8" y="7"/>
                      <a:pt x="12" y="9"/>
                    </a:cubicBezTo>
                    <a:cubicBezTo>
                      <a:pt x="12" y="9"/>
                      <a:pt x="12" y="9"/>
                      <a:pt x="12" y="9"/>
                    </a:cubicBezTo>
                    <a:cubicBezTo>
                      <a:pt x="11" y="9"/>
                      <a:pt x="10" y="8"/>
                      <a:pt x="9" y="7"/>
                    </a:cubicBezTo>
                    <a:cubicBezTo>
                      <a:pt x="8" y="7"/>
                      <a:pt x="8" y="7"/>
                      <a:pt x="8" y="7"/>
                    </a:cubicBezTo>
                    <a:cubicBezTo>
                      <a:pt x="6" y="5"/>
                      <a:pt x="3" y="3"/>
                      <a:pt x="0" y="0"/>
                    </a:cubicBezTo>
                    <a:cubicBezTo>
                      <a:pt x="0" y="0"/>
                      <a:pt x="0" y="0"/>
                      <a:pt x="0" y="0"/>
                    </a:cubicBezTo>
                  </a:path>
                </a:pathLst>
              </a:custGeom>
              <a:solidFill>
                <a:srgbClr val="D336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1" name="Google Shape;3401;p54"/>
              <p:cNvSpPr/>
              <p:nvPr/>
            </p:nvSpPr>
            <p:spPr>
              <a:xfrm>
                <a:off x="8327775" y="2304551"/>
                <a:ext cx="0" cy="0"/>
              </a:xfrm>
              <a:custGeom>
                <a:avLst/>
                <a:gdLst/>
                <a:ahLst/>
                <a:cxnLst/>
                <a:rect l="l" t="t" r="r" b="b"/>
                <a:pathLst>
                  <a:path w="120000" h="120000" extrusionOk="0">
                    <a:moveTo>
                      <a:pt x="0" y="0"/>
                    </a:moveTo>
                    <a:cubicBezTo>
                      <a:pt x="0" y="0"/>
                      <a:pt x="0" y="0"/>
                      <a:pt x="0" y="0"/>
                    </a:cubicBezTo>
                    <a:cubicBezTo>
                      <a:pt x="0" y="0"/>
                      <a:pt x="0" y="0"/>
                      <a:pt x="0" y="0"/>
                    </a:cubicBezTo>
                  </a:path>
                </a:pathLst>
              </a:custGeom>
              <a:solidFill>
                <a:srgbClr val="E85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2" name="Google Shape;3402;p54"/>
              <p:cNvSpPr/>
              <p:nvPr/>
            </p:nvSpPr>
            <p:spPr>
              <a:xfrm>
                <a:off x="8945794" y="2332903"/>
                <a:ext cx="215457" cy="119071"/>
              </a:xfrm>
              <a:custGeom>
                <a:avLst/>
                <a:gdLst/>
                <a:ahLst/>
                <a:cxnLst/>
                <a:rect l="l" t="t" r="r" b="b"/>
                <a:pathLst>
                  <a:path w="43" h="24" extrusionOk="0">
                    <a:moveTo>
                      <a:pt x="2" y="2"/>
                    </a:moveTo>
                    <a:cubicBezTo>
                      <a:pt x="2" y="2"/>
                      <a:pt x="3" y="2"/>
                      <a:pt x="3" y="2"/>
                    </a:cubicBezTo>
                    <a:cubicBezTo>
                      <a:pt x="12" y="10"/>
                      <a:pt x="24" y="15"/>
                      <a:pt x="35" y="20"/>
                    </a:cubicBezTo>
                    <a:cubicBezTo>
                      <a:pt x="35" y="20"/>
                      <a:pt x="35" y="20"/>
                      <a:pt x="35" y="20"/>
                    </a:cubicBezTo>
                    <a:cubicBezTo>
                      <a:pt x="35" y="20"/>
                      <a:pt x="35" y="20"/>
                      <a:pt x="35" y="20"/>
                    </a:cubicBezTo>
                    <a:cubicBezTo>
                      <a:pt x="38" y="21"/>
                      <a:pt x="40" y="23"/>
                      <a:pt x="43" y="24"/>
                    </a:cubicBezTo>
                    <a:cubicBezTo>
                      <a:pt x="40" y="23"/>
                      <a:pt x="38" y="21"/>
                      <a:pt x="35" y="20"/>
                    </a:cubicBezTo>
                    <a:cubicBezTo>
                      <a:pt x="24" y="15"/>
                      <a:pt x="12" y="10"/>
                      <a:pt x="3" y="2"/>
                    </a:cubicBezTo>
                    <a:cubicBezTo>
                      <a:pt x="3" y="2"/>
                      <a:pt x="2" y="2"/>
                      <a:pt x="2" y="2"/>
                    </a:cubicBezTo>
                    <a:moveTo>
                      <a:pt x="1" y="1"/>
                    </a:moveTo>
                    <a:cubicBezTo>
                      <a:pt x="1" y="1"/>
                      <a:pt x="2" y="1"/>
                      <a:pt x="2" y="2"/>
                    </a:cubicBezTo>
                    <a:cubicBezTo>
                      <a:pt x="2" y="1"/>
                      <a:pt x="1" y="1"/>
                      <a:pt x="1" y="1"/>
                    </a:cubicBezTo>
                    <a:moveTo>
                      <a:pt x="0" y="0"/>
                    </a:moveTo>
                    <a:cubicBezTo>
                      <a:pt x="1" y="0"/>
                      <a:pt x="1" y="0"/>
                      <a:pt x="1" y="1"/>
                    </a:cubicBezTo>
                    <a:cubicBezTo>
                      <a:pt x="1" y="0"/>
                      <a:pt x="1" y="0"/>
                      <a:pt x="0" y="0"/>
                    </a:cubicBezTo>
                  </a:path>
                </a:pathLst>
              </a:custGeom>
              <a:solidFill>
                <a:srgbClr val="E8A5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3" name="Google Shape;3403;p54"/>
              <p:cNvSpPr/>
              <p:nvPr/>
            </p:nvSpPr>
            <p:spPr>
              <a:xfrm>
                <a:off x="8571580" y="2417951"/>
                <a:ext cx="39691" cy="5672"/>
              </a:xfrm>
              <a:custGeom>
                <a:avLst/>
                <a:gdLst/>
                <a:ahLst/>
                <a:cxnLst/>
                <a:rect l="l" t="t" r="r" b="b"/>
                <a:pathLst>
                  <a:path w="8" h="1" extrusionOk="0">
                    <a:moveTo>
                      <a:pt x="0" y="0"/>
                    </a:moveTo>
                    <a:cubicBezTo>
                      <a:pt x="2" y="0"/>
                      <a:pt x="3" y="0"/>
                      <a:pt x="5" y="1"/>
                    </a:cubicBezTo>
                    <a:cubicBezTo>
                      <a:pt x="6" y="1"/>
                      <a:pt x="7" y="1"/>
                      <a:pt x="8" y="1"/>
                    </a:cubicBezTo>
                    <a:cubicBezTo>
                      <a:pt x="5" y="1"/>
                      <a:pt x="3" y="0"/>
                      <a:pt x="0" y="0"/>
                    </a:cubicBezTo>
                  </a:path>
                </a:pathLst>
              </a:custGeom>
              <a:solidFill>
                <a:srgbClr val="E85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4" name="Google Shape;3404;p54"/>
              <p:cNvSpPr/>
              <p:nvPr/>
            </p:nvSpPr>
            <p:spPr>
              <a:xfrm>
                <a:off x="8248397" y="2066413"/>
                <a:ext cx="1077283" cy="589677"/>
              </a:xfrm>
              <a:custGeom>
                <a:avLst/>
                <a:gdLst/>
                <a:ahLst/>
                <a:cxnLst/>
                <a:rect l="l" t="t" r="r" b="b"/>
                <a:pathLst>
                  <a:path w="216" h="119" extrusionOk="0">
                    <a:moveTo>
                      <a:pt x="51" y="0"/>
                    </a:moveTo>
                    <a:cubicBezTo>
                      <a:pt x="51" y="0"/>
                      <a:pt x="51" y="0"/>
                      <a:pt x="51" y="0"/>
                    </a:cubicBezTo>
                    <a:cubicBezTo>
                      <a:pt x="51" y="0"/>
                      <a:pt x="51" y="0"/>
                      <a:pt x="51" y="0"/>
                    </a:cubicBezTo>
                    <a:cubicBezTo>
                      <a:pt x="51" y="0"/>
                      <a:pt x="51" y="0"/>
                      <a:pt x="51" y="0"/>
                    </a:cubicBezTo>
                    <a:cubicBezTo>
                      <a:pt x="52" y="1"/>
                      <a:pt x="52" y="3"/>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4" y="14"/>
                      <a:pt x="50" y="24"/>
                      <a:pt x="53" y="32"/>
                    </a:cubicBezTo>
                    <a:cubicBezTo>
                      <a:pt x="53" y="32"/>
                      <a:pt x="52" y="32"/>
                      <a:pt x="52" y="32"/>
                    </a:cubicBezTo>
                    <a:cubicBezTo>
                      <a:pt x="53" y="33"/>
                      <a:pt x="53" y="34"/>
                      <a:pt x="53" y="35"/>
                    </a:cubicBezTo>
                    <a:cubicBezTo>
                      <a:pt x="56" y="40"/>
                      <a:pt x="61" y="43"/>
                      <a:pt x="65" y="47"/>
                    </a:cubicBezTo>
                    <a:cubicBezTo>
                      <a:pt x="69" y="51"/>
                      <a:pt x="72" y="57"/>
                      <a:pt x="72" y="62"/>
                    </a:cubicBezTo>
                    <a:cubicBezTo>
                      <a:pt x="72" y="62"/>
                      <a:pt x="72" y="62"/>
                      <a:pt x="72" y="62"/>
                    </a:cubicBezTo>
                    <a:cubicBezTo>
                      <a:pt x="72" y="62"/>
                      <a:pt x="72" y="62"/>
                      <a:pt x="72" y="62"/>
                    </a:cubicBezTo>
                    <a:cubicBezTo>
                      <a:pt x="72" y="62"/>
                      <a:pt x="72" y="62"/>
                      <a:pt x="72" y="62"/>
                    </a:cubicBezTo>
                    <a:cubicBezTo>
                      <a:pt x="72" y="62"/>
                      <a:pt x="72" y="62"/>
                      <a:pt x="72" y="63"/>
                    </a:cubicBezTo>
                    <a:cubicBezTo>
                      <a:pt x="71" y="64"/>
                      <a:pt x="71" y="66"/>
                      <a:pt x="69" y="67"/>
                    </a:cubicBezTo>
                    <a:cubicBezTo>
                      <a:pt x="69" y="67"/>
                      <a:pt x="69" y="67"/>
                      <a:pt x="69" y="67"/>
                    </a:cubicBezTo>
                    <a:cubicBezTo>
                      <a:pt x="69" y="67"/>
                      <a:pt x="69" y="67"/>
                      <a:pt x="69" y="67"/>
                    </a:cubicBezTo>
                    <a:cubicBezTo>
                      <a:pt x="68" y="67"/>
                      <a:pt x="68" y="67"/>
                      <a:pt x="68" y="67"/>
                    </a:cubicBezTo>
                    <a:cubicBezTo>
                      <a:pt x="66" y="67"/>
                      <a:pt x="65" y="66"/>
                      <a:pt x="64" y="66"/>
                    </a:cubicBezTo>
                    <a:cubicBezTo>
                      <a:pt x="64" y="66"/>
                      <a:pt x="64" y="66"/>
                      <a:pt x="64" y="66"/>
                    </a:cubicBezTo>
                    <a:cubicBezTo>
                      <a:pt x="64" y="66"/>
                      <a:pt x="64" y="66"/>
                      <a:pt x="63" y="66"/>
                    </a:cubicBezTo>
                    <a:cubicBezTo>
                      <a:pt x="52" y="61"/>
                      <a:pt x="41" y="56"/>
                      <a:pt x="32" y="48"/>
                    </a:cubicBezTo>
                    <a:cubicBezTo>
                      <a:pt x="28" y="44"/>
                      <a:pt x="25" y="39"/>
                      <a:pt x="21" y="35"/>
                    </a:cubicBezTo>
                    <a:cubicBezTo>
                      <a:pt x="15" y="30"/>
                      <a:pt x="8" y="28"/>
                      <a:pt x="0" y="26"/>
                    </a:cubicBezTo>
                    <a:cubicBezTo>
                      <a:pt x="0" y="26"/>
                      <a:pt x="0" y="26"/>
                      <a:pt x="0" y="26"/>
                    </a:cubicBezTo>
                    <a:cubicBezTo>
                      <a:pt x="6" y="32"/>
                      <a:pt x="9" y="41"/>
                      <a:pt x="15" y="48"/>
                    </a:cubicBezTo>
                    <a:cubicBezTo>
                      <a:pt x="15" y="48"/>
                      <a:pt x="15" y="48"/>
                      <a:pt x="15" y="48"/>
                    </a:cubicBezTo>
                    <a:cubicBezTo>
                      <a:pt x="15" y="48"/>
                      <a:pt x="15" y="48"/>
                      <a:pt x="15" y="48"/>
                    </a:cubicBezTo>
                    <a:cubicBezTo>
                      <a:pt x="16" y="50"/>
                      <a:pt x="18" y="52"/>
                      <a:pt x="20" y="53"/>
                    </a:cubicBezTo>
                    <a:cubicBezTo>
                      <a:pt x="20" y="54"/>
                      <a:pt x="20" y="54"/>
                      <a:pt x="20" y="54"/>
                    </a:cubicBezTo>
                    <a:cubicBezTo>
                      <a:pt x="22" y="55"/>
                      <a:pt x="23" y="56"/>
                      <a:pt x="25" y="57"/>
                    </a:cubicBezTo>
                    <a:cubicBezTo>
                      <a:pt x="26" y="58"/>
                      <a:pt x="26" y="58"/>
                      <a:pt x="26" y="58"/>
                    </a:cubicBezTo>
                    <a:cubicBezTo>
                      <a:pt x="28" y="59"/>
                      <a:pt x="30" y="60"/>
                      <a:pt x="32" y="61"/>
                    </a:cubicBezTo>
                    <a:cubicBezTo>
                      <a:pt x="33" y="62"/>
                      <a:pt x="33" y="62"/>
                      <a:pt x="33" y="62"/>
                    </a:cubicBezTo>
                    <a:cubicBezTo>
                      <a:pt x="35" y="62"/>
                      <a:pt x="37" y="63"/>
                      <a:pt x="39" y="64"/>
                    </a:cubicBezTo>
                    <a:cubicBezTo>
                      <a:pt x="39" y="64"/>
                      <a:pt x="39" y="64"/>
                      <a:pt x="40" y="64"/>
                    </a:cubicBezTo>
                    <a:cubicBezTo>
                      <a:pt x="42" y="65"/>
                      <a:pt x="44" y="66"/>
                      <a:pt x="46" y="66"/>
                    </a:cubicBezTo>
                    <a:cubicBezTo>
                      <a:pt x="47" y="67"/>
                      <a:pt x="47" y="67"/>
                      <a:pt x="47" y="67"/>
                    </a:cubicBezTo>
                    <a:cubicBezTo>
                      <a:pt x="49" y="67"/>
                      <a:pt x="51" y="68"/>
                      <a:pt x="53" y="68"/>
                    </a:cubicBezTo>
                    <a:cubicBezTo>
                      <a:pt x="54" y="68"/>
                      <a:pt x="54" y="68"/>
                      <a:pt x="55" y="69"/>
                    </a:cubicBezTo>
                    <a:cubicBezTo>
                      <a:pt x="56" y="69"/>
                      <a:pt x="58" y="69"/>
                      <a:pt x="60" y="70"/>
                    </a:cubicBezTo>
                    <a:cubicBezTo>
                      <a:pt x="61" y="70"/>
                      <a:pt x="63" y="70"/>
                      <a:pt x="64" y="71"/>
                    </a:cubicBezTo>
                    <a:cubicBezTo>
                      <a:pt x="67" y="71"/>
                      <a:pt x="69" y="72"/>
                      <a:pt x="72" y="72"/>
                    </a:cubicBezTo>
                    <a:cubicBezTo>
                      <a:pt x="73" y="73"/>
                      <a:pt x="73" y="73"/>
                      <a:pt x="74" y="73"/>
                    </a:cubicBezTo>
                    <a:cubicBezTo>
                      <a:pt x="122" y="85"/>
                      <a:pt x="166" y="118"/>
                      <a:pt x="216" y="119"/>
                    </a:cubicBezTo>
                    <a:cubicBezTo>
                      <a:pt x="199" y="118"/>
                      <a:pt x="182" y="114"/>
                      <a:pt x="166" y="109"/>
                    </a:cubicBezTo>
                    <a:cubicBezTo>
                      <a:pt x="166" y="109"/>
                      <a:pt x="191" y="113"/>
                      <a:pt x="205" y="113"/>
                    </a:cubicBezTo>
                    <a:cubicBezTo>
                      <a:pt x="205" y="113"/>
                      <a:pt x="205" y="113"/>
                      <a:pt x="206" y="113"/>
                    </a:cubicBezTo>
                    <a:cubicBezTo>
                      <a:pt x="209" y="113"/>
                      <a:pt x="213" y="112"/>
                      <a:pt x="215" y="109"/>
                    </a:cubicBezTo>
                    <a:cubicBezTo>
                      <a:pt x="205" y="107"/>
                      <a:pt x="195" y="105"/>
                      <a:pt x="184" y="104"/>
                    </a:cubicBezTo>
                    <a:cubicBezTo>
                      <a:pt x="171" y="103"/>
                      <a:pt x="162" y="96"/>
                      <a:pt x="149" y="93"/>
                    </a:cubicBezTo>
                    <a:cubicBezTo>
                      <a:pt x="133" y="89"/>
                      <a:pt x="123" y="77"/>
                      <a:pt x="108" y="73"/>
                    </a:cubicBezTo>
                    <a:cubicBezTo>
                      <a:pt x="96" y="70"/>
                      <a:pt x="85" y="64"/>
                      <a:pt x="76" y="55"/>
                    </a:cubicBezTo>
                    <a:cubicBezTo>
                      <a:pt x="69" y="49"/>
                      <a:pt x="63" y="43"/>
                      <a:pt x="57" y="36"/>
                    </a:cubicBezTo>
                    <a:cubicBezTo>
                      <a:pt x="59" y="31"/>
                      <a:pt x="62" y="27"/>
                      <a:pt x="67" y="26"/>
                    </a:cubicBezTo>
                    <a:cubicBezTo>
                      <a:pt x="69" y="26"/>
                      <a:pt x="70" y="25"/>
                      <a:pt x="72" y="25"/>
                    </a:cubicBezTo>
                    <a:cubicBezTo>
                      <a:pt x="75" y="25"/>
                      <a:pt x="78" y="26"/>
                      <a:pt x="81" y="28"/>
                    </a:cubicBezTo>
                    <a:cubicBezTo>
                      <a:pt x="88" y="35"/>
                      <a:pt x="95" y="43"/>
                      <a:pt x="103" y="47"/>
                    </a:cubicBezTo>
                    <a:cubicBezTo>
                      <a:pt x="112" y="51"/>
                      <a:pt x="122" y="53"/>
                      <a:pt x="131" y="57"/>
                    </a:cubicBezTo>
                    <a:cubicBezTo>
                      <a:pt x="141" y="61"/>
                      <a:pt x="154" y="69"/>
                      <a:pt x="164" y="74"/>
                    </a:cubicBezTo>
                    <a:cubicBezTo>
                      <a:pt x="172" y="78"/>
                      <a:pt x="178" y="79"/>
                      <a:pt x="185" y="80"/>
                    </a:cubicBezTo>
                    <a:cubicBezTo>
                      <a:pt x="182" y="78"/>
                      <a:pt x="178" y="76"/>
                      <a:pt x="175" y="74"/>
                    </a:cubicBezTo>
                    <a:cubicBezTo>
                      <a:pt x="164" y="69"/>
                      <a:pt x="152" y="64"/>
                      <a:pt x="143" y="56"/>
                    </a:cubicBezTo>
                    <a:cubicBezTo>
                      <a:pt x="143" y="56"/>
                      <a:pt x="142" y="56"/>
                      <a:pt x="142" y="56"/>
                    </a:cubicBezTo>
                    <a:cubicBezTo>
                      <a:pt x="142" y="56"/>
                      <a:pt x="142" y="56"/>
                      <a:pt x="142" y="56"/>
                    </a:cubicBezTo>
                    <a:cubicBezTo>
                      <a:pt x="142" y="55"/>
                      <a:pt x="141" y="55"/>
                      <a:pt x="141" y="55"/>
                    </a:cubicBezTo>
                    <a:cubicBezTo>
                      <a:pt x="141" y="55"/>
                      <a:pt x="141" y="55"/>
                      <a:pt x="141" y="55"/>
                    </a:cubicBezTo>
                    <a:cubicBezTo>
                      <a:pt x="141" y="54"/>
                      <a:pt x="141" y="54"/>
                      <a:pt x="140" y="54"/>
                    </a:cubicBezTo>
                    <a:cubicBezTo>
                      <a:pt x="134" y="48"/>
                      <a:pt x="129" y="41"/>
                      <a:pt x="124" y="35"/>
                    </a:cubicBezTo>
                    <a:cubicBezTo>
                      <a:pt x="123" y="35"/>
                      <a:pt x="123" y="34"/>
                      <a:pt x="122" y="34"/>
                    </a:cubicBezTo>
                    <a:cubicBezTo>
                      <a:pt x="122" y="33"/>
                      <a:pt x="121" y="33"/>
                      <a:pt x="120" y="32"/>
                    </a:cubicBezTo>
                    <a:cubicBezTo>
                      <a:pt x="120" y="32"/>
                      <a:pt x="119" y="31"/>
                      <a:pt x="118" y="30"/>
                    </a:cubicBezTo>
                    <a:cubicBezTo>
                      <a:pt x="118" y="30"/>
                      <a:pt x="117" y="30"/>
                      <a:pt x="117" y="29"/>
                    </a:cubicBezTo>
                    <a:cubicBezTo>
                      <a:pt x="116" y="29"/>
                      <a:pt x="116" y="29"/>
                      <a:pt x="116" y="29"/>
                    </a:cubicBezTo>
                    <a:cubicBezTo>
                      <a:pt x="112" y="31"/>
                      <a:pt x="108" y="32"/>
                      <a:pt x="104" y="32"/>
                    </a:cubicBezTo>
                    <a:cubicBezTo>
                      <a:pt x="98" y="32"/>
                      <a:pt x="92" y="30"/>
                      <a:pt x="88" y="26"/>
                    </a:cubicBezTo>
                    <a:cubicBezTo>
                      <a:pt x="85" y="23"/>
                      <a:pt x="83" y="19"/>
                      <a:pt x="81" y="15"/>
                    </a:cubicBezTo>
                    <a:cubicBezTo>
                      <a:pt x="77" y="13"/>
                      <a:pt x="73" y="10"/>
                      <a:pt x="69" y="6"/>
                    </a:cubicBezTo>
                    <a:cubicBezTo>
                      <a:pt x="68" y="6"/>
                      <a:pt x="66" y="5"/>
                      <a:pt x="64" y="5"/>
                    </a:cubicBezTo>
                    <a:cubicBezTo>
                      <a:pt x="64" y="5"/>
                      <a:pt x="64" y="5"/>
                      <a:pt x="64" y="5"/>
                    </a:cubicBezTo>
                    <a:cubicBezTo>
                      <a:pt x="60" y="3"/>
                      <a:pt x="56" y="1"/>
                      <a:pt x="51"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5" name="Google Shape;3405;p54"/>
              <p:cNvSpPr/>
              <p:nvPr/>
            </p:nvSpPr>
            <p:spPr>
              <a:xfrm>
                <a:off x="9382378" y="2633410"/>
                <a:ext cx="0" cy="0"/>
              </a:xfrm>
              <a:custGeom>
                <a:avLst/>
                <a:gdLst/>
                <a:ahLst/>
                <a:cxnLst/>
                <a:rect l="l" t="t" r="r" b="b"/>
                <a:pathLst>
                  <a:path w="120000" h="120000" extrusionOk="0">
                    <a:moveTo>
                      <a:pt x="0" y="0"/>
                    </a:moveTo>
                    <a:cubicBezTo>
                      <a:pt x="0" y="0"/>
                      <a:pt x="0" y="0"/>
                      <a:pt x="0" y="0"/>
                    </a:cubicBezTo>
                    <a:cubicBezTo>
                      <a:pt x="0" y="0"/>
                      <a:pt x="0" y="0"/>
                      <a:pt x="0" y="0"/>
                    </a:cubicBezTo>
                  </a:path>
                </a:pathLst>
              </a:custGeom>
              <a:solidFill>
                <a:srgbClr val="E8A5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6" name="Google Shape;3406;p54"/>
              <p:cNvSpPr/>
              <p:nvPr/>
            </p:nvSpPr>
            <p:spPr>
              <a:xfrm>
                <a:off x="9325679" y="2656090"/>
                <a:ext cx="5400" cy="5400"/>
              </a:xfrm>
              <a:prstGeom prst="ellipse">
                <a:avLst/>
              </a:prstGeom>
              <a:solidFill>
                <a:srgbClr val="E85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7" name="Google Shape;3407;p54"/>
              <p:cNvSpPr/>
              <p:nvPr/>
            </p:nvSpPr>
            <p:spPr>
              <a:xfrm>
                <a:off x="9076203" y="2434962"/>
                <a:ext cx="306175" cy="221131"/>
              </a:xfrm>
              <a:custGeom>
                <a:avLst/>
                <a:gdLst/>
                <a:ahLst/>
                <a:cxnLst/>
                <a:rect l="l" t="t" r="r" b="b"/>
                <a:pathLst>
                  <a:path w="62" h="45" extrusionOk="0">
                    <a:moveTo>
                      <a:pt x="0" y="35"/>
                    </a:moveTo>
                    <a:cubicBezTo>
                      <a:pt x="16" y="40"/>
                      <a:pt x="33" y="44"/>
                      <a:pt x="50" y="45"/>
                    </a:cubicBezTo>
                    <a:cubicBezTo>
                      <a:pt x="50" y="45"/>
                      <a:pt x="50" y="45"/>
                      <a:pt x="50" y="45"/>
                    </a:cubicBezTo>
                    <a:cubicBezTo>
                      <a:pt x="50" y="45"/>
                      <a:pt x="50" y="45"/>
                      <a:pt x="51" y="45"/>
                    </a:cubicBezTo>
                    <a:cubicBezTo>
                      <a:pt x="51" y="45"/>
                      <a:pt x="51" y="45"/>
                      <a:pt x="51" y="45"/>
                    </a:cubicBezTo>
                    <a:cubicBezTo>
                      <a:pt x="51" y="45"/>
                      <a:pt x="51" y="45"/>
                      <a:pt x="51" y="45"/>
                    </a:cubicBezTo>
                    <a:cubicBezTo>
                      <a:pt x="55" y="45"/>
                      <a:pt x="60" y="44"/>
                      <a:pt x="62" y="40"/>
                    </a:cubicBezTo>
                    <a:cubicBezTo>
                      <a:pt x="62" y="40"/>
                      <a:pt x="62" y="40"/>
                      <a:pt x="62" y="40"/>
                    </a:cubicBezTo>
                    <a:cubicBezTo>
                      <a:pt x="62" y="40"/>
                      <a:pt x="62" y="40"/>
                      <a:pt x="62" y="40"/>
                    </a:cubicBezTo>
                    <a:cubicBezTo>
                      <a:pt x="62" y="39"/>
                      <a:pt x="62" y="39"/>
                      <a:pt x="62" y="38"/>
                    </a:cubicBezTo>
                    <a:cubicBezTo>
                      <a:pt x="58" y="37"/>
                      <a:pt x="54" y="36"/>
                      <a:pt x="49" y="35"/>
                    </a:cubicBezTo>
                    <a:cubicBezTo>
                      <a:pt x="47" y="38"/>
                      <a:pt x="43" y="39"/>
                      <a:pt x="40" y="39"/>
                    </a:cubicBezTo>
                    <a:cubicBezTo>
                      <a:pt x="39" y="39"/>
                      <a:pt x="39" y="39"/>
                      <a:pt x="39" y="39"/>
                    </a:cubicBezTo>
                    <a:cubicBezTo>
                      <a:pt x="25" y="39"/>
                      <a:pt x="0" y="35"/>
                      <a:pt x="0" y="35"/>
                    </a:cubicBezTo>
                    <a:moveTo>
                      <a:pt x="9" y="0"/>
                    </a:moveTo>
                    <a:cubicBezTo>
                      <a:pt x="9" y="0"/>
                      <a:pt x="9" y="0"/>
                      <a:pt x="9" y="0"/>
                    </a:cubicBezTo>
                    <a:cubicBezTo>
                      <a:pt x="12" y="2"/>
                      <a:pt x="16" y="4"/>
                      <a:pt x="19" y="6"/>
                    </a:cubicBezTo>
                    <a:cubicBezTo>
                      <a:pt x="20" y="6"/>
                      <a:pt x="20" y="6"/>
                      <a:pt x="21" y="6"/>
                    </a:cubicBezTo>
                    <a:cubicBezTo>
                      <a:pt x="20" y="5"/>
                      <a:pt x="18" y="5"/>
                      <a:pt x="17" y="4"/>
                    </a:cubicBezTo>
                    <a:cubicBezTo>
                      <a:pt x="14" y="3"/>
                      <a:pt x="12" y="1"/>
                      <a:pt x="9" y="0"/>
                    </a:cubicBezTo>
                    <a:cubicBezTo>
                      <a:pt x="9" y="0"/>
                      <a:pt x="9" y="0"/>
                      <a:pt x="9"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8" name="Google Shape;3408;p54"/>
              <p:cNvSpPr/>
              <p:nvPr/>
            </p:nvSpPr>
            <p:spPr>
              <a:xfrm>
                <a:off x="8066960" y="1947345"/>
                <a:ext cx="544311" cy="453598"/>
              </a:xfrm>
              <a:custGeom>
                <a:avLst/>
                <a:gdLst/>
                <a:ahLst/>
                <a:cxnLst/>
                <a:rect l="l" t="t" r="r" b="b"/>
                <a:pathLst>
                  <a:path w="110" h="91" extrusionOk="0">
                    <a:moveTo>
                      <a:pt x="90" y="59"/>
                    </a:moveTo>
                    <a:cubicBezTo>
                      <a:pt x="86" y="49"/>
                      <a:pt x="91" y="38"/>
                      <a:pt x="89" y="28"/>
                    </a:cubicBezTo>
                    <a:cubicBezTo>
                      <a:pt x="88" y="20"/>
                      <a:pt x="81" y="13"/>
                      <a:pt x="74" y="9"/>
                    </a:cubicBezTo>
                    <a:cubicBezTo>
                      <a:pt x="67" y="5"/>
                      <a:pt x="58" y="3"/>
                      <a:pt x="50" y="2"/>
                    </a:cubicBezTo>
                    <a:cubicBezTo>
                      <a:pt x="41" y="1"/>
                      <a:pt x="31" y="0"/>
                      <a:pt x="23" y="4"/>
                    </a:cubicBezTo>
                    <a:cubicBezTo>
                      <a:pt x="19" y="6"/>
                      <a:pt x="16" y="9"/>
                      <a:pt x="13" y="11"/>
                    </a:cubicBezTo>
                    <a:cubicBezTo>
                      <a:pt x="9" y="15"/>
                      <a:pt x="5" y="18"/>
                      <a:pt x="3" y="23"/>
                    </a:cubicBezTo>
                    <a:cubicBezTo>
                      <a:pt x="0" y="28"/>
                      <a:pt x="0" y="34"/>
                      <a:pt x="4" y="38"/>
                    </a:cubicBezTo>
                    <a:cubicBezTo>
                      <a:pt x="6" y="40"/>
                      <a:pt x="9" y="41"/>
                      <a:pt x="12" y="42"/>
                    </a:cubicBezTo>
                    <a:cubicBezTo>
                      <a:pt x="20" y="44"/>
                      <a:pt x="29" y="47"/>
                      <a:pt x="37" y="50"/>
                    </a:cubicBezTo>
                    <a:cubicBezTo>
                      <a:pt x="45" y="52"/>
                      <a:pt x="52" y="54"/>
                      <a:pt x="58" y="59"/>
                    </a:cubicBezTo>
                    <a:cubicBezTo>
                      <a:pt x="62" y="63"/>
                      <a:pt x="65" y="68"/>
                      <a:pt x="69" y="72"/>
                    </a:cubicBezTo>
                    <a:cubicBezTo>
                      <a:pt x="78" y="80"/>
                      <a:pt x="90" y="85"/>
                      <a:pt x="101" y="90"/>
                    </a:cubicBezTo>
                    <a:cubicBezTo>
                      <a:pt x="103" y="91"/>
                      <a:pt x="104" y="91"/>
                      <a:pt x="106" y="91"/>
                    </a:cubicBezTo>
                    <a:cubicBezTo>
                      <a:pt x="108" y="90"/>
                      <a:pt x="108" y="88"/>
                      <a:pt x="109" y="87"/>
                    </a:cubicBezTo>
                    <a:cubicBezTo>
                      <a:pt x="110" y="81"/>
                      <a:pt x="106" y="75"/>
                      <a:pt x="102" y="71"/>
                    </a:cubicBezTo>
                    <a:cubicBezTo>
                      <a:pt x="98" y="67"/>
                      <a:pt x="93" y="64"/>
                      <a:pt x="90" y="5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9" name="Google Shape;3409;p54"/>
              <p:cNvSpPr/>
              <p:nvPr/>
            </p:nvSpPr>
            <p:spPr>
              <a:xfrm>
                <a:off x="8469521" y="2026725"/>
                <a:ext cx="51031" cy="198451"/>
              </a:xfrm>
              <a:custGeom>
                <a:avLst/>
                <a:gdLst/>
                <a:ahLst/>
                <a:cxnLst/>
                <a:rect l="l" t="t" r="r" b="b"/>
                <a:pathLst>
                  <a:path w="10" h="40" extrusionOk="0">
                    <a:moveTo>
                      <a:pt x="8" y="12"/>
                    </a:moveTo>
                    <a:cubicBezTo>
                      <a:pt x="8" y="8"/>
                      <a:pt x="5" y="4"/>
                      <a:pt x="3" y="0"/>
                    </a:cubicBezTo>
                    <a:cubicBezTo>
                      <a:pt x="3" y="1"/>
                      <a:pt x="3" y="3"/>
                      <a:pt x="3" y="4"/>
                    </a:cubicBezTo>
                    <a:cubicBezTo>
                      <a:pt x="5" y="14"/>
                      <a:pt x="0" y="25"/>
                      <a:pt x="4" y="34"/>
                    </a:cubicBezTo>
                    <a:cubicBezTo>
                      <a:pt x="5" y="37"/>
                      <a:pt x="7" y="38"/>
                      <a:pt x="9" y="40"/>
                    </a:cubicBezTo>
                    <a:cubicBezTo>
                      <a:pt x="6" y="31"/>
                      <a:pt x="10" y="21"/>
                      <a:pt x="8" y="12"/>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0" name="Google Shape;3410;p54"/>
              <p:cNvSpPr/>
              <p:nvPr/>
            </p:nvSpPr>
            <p:spPr>
              <a:xfrm>
                <a:off x="8072628" y="2100432"/>
                <a:ext cx="538643" cy="300510"/>
              </a:xfrm>
              <a:custGeom>
                <a:avLst/>
                <a:gdLst/>
                <a:ahLst/>
                <a:cxnLst/>
                <a:rect l="l" t="t" r="r" b="b"/>
                <a:pathLst>
                  <a:path w="108" h="60" extrusionOk="0">
                    <a:moveTo>
                      <a:pt x="103" y="47"/>
                    </a:moveTo>
                    <a:cubicBezTo>
                      <a:pt x="103" y="49"/>
                      <a:pt x="102" y="51"/>
                      <a:pt x="100" y="52"/>
                    </a:cubicBezTo>
                    <a:cubicBezTo>
                      <a:pt x="98" y="52"/>
                      <a:pt x="97" y="51"/>
                      <a:pt x="95" y="51"/>
                    </a:cubicBezTo>
                    <a:cubicBezTo>
                      <a:pt x="84" y="46"/>
                      <a:pt x="72" y="41"/>
                      <a:pt x="63" y="32"/>
                    </a:cubicBezTo>
                    <a:cubicBezTo>
                      <a:pt x="60" y="28"/>
                      <a:pt x="56" y="24"/>
                      <a:pt x="52" y="20"/>
                    </a:cubicBezTo>
                    <a:cubicBezTo>
                      <a:pt x="46" y="15"/>
                      <a:pt x="39" y="13"/>
                      <a:pt x="31" y="10"/>
                    </a:cubicBezTo>
                    <a:cubicBezTo>
                      <a:pt x="23" y="8"/>
                      <a:pt x="14" y="5"/>
                      <a:pt x="6" y="2"/>
                    </a:cubicBezTo>
                    <a:cubicBezTo>
                      <a:pt x="4" y="2"/>
                      <a:pt x="2" y="1"/>
                      <a:pt x="0" y="0"/>
                    </a:cubicBezTo>
                    <a:cubicBezTo>
                      <a:pt x="0" y="2"/>
                      <a:pt x="1" y="5"/>
                      <a:pt x="3" y="7"/>
                    </a:cubicBezTo>
                    <a:cubicBezTo>
                      <a:pt x="5" y="9"/>
                      <a:pt x="8" y="10"/>
                      <a:pt x="11" y="11"/>
                    </a:cubicBezTo>
                    <a:cubicBezTo>
                      <a:pt x="19" y="13"/>
                      <a:pt x="28" y="16"/>
                      <a:pt x="36" y="19"/>
                    </a:cubicBezTo>
                    <a:cubicBezTo>
                      <a:pt x="44" y="21"/>
                      <a:pt x="51" y="23"/>
                      <a:pt x="57" y="28"/>
                    </a:cubicBezTo>
                    <a:cubicBezTo>
                      <a:pt x="61" y="32"/>
                      <a:pt x="64" y="37"/>
                      <a:pt x="68" y="41"/>
                    </a:cubicBezTo>
                    <a:cubicBezTo>
                      <a:pt x="77" y="49"/>
                      <a:pt x="89" y="54"/>
                      <a:pt x="100" y="59"/>
                    </a:cubicBezTo>
                    <a:cubicBezTo>
                      <a:pt x="102" y="60"/>
                      <a:pt x="103" y="60"/>
                      <a:pt x="105" y="60"/>
                    </a:cubicBezTo>
                    <a:cubicBezTo>
                      <a:pt x="107" y="59"/>
                      <a:pt x="107" y="57"/>
                      <a:pt x="108" y="56"/>
                    </a:cubicBezTo>
                    <a:cubicBezTo>
                      <a:pt x="108" y="51"/>
                      <a:pt x="106" y="46"/>
                      <a:pt x="102" y="42"/>
                    </a:cubicBezTo>
                    <a:cubicBezTo>
                      <a:pt x="103" y="44"/>
                      <a:pt x="103" y="46"/>
                      <a:pt x="103" y="47"/>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1" name="Google Shape;3411;p54"/>
              <p:cNvSpPr/>
              <p:nvPr/>
            </p:nvSpPr>
            <p:spPr>
              <a:xfrm>
                <a:off x="8509212" y="2083424"/>
                <a:ext cx="0" cy="0"/>
              </a:xfrm>
              <a:custGeom>
                <a:avLst/>
                <a:gdLst/>
                <a:ahLst/>
                <a:cxnLst/>
                <a:rect l="l" t="t" r="r" b="b"/>
                <a:pathLst>
                  <a:path w="120000" h="120000" extrusionOk="0">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D336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2" name="Google Shape;3412;p54"/>
              <p:cNvSpPr/>
              <p:nvPr/>
            </p:nvSpPr>
            <p:spPr>
              <a:xfrm>
                <a:off x="8169018" y="2032393"/>
                <a:ext cx="334526" cy="300511"/>
              </a:xfrm>
              <a:custGeom>
                <a:avLst/>
                <a:gdLst/>
                <a:ahLst/>
                <a:cxnLst/>
                <a:rect l="l" t="t" r="r" b="b"/>
                <a:pathLst>
                  <a:path w="68" h="61" extrusionOk="0">
                    <a:moveTo>
                      <a:pt x="68" y="7"/>
                    </a:moveTo>
                    <a:cubicBezTo>
                      <a:pt x="68" y="7"/>
                      <a:pt x="68" y="7"/>
                      <a:pt x="68" y="7"/>
                    </a:cubicBezTo>
                    <a:cubicBezTo>
                      <a:pt x="68" y="7"/>
                      <a:pt x="68" y="7"/>
                      <a:pt x="68" y="7"/>
                    </a:cubicBezTo>
                    <a:moveTo>
                      <a:pt x="68" y="7"/>
                    </a:moveTo>
                    <a:cubicBezTo>
                      <a:pt x="68" y="7"/>
                      <a:pt x="68" y="7"/>
                      <a:pt x="68" y="7"/>
                    </a:cubicBezTo>
                    <a:cubicBezTo>
                      <a:pt x="68" y="7"/>
                      <a:pt x="68" y="7"/>
                      <a:pt x="68" y="7"/>
                    </a:cubicBezTo>
                    <a:cubicBezTo>
                      <a:pt x="68" y="7"/>
                      <a:pt x="68" y="7"/>
                      <a:pt x="68" y="7"/>
                    </a:cubicBezTo>
                    <a:moveTo>
                      <a:pt x="26" y="0"/>
                    </a:moveTo>
                    <a:cubicBezTo>
                      <a:pt x="22" y="2"/>
                      <a:pt x="17" y="3"/>
                      <a:pt x="12" y="3"/>
                    </a:cubicBezTo>
                    <a:cubicBezTo>
                      <a:pt x="11" y="8"/>
                      <a:pt x="9" y="12"/>
                      <a:pt x="6" y="15"/>
                    </a:cubicBezTo>
                    <a:cubicBezTo>
                      <a:pt x="4" y="17"/>
                      <a:pt x="2" y="19"/>
                      <a:pt x="0" y="21"/>
                    </a:cubicBezTo>
                    <a:cubicBezTo>
                      <a:pt x="4" y="22"/>
                      <a:pt x="8" y="23"/>
                      <a:pt x="12" y="24"/>
                    </a:cubicBezTo>
                    <a:cubicBezTo>
                      <a:pt x="20" y="27"/>
                      <a:pt x="27" y="29"/>
                      <a:pt x="33" y="34"/>
                    </a:cubicBezTo>
                    <a:cubicBezTo>
                      <a:pt x="35" y="36"/>
                      <a:pt x="36" y="37"/>
                      <a:pt x="38" y="39"/>
                    </a:cubicBezTo>
                    <a:cubicBezTo>
                      <a:pt x="43" y="43"/>
                      <a:pt x="48" y="49"/>
                      <a:pt x="53" y="54"/>
                    </a:cubicBezTo>
                    <a:cubicBezTo>
                      <a:pt x="58" y="57"/>
                      <a:pt x="62" y="59"/>
                      <a:pt x="67" y="61"/>
                    </a:cubicBezTo>
                    <a:cubicBezTo>
                      <a:pt x="63" y="57"/>
                      <a:pt x="59" y="53"/>
                      <a:pt x="57" y="50"/>
                    </a:cubicBezTo>
                    <a:cubicBezTo>
                      <a:pt x="38" y="19"/>
                      <a:pt x="21" y="29"/>
                      <a:pt x="11" y="16"/>
                    </a:cubicBezTo>
                    <a:cubicBezTo>
                      <a:pt x="10" y="15"/>
                      <a:pt x="15" y="12"/>
                      <a:pt x="18" y="11"/>
                    </a:cubicBezTo>
                    <a:cubicBezTo>
                      <a:pt x="22" y="9"/>
                      <a:pt x="27" y="8"/>
                      <a:pt x="32" y="8"/>
                    </a:cubicBezTo>
                    <a:cubicBezTo>
                      <a:pt x="42" y="8"/>
                      <a:pt x="54" y="13"/>
                      <a:pt x="64" y="20"/>
                    </a:cubicBezTo>
                    <a:cubicBezTo>
                      <a:pt x="64" y="15"/>
                      <a:pt x="65" y="11"/>
                      <a:pt x="65" y="6"/>
                    </a:cubicBezTo>
                    <a:cubicBezTo>
                      <a:pt x="58" y="4"/>
                      <a:pt x="51" y="2"/>
                      <a:pt x="43" y="2"/>
                    </a:cubicBezTo>
                    <a:cubicBezTo>
                      <a:pt x="38" y="2"/>
                      <a:pt x="32" y="2"/>
                      <a:pt x="27" y="0"/>
                    </a:cubicBezTo>
                    <a:cubicBezTo>
                      <a:pt x="27" y="0"/>
                      <a:pt x="26" y="0"/>
                      <a:pt x="26" y="0"/>
                    </a:cubicBezTo>
                  </a:path>
                </a:pathLst>
              </a:custGeom>
              <a:solidFill>
                <a:srgbClr val="730302">
                  <a:alpha val="59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3" name="Google Shape;3413;p54"/>
              <p:cNvSpPr/>
              <p:nvPr/>
            </p:nvSpPr>
            <p:spPr>
              <a:xfrm>
                <a:off x="8565912" y="2395271"/>
                <a:ext cx="5672" cy="0"/>
              </a:xfrm>
              <a:custGeom>
                <a:avLst/>
                <a:gdLst/>
                <a:ahLst/>
                <a:cxnLst/>
                <a:rect l="l" t="t" r="r" b="b"/>
                <a:pathLst>
                  <a:path w="1" h="120000" extrusionOk="0">
                    <a:moveTo>
                      <a:pt x="0" y="0"/>
                    </a:moveTo>
                    <a:cubicBezTo>
                      <a:pt x="1" y="0"/>
                      <a:pt x="1" y="0"/>
                      <a:pt x="1" y="0"/>
                    </a:cubicBezTo>
                    <a:cubicBezTo>
                      <a:pt x="1" y="0"/>
                      <a:pt x="1" y="0"/>
                      <a:pt x="0" y="0"/>
                    </a:cubicBezTo>
                  </a:path>
                </a:pathLst>
              </a:custGeom>
              <a:solidFill>
                <a:srgbClr val="D336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4" name="Google Shape;3414;p54"/>
              <p:cNvSpPr/>
              <p:nvPr/>
            </p:nvSpPr>
            <p:spPr>
              <a:xfrm>
                <a:off x="8163346" y="2134452"/>
                <a:ext cx="436585" cy="266490"/>
              </a:xfrm>
              <a:custGeom>
                <a:avLst/>
                <a:gdLst/>
                <a:ahLst/>
                <a:cxnLst/>
                <a:rect l="l" t="t" r="r" b="b"/>
                <a:pathLst>
                  <a:path w="88" h="53" extrusionOk="0">
                    <a:moveTo>
                      <a:pt x="54" y="33"/>
                    </a:moveTo>
                    <a:cubicBezTo>
                      <a:pt x="59" y="37"/>
                      <a:pt x="63" y="42"/>
                      <a:pt x="67" y="45"/>
                    </a:cubicBezTo>
                    <a:cubicBezTo>
                      <a:pt x="72" y="48"/>
                      <a:pt x="77" y="50"/>
                      <a:pt x="81" y="52"/>
                    </a:cubicBezTo>
                    <a:cubicBezTo>
                      <a:pt x="82" y="52"/>
                      <a:pt x="82" y="52"/>
                      <a:pt x="82" y="52"/>
                    </a:cubicBezTo>
                    <a:cubicBezTo>
                      <a:pt x="82" y="52"/>
                      <a:pt x="82" y="52"/>
                      <a:pt x="82" y="52"/>
                    </a:cubicBezTo>
                    <a:cubicBezTo>
                      <a:pt x="83" y="52"/>
                      <a:pt x="84" y="53"/>
                      <a:pt x="86" y="53"/>
                    </a:cubicBezTo>
                    <a:cubicBezTo>
                      <a:pt x="86" y="53"/>
                      <a:pt x="86" y="53"/>
                      <a:pt x="87" y="53"/>
                    </a:cubicBezTo>
                    <a:cubicBezTo>
                      <a:pt x="87" y="53"/>
                      <a:pt x="87" y="53"/>
                      <a:pt x="87" y="53"/>
                    </a:cubicBezTo>
                    <a:cubicBezTo>
                      <a:pt x="87" y="53"/>
                      <a:pt x="87" y="53"/>
                      <a:pt x="87" y="53"/>
                    </a:cubicBezTo>
                    <a:cubicBezTo>
                      <a:pt x="88" y="52"/>
                      <a:pt x="88" y="52"/>
                      <a:pt x="88" y="51"/>
                    </a:cubicBezTo>
                    <a:cubicBezTo>
                      <a:pt x="82" y="50"/>
                      <a:pt x="74" y="45"/>
                      <a:pt x="68" y="40"/>
                    </a:cubicBezTo>
                    <a:cubicBezTo>
                      <a:pt x="63" y="38"/>
                      <a:pt x="59" y="36"/>
                      <a:pt x="54" y="33"/>
                    </a:cubicBezTo>
                    <a:moveTo>
                      <a:pt x="1" y="0"/>
                    </a:moveTo>
                    <a:cubicBezTo>
                      <a:pt x="1" y="0"/>
                      <a:pt x="0" y="0"/>
                      <a:pt x="0" y="1"/>
                    </a:cubicBezTo>
                    <a:cubicBezTo>
                      <a:pt x="1" y="1"/>
                      <a:pt x="1" y="1"/>
                      <a:pt x="2" y="2"/>
                    </a:cubicBezTo>
                    <a:cubicBezTo>
                      <a:pt x="11" y="5"/>
                      <a:pt x="21" y="7"/>
                      <a:pt x="29" y="11"/>
                    </a:cubicBezTo>
                    <a:cubicBezTo>
                      <a:pt x="33" y="13"/>
                      <a:pt x="36" y="16"/>
                      <a:pt x="39" y="18"/>
                    </a:cubicBezTo>
                    <a:cubicBezTo>
                      <a:pt x="37" y="16"/>
                      <a:pt x="36" y="15"/>
                      <a:pt x="34" y="13"/>
                    </a:cubicBezTo>
                    <a:cubicBezTo>
                      <a:pt x="28" y="8"/>
                      <a:pt x="21" y="6"/>
                      <a:pt x="13" y="3"/>
                    </a:cubicBezTo>
                    <a:cubicBezTo>
                      <a:pt x="9" y="2"/>
                      <a:pt x="5" y="1"/>
                      <a:pt x="1" y="0"/>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5" name="Google Shape;3415;p54"/>
              <p:cNvSpPr/>
              <p:nvPr/>
            </p:nvSpPr>
            <p:spPr>
              <a:xfrm>
                <a:off x="8049948" y="1958685"/>
                <a:ext cx="158757" cy="17012"/>
              </a:xfrm>
              <a:custGeom>
                <a:avLst/>
                <a:gdLst/>
                <a:ahLst/>
                <a:cxnLst/>
                <a:rect l="l" t="t" r="r" b="b"/>
                <a:pathLst>
                  <a:path w="32" h="4" extrusionOk="0">
                    <a:moveTo>
                      <a:pt x="25" y="0"/>
                    </a:moveTo>
                    <a:cubicBezTo>
                      <a:pt x="17" y="1"/>
                      <a:pt x="8" y="1"/>
                      <a:pt x="0" y="1"/>
                    </a:cubicBezTo>
                    <a:cubicBezTo>
                      <a:pt x="32" y="4"/>
                      <a:pt x="32" y="4"/>
                      <a:pt x="32" y="4"/>
                    </a:cubicBezTo>
                    <a:cubicBezTo>
                      <a:pt x="32" y="3"/>
                      <a:pt x="32" y="2"/>
                      <a:pt x="31" y="1"/>
                    </a:cubicBezTo>
                    <a:cubicBezTo>
                      <a:pt x="29" y="0"/>
                      <a:pt x="27" y="0"/>
                      <a:pt x="25" y="0"/>
                    </a:cubicBezTo>
                  </a:path>
                </a:pathLst>
              </a:custGeom>
              <a:solidFill>
                <a:srgbClr val="FF80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6" name="Google Shape;3416;p54"/>
              <p:cNvSpPr/>
              <p:nvPr/>
            </p:nvSpPr>
            <p:spPr>
              <a:xfrm>
                <a:off x="7777793" y="1947345"/>
                <a:ext cx="561322" cy="470610"/>
              </a:xfrm>
              <a:custGeom>
                <a:avLst/>
                <a:gdLst/>
                <a:ahLst/>
                <a:cxnLst/>
                <a:rect l="l" t="t" r="r" b="b"/>
                <a:pathLst>
                  <a:path w="113" h="95" extrusionOk="0">
                    <a:moveTo>
                      <a:pt x="74" y="0"/>
                    </a:moveTo>
                    <a:cubicBezTo>
                      <a:pt x="68" y="0"/>
                      <a:pt x="63" y="0"/>
                      <a:pt x="58" y="2"/>
                    </a:cubicBezTo>
                    <a:cubicBezTo>
                      <a:pt x="50" y="4"/>
                      <a:pt x="44" y="9"/>
                      <a:pt x="38" y="14"/>
                    </a:cubicBezTo>
                    <a:cubicBezTo>
                      <a:pt x="29" y="21"/>
                      <a:pt x="20" y="28"/>
                      <a:pt x="15" y="37"/>
                    </a:cubicBezTo>
                    <a:cubicBezTo>
                      <a:pt x="12" y="43"/>
                      <a:pt x="10" y="48"/>
                      <a:pt x="9" y="54"/>
                    </a:cubicBezTo>
                    <a:cubicBezTo>
                      <a:pt x="6" y="63"/>
                      <a:pt x="4" y="72"/>
                      <a:pt x="1" y="82"/>
                    </a:cubicBezTo>
                    <a:cubicBezTo>
                      <a:pt x="1" y="84"/>
                      <a:pt x="0" y="87"/>
                      <a:pt x="2" y="89"/>
                    </a:cubicBezTo>
                    <a:cubicBezTo>
                      <a:pt x="3" y="90"/>
                      <a:pt x="4" y="91"/>
                      <a:pt x="5" y="91"/>
                    </a:cubicBezTo>
                    <a:cubicBezTo>
                      <a:pt x="19" y="95"/>
                      <a:pt x="32" y="86"/>
                      <a:pt x="42" y="76"/>
                    </a:cubicBezTo>
                    <a:cubicBezTo>
                      <a:pt x="51" y="66"/>
                      <a:pt x="58" y="54"/>
                      <a:pt x="68" y="45"/>
                    </a:cubicBezTo>
                    <a:cubicBezTo>
                      <a:pt x="74" y="41"/>
                      <a:pt x="80" y="37"/>
                      <a:pt x="84" y="32"/>
                    </a:cubicBezTo>
                    <a:cubicBezTo>
                      <a:pt x="90" y="26"/>
                      <a:pt x="91" y="17"/>
                      <a:pt x="89" y="9"/>
                    </a:cubicBezTo>
                    <a:cubicBezTo>
                      <a:pt x="89" y="8"/>
                      <a:pt x="88" y="7"/>
                      <a:pt x="87" y="6"/>
                    </a:cubicBezTo>
                    <a:cubicBezTo>
                      <a:pt x="55" y="3"/>
                      <a:pt x="55" y="3"/>
                      <a:pt x="55" y="3"/>
                    </a:cubicBezTo>
                    <a:cubicBezTo>
                      <a:pt x="63" y="3"/>
                      <a:pt x="72" y="3"/>
                      <a:pt x="80" y="2"/>
                    </a:cubicBezTo>
                    <a:cubicBezTo>
                      <a:pt x="82" y="2"/>
                      <a:pt x="84" y="2"/>
                      <a:pt x="86" y="3"/>
                    </a:cubicBezTo>
                    <a:cubicBezTo>
                      <a:pt x="87" y="4"/>
                      <a:pt x="87" y="5"/>
                      <a:pt x="87" y="6"/>
                    </a:cubicBezTo>
                    <a:cubicBezTo>
                      <a:pt x="113" y="8"/>
                      <a:pt x="113" y="8"/>
                      <a:pt x="113" y="8"/>
                    </a:cubicBezTo>
                    <a:cubicBezTo>
                      <a:pt x="100" y="3"/>
                      <a:pt x="87" y="1"/>
                      <a:pt x="74"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7" name="Google Shape;3417;p54"/>
              <p:cNvSpPr/>
              <p:nvPr/>
            </p:nvSpPr>
            <p:spPr>
              <a:xfrm>
                <a:off x="7773551" y="2055073"/>
                <a:ext cx="215457" cy="362878"/>
              </a:xfrm>
              <a:custGeom>
                <a:avLst/>
                <a:gdLst/>
                <a:ahLst/>
                <a:cxnLst/>
                <a:rect l="l" t="t" r="r" b="b"/>
                <a:pathLst>
                  <a:path w="43" h="73" extrusionOk="0">
                    <a:moveTo>
                      <a:pt x="12" y="63"/>
                    </a:moveTo>
                    <a:cubicBezTo>
                      <a:pt x="10" y="62"/>
                      <a:pt x="9" y="62"/>
                      <a:pt x="8" y="60"/>
                    </a:cubicBezTo>
                    <a:cubicBezTo>
                      <a:pt x="7" y="58"/>
                      <a:pt x="7" y="56"/>
                      <a:pt x="8" y="53"/>
                    </a:cubicBezTo>
                    <a:cubicBezTo>
                      <a:pt x="10" y="44"/>
                      <a:pt x="13" y="35"/>
                      <a:pt x="15" y="26"/>
                    </a:cubicBezTo>
                    <a:cubicBezTo>
                      <a:pt x="17" y="20"/>
                      <a:pt x="18" y="14"/>
                      <a:pt x="21" y="9"/>
                    </a:cubicBezTo>
                    <a:cubicBezTo>
                      <a:pt x="23" y="6"/>
                      <a:pt x="25" y="3"/>
                      <a:pt x="28" y="0"/>
                    </a:cubicBezTo>
                    <a:cubicBezTo>
                      <a:pt x="23" y="4"/>
                      <a:pt x="18" y="9"/>
                      <a:pt x="15" y="15"/>
                    </a:cubicBezTo>
                    <a:cubicBezTo>
                      <a:pt x="12" y="21"/>
                      <a:pt x="10" y="26"/>
                      <a:pt x="9" y="32"/>
                    </a:cubicBezTo>
                    <a:cubicBezTo>
                      <a:pt x="6" y="41"/>
                      <a:pt x="4" y="50"/>
                      <a:pt x="1" y="60"/>
                    </a:cubicBezTo>
                    <a:cubicBezTo>
                      <a:pt x="1" y="62"/>
                      <a:pt x="0" y="65"/>
                      <a:pt x="2" y="67"/>
                    </a:cubicBezTo>
                    <a:cubicBezTo>
                      <a:pt x="3" y="68"/>
                      <a:pt x="4" y="69"/>
                      <a:pt x="5" y="69"/>
                    </a:cubicBezTo>
                    <a:cubicBezTo>
                      <a:pt x="19" y="73"/>
                      <a:pt x="32" y="64"/>
                      <a:pt x="42" y="54"/>
                    </a:cubicBezTo>
                    <a:cubicBezTo>
                      <a:pt x="42" y="54"/>
                      <a:pt x="42" y="53"/>
                      <a:pt x="43" y="53"/>
                    </a:cubicBezTo>
                    <a:cubicBezTo>
                      <a:pt x="34" y="61"/>
                      <a:pt x="23" y="66"/>
                      <a:pt x="12" y="63"/>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8" name="Google Shape;3418;p54"/>
              <p:cNvSpPr/>
              <p:nvPr/>
            </p:nvSpPr>
            <p:spPr>
              <a:xfrm>
                <a:off x="7857171" y="2038064"/>
                <a:ext cx="368546" cy="328858"/>
              </a:xfrm>
              <a:custGeom>
                <a:avLst/>
                <a:gdLst/>
                <a:ahLst/>
                <a:cxnLst/>
                <a:rect l="l" t="t" r="r" b="b"/>
                <a:pathLst>
                  <a:path w="74" h="67" extrusionOk="0">
                    <a:moveTo>
                      <a:pt x="17" y="0"/>
                    </a:moveTo>
                    <a:cubicBezTo>
                      <a:pt x="14" y="2"/>
                      <a:pt x="11" y="5"/>
                      <a:pt x="8" y="8"/>
                    </a:cubicBezTo>
                    <a:cubicBezTo>
                      <a:pt x="8" y="8"/>
                      <a:pt x="8" y="8"/>
                      <a:pt x="8" y="8"/>
                    </a:cubicBezTo>
                    <a:cubicBezTo>
                      <a:pt x="9" y="6"/>
                      <a:pt x="10" y="5"/>
                      <a:pt x="12" y="4"/>
                    </a:cubicBezTo>
                    <a:cubicBezTo>
                      <a:pt x="11" y="5"/>
                      <a:pt x="10" y="6"/>
                      <a:pt x="9" y="8"/>
                    </a:cubicBezTo>
                    <a:cubicBezTo>
                      <a:pt x="16" y="9"/>
                      <a:pt x="23" y="9"/>
                      <a:pt x="30" y="9"/>
                    </a:cubicBezTo>
                    <a:cubicBezTo>
                      <a:pt x="37" y="9"/>
                      <a:pt x="44" y="9"/>
                      <a:pt x="52" y="8"/>
                    </a:cubicBezTo>
                    <a:cubicBezTo>
                      <a:pt x="54" y="8"/>
                      <a:pt x="56" y="8"/>
                      <a:pt x="57" y="8"/>
                    </a:cubicBezTo>
                    <a:cubicBezTo>
                      <a:pt x="58" y="8"/>
                      <a:pt x="59" y="8"/>
                      <a:pt x="60" y="8"/>
                    </a:cubicBezTo>
                    <a:cubicBezTo>
                      <a:pt x="50" y="19"/>
                      <a:pt x="35" y="29"/>
                      <a:pt x="28" y="37"/>
                    </a:cubicBezTo>
                    <a:cubicBezTo>
                      <a:pt x="18" y="46"/>
                      <a:pt x="10" y="58"/>
                      <a:pt x="0" y="67"/>
                    </a:cubicBezTo>
                    <a:cubicBezTo>
                      <a:pt x="1" y="67"/>
                      <a:pt x="2" y="67"/>
                      <a:pt x="3" y="67"/>
                    </a:cubicBezTo>
                    <a:cubicBezTo>
                      <a:pt x="4" y="67"/>
                      <a:pt x="6" y="67"/>
                      <a:pt x="8" y="67"/>
                    </a:cubicBezTo>
                    <a:cubicBezTo>
                      <a:pt x="16" y="63"/>
                      <a:pt x="20" y="56"/>
                      <a:pt x="27" y="47"/>
                    </a:cubicBezTo>
                    <a:cubicBezTo>
                      <a:pt x="36" y="34"/>
                      <a:pt x="68" y="20"/>
                      <a:pt x="73" y="3"/>
                    </a:cubicBezTo>
                    <a:cubicBezTo>
                      <a:pt x="73" y="3"/>
                      <a:pt x="74" y="2"/>
                      <a:pt x="74" y="2"/>
                    </a:cubicBezTo>
                    <a:cubicBezTo>
                      <a:pt x="73" y="2"/>
                      <a:pt x="73" y="2"/>
                      <a:pt x="72" y="2"/>
                    </a:cubicBezTo>
                    <a:cubicBezTo>
                      <a:pt x="70" y="2"/>
                      <a:pt x="68" y="2"/>
                      <a:pt x="66" y="2"/>
                    </a:cubicBezTo>
                    <a:cubicBezTo>
                      <a:pt x="66" y="2"/>
                      <a:pt x="66" y="2"/>
                      <a:pt x="66" y="2"/>
                    </a:cubicBezTo>
                    <a:cubicBezTo>
                      <a:pt x="66" y="2"/>
                      <a:pt x="65" y="2"/>
                      <a:pt x="65" y="2"/>
                    </a:cubicBezTo>
                    <a:cubicBezTo>
                      <a:pt x="65" y="2"/>
                      <a:pt x="65" y="2"/>
                      <a:pt x="65" y="2"/>
                    </a:cubicBezTo>
                    <a:cubicBezTo>
                      <a:pt x="63" y="1"/>
                      <a:pt x="62" y="0"/>
                      <a:pt x="61" y="0"/>
                    </a:cubicBezTo>
                    <a:cubicBezTo>
                      <a:pt x="59" y="0"/>
                      <a:pt x="56" y="0"/>
                      <a:pt x="54" y="0"/>
                    </a:cubicBezTo>
                    <a:cubicBezTo>
                      <a:pt x="45" y="0"/>
                      <a:pt x="37" y="0"/>
                      <a:pt x="29" y="0"/>
                    </a:cubicBezTo>
                    <a:cubicBezTo>
                      <a:pt x="28" y="0"/>
                      <a:pt x="28" y="0"/>
                      <a:pt x="28" y="0"/>
                    </a:cubicBezTo>
                    <a:cubicBezTo>
                      <a:pt x="24" y="0"/>
                      <a:pt x="20" y="0"/>
                      <a:pt x="17" y="0"/>
                    </a:cubicBezTo>
                  </a:path>
                </a:pathLst>
              </a:custGeom>
              <a:solidFill>
                <a:srgbClr val="730302">
                  <a:alpha val="59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9" name="Google Shape;3419;p54"/>
              <p:cNvSpPr/>
              <p:nvPr/>
            </p:nvSpPr>
            <p:spPr>
              <a:xfrm>
                <a:off x="7851503" y="2055073"/>
                <a:ext cx="68039" cy="328858"/>
              </a:xfrm>
              <a:custGeom>
                <a:avLst/>
                <a:gdLst/>
                <a:ahLst/>
                <a:cxnLst/>
                <a:rect l="l" t="t" r="r" b="b"/>
                <a:pathLst>
                  <a:path w="14" h="66" extrusionOk="0">
                    <a:moveTo>
                      <a:pt x="10" y="63"/>
                    </a:moveTo>
                    <a:cubicBezTo>
                      <a:pt x="8" y="63"/>
                      <a:pt x="6" y="63"/>
                      <a:pt x="5" y="63"/>
                    </a:cubicBezTo>
                    <a:cubicBezTo>
                      <a:pt x="4" y="63"/>
                      <a:pt x="3" y="63"/>
                      <a:pt x="2" y="63"/>
                    </a:cubicBezTo>
                    <a:cubicBezTo>
                      <a:pt x="1" y="64"/>
                      <a:pt x="0" y="65"/>
                      <a:pt x="0" y="66"/>
                    </a:cubicBezTo>
                    <a:cubicBezTo>
                      <a:pt x="4" y="65"/>
                      <a:pt x="7" y="64"/>
                      <a:pt x="10" y="63"/>
                    </a:cubicBezTo>
                    <a:moveTo>
                      <a:pt x="14" y="0"/>
                    </a:moveTo>
                    <a:cubicBezTo>
                      <a:pt x="12" y="1"/>
                      <a:pt x="11" y="2"/>
                      <a:pt x="10" y="4"/>
                    </a:cubicBezTo>
                    <a:cubicBezTo>
                      <a:pt x="10" y="4"/>
                      <a:pt x="10" y="4"/>
                      <a:pt x="11" y="4"/>
                    </a:cubicBezTo>
                    <a:cubicBezTo>
                      <a:pt x="12" y="2"/>
                      <a:pt x="13" y="1"/>
                      <a:pt x="14"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0" name="Google Shape;3420;p54"/>
              <p:cNvSpPr/>
              <p:nvPr/>
            </p:nvSpPr>
            <p:spPr>
              <a:xfrm>
                <a:off x="7675734" y="1788586"/>
                <a:ext cx="595343" cy="249479"/>
              </a:xfrm>
              <a:custGeom>
                <a:avLst/>
                <a:gdLst/>
                <a:ahLst/>
                <a:cxnLst/>
                <a:rect l="l" t="t" r="r" b="b"/>
                <a:pathLst>
                  <a:path w="120" h="50" extrusionOk="0">
                    <a:moveTo>
                      <a:pt x="17" y="5"/>
                    </a:moveTo>
                    <a:cubicBezTo>
                      <a:pt x="13" y="6"/>
                      <a:pt x="8" y="6"/>
                      <a:pt x="5" y="9"/>
                    </a:cubicBezTo>
                    <a:cubicBezTo>
                      <a:pt x="2" y="12"/>
                      <a:pt x="0" y="16"/>
                      <a:pt x="2" y="20"/>
                    </a:cubicBezTo>
                    <a:cubicBezTo>
                      <a:pt x="4" y="23"/>
                      <a:pt x="6" y="24"/>
                      <a:pt x="9" y="25"/>
                    </a:cubicBezTo>
                    <a:cubicBezTo>
                      <a:pt x="16" y="27"/>
                      <a:pt x="23" y="29"/>
                      <a:pt x="28" y="33"/>
                    </a:cubicBezTo>
                    <a:cubicBezTo>
                      <a:pt x="33" y="37"/>
                      <a:pt x="36" y="42"/>
                      <a:pt x="40" y="45"/>
                    </a:cubicBezTo>
                    <a:cubicBezTo>
                      <a:pt x="47" y="50"/>
                      <a:pt x="57" y="50"/>
                      <a:pt x="66" y="50"/>
                    </a:cubicBezTo>
                    <a:cubicBezTo>
                      <a:pt x="74" y="50"/>
                      <a:pt x="82" y="50"/>
                      <a:pt x="91" y="50"/>
                    </a:cubicBezTo>
                    <a:cubicBezTo>
                      <a:pt x="97" y="50"/>
                      <a:pt x="103" y="50"/>
                      <a:pt x="108" y="46"/>
                    </a:cubicBezTo>
                    <a:cubicBezTo>
                      <a:pt x="113" y="42"/>
                      <a:pt x="114" y="34"/>
                      <a:pt x="120" y="30"/>
                    </a:cubicBezTo>
                    <a:cubicBezTo>
                      <a:pt x="90" y="9"/>
                      <a:pt x="53" y="0"/>
                      <a:pt x="17" y="5"/>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1" name="Google Shape;3421;p54"/>
              <p:cNvSpPr/>
              <p:nvPr/>
            </p:nvSpPr>
            <p:spPr>
              <a:xfrm>
                <a:off x="7675734" y="1794254"/>
                <a:ext cx="493284" cy="124739"/>
              </a:xfrm>
              <a:custGeom>
                <a:avLst/>
                <a:gdLst/>
                <a:ahLst/>
                <a:cxnLst/>
                <a:rect l="l" t="t" r="r" b="b"/>
                <a:pathLst>
                  <a:path w="100" h="25" extrusionOk="0">
                    <a:moveTo>
                      <a:pt x="17" y="4"/>
                    </a:moveTo>
                    <a:cubicBezTo>
                      <a:pt x="13" y="5"/>
                      <a:pt x="8" y="5"/>
                      <a:pt x="5" y="8"/>
                    </a:cubicBezTo>
                    <a:cubicBezTo>
                      <a:pt x="2" y="11"/>
                      <a:pt x="0" y="15"/>
                      <a:pt x="2" y="19"/>
                    </a:cubicBezTo>
                    <a:cubicBezTo>
                      <a:pt x="4" y="22"/>
                      <a:pt x="6" y="23"/>
                      <a:pt x="9" y="24"/>
                    </a:cubicBezTo>
                    <a:cubicBezTo>
                      <a:pt x="10" y="24"/>
                      <a:pt x="11" y="25"/>
                      <a:pt x="12" y="25"/>
                    </a:cubicBezTo>
                    <a:cubicBezTo>
                      <a:pt x="11" y="24"/>
                      <a:pt x="11" y="24"/>
                      <a:pt x="10" y="23"/>
                    </a:cubicBezTo>
                    <a:cubicBezTo>
                      <a:pt x="8" y="19"/>
                      <a:pt x="10" y="14"/>
                      <a:pt x="13" y="12"/>
                    </a:cubicBezTo>
                    <a:cubicBezTo>
                      <a:pt x="16" y="9"/>
                      <a:pt x="21" y="8"/>
                      <a:pt x="25" y="8"/>
                    </a:cubicBezTo>
                    <a:cubicBezTo>
                      <a:pt x="50" y="4"/>
                      <a:pt x="77" y="8"/>
                      <a:pt x="100" y="18"/>
                    </a:cubicBezTo>
                    <a:cubicBezTo>
                      <a:pt x="75" y="5"/>
                      <a:pt x="45" y="0"/>
                      <a:pt x="17" y="4"/>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2" name="Google Shape;3422;p54"/>
              <p:cNvSpPr/>
              <p:nvPr/>
            </p:nvSpPr>
            <p:spPr>
              <a:xfrm>
                <a:off x="7800472" y="1941673"/>
                <a:ext cx="113398" cy="85051"/>
              </a:xfrm>
              <a:custGeom>
                <a:avLst/>
                <a:gdLst/>
                <a:ahLst/>
                <a:cxnLst/>
                <a:rect l="l" t="t" r="r" b="b"/>
                <a:pathLst>
                  <a:path w="23" h="17" extrusionOk="0">
                    <a:moveTo>
                      <a:pt x="0" y="0"/>
                    </a:moveTo>
                    <a:cubicBezTo>
                      <a:pt x="1" y="1"/>
                      <a:pt x="2" y="1"/>
                      <a:pt x="3" y="2"/>
                    </a:cubicBezTo>
                    <a:cubicBezTo>
                      <a:pt x="8" y="6"/>
                      <a:pt x="11" y="11"/>
                      <a:pt x="15" y="14"/>
                    </a:cubicBezTo>
                    <a:cubicBezTo>
                      <a:pt x="18" y="16"/>
                      <a:pt x="20" y="17"/>
                      <a:pt x="23" y="17"/>
                    </a:cubicBezTo>
                    <a:cubicBezTo>
                      <a:pt x="19" y="14"/>
                      <a:pt x="15" y="9"/>
                      <a:pt x="11" y="6"/>
                    </a:cubicBezTo>
                    <a:cubicBezTo>
                      <a:pt x="8" y="3"/>
                      <a:pt x="4" y="2"/>
                      <a:pt x="0" y="0"/>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3" name="Google Shape;3423;p54"/>
              <p:cNvSpPr/>
              <p:nvPr/>
            </p:nvSpPr>
            <p:spPr>
              <a:xfrm>
                <a:off x="7721094" y="1856625"/>
                <a:ext cx="425244" cy="164431"/>
              </a:xfrm>
              <a:custGeom>
                <a:avLst/>
                <a:gdLst/>
                <a:ahLst/>
                <a:cxnLst/>
                <a:rect l="l" t="t" r="r" b="b"/>
                <a:pathLst>
                  <a:path w="86" h="33" extrusionOk="0">
                    <a:moveTo>
                      <a:pt x="3" y="0"/>
                    </a:moveTo>
                    <a:cubicBezTo>
                      <a:pt x="1" y="2"/>
                      <a:pt x="0" y="4"/>
                      <a:pt x="0" y="7"/>
                    </a:cubicBezTo>
                    <a:cubicBezTo>
                      <a:pt x="1" y="7"/>
                      <a:pt x="2" y="8"/>
                      <a:pt x="3" y="8"/>
                    </a:cubicBezTo>
                    <a:cubicBezTo>
                      <a:pt x="10" y="11"/>
                      <a:pt x="17" y="12"/>
                      <a:pt x="22" y="16"/>
                    </a:cubicBezTo>
                    <a:cubicBezTo>
                      <a:pt x="27" y="20"/>
                      <a:pt x="30" y="25"/>
                      <a:pt x="35" y="28"/>
                    </a:cubicBezTo>
                    <a:cubicBezTo>
                      <a:pt x="41" y="33"/>
                      <a:pt x="50" y="33"/>
                      <a:pt x="59" y="33"/>
                    </a:cubicBezTo>
                    <a:cubicBezTo>
                      <a:pt x="59" y="33"/>
                      <a:pt x="60" y="33"/>
                      <a:pt x="60" y="33"/>
                    </a:cubicBezTo>
                    <a:cubicBezTo>
                      <a:pt x="68" y="33"/>
                      <a:pt x="77" y="33"/>
                      <a:pt x="85" y="33"/>
                    </a:cubicBezTo>
                    <a:cubicBezTo>
                      <a:pt x="85" y="33"/>
                      <a:pt x="85" y="33"/>
                      <a:pt x="86" y="33"/>
                    </a:cubicBezTo>
                    <a:cubicBezTo>
                      <a:pt x="85" y="33"/>
                      <a:pt x="84" y="32"/>
                      <a:pt x="84" y="32"/>
                    </a:cubicBezTo>
                    <a:cubicBezTo>
                      <a:pt x="84" y="32"/>
                      <a:pt x="84" y="32"/>
                      <a:pt x="84" y="32"/>
                    </a:cubicBezTo>
                    <a:cubicBezTo>
                      <a:pt x="82" y="31"/>
                      <a:pt x="81" y="29"/>
                      <a:pt x="80" y="28"/>
                    </a:cubicBezTo>
                    <a:cubicBezTo>
                      <a:pt x="78" y="28"/>
                      <a:pt x="77" y="28"/>
                      <a:pt x="75" y="28"/>
                    </a:cubicBezTo>
                    <a:cubicBezTo>
                      <a:pt x="63" y="28"/>
                      <a:pt x="52" y="26"/>
                      <a:pt x="40" y="19"/>
                    </a:cubicBezTo>
                    <a:cubicBezTo>
                      <a:pt x="27" y="11"/>
                      <a:pt x="17" y="4"/>
                      <a:pt x="3" y="0"/>
                    </a:cubicBezTo>
                  </a:path>
                </a:pathLst>
              </a:custGeom>
              <a:solidFill>
                <a:srgbClr val="730302">
                  <a:alpha val="59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4" name="Google Shape;3424;p54"/>
              <p:cNvSpPr/>
              <p:nvPr/>
            </p:nvSpPr>
            <p:spPr>
              <a:xfrm>
                <a:off x="7913870" y="1618487"/>
                <a:ext cx="425244" cy="391230"/>
              </a:xfrm>
              <a:custGeom>
                <a:avLst/>
                <a:gdLst/>
                <a:ahLst/>
                <a:cxnLst/>
                <a:rect l="l" t="t" r="r" b="b"/>
                <a:pathLst>
                  <a:path w="86" h="79" extrusionOk="0">
                    <a:moveTo>
                      <a:pt x="54" y="12"/>
                    </a:moveTo>
                    <a:cubicBezTo>
                      <a:pt x="51" y="9"/>
                      <a:pt x="49" y="6"/>
                      <a:pt x="46" y="4"/>
                    </a:cubicBezTo>
                    <a:cubicBezTo>
                      <a:pt x="41" y="0"/>
                      <a:pt x="34" y="1"/>
                      <a:pt x="27" y="1"/>
                    </a:cubicBezTo>
                    <a:cubicBezTo>
                      <a:pt x="19" y="2"/>
                      <a:pt x="11" y="2"/>
                      <a:pt x="3" y="3"/>
                    </a:cubicBezTo>
                    <a:cubicBezTo>
                      <a:pt x="5" y="10"/>
                      <a:pt x="0" y="19"/>
                      <a:pt x="3" y="26"/>
                    </a:cubicBezTo>
                    <a:cubicBezTo>
                      <a:pt x="6" y="32"/>
                      <a:pt x="14" y="32"/>
                      <a:pt x="21" y="34"/>
                    </a:cubicBezTo>
                    <a:cubicBezTo>
                      <a:pt x="31" y="36"/>
                      <a:pt x="40" y="42"/>
                      <a:pt x="46" y="51"/>
                    </a:cubicBezTo>
                    <a:cubicBezTo>
                      <a:pt x="49" y="55"/>
                      <a:pt x="51" y="59"/>
                      <a:pt x="55" y="62"/>
                    </a:cubicBezTo>
                    <a:cubicBezTo>
                      <a:pt x="57" y="64"/>
                      <a:pt x="59" y="65"/>
                      <a:pt x="61" y="66"/>
                    </a:cubicBezTo>
                    <a:cubicBezTo>
                      <a:pt x="68" y="70"/>
                      <a:pt x="76" y="74"/>
                      <a:pt x="83" y="78"/>
                    </a:cubicBezTo>
                    <a:cubicBezTo>
                      <a:pt x="84" y="78"/>
                      <a:pt x="85" y="79"/>
                      <a:pt x="85" y="78"/>
                    </a:cubicBezTo>
                    <a:cubicBezTo>
                      <a:pt x="86" y="78"/>
                      <a:pt x="84" y="65"/>
                      <a:pt x="83" y="65"/>
                    </a:cubicBezTo>
                    <a:cubicBezTo>
                      <a:pt x="75" y="46"/>
                      <a:pt x="65" y="29"/>
                      <a:pt x="54" y="12"/>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5" name="Google Shape;3425;p54"/>
              <p:cNvSpPr/>
              <p:nvPr/>
            </p:nvSpPr>
            <p:spPr>
              <a:xfrm>
                <a:off x="7913870" y="1618487"/>
                <a:ext cx="249476" cy="147419"/>
              </a:xfrm>
              <a:custGeom>
                <a:avLst/>
                <a:gdLst/>
                <a:ahLst/>
                <a:cxnLst/>
                <a:rect l="l" t="t" r="r" b="b"/>
                <a:pathLst>
                  <a:path w="50" h="30" extrusionOk="0">
                    <a:moveTo>
                      <a:pt x="27" y="1"/>
                    </a:moveTo>
                    <a:cubicBezTo>
                      <a:pt x="19" y="2"/>
                      <a:pt x="11" y="2"/>
                      <a:pt x="3" y="3"/>
                    </a:cubicBezTo>
                    <a:cubicBezTo>
                      <a:pt x="5" y="10"/>
                      <a:pt x="0" y="19"/>
                      <a:pt x="3" y="26"/>
                    </a:cubicBezTo>
                    <a:cubicBezTo>
                      <a:pt x="4" y="28"/>
                      <a:pt x="6" y="29"/>
                      <a:pt x="8" y="30"/>
                    </a:cubicBezTo>
                    <a:cubicBezTo>
                      <a:pt x="8" y="30"/>
                      <a:pt x="7" y="30"/>
                      <a:pt x="7" y="29"/>
                    </a:cubicBezTo>
                    <a:cubicBezTo>
                      <a:pt x="4" y="22"/>
                      <a:pt x="10" y="14"/>
                      <a:pt x="7" y="6"/>
                    </a:cubicBezTo>
                    <a:cubicBezTo>
                      <a:pt x="15" y="6"/>
                      <a:pt x="23" y="5"/>
                      <a:pt x="32" y="5"/>
                    </a:cubicBezTo>
                    <a:cubicBezTo>
                      <a:pt x="38" y="4"/>
                      <a:pt x="45" y="4"/>
                      <a:pt x="50" y="8"/>
                    </a:cubicBezTo>
                    <a:cubicBezTo>
                      <a:pt x="49" y="6"/>
                      <a:pt x="47" y="5"/>
                      <a:pt x="46" y="4"/>
                    </a:cubicBezTo>
                    <a:cubicBezTo>
                      <a:pt x="41" y="0"/>
                      <a:pt x="34" y="1"/>
                      <a:pt x="27" y="1"/>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6" name="Google Shape;3426;p54"/>
              <p:cNvSpPr/>
              <p:nvPr/>
            </p:nvSpPr>
            <p:spPr>
              <a:xfrm>
                <a:off x="7925210" y="1658175"/>
                <a:ext cx="5672" cy="51032"/>
              </a:xfrm>
              <a:custGeom>
                <a:avLst/>
                <a:gdLst/>
                <a:ahLst/>
                <a:cxnLst/>
                <a:rect l="l" t="t" r="r" b="b"/>
                <a:pathLst>
                  <a:path w="1" h="10" extrusionOk="0">
                    <a:moveTo>
                      <a:pt x="1" y="0"/>
                    </a:moveTo>
                    <a:cubicBezTo>
                      <a:pt x="1" y="3"/>
                      <a:pt x="0" y="6"/>
                      <a:pt x="0" y="10"/>
                    </a:cubicBezTo>
                    <a:cubicBezTo>
                      <a:pt x="0" y="10"/>
                      <a:pt x="0" y="10"/>
                      <a:pt x="0" y="10"/>
                    </a:cubicBezTo>
                    <a:cubicBezTo>
                      <a:pt x="0" y="6"/>
                      <a:pt x="1" y="3"/>
                      <a:pt x="1" y="0"/>
                    </a:cubicBezTo>
                    <a:cubicBezTo>
                      <a:pt x="1" y="0"/>
                      <a:pt x="1" y="0"/>
                      <a:pt x="1" y="0"/>
                    </a:cubicBezTo>
                  </a:path>
                </a:pathLst>
              </a:custGeom>
              <a:solidFill>
                <a:srgbClr val="D336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7" name="Google Shape;3427;p54"/>
              <p:cNvSpPr/>
              <p:nvPr/>
            </p:nvSpPr>
            <p:spPr>
              <a:xfrm>
                <a:off x="7925210" y="1709206"/>
                <a:ext cx="5672" cy="39692"/>
              </a:xfrm>
              <a:custGeom>
                <a:avLst/>
                <a:gdLst/>
                <a:ahLst/>
                <a:cxnLst/>
                <a:rect l="l" t="t" r="r" b="b"/>
                <a:pathLst>
                  <a:path w="1" h="8" extrusionOk="0">
                    <a:moveTo>
                      <a:pt x="1" y="7"/>
                    </a:moveTo>
                    <a:cubicBezTo>
                      <a:pt x="1" y="7"/>
                      <a:pt x="1" y="7"/>
                      <a:pt x="1" y="8"/>
                    </a:cubicBezTo>
                    <a:cubicBezTo>
                      <a:pt x="1" y="7"/>
                      <a:pt x="1" y="7"/>
                      <a:pt x="1" y="7"/>
                    </a:cubicBezTo>
                    <a:moveTo>
                      <a:pt x="0" y="0"/>
                    </a:moveTo>
                    <a:cubicBezTo>
                      <a:pt x="0" y="2"/>
                      <a:pt x="0" y="5"/>
                      <a:pt x="1" y="7"/>
                    </a:cubicBezTo>
                    <a:cubicBezTo>
                      <a:pt x="0" y="6"/>
                      <a:pt x="0" y="4"/>
                      <a:pt x="0" y="2"/>
                    </a:cubicBezTo>
                    <a:cubicBezTo>
                      <a:pt x="0" y="1"/>
                      <a:pt x="0" y="0"/>
                      <a:pt x="0" y="0"/>
                    </a:cubicBezTo>
                    <a:cubicBezTo>
                      <a:pt x="0" y="0"/>
                      <a:pt x="0" y="0"/>
                      <a:pt x="0" y="0"/>
                    </a:cubicBezTo>
                  </a:path>
                </a:pathLst>
              </a:custGeom>
              <a:solidFill>
                <a:srgbClr val="E85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8" name="Google Shape;3428;p54"/>
              <p:cNvSpPr/>
              <p:nvPr/>
            </p:nvSpPr>
            <p:spPr>
              <a:xfrm>
                <a:off x="7930882" y="1692194"/>
                <a:ext cx="164429" cy="113399"/>
              </a:xfrm>
              <a:custGeom>
                <a:avLst/>
                <a:gdLst/>
                <a:ahLst/>
                <a:cxnLst/>
                <a:rect l="l" t="t" r="r" b="b"/>
                <a:pathLst>
                  <a:path w="34" h="23" extrusionOk="0">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4" y="0"/>
                    </a:moveTo>
                    <a:cubicBezTo>
                      <a:pt x="4" y="5"/>
                      <a:pt x="2" y="10"/>
                      <a:pt x="4" y="14"/>
                    </a:cubicBezTo>
                    <a:cubicBezTo>
                      <a:pt x="4" y="15"/>
                      <a:pt x="5" y="15"/>
                      <a:pt x="5" y="15"/>
                    </a:cubicBezTo>
                    <a:cubicBezTo>
                      <a:pt x="3" y="14"/>
                      <a:pt x="1" y="13"/>
                      <a:pt x="0" y="11"/>
                    </a:cubicBezTo>
                    <a:cubicBezTo>
                      <a:pt x="4" y="17"/>
                      <a:pt x="12" y="17"/>
                      <a:pt x="18" y="19"/>
                    </a:cubicBezTo>
                    <a:cubicBezTo>
                      <a:pt x="22" y="20"/>
                      <a:pt x="26" y="21"/>
                      <a:pt x="29" y="23"/>
                    </a:cubicBezTo>
                    <a:cubicBezTo>
                      <a:pt x="29" y="23"/>
                      <a:pt x="29" y="22"/>
                      <a:pt x="29" y="22"/>
                    </a:cubicBezTo>
                    <a:cubicBezTo>
                      <a:pt x="29" y="22"/>
                      <a:pt x="29" y="22"/>
                      <a:pt x="29" y="22"/>
                    </a:cubicBezTo>
                    <a:cubicBezTo>
                      <a:pt x="29" y="22"/>
                      <a:pt x="29" y="21"/>
                      <a:pt x="29" y="21"/>
                    </a:cubicBezTo>
                    <a:cubicBezTo>
                      <a:pt x="29" y="21"/>
                      <a:pt x="29" y="21"/>
                      <a:pt x="29" y="21"/>
                    </a:cubicBezTo>
                    <a:cubicBezTo>
                      <a:pt x="30" y="20"/>
                      <a:pt x="31" y="18"/>
                      <a:pt x="31" y="17"/>
                    </a:cubicBezTo>
                    <a:cubicBezTo>
                      <a:pt x="31" y="17"/>
                      <a:pt x="31" y="17"/>
                      <a:pt x="31" y="17"/>
                    </a:cubicBezTo>
                    <a:cubicBezTo>
                      <a:pt x="32" y="15"/>
                      <a:pt x="33" y="13"/>
                      <a:pt x="34" y="11"/>
                    </a:cubicBezTo>
                    <a:cubicBezTo>
                      <a:pt x="32" y="12"/>
                      <a:pt x="29" y="12"/>
                      <a:pt x="27" y="12"/>
                    </a:cubicBezTo>
                    <a:cubicBezTo>
                      <a:pt x="23" y="12"/>
                      <a:pt x="18" y="11"/>
                      <a:pt x="14" y="9"/>
                    </a:cubicBezTo>
                    <a:cubicBezTo>
                      <a:pt x="10" y="8"/>
                      <a:pt x="7" y="5"/>
                      <a:pt x="5" y="1"/>
                    </a:cubicBezTo>
                    <a:cubicBezTo>
                      <a:pt x="5" y="1"/>
                      <a:pt x="4" y="0"/>
                      <a:pt x="4" y="0"/>
                    </a:cubicBezTo>
                  </a:path>
                </a:pathLst>
              </a:custGeom>
              <a:solidFill>
                <a:srgbClr val="730302">
                  <a:alpha val="59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9" name="Google Shape;3429;p54"/>
              <p:cNvSpPr/>
              <p:nvPr/>
            </p:nvSpPr>
            <p:spPr>
              <a:xfrm>
                <a:off x="8220045" y="1675186"/>
                <a:ext cx="555651" cy="328858"/>
              </a:xfrm>
              <a:custGeom>
                <a:avLst/>
                <a:gdLst/>
                <a:ahLst/>
                <a:cxnLst/>
                <a:rect l="l" t="t" r="r" b="b"/>
                <a:pathLst>
                  <a:path w="112" h="67" extrusionOk="0">
                    <a:moveTo>
                      <a:pt x="90" y="9"/>
                    </a:moveTo>
                    <a:cubicBezTo>
                      <a:pt x="84" y="9"/>
                      <a:pt x="79" y="5"/>
                      <a:pt x="73" y="4"/>
                    </a:cubicBezTo>
                    <a:cubicBezTo>
                      <a:pt x="59" y="0"/>
                      <a:pt x="45" y="8"/>
                      <a:pt x="32" y="15"/>
                    </a:cubicBezTo>
                    <a:cubicBezTo>
                      <a:pt x="24" y="20"/>
                      <a:pt x="15" y="25"/>
                      <a:pt x="10" y="34"/>
                    </a:cubicBezTo>
                    <a:cubicBezTo>
                      <a:pt x="7" y="38"/>
                      <a:pt x="5" y="43"/>
                      <a:pt x="4" y="48"/>
                    </a:cubicBezTo>
                    <a:cubicBezTo>
                      <a:pt x="2" y="54"/>
                      <a:pt x="0" y="63"/>
                      <a:pt x="6" y="66"/>
                    </a:cubicBezTo>
                    <a:cubicBezTo>
                      <a:pt x="8" y="67"/>
                      <a:pt x="11" y="67"/>
                      <a:pt x="13" y="67"/>
                    </a:cubicBezTo>
                    <a:cubicBezTo>
                      <a:pt x="26" y="65"/>
                      <a:pt x="36" y="54"/>
                      <a:pt x="48" y="48"/>
                    </a:cubicBezTo>
                    <a:cubicBezTo>
                      <a:pt x="58" y="43"/>
                      <a:pt x="70" y="41"/>
                      <a:pt x="79" y="33"/>
                    </a:cubicBezTo>
                    <a:cubicBezTo>
                      <a:pt x="81" y="31"/>
                      <a:pt x="83" y="29"/>
                      <a:pt x="85" y="28"/>
                    </a:cubicBezTo>
                    <a:cubicBezTo>
                      <a:pt x="88" y="27"/>
                      <a:pt x="92" y="28"/>
                      <a:pt x="95" y="28"/>
                    </a:cubicBezTo>
                    <a:cubicBezTo>
                      <a:pt x="99" y="28"/>
                      <a:pt x="104" y="27"/>
                      <a:pt x="107" y="24"/>
                    </a:cubicBezTo>
                    <a:cubicBezTo>
                      <a:pt x="111" y="22"/>
                      <a:pt x="112" y="16"/>
                      <a:pt x="110" y="13"/>
                    </a:cubicBezTo>
                    <a:cubicBezTo>
                      <a:pt x="107" y="9"/>
                      <a:pt x="101" y="9"/>
                      <a:pt x="96" y="9"/>
                    </a:cubicBezTo>
                    <a:cubicBezTo>
                      <a:pt x="94" y="9"/>
                      <a:pt x="92" y="9"/>
                      <a:pt x="90" y="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0" name="Google Shape;3430;p54"/>
              <p:cNvSpPr/>
              <p:nvPr/>
            </p:nvSpPr>
            <p:spPr>
              <a:xfrm>
                <a:off x="8316436" y="1675186"/>
                <a:ext cx="459264" cy="124739"/>
              </a:xfrm>
              <a:custGeom>
                <a:avLst/>
                <a:gdLst/>
                <a:ahLst/>
                <a:cxnLst/>
                <a:rect l="l" t="t" r="r" b="b"/>
                <a:pathLst>
                  <a:path w="93" h="26" extrusionOk="0">
                    <a:moveTo>
                      <a:pt x="71" y="9"/>
                    </a:moveTo>
                    <a:cubicBezTo>
                      <a:pt x="65" y="9"/>
                      <a:pt x="60" y="5"/>
                      <a:pt x="54" y="4"/>
                    </a:cubicBezTo>
                    <a:cubicBezTo>
                      <a:pt x="40" y="0"/>
                      <a:pt x="26" y="8"/>
                      <a:pt x="13" y="15"/>
                    </a:cubicBezTo>
                    <a:cubicBezTo>
                      <a:pt x="9" y="18"/>
                      <a:pt x="4" y="21"/>
                      <a:pt x="0" y="24"/>
                    </a:cubicBezTo>
                    <a:cubicBezTo>
                      <a:pt x="3" y="22"/>
                      <a:pt x="6" y="20"/>
                      <a:pt x="9" y="18"/>
                    </a:cubicBezTo>
                    <a:cubicBezTo>
                      <a:pt x="22" y="11"/>
                      <a:pt x="36" y="3"/>
                      <a:pt x="50" y="7"/>
                    </a:cubicBezTo>
                    <a:cubicBezTo>
                      <a:pt x="56" y="8"/>
                      <a:pt x="61" y="12"/>
                      <a:pt x="67" y="12"/>
                    </a:cubicBezTo>
                    <a:cubicBezTo>
                      <a:pt x="69" y="12"/>
                      <a:pt x="71" y="12"/>
                      <a:pt x="73" y="12"/>
                    </a:cubicBezTo>
                    <a:cubicBezTo>
                      <a:pt x="79" y="12"/>
                      <a:pt x="84" y="11"/>
                      <a:pt x="87" y="16"/>
                    </a:cubicBezTo>
                    <a:cubicBezTo>
                      <a:pt x="89" y="19"/>
                      <a:pt x="88" y="23"/>
                      <a:pt x="85" y="26"/>
                    </a:cubicBezTo>
                    <a:cubicBezTo>
                      <a:pt x="86" y="26"/>
                      <a:pt x="87" y="25"/>
                      <a:pt x="88" y="24"/>
                    </a:cubicBezTo>
                    <a:cubicBezTo>
                      <a:pt x="92" y="22"/>
                      <a:pt x="93" y="16"/>
                      <a:pt x="91" y="13"/>
                    </a:cubicBezTo>
                    <a:cubicBezTo>
                      <a:pt x="88" y="9"/>
                      <a:pt x="82" y="9"/>
                      <a:pt x="77" y="9"/>
                    </a:cubicBezTo>
                    <a:cubicBezTo>
                      <a:pt x="75" y="9"/>
                      <a:pt x="73" y="9"/>
                      <a:pt x="71" y="9"/>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1" name="Google Shape;3431;p54"/>
              <p:cNvSpPr/>
              <p:nvPr/>
            </p:nvSpPr>
            <p:spPr>
              <a:xfrm>
                <a:off x="8401482" y="1771574"/>
                <a:ext cx="351534" cy="124739"/>
              </a:xfrm>
              <a:custGeom>
                <a:avLst/>
                <a:gdLst/>
                <a:ahLst/>
                <a:cxnLst/>
                <a:rect l="l" t="t" r="r" b="b"/>
                <a:pathLst>
                  <a:path w="71" h="25" extrusionOk="0">
                    <a:moveTo>
                      <a:pt x="71" y="0"/>
                    </a:moveTo>
                    <a:cubicBezTo>
                      <a:pt x="66" y="3"/>
                      <a:pt x="60" y="3"/>
                      <a:pt x="54" y="3"/>
                    </a:cubicBezTo>
                    <a:cubicBezTo>
                      <a:pt x="42" y="4"/>
                      <a:pt x="33" y="13"/>
                      <a:pt x="21" y="14"/>
                    </a:cubicBezTo>
                    <a:cubicBezTo>
                      <a:pt x="15" y="14"/>
                      <a:pt x="8" y="16"/>
                      <a:pt x="1" y="18"/>
                    </a:cubicBezTo>
                    <a:cubicBezTo>
                      <a:pt x="1" y="18"/>
                      <a:pt x="1" y="18"/>
                      <a:pt x="1" y="18"/>
                    </a:cubicBezTo>
                    <a:cubicBezTo>
                      <a:pt x="1" y="19"/>
                      <a:pt x="1" y="19"/>
                      <a:pt x="1" y="20"/>
                    </a:cubicBezTo>
                    <a:cubicBezTo>
                      <a:pt x="1" y="20"/>
                      <a:pt x="1" y="20"/>
                      <a:pt x="1" y="20"/>
                    </a:cubicBezTo>
                    <a:cubicBezTo>
                      <a:pt x="1" y="20"/>
                      <a:pt x="1" y="20"/>
                      <a:pt x="1" y="20"/>
                    </a:cubicBezTo>
                    <a:cubicBezTo>
                      <a:pt x="1" y="20"/>
                      <a:pt x="1" y="20"/>
                      <a:pt x="1" y="20"/>
                    </a:cubicBezTo>
                    <a:cubicBezTo>
                      <a:pt x="1" y="20"/>
                      <a:pt x="1" y="20"/>
                      <a:pt x="1" y="20"/>
                    </a:cubicBezTo>
                    <a:cubicBezTo>
                      <a:pt x="1" y="20"/>
                      <a:pt x="1" y="20"/>
                      <a:pt x="1" y="20"/>
                    </a:cubicBezTo>
                    <a:cubicBezTo>
                      <a:pt x="1" y="22"/>
                      <a:pt x="0" y="23"/>
                      <a:pt x="0" y="25"/>
                    </a:cubicBezTo>
                    <a:cubicBezTo>
                      <a:pt x="1" y="25"/>
                      <a:pt x="3" y="25"/>
                      <a:pt x="4" y="25"/>
                    </a:cubicBezTo>
                    <a:cubicBezTo>
                      <a:pt x="4" y="25"/>
                      <a:pt x="5" y="25"/>
                      <a:pt x="5" y="25"/>
                    </a:cubicBezTo>
                    <a:cubicBezTo>
                      <a:pt x="7" y="25"/>
                      <a:pt x="9" y="25"/>
                      <a:pt x="11" y="25"/>
                    </a:cubicBezTo>
                    <a:cubicBezTo>
                      <a:pt x="22" y="20"/>
                      <a:pt x="34" y="18"/>
                      <a:pt x="42" y="10"/>
                    </a:cubicBezTo>
                    <a:cubicBezTo>
                      <a:pt x="44" y="8"/>
                      <a:pt x="46" y="6"/>
                      <a:pt x="49" y="5"/>
                    </a:cubicBezTo>
                    <a:cubicBezTo>
                      <a:pt x="50" y="4"/>
                      <a:pt x="52" y="4"/>
                      <a:pt x="53" y="4"/>
                    </a:cubicBezTo>
                    <a:cubicBezTo>
                      <a:pt x="55" y="4"/>
                      <a:pt x="56" y="4"/>
                      <a:pt x="58" y="5"/>
                    </a:cubicBezTo>
                    <a:cubicBezTo>
                      <a:pt x="58" y="5"/>
                      <a:pt x="59" y="5"/>
                      <a:pt x="59" y="5"/>
                    </a:cubicBezTo>
                    <a:cubicBezTo>
                      <a:pt x="63" y="5"/>
                      <a:pt x="67" y="4"/>
                      <a:pt x="70" y="1"/>
                    </a:cubicBezTo>
                    <a:cubicBezTo>
                      <a:pt x="71" y="1"/>
                      <a:pt x="71" y="1"/>
                      <a:pt x="71" y="1"/>
                    </a:cubicBezTo>
                    <a:cubicBezTo>
                      <a:pt x="71" y="1"/>
                      <a:pt x="71" y="0"/>
                      <a:pt x="71" y="0"/>
                    </a:cubicBezTo>
                  </a:path>
                </a:pathLst>
              </a:custGeom>
              <a:solidFill>
                <a:srgbClr val="730302">
                  <a:alpha val="59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2" name="Google Shape;3432;p54"/>
              <p:cNvSpPr/>
              <p:nvPr/>
            </p:nvSpPr>
            <p:spPr>
              <a:xfrm>
                <a:off x="8753017" y="1771574"/>
                <a:ext cx="5672" cy="5672"/>
              </a:xfrm>
              <a:custGeom>
                <a:avLst/>
                <a:gdLst/>
                <a:ahLst/>
                <a:cxnLst/>
                <a:rect l="l" t="t" r="r" b="b"/>
                <a:pathLst>
                  <a:path w="1" h="1" extrusionOk="0">
                    <a:moveTo>
                      <a:pt x="1" y="0"/>
                    </a:moveTo>
                    <a:cubicBezTo>
                      <a:pt x="1" y="0"/>
                      <a:pt x="0" y="0"/>
                      <a:pt x="0" y="0"/>
                    </a:cubicBezTo>
                    <a:cubicBezTo>
                      <a:pt x="0" y="0"/>
                      <a:pt x="0" y="1"/>
                      <a:pt x="0" y="1"/>
                    </a:cubicBezTo>
                    <a:cubicBezTo>
                      <a:pt x="0" y="0"/>
                      <a:pt x="1" y="0"/>
                      <a:pt x="1"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3" name="Google Shape;3433;p54"/>
              <p:cNvSpPr/>
              <p:nvPr/>
            </p:nvSpPr>
            <p:spPr>
              <a:xfrm>
                <a:off x="8248397" y="1896313"/>
                <a:ext cx="606682" cy="340198"/>
              </a:xfrm>
              <a:custGeom>
                <a:avLst/>
                <a:gdLst/>
                <a:ahLst/>
                <a:cxnLst/>
                <a:rect l="l" t="t" r="r" b="b"/>
                <a:pathLst>
                  <a:path w="122" h="68" extrusionOk="0">
                    <a:moveTo>
                      <a:pt x="110" y="44"/>
                    </a:moveTo>
                    <a:cubicBezTo>
                      <a:pt x="107" y="41"/>
                      <a:pt x="106" y="38"/>
                      <a:pt x="104" y="35"/>
                    </a:cubicBezTo>
                    <a:cubicBezTo>
                      <a:pt x="99" y="22"/>
                      <a:pt x="88" y="13"/>
                      <a:pt x="75" y="7"/>
                    </a:cubicBezTo>
                    <a:cubicBezTo>
                      <a:pt x="63" y="2"/>
                      <a:pt x="49" y="0"/>
                      <a:pt x="35" y="0"/>
                    </a:cubicBezTo>
                    <a:cubicBezTo>
                      <a:pt x="26" y="0"/>
                      <a:pt x="16" y="1"/>
                      <a:pt x="8" y="5"/>
                    </a:cubicBezTo>
                    <a:cubicBezTo>
                      <a:pt x="4" y="8"/>
                      <a:pt x="1" y="11"/>
                      <a:pt x="0" y="15"/>
                    </a:cubicBezTo>
                    <a:cubicBezTo>
                      <a:pt x="0" y="21"/>
                      <a:pt x="4" y="25"/>
                      <a:pt x="10" y="27"/>
                    </a:cubicBezTo>
                    <a:cubicBezTo>
                      <a:pt x="15" y="29"/>
                      <a:pt x="21" y="29"/>
                      <a:pt x="26" y="29"/>
                    </a:cubicBezTo>
                    <a:cubicBezTo>
                      <a:pt x="39" y="30"/>
                      <a:pt x="52" y="34"/>
                      <a:pt x="64" y="39"/>
                    </a:cubicBezTo>
                    <a:cubicBezTo>
                      <a:pt x="69" y="40"/>
                      <a:pt x="73" y="42"/>
                      <a:pt x="77" y="45"/>
                    </a:cubicBezTo>
                    <a:cubicBezTo>
                      <a:pt x="81" y="49"/>
                      <a:pt x="84" y="55"/>
                      <a:pt x="88" y="60"/>
                    </a:cubicBezTo>
                    <a:cubicBezTo>
                      <a:pt x="96" y="68"/>
                      <a:pt x="111" y="68"/>
                      <a:pt x="119" y="60"/>
                    </a:cubicBezTo>
                    <a:cubicBezTo>
                      <a:pt x="120" y="59"/>
                      <a:pt x="121" y="58"/>
                      <a:pt x="121" y="57"/>
                    </a:cubicBezTo>
                    <a:cubicBezTo>
                      <a:pt x="122" y="54"/>
                      <a:pt x="120" y="51"/>
                      <a:pt x="118" y="49"/>
                    </a:cubicBezTo>
                    <a:cubicBezTo>
                      <a:pt x="115" y="47"/>
                      <a:pt x="112" y="46"/>
                      <a:pt x="110" y="44"/>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4" name="Google Shape;3434;p54"/>
              <p:cNvSpPr/>
              <p:nvPr/>
            </p:nvSpPr>
            <p:spPr>
              <a:xfrm>
                <a:off x="8701989" y="1981365"/>
                <a:ext cx="85050" cy="119071"/>
              </a:xfrm>
              <a:custGeom>
                <a:avLst/>
                <a:gdLst/>
                <a:ahLst/>
                <a:cxnLst/>
                <a:rect l="l" t="t" r="r" b="b"/>
                <a:pathLst>
                  <a:path w="17" h="24" extrusionOk="0">
                    <a:moveTo>
                      <a:pt x="0" y="0"/>
                    </a:moveTo>
                    <a:cubicBezTo>
                      <a:pt x="3" y="4"/>
                      <a:pt x="6" y="8"/>
                      <a:pt x="8" y="13"/>
                    </a:cubicBezTo>
                    <a:cubicBezTo>
                      <a:pt x="10" y="16"/>
                      <a:pt x="11" y="20"/>
                      <a:pt x="14" y="22"/>
                    </a:cubicBezTo>
                    <a:cubicBezTo>
                      <a:pt x="14" y="23"/>
                      <a:pt x="15" y="24"/>
                      <a:pt x="17" y="24"/>
                    </a:cubicBezTo>
                    <a:cubicBezTo>
                      <a:pt x="15" y="22"/>
                      <a:pt x="14" y="20"/>
                      <a:pt x="13" y="18"/>
                    </a:cubicBezTo>
                    <a:cubicBezTo>
                      <a:pt x="10" y="11"/>
                      <a:pt x="6" y="5"/>
                      <a:pt x="0" y="0"/>
                    </a:cubicBezTo>
                    <a:close/>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5" name="Google Shape;3435;p54"/>
              <p:cNvSpPr/>
              <p:nvPr/>
            </p:nvSpPr>
            <p:spPr>
              <a:xfrm>
                <a:off x="8259737" y="1998373"/>
                <a:ext cx="362874" cy="113399"/>
              </a:xfrm>
              <a:custGeom>
                <a:avLst/>
                <a:gdLst/>
                <a:ahLst/>
                <a:cxnLst/>
                <a:rect l="l" t="t" r="r" b="b"/>
                <a:pathLst>
                  <a:path w="73" h="22" extrusionOk="0">
                    <a:moveTo>
                      <a:pt x="57" y="13"/>
                    </a:moveTo>
                    <a:cubicBezTo>
                      <a:pt x="45" y="8"/>
                      <a:pt x="32" y="4"/>
                      <a:pt x="19" y="3"/>
                    </a:cubicBezTo>
                    <a:cubicBezTo>
                      <a:pt x="14" y="3"/>
                      <a:pt x="8" y="3"/>
                      <a:pt x="3" y="1"/>
                    </a:cubicBezTo>
                    <a:cubicBezTo>
                      <a:pt x="2" y="1"/>
                      <a:pt x="1" y="1"/>
                      <a:pt x="0" y="0"/>
                    </a:cubicBezTo>
                    <a:cubicBezTo>
                      <a:pt x="2" y="3"/>
                      <a:pt x="5" y="5"/>
                      <a:pt x="8" y="6"/>
                    </a:cubicBezTo>
                    <a:cubicBezTo>
                      <a:pt x="13" y="8"/>
                      <a:pt x="19" y="8"/>
                      <a:pt x="24" y="8"/>
                    </a:cubicBezTo>
                    <a:cubicBezTo>
                      <a:pt x="37" y="9"/>
                      <a:pt x="50" y="13"/>
                      <a:pt x="62" y="18"/>
                    </a:cubicBezTo>
                    <a:cubicBezTo>
                      <a:pt x="66" y="19"/>
                      <a:pt x="70" y="20"/>
                      <a:pt x="73" y="22"/>
                    </a:cubicBezTo>
                    <a:cubicBezTo>
                      <a:pt x="72" y="21"/>
                      <a:pt x="71" y="20"/>
                      <a:pt x="70" y="19"/>
                    </a:cubicBezTo>
                    <a:cubicBezTo>
                      <a:pt x="66" y="16"/>
                      <a:pt x="62" y="14"/>
                      <a:pt x="57" y="13"/>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6" name="Google Shape;3436;p54"/>
              <p:cNvSpPr/>
              <p:nvPr/>
            </p:nvSpPr>
            <p:spPr>
              <a:xfrm>
                <a:off x="8679310" y="2134452"/>
                <a:ext cx="175769" cy="102060"/>
              </a:xfrm>
              <a:custGeom>
                <a:avLst/>
                <a:gdLst/>
                <a:ahLst/>
                <a:cxnLst/>
                <a:rect l="l" t="t" r="r" b="b"/>
                <a:pathLst>
                  <a:path w="36" h="20" extrusionOk="0">
                    <a:moveTo>
                      <a:pt x="30" y="0"/>
                    </a:moveTo>
                    <a:cubicBezTo>
                      <a:pt x="30" y="1"/>
                      <a:pt x="31" y="3"/>
                      <a:pt x="30" y="4"/>
                    </a:cubicBezTo>
                    <a:cubicBezTo>
                      <a:pt x="30" y="5"/>
                      <a:pt x="29" y="6"/>
                      <a:pt x="28" y="7"/>
                    </a:cubicBezTo>
                    <a:cubicBezTo>
                      <a:pt x="21" y="14"/>
                      <a:pt x="9" y="15"/>
                      <a:pt x="0" y="10"/>
                    </a:cubicBezTo>
                    <a:cubicBezTo>
                      <a:pt x="1" y="10"/>
                      <a:pt x="2" y="11"/>
                      <a:pt x="2" y="12"/>
                    </a:cubicBezTo>
                    <a:cubicBezTo>
                      <a:pt x="10" y="20"/>
                      <a:pt x="25" y="20"/>
                      <a:pt x="33" y="12"/>
                    </a:cubicBezTo>
                    <a:cubicBezTo>
                      <a:pt x="34" y="11"/>
                      <a:pt x="35" y="10"/>
                      <a:pt x="35" y="9"/>
                    </a:cubicBezTo>
                    <a:cubicBezTo>
                      <a:pt x="36" y="6"/>
                      <a:pt x="34" y="3"/>
                      <a:pt x="32" y="1"/>
                    </a:cubicBezTo>
                    <a:cubicBezTo>
                      <a:pt x="31" y="1"/>
                      <a:pt x="30" y="0"/>
                      <a:pt x="30" y="0"/>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7" name="Google Shape;3437;p54"/>
              <p:cNvSpPr/>
              <p:nvPr/>
            </p:nvSpPr>
            <p:spPr>
              <a:xfrm>
                <a:off x="8344783" y="1964353"/>
                <a:ext cx="408233" cy="232470"/>
              </a:xfrm>
              <a:custGeom>
                <a:avLst/>
                <a:gdLst/>
                <a:ahLst/>
                <a:cxnLst/>
                <a:rect l="l" t="t" r="r" b="b"/>
                <a:pathLst>
                  <a:path w="82" h="47" extrusionOk="0">
                    <a:moveTo>
                      <a:pt x="4" y="0"/>
                    </a:moveTo>
                    <a:cubicBezTo>
                      <a:pt x="3" y="2"/>
                      <a:pt x="1" y="4"/>
                      <a:pt x="0" y="6"/>
                    </a:cubicBezTo>
                    <a:cubicBezTo>
                      <a:pt x="12" y="9"/>
                      <a:pt x="25" y="10"/>
                      <a:pt x="36" y="16"/>
                    </a:cubicBezTo>
                    <a:cubicBezTo>
                      <a:pt x="53" y="23"/>
                      <a:pt x="65" y="37"/>
                      <a:pt x="80" y="47"/>
                    </a:cubicBezTo>
                    <a:cubicBezTo>
                      <a:pt x="81" y="47"/>
                      <a:pt x="81" y="47"/>
                      <a:pt x="82" y="47"/>
                    </a:cubicBezTo>
                    <a:cubicBezTo>
                      <a:pt x="78" y="44"/>
                      <a:pt x="75" y="40"/>
                      <a:pt x="71" y="36"/>
                    </a:cubicBezTo>
                    <a:cubicBezTo>
                      <a:pt x="64" y="27"/>
                      <a:pt x="53" y="9"/>
                      <a:pt x="41" y="7"/>
                    </a:cubicBezTo>
                    <a:cubicBezTo>
                      <a:pt x="29" y="4"/>
                      <a:pt x="15" y="5"/>
                      <a:pt x="4" y="0"/>
                    </a:cubicBezTo>
                  </a:path>
                </a:pathLst>
              </a:custGeom>
              <a:solidFill>
                <a:srgbClr val="730302">
                  <a:alpha val="59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8" name="Google Shape;3438;p54"/>
              <p:cNvSpPr/>
              <p:nvPr/>
            </p:nvSpPr>
            <p:spPr>
              <a:xfrm>
                <a:off x="8061288" y="1329316"/>
                <a:ext cx="385553" cy="720088"/>
              </a:xfrm>
              <a:custGeom>
                <a:avLst/>
                <a:gdLst/>
                <a:ahLst/>
                <a:cxnLst/>
                <a:rect l="l" t="t" r="r" b="b"/>
                <a:pathLst>
                  <a:path w="77" h="145" extrusionOk="0">
                    <a:moveTo>
                      <a:pt x="70" y="46"/>
                    </a:moveTo>
                    <a:cubicBezTo>
                      <a:pt x="68" y="41"/>
                      <a:pt x="64" y="38"/>
                      <a:pt x="61" y="34"/>
                    </a:cubicBezTo>
                    <a:cubicBezTo>
                      <a:pt x="55" y="26"/>
                      <a:pt x="53" y="17"/>
                      <a:pt x="49" y="8"/>
                    </a:cubicBezTo>
                    <a:cubicBezTo>
                      <a:pt x="48" y="6"/>
                      <a:pt x="47" y="3"/>
                      <a:pt x="45" y="2"/>
                    </a:cubicBezTo>
                    <a:cubicBezTo>
                      <a:pt x="42" y="0"/>
                      <a:pt x="37" y="3"/>
                      <a:pt x="35" y="6"/>
                    </a:cubicBezTo>
                    <a:cubicBezTo>
                      <a:pt x="33" y="9"/>
                      <a:pt x="33" y="13"/>
                      <a:pt x="32" y="17"/>
                    </a:cubicBezTo>
                    <a:cubicBezTo>
                      <a:pt x="29" y="39"/>
                      <a:pt x="21" y="59"/>
                      <a:pt x="11" y="78"/>
                    </a:cubicBezTo>
                    <a:cubicBezTo>
                      <a:pt x="8" y="83"/>
                      <a:pt x="5" y="89"/>
                      <a:pt x="2" y="94"/>
                    </a:cubicBezTo>
                    <a:cubicBezTo>
                      <a:pt x="0" y="110"/>
                      <a:pt x="3" y="128"/>
                      <a:pt x="15" y="138"/>
                    </a:cubicBezTo>
                    <a:cubicBezTo>
                      <a:pt x="17" y="140"/>
                      <a:pt x="20" y="142"/>
                      <a:pt x="24" y="144"/>
                    </a:cubicBezTo>
                    <a:cubicBezTo>
                      <a:pt x="36" y="145"/>
                      <a:pt x="47" y="144"/>
                      <a:pt x="56" y="135"/>
                    </a:cubicBezTo>
                    <a:cubicBezTo>
                      <a:pt x="63" y="128"/>
                      <a:pt x="67" y="119"/>
                      <a:pt x="69" y="109"/>
                    </a:cubicBezTo>
                    <a:cubicBezTo>
                      <a:pt x="68" y="103"/>
                      <a:pt x="67" y="96"/>
                      <a:pt x="67" y="90"/>
                    </a:cubicBezTo>
                    <a:cubicBezTo>
                      <a:pt x="68" y="75"/>
                      <a:pt x="77" y="59"/>
                      <a:pt x="70" y="46"/>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9" name="Google Shape;3439;p54"/>
              <p:cNvSpPr/>
              <p:nvPr/>
            </p:nvSpPr>
            <p:spPr>
              <a:xfrm>
                <a:off x="8180358" y="2043733"/>
                <a:ext cx="5672" cy="0"/>
              </a:xfrm>
              <a:custGeom>
                <a:avLst/>
                <a:gdLst/>
                <a:ahLst/>
                <a:cxnLst/>
                <a:rect l="l" t="t" r="r" b="b"/>
                <a:pathLst>
                  <a:path w="1" h="120000" extrusionOk="0">
                    <a:moveTo>
                      <a:pt x="0" y="0"/>
                    </a:moveTo>
                    <a:cubicBezTo>
                      <a:pt x="0" y="0"/>
                      <a:pt x="1" y="0"/>
                      <a:pt x="1" y="0"/>
                    </a:cubicBezTo>
                    <a:cubicBezTo>
                      <a:pt x="1" y="0"/>
                      <a:pt x="1" y="0"/>
                      <a:pt x="1" y="0"/>
                    </a:cubicBezTo>
                    <a:cubicBezTo>
                      <a:pt x="1" y="0"/>
                      <a:pt x="0" y="0"/>
                      <a:pt x="0" y="0"/>
                    </a:cubicBezTo>
                  </a:path>
                </a:pathLst>
              </a:custGeom>
              <a:solidFill>
                <a:srgbClr val="D93B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0" name="Google Shape;3440;p54"/>
              <p:cNvSpPr/>
              <p:nvPr/>
            </p:nvSpPr>
            <p:spPr>
              <a:xfrm>
                <a:off x="8072628" y="1777246"/>
                <a:ext cx="11340" cy="22680"/>
              </a:xfrm>
              <a:custGeom>
                <a:avLst/>
                <a:gdLst/>
                <a:ahLst/>
                <a:cxnLst/>
                <a:rect l="l" t="t" r="r" b="b"/>
                <a:pathLst>
                  <a:path w="2" h="4" extrusionOk="0">
                    <a:moveTo>
                      <a:pt x="2" y="0"/>
                    </a:moveTo>
                    <a:cubicBezTo>
                      <a:pt x="2" y="1"/>
                      <a:pt x="1" y="3"/>
                      <a:pt x="0" y="4"/>
                    </a:cubicBezTo>
                    <a:cubicBezTo>
                      <a:pt x="0" y="4"/>
                      <a:pt x="0" y="4"/>
                      <a:pt x="0" y="4"/>
                    </a:cubicBezTo>
                    <a:cubicBezTo>
                      <a:pt x="0" y="4"/>
                      <a:pt x="0" y="4"/>
                      <a:pt x="0" y="4"/>
                    </a:cubicBezTo>
                    <a:cubicBezTo>
                      <a:pt x="1" y="3"/>
                      <a:pt x="2" y="1"/>
                      <a:pt x="2" y="0"/>
                    </a:cubicBezTo>
                    <a:cubicBezTo>
                      <a:pt x="2" y="0"/>
                      <a:pt x="2" y="0"/>
                      <a:pt x="2" y="0"/>
                    </a:cubicBezTo>
                  </a:path>
                </a:pathLst>
              </a:custGeom>
              <a:solidFill>
                <a:srgbClr val="D91D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1" name="Google Shape;3441;p54"/>
              <p:cNvSpPr/>
              <p:nvPr/>
            </p:nvSpPr>
            <p:spPr>
              <a:xfrm>
                <a:off x="8395814" y="1799926"/>
                <a:ext cx="5672" cy="39692"/>
              </a:xfrm>
              <a:custGeom>
                <a:avLst/>
                <a:gdLst/>
                <a:ahLst/>
                <a:cxnLst/>
                <a:rect l="l" t="t" r="r" b="b"/>
                <a:pathLst>
                  <a:path w="1" h="8" extrusionOk="0">
                    <a:moveTo>
                      <a:pt x="0" y="0"/>
                    </a:moveTo>
                    <a:cubicBezTo>
                      <a:pt x="0" y="0"/>
                      <a:pt x="0" y="0"/>
                      <a:pt x="0" y="0"/>
                    </a:cubicBezTo>
                    <a:cubicBezTo>
                      <a:pt x="0" y="0"/>
                      <a:pt x="0" y="0"/>
                      <a:pt x="0" y="0"/>
                    </a:cubicBezTo>
                    <a:cubicBezTo>
                      <a:pt x="0" y="2"/>
                      <a:pt x="1" y="5"/>
                      <a:pt x="1" y="8"/>
                    </a:cubicBezTo>
                    <a:cubicBezTo>
                      <a:pt x="1" y="5"/>
                      <a:pt x="0" y="2"/>
                      <a:pt x="0" y="0"/>
                    </a:cubicBezTo>
                  </a:path>
                </a:pathLst>
              </a:custGeom>
              <a:solidFill>
                <a:srgbClr val="EE2D1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2" name="Google Shape;3442;p54"/>
              <p:cNvSpPr/>
              <p:nvPr/>
            </p:nvSpPr>
            <p:spPr>
              <a:xfrm>
                <a:off x="8407154" y="1873633"/>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D91D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3" name="Google Shape;3443;p54"/>
              <p:cNvSpPr/>
              <p:nvPr/>
            </p:nvSpPr>
            <p:spPr>
              <a:xfrm>
                <a:off x="8072628" y="1896313"/>
                <a:ext cx="45359" cy="102060"/>
              </a:xfrm>
              <a:custGeom>
                <a:avLst/>
                <a:gdLst/>
                <a:ahLst/>
                <a:cxnLst/>
                <a:rect l="l" t="t" r="r" b="b"/>
                <a:pathLst>
                  <a:path w="9" h="20" extrusionOk="0">
                    <a:moveTo>
                      <a:pt x="1" y="1"/>
                    </a:moveTo>
                    <a:cubicBezTo>
                      <a:pt x="2" y="8"/>
                      <a:pt x="5" y="15"/>
                      <a:pt x="9" y="20"/>
                    </a:cubicBezTo>
                    <a:cubicBezTo>
                      <a:pt x="9" y="20"/>
                      <a:pt x="9" y="20"/>
                      <a:pt x="9" y="20"/>
                    </a:cubicBezTo>
                    <a:cubicBezTo>
                      <a:pt x="6" y="17"/>
                      <a:pt x="4" y="13"/>
                      <a:pt x="2" y="8"/>
                    </a:cubicBezTo>
                    <a:cubicBezTo>
                      <a:pt x="2" y="8"/>
                      <a:pt x="2" y="8"/>
                      <a:pt x="2" y="8"/>
                    </a:cubicBezTo>
                    <a:cubicBezTo>
                      <a:pt x="2" y="8"/>
                      <a:pt x="2" y="8"/>
                      <a:pt x="2" y="8"/>
                    </a:cubicBezTo>
                    <a:cubicBezTo>
                      <a:pt x="2" y="8"/>
                      <a:pt x="2" y="8"/>
                      <a:pt x="2" y="8"/>
                    </a:cubicBezTo>
                    <a:cubicBezTo>
                      <a:pt x="2" y="8"/>
                      <a:pt x="2" y="7"/>
                      <a:pt x="2" y="7"/>
                    </a:cubicBezTo>
                    <a:cubicBezTo>
                      <a:pt x="2" y="7"/>
                      <a:pt x="2" y="7"/>
                      <a:pt x="2" y="7"/>
                    </a:cubicBezTo>
                    <a:cubicBezTo>
                      <a:pt x="2" y="7"/>
                      <a:pt x="2" y="7"/>
                      <a:pt x="2" y="7"/>
                    </a:cubicBezTo>
                    <a:cubicBezTo>
                      <a:pt x="2" y="7"/>
                      <a:pt x="2" y="7"/>
                      <a:pt x="2" y="7"/>
                    </a:cubicBezTo>
                    <a:cubicBezTo>
                      <a:pt x="2" y="7"/>
                      <a:pt x="2" y="7"/>
                      <a:pt x="2" y="7"/>
                    </a:cubicBezTo>
                    <a:cubicBezTo>
                      <a:pt x="2" y="7"/>
                      <a:pt x="2" y="7"/>
                      <a:pt x="2" y="7"/>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1" y="4"/>
                      <a:pt x="1" y="3"/>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0" y="0"/>
                    </a:moveTo>
                    <a:cubicBezTo>
                      <a:pt x="0" y="0"/>
                      <a:pt x="0" y="0"/>
                      <a:pt x="0" y="0"/>
                    </a:cubicBezTo>
                    <a:cubicBezTo>
                      <a:pt x="0" y="0"/>
                      <a:pt x="0" y="0"/>
                      <a:pt x="0" y="0"/>
                    </a:cubicBezTo>
                  </a:path>
                </a:pathLst>
              </a:custGeom>
              <a:solidFill>
                <a:srgbClr val="EE2D1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4" name="Google Shape;3444;p54"/>
              <p:cNvSpPr/>
              <p:nvPr/>
            </p:nvSpPr>
            <p:spPr>
              <a:xfrm>
                <a:off x="8117987" y="1998373"/>
                <a:ext cx="17012" cy="17012"/>
              </a:xfrm>
              <a:custGeom>
                <a:avLst/>
                <a:gdLst/>
                <a:ahLst/>
                <a:cxnLst/>
                <a:rect l="l" t="t" r="r" b="b"/>
                <a:pathLst>
                  <a:path w="4" h="4" extrusionOk="0">
                    <a:moveTo>
                      <a:pt x="0" y="0"/>
                    </a:moveTo>
                    <a:cubicBezTo>
                      <a:pt x="0" y="0"/>
                      <a:pt x="0" y="0"/>
                      <a:pt x="0" y="0"/>
                    </a:cubicBezTo>
                    <a:cubicBezTo>
                      <a:pt x="1" y="1"/>
                      <a:pt x="2" y="3"/>
                      <a:pt x="4" y="4"/>
                    </a:cubicBezTo>
                    <a:cubicBezTo>
                      <a:pt x="2" y="3"/>
                      <a:pt x="1" y="1"/>
                      <a:pt x="0" y="0"/>
                    </a:cubicBezTo>
                  </a:path>
                </a:pathLst>
              </a:custGeom>
              <a:solidFill>
                <a:srgbClr val="D91D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5" name="Google Shape;3445;p54"/>
              <p:cNvSpPr/>
              <p:nvPr/>
            </p:nvSpPr>
            <p:spPr>
              <a:xfrm>
                <a:off x="8083968" y="1924665"/>
                <a:ext cx="96390" cy="119071"/>
              </a:xfrm>
              <a:custGeom>
                <a:avLst/>
                <a:gdLst/>
                <a:ahLst/>
                <a:cxnLst/>
                <a:rect l="l" t="t" r="r" b="b"/>
                <a:pathLst>
                  <a:path w="20" h="24" extrusionOk="0">
                    <a:moveTo>
                      <a:pt x="0" y="2"/>
                    </a:moveTo>
                    <a:cubicBezTo>
                      <a:pt x="2" y="7"/>
                      <a:pt x="4" y="11"/>
                      <a:pt x="7" y="14"/>
                    </a:cubicBezTo>
                    <a:cubicBezTo>
                      <a:pt x="8" y="15"/>
                      <a:pt x="9" y="17"/>
                      <a:pt x="11" y="18"/>
                    </a:cubicBezTo>
                    <a:cubicBezTo>
                      <a:pt x="11" y="18"/>
                      <a:pt x="11" y="18"/>
                      <a:pt x="11" y="18"/>
                    </a:cubicBezTo>
                    <a:cubicBezTo>
                      <a:pt x="13" y="20"/>
                      <a:pt x="16" y="22"/>
                      <a:pt x="20" y="24"/>
                    </a:cubicBezTo>
                    <a:cubicBezTo>
                      <a:pt x="20" y="24"/>
                      <a:pt x="20" y="24"/>
                      <a:pt x="20" y="24"/>
                    </a:cubicBezTo>
                    <a:cubicBezTo>
                      <a:pt x="20" y="24"/>
                      <a:pt x="20" y="24"/>
                      <a:pt x="20" y="24"/>
                    </a:cubicBezTo>
                    <a:cubicBezTo>
                      <a:pt x="20" y="24"/>
                      <a:pt x="20" y="24"/>
                      <a:pt x="20" y="24"/>
                    </a:cubicBezTo>
                    <a:cubicBezTo>
                      <a:pt x="16" y="22"/>
                      <a:pt x="13" y="20"/>
                      <a:pt x="11" y="18"/>
                    </a:cubicBezTo>
                    <a:cubicBezTo>
                      <a:pt x="6" y="14"/>
                      <a:pt x="2" y="8"/>
                      <a:pt x="0" y="2"/>
                    </a:cubicBezTo>
                    <a:moveTo>
                      <a:pt x="0" y="2"/>
                    </a:moveTo>
                    <a:cubicBezTo>
                      <a:pt x="0" y="2"/>
                      <a:pt x="0" y="2"/>
                      <a:pt x="0" y="2"/>
                    </a:cubicBezTo>
                    <a:cubicBezTo>
                      <a:pt x="0" y="2"/>
                      <a:pt x="0" y="2"/>
                      <a:pt x="0" y="2"/>
                    </a:cubicBezTo>
                    <a:moveTo>
                      <a:pt x="0" y="1"/>
                    </a:moveTo>
                    <a:cubicBezTo>
                      <a:pt x="0" y="1"/>
                      <a:pt x="0" y="2"/>
                      <a:pt x="0" y="2"/>
                    </a:cubicBezTo>
                    <a:cubicBezTo>
                      <a:pt x="0" y="2"/>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E401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6" name="Google Shape;3446;p54"/>
              <p:cNvSpPr/>
              <p:nvPr/>
            </p:nvSpPr>
            <p:spPr>
              <a:xfrm>
                <a:off x="8129327" y="1323602"/>
                <a:ext cx="317515" cy="703077"/>
              </a:xfrm>
              <a:custGeom>
                <a:avLst/>
                <a:gdLst/>
                <a:ahLst/>
                <a:cxnLst/>
                <a:rect l="l" t="t" r="r" b="b"/>
                <a:pathLst>
                  <a:path w="64" h="141" extrusionOk="0">
                    <a:moveTo>
                      <a:pt x="48" y="34"/>
                    </a:moveTo>
                    <a:cubicBezTo>
                      <a:pt x="42" y="26"/>
                      <a:pt x="40" y="17"/>
                      <a:pt x="36" y="8"/>
                    </a:cubicBezTo>
                    <a:cubicBezTo>
                      <a:pt x="35" y="6"/>
                      <a:pt x="34" y="3"/>
                      <a:pt x="32" y="2"/>
                    </a:cubicBezTo>
                    <a:cubicBezTo>
                      <a:pt x="29" y="0"/>
                      <a:pt x="24" y="3"/>
                      <a:pt x="22" y="6"/>
                    </a:cubicBezTo>
                    <a:cubicBezTo>
                      <a:pt x="20" y="9"/>
                      <a:pt x="20" y="13"/>
                      <a:pt x="19" y="17"/>
                    </a:cubicBezTo>
                    <a:cubicBezTo>
                      <a:pt x="17" y="37"/>
                      <a:pt x="9" y="56"/>
                      <a:pt x="0" y="74"/>
                    </a:cubicBezTo>
                    <a:cubicBezTo>
                      <a:pt x="0" y="86"/>
                      <a:pt x="1" y="99"/>
                      <a:pt x="2" y="111"/>
                    </a:cubicBezTo>
                    <a:cubicBezTo>
                      <a:pt x="13" y="101"/>
                      <a:pt x="6" y="81"/>
                      <a:pt x="15" y="71"/>
                    </a:cubicBezTo>
                    <a:cubicBezTo>
                      <a:pt x="16" y="91"/>
                      <a:pt x="17" y="112"/>
                      <a:pt x="18" y="132"/>
                    </a:cubicBezTo>
                    <a:cubicBezTo>
                      <a:pt x="18" y="136"/>
                      <a:pt x="18" y="140"/>
                      <a:pt x="21" y="141"/>
                    </a:cubicBezTo>
                    <a:cubicBezTo>
                      <a:pt x="26" y="120"/>
                      <a:pt x="30" y="97"/>
                      <a:pt x="32" y="75"/>
                    </a:cubicBezTo>
                    <a:cubicBezTo>
                      <a:pt x="36" y="74"/>
                      <a:pt x="39" y="80"/>
                      <a:pt x="39" y="84"/>
                    </a:cubicBezTo>
                    <a:cubicBezTo>
                      <a:pt x="40" y="97"/>
                      <a:pt x="36" y="111"/>
                      <a:pt x="45" y="120"/>
                    </a:cubicBezTo>
                    <a:cubicBezTo>
                      <a:pt x="48" y="111"/>
                      <a:pt x="51" y="102"/>
                      <a:pt x="54" y="94"/>
                    </a:cubicBezTo>
                    <a:cubicBezTo>
                      <a:pt x="54" y="92"/>
                      <a:pt x="54" y="91"/>
                      <a:pt x="54" y="90"/>
                    </a:cubicBezTo>
                    <a:cubicBezTo>
                      <a:pt x="55" y="75"/>
                      <a:pt x="64" y="59"/>
                      <a:pt x="57" y="46"/>
                    </a:cubicBezTo>
                    <a:cubicBezTo>
                      <a:pt x="55" y="41"/>
                      <a:pt x="51" y="38"/>
                      <a:pt x="48" y="34"/>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7" name="Google Shape;3447;p54"/>
              <p:cNvSpPr/>
              <p:nvPr/>
            </p:nvSpPr>
            <p:spPr>
              <a:xfrm>
                <a:off x="8072628" y="1805594"/>
                <a:ext cx="0" cy="11340"/>
              </a:xfrm>
              <a:custGeom>
                <a:avLst/>
                <a:gdLst/>
                <a:ahLst/>
                <a:cxnLst/>
                <a:rect l="l" t="t" r="r" b="b"/>
                <a:pathLst>
                  <a:path w="120000" h="2" extrusionOk="0">
                    <a:moveTo>
                      <a:pt x="0" y="0"/>
                    </a:moveTo>
                    <a:cubicBezTo>
                      <a:pt x="0" y="1"/>
                      <a:pt x="0" y="2"/>
                      <a:pt x="0" y="2"/>
                    </a:cubicBezTo>
                    <a:cubicBezTo>
                      <a:pt x="0" y="2"/>
                      <a:pt x="0" y="2"/>
                      <a:pt x="0" y="2"/>
                    </a:cubicBezTo>
                    <a:cubicBezTo>
                      <a:pt x="0" y="2"/>
                      <a:pt x="0" y="1"/>
                      <a:pt x="0" y="0"/>
                    </a:cubicBezTo>
                    <a:cubicBezTo>
                      <a:pt x="0" y="0"/>
                      <a:pt x="0" y="0"/>
                      <a:pt x="0" y="0"/>
                    </a:cubicBezTo>
                  </a:path>
                </a:pathLst>
              </a:custGeom>
              <a:solidFill>
                <a:srgbClr val="EE5B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8" name="Google Shape;3448;p54"/>
              <p:cNvSpPr/>
              <p:nvPr/>
            </p:nvSpPr>
            <p:spPr>
              <a:xfrm>
                <a:off x="8072628" y="1816934"/>
                <a:ext cx="0" cy="22680"/>
              </a:xfrm>
              <a:custGeom>
                <a:avLst/>
                <a:gdLst/>
                <a:ahLst/>
                <a:cxnLst/>
                <a:rect l="l" t="t" r="r" b="b"/>
                <a:pathLst>
                  <a:path w="120000" h="4" extrusionOk="0">
                    <a:moveTo>
                      <a:pt x="0" y="0"/>
                    </a:moveTo>
                    <a:cubicBezTo>
                      <a:pt x="0" y="2"/>
                      <a:pt x="0" y="3"/>
                      <a:pt x="0" y="4"/>
                    </a:cubicBezTo>
                    <a:cubicBezTo>
                      <a:pt x="0" y="4"/>
                      <a:pt x="0" y="4"/>
                      <a:pt x="0" y="4"/>
                    </a:cubicBezTo>
                    <a:cubicBezTo>
                      <a:pt x="0" y="3"/>
                      <a:pt x="0" y="2"/>
                      <a:pt x="0" y="0"/>
                    </a:cubicBezTo>
                    <a:cubicBezTo>
                      <a:pt x="0" y="0"/>
                      <a:pt x="0" y="0"/>
                      <a:pt x="0" y="0"/>
                    </a:cubicBezTo>
                  </a:path>
                </a:pathLst>
              </a:custGeom>
              <a:solidFill>
                <a:srgbClr val="D93B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9" name="Google Shape;3449;p54"/>
              <p:cNvSpPr/>
              <p:nvPr/>
            </p:nvSpPr>
            <p:spPr>
              <a:xfrm>
                <a:off x="8072628" y="1839614"/>
                <a:ext cx="0" cy="56700"/>
              </a:xfrm>
              <a:custGeom>
                <a:avLst/>
                <a:gdLst/>
                <a:ahLst/>
                <a:cxnLst/>
                <a:rect l="l" t="t" r="r" b="b"/>
                <a:pathLst>
                  <a:path w="120000" h="12" extrusionOk="0">
                    <a:moveTo>
                      <a:pt x="0" y="2"/>
                    </a:moveTo>
                    <a:cubicBezTo>
                      <a:pt x="0" y="5"/>
                      <a:pt x="0" y="9"/>
                      <a:pt x="0" y="12"/>
                    </a:cubicBezTo>
                    <a:cubicBezTo>
                      <a:pt x="0" y="9"/>
                      <a:pt x="0" y="5"/>
                      <a:pt x="0" y="2"/>
                    </a:cubicBezTo>
                    <a:cubicBezTo>
                      <a:pt x="0" y="2"/>
                      <a:pt x="0" y="2"/>
                      <a:pt x="0" y="2"/>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EE5B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0" name="Google Shape;3450;p54"/>
              <p:cNvSpPr/>
              <p:nvPr/>
            </p:nvSpPr>
            <p:spPr>
              <a:xfrm>
                <a:off x="8072628" y="1839614"/>
                <a:ext cx="0" cy="5672"/>
              </a:xfrm>
              <a:custGeom>
                <a:avLst/>
                <a:gdLst/>
                <a:ahLst/>
                <a:cxnLst/>
                <a:rect l="l" t="t" r="r" b="b"/>
                <a:pathLst>
                  <a:path w="120000" h="2" extrusionOk="0">
                    <a:moveTo>
                      <a:pt x="0" y="0"/>
                    </a:moveTo>
                    <a:cubicBezTo>
                      <a:pt x="0" y="1"/>
                      <a:pt x="0" y="1"/>
                      <a:pt x="0" y="2"/>
                    </a:cubicBezTo>
                    <a:cubicBezTo>
                      <a:pt x="0" y="2"/>
                      <a:pt x="0" y="2"/>
                      <a:pt x="0" y="2"/>
                    </a:cubicBezTo>
                    <a:cubicBezTo>
                      <a:pt x="0" y="1"/>
                      <a:pt x="0" y="1"/>
                      <a:pt x="0" y="1"/>
                    </a:cubicBezTo>
                    <a:cubicBezTo>
                      <a:pt x="0" y="1"/>
                      <a:pt x="0" y="0"/>
                      <a:pt x="0" y="0"/>
                    </a:cubicBezTo>
                    <a:cubicBezTo>
                      <a:pt x="0" y="0"/>
                      <a:pt x="0" y="0"/>
                      <a:pt x="0" y="0"/>
                    </a:cubicBezTo>
                  </a:path>
                </a:pathLst>
              </a:custGeom>
              <a:solidFill>
                <a:srgbClr val="E196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1" name="Google Shape;3451;p54"/>
              <p:cNvSpPr/>
              <p:nvPr/>
            </p:nvSpPr>
            <p:spPr>
              <a:xfrm>
                <a:off x="8072628" y="1799926"/>
                <a:ext cx="0" cy="5672"/>
              </a:xfrm>
              <a:custGeom>
                <a:avLst/>
                <a:gdLst/>
                <a:ahLst/>
                <a:cxnLst/>
                <a:rect l="l" t="t" r="r" b="b"/>
                <a:pathLst>
                  <a:path w="120000" h="1" extrusionOk="0">
                    <a:moveTo>
                      <a:pt x="0" y="0"/>
                    </a:moveTo>
                    <a:cubicBezTo>
                      <a:pt x="0" y="0"/>
                      <a:pt x="0" y="0"/>
                      <a:pt x="0" y="0"/>
                    </a:cubicBezTo>
                    <a:cubicBezTo>
                      <a:pt x="0" y="0"/>
                      <a:pt x="0" y="1"/>
                      <a:pt x="0" y="1"/>
                    </a:cubicBezTo>
                    <a:cubicBezTo>
                      <a:pt x="0" y="1"/>
                      <a:pt x="0" y="1"/>
                      <a:pt x="0" y="1"/>
                    </a:cubicBezTo>
                    <a:cubicBezTo>
                      <a:pt x="0" y="1"/>
                      <a:pt x="0" y="0"/>
                      <a:pt x="0" y="0"/>
                    </a:cubicBezTo>
                  </a:path>
                </a:pathLst>
              </a:custGeom>
              <a:solidFill>
                <a:srgbClr val="D93B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2" name="Google Shape;3452;p54"/>
              <p:cNvSpPr/>
              <p:nvPr/>
            </p:nvSpPr>
            <p:spPr>
              <a:xfrm>
                <a:off x="8072628" y="1799926"/>
                <a:ext cx="0" cy="39692"/>
              </a:xfrm>
              <a:custGeom>
                <a:avLst/>
                <a:gdLst/>
                <a:ahLst/>
                <a:cxnLst/>
                <a:rect l="l" t="t" r="r" b="b"/>
                <a:pathLst>
                  <a:path w="120000" h="8" extrusionOk="0">
                    <a:moveTo>
                      <a:pt x="0" y="0"/>
                    </a:moveTo>
                    <a:cubicBezTo>
                      <a:pt x="0" y="0"/>
                      <a:pt x="0" y="0"/>
                      <a:pt x="0" y="0"/>
                    </a:cubicBezTo>
                    <a:cubicBezTo>
                      <a:pt x="0" y="0"/>
                      <a:pt x="0" y="1"/>
                      <a:pt x="0" y="1"/>
                    </a:cubicBezTo>
                    <a:cubicBezTo>
                      <a:pt x="0" y="1"/>
                      <a:pt x="0" y="1"/>
                      <a:pt x="0" y="1"/>
                    </a:cubicBezTo>
                    <a:cubicBezTo>
                      <a:pt x="0" y="2"/>
                      <a:pt x="0" y="3"/>
                      <a:pt x="0" y="3"/>
                    </a:cubicBezTo>
                    <a:cubicBezTo>
                      <a:pt x="0" y="5"/>
                      <a:pt x="0" y="6"/>
                      <a:pt x="0" y="7"/>
                    </a:cubicBezTo>
                    <a:cubicBezTo>
                      <a:pt x="0" y="7"/>
                      <a:pt x="0" y="7"/>
                      <a:pt x="0" y="7"/>
                    </a:cubicBezTo>
                    <a:cubicBezTo>
                      <a:pt x="0" y="7"/>
                      <a:pt x="0" y="8"/>
                      <a:pt x="0" y="8"/>
                    </a:cubicBezTo>
                    <a:cubicBezTo>
                      <a:pt x="0" y="5"/>
                      <a:pt x="0" y="2"/>
                      <a:pt x="0" y="0"/>
                    </a:cubicBezTo>
                  </a:path>
                </a:pathLst>
              </a:custGeom>
              <a:solidFill>
                <a:srgbClr val="DE82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3" name="Google Shape;3453;p54"/>
              <p:cNvSpPr/>
              <p:nvPr/>
            </p:nvSpPr>
            <p:spPr>
              <a:xfrm>
                <a:off x="8401482" y="1839614"/>
                <a:ext cx="5672" cy="22680"/>
              </a:xfrm>
              <a:custGeom>
                <a:avLst/>
                <a:gdLst/>
                <a:ahLst/>
                <a:cxnLst/>
                <a:rect l="l" t="t" r="r" b="b"/>
                <a:pathLst>
                  <a:path w="1" h="4" extrusionOk="0">
                    <a:moveTo>
                      <a:pt x="0" y="0"/>
                    </a:moveTo>
                    <a:cubicBezTo>
                      <a:pt x="0" y="0"/>
                      <a:pt x="0" y="0"/>
                      <a:pt x="0" y="0"/>
                    </a:cubicBezTo>
                    <a:cubicBezTo>
                      <a:pt x="1" y="1"/>
                      <a:pt x="1" y="3"/>
                      <a:pt x="1" y="4"/>
                    </a:cubicBezTo>
                    <a:cubicBezTo>
                      <a:pt x="1" y="4"/>
                      <a:pt x="1" y="4"/>
                      <a:pt x="1" y="4"/>
                    </a:cubicBezTo>
                    <a:cubicBezTo>
                      <a:pt x="1" y="3"/>
                      <a:pt x="1" y="1"/>
                      <a:pt x="0" y="0"/>
                    </a:cubicBezTo>
                  </a:path>
                </a:pathLst>
              </a:custGeom>
              <a:solidFill>
                <a:srgbClr val="EE5B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4" name="Google Shape;3454;p54"/>
              <p:cNvSpPr/>
              <p:nvPr/>
            </p:nvSpPr>
            <p:spPr>
              <a:xfrm>
                <a:off x="8407154" y="1862294"/>
                <a:ext cx="0" cy="11340"/>
              </a:xfrm>
              <a:custGeom>
                <a:avLst/>
                <a:gdLst/>
                <a:ahLst/>
                <a:cxnLst/>
                <a:rect l="l" t="t" r="r" b="b"/>
                <a:pathLst>
                  <a:path w="120000" h="2" extrusionOk="0">
                    <a:moveTo>
                      <a:pt x="0" y="2"/>
                    </a:moveTo>
                    <a:cubicBezTo>
                      <a:pt x="0" y="2"/>
                      <a:pt x="0" y="2"/>
                      <a:pt x="0" y="2"/>
                    </a:cubicBezTo>
                    <a:cubicBezTo>
                      <a:pt x="0" y="2"/>
                      <a:pt x="0" y="2"/>
                      <a:pt x="0" y="2"/>
                    </a:cubicBezTo>
                    <a:cubicBezTo>
                      <a:pt x="0" y="2"/>
                      <a:pt x="0" y="2"/>
                      <a:pt x="0" y="2"/>
                    </a:cubicBezTo>
                    <a:cubicBezTo>
                      <a:pt x="0" y="2"/>
                      <a:pt x="0" y="2"/>
                      <a:pt x="0" y="2"/>
                    </a:cubicBezTo>
                    <a:moveTo>
                      <a:pt x="0" y="0"/>
                    </a:moveTo>
                    <a:cubicBezTo>
                      <a:pt x="0" y="0"/>
                      <a:pt x="0" y="0"/>
                      <a:pt x="0" y="0"/>
                    </a:cubicBezTo>
                    <a:cubicBezTo>
                      <a:pt x="0" y="0"/>
                      <a:pt x="0" y="0"/>
                      <a:pt x="0" y="0"/>
                    </a:cubicBezTo>
                    <a:cubicBezTo>
                      <a:pt x="0" y="0"/>
                      <a:pt x="0" y="0"/>
                      <a:pt x="0" y="0"/>
                    </a:cubicBezTo>
                  </a:path>
                </a:pathLst>
              </a:custGeom>
              <a:solidFill>
                <a:srgbClr val="D93B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5" name="Google Shape;3455;p54"/>
              <p:cNvSpPr/>
              <p:nvPr/>
            </p:nvSpPr>
            <p:spPr>
              <a:xfrm>
                <a:off x="8401482" y="1839614"/>
                <a:ext cx="5672" cy="34020"/>
              </a:xfrm>
              <a:custGeom>
                <a:avLst/>
                <a:gdLst/>
                <a:ahLst/>
                <a:cxnLst/>
                <a:rect l="l" t="t" r="r" b="b"/>
                <a:pathLst>
                  <a:path w="1" h="6" extrusionOk="0">
                    <a:moveTo>
                      <a:pt x="0" y="0"/>
                    </a:moveTo>
                    <a:cubicBezTo>
                      <a:pt x="0" y="0"/>
                      <a:pt x="0" y="0"/>
                      <a:pt x="0" y="0"/>
                    </a:cubicBezTo>
                    <a:cubicBezTo>
                      <a:pt x="1" y="2"/>
                      <a:pt x="1" y="4"/>
                      <a:pt x="1" y="6"/>
                    </a:cubicBezTo>
                    <a:cubicBezTo>
                      <a:pt x="1" y="6"/>
                      <a:pt x="1" y="6"/>
                      <a:pt x="1" y="6"/>
                    </a:cubicBezTo>
                    <a:cubicBezTo>
                      <a:pt x="1" y="5"/>
                      <a:pt x="1" y="5"/>
                      <a:pt x="1" y="4"/>
                    </a:cubicBezTo>
                    <a:cubicBezTo>
                      <a:pt x="1" y="4"/>
                      <a:pt x="1" y="4"/>
                      <a:pt x="1" y="4"/>
                    </a:cubicBezTo>
                    <a:cubicBezTo>
                      <a:pt x="1" y="3"/>
                      <a:pt x="1" y="1"/>
                      <a:pt x="0" y="0"/>
                    </a:cubicBezTo>
                  </a:path>
                </a:pathLst>
              </a:custGeom>
              <a:solidFill>
                <a:srgbClr val="DE82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6" name="Google Shape;3456;p54"/>
              <p:cNvSpPr/>
              <p:nvPr/>
            </p:nvSpPr>
            <p:spPr>
              <a:xfrm>
                <a:off x="8401482" y="1873633"/>
                <a:ext cx="5672" cy="22680"/>
              </a:xfrm>
              <a:custGeom>
                <a:avLst/>
                <a:gdLst/>
                <a:ahLst/>
                <a:cxnLst/>
                <a:rect l="l" t="t" r="r" b="b"/>
                <a:pathLst>
                  <a:path w="1" h="5" extrusionOk="0">
                    <a:moveTo>
                      <a:pt x="1" y="0"/>
                    </a:moveTo>
                    <a:cubicBezTo>
                      <a:pt x="1" y="1"/>
                      <a:pt x="1" y="2"/>
                      <a:pt x="1" y="2"/>
                    </a:cubicBezTo>
                    <a:cubicBezTo>
                      <a:pt x="0" y="3"/>
                      <a:pt x="0" y="4"/>
                      <a:pt x="0" y="5"/>
                    </a:cubicBezTo>
                    <a:cubicBezTo>
                      <a:pt x="0" y="5"/>
                      <a:pt x="0" y="5"/>
                      <a:pt x="0" y="5"/>
                    </a:cubicBezTo>
                    <a:cubicBezTo>
                      <a:pt x="0" y="3"/>
                      <a:pt x="1" y="2"/>
                      <a:pt x="1" y="0"/>
                    </a:cubicBezTo>
                  </a:path>
                </a:pathLst>
              </a:custGeom>
              <a:solidFill>
                <a:srgbClr val="D93B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7" name="Google Shape;3457;p54"/>
              <p:cNvSpPr/>
              <p:nvPr/>
            </p:nvSpPr>
            <p:spPr>
              <a:xfrm>
                <a:off x="8373135" y="1896313"/>
                <a:ext cx="28351" cy="62371"/>
              </a:xfrm>
              <a:custGeom>
                <a:avLst/>
                <a:gdLst/>
                <a:ahLst/>
                <a:cxnLst/>
                <a:rect l="l" t="t" r="r" b="b"/>
                <a:pathLst>
                  <a:path w="5" h="12" extrusionOk="0">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5" y="0"/>
                    </a:moveTo>
                    <a:cubicBezTo>
                      <a:pt x="5" y="0"/>
                      <a:pt x="5" y="0"/>
                      <a:pt x="5" y="0"/>
                    </a:cubicBezTo>
                    <a:cubicBezTo>
                      <a:pt x="3" y="4"/>
                      <a:pt x="2" y="8"/>
                      <a:pt x="0" y="12"/>
                    </a:cubicBezTo>
                    <a:cubicBezTo>
                      <a:pt x="2" y="8"/>
                      <a:pt x="3" y="4"/>
                      <a:pt x="5" y="0"/>
                    </a:cubicBezTo>
                  </a:path>
                </a:pathLst>
              </a:custGeom>
              <a:solidFill>
                <a:srgbClr val="EE5B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8" name="Google Shape;3458;p54"/>
              <p:cNvSpPr/>
              <p:nvPr/>
            </p:nvSpPr>
            <p:spPr>
              <a:xfrm>
                <a:off x="8339115" y="1879305"/>
                <a:ext cx="68039" cy="119071"/>
              </a:xfrm>
              <a:custGeom>
                <a:avLst/>
                <a:gdLst/>
                <a:ahLst/>
                <a:cxnLst/>
                <a:rect l="l" t="t" r="r" b="b"/>
                <a:pathLst>
                  <a:path w="13" h="24" extrusionOk="0">
                    <a:moveTo>
                      <a:pt x="13" y="0"/>
                    </a:moveTo>
                    <a:cubicBezTo>
                      <a:pt x="10" y="9"/>
                      <a:pt x="6" y="17"/>
                      <a:pt x="0" y="24"/>
                    </a:cubicBezTo>
                    <a:cubicBezTo>
                      <a:pt x="3" y="21"/>
                      <a:pt x="5" y="18"/>
                      <a:pt x="7" y="15"/>
                    </a:cubicBezTo>
                    <a:cubicBezTo>
                      <a:pt x="7" y="15"/>
                      <a:pt x="7" y="15"/>
                      <a:pt x="7" y="15"/>
                    </a:cubicBezTo>
                    <a:cubicBezTo>
                      <a:pt x="7" y="15"/>
                      <a:pt x="7" y="15"/>
                      <a:pt x="7" y="15"/>
                    </a:cubicBezTo>
                    <a:cubicBezTo>
                      <a:pt x="7" y="15"/>
                      <a:pt x="7" y="15"/>
                      <a:pt x="7" y="15"/>
                    </a:cubicBezTo>
                    <a:cubicBezTo>
                      <a:pt x="7" y="15"/>
                      <a:pt x="7" y="15"/>
                      <a:pt x="7" y="15"/>
                    </a:cubicBezTo>
                    <a:cubicBezTo>
                      <a:pt x="9" y="11"/>
                      <a:pt x="10" y="7"/>
                      <a:pt x="12" y="3"/>
                    </a:cubicBezTo>
                    <a:cubicBezTo>
                      <a:pt x="12" y="2"/>
                      <a:pt x="12" y="1"/>
                      <a:pt x="13" y="0"/>
                    </a:cubicBezTo>
                  </a:path>
                </a:pathLst>
              </a:custGeom>
              <a:solidFill>
                <a:srgbClr val="DE82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9" name="Google Shape;3459;p54"/>
              <p:cNvSpPr/>
              <p:nvPr/>
            </p:nvSpPr>
            <p:spPr>
              <a:xfrm>
                <a:off x="8072628" y="1896313"/>
                <a:ext cx="5672" cy="5672"/>
              </a:xfrm>
              <a:custGeom>
                <a:avLst/>
                <a:gdLst/>
                <a:ahLst/>
                <a:cxnLst/>
                <a:rect l="l" t="t" r="r" b="b"/>
                <a:pathLst>
                  <a:path w="1" h="1" extrusionOk="0">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0" y="0"/>
                    </a:moveTo>
                    <a:cubicBezTo>
                      <a:pt x="1" y="0"/>
                      <a:pt x="1" y="0"/>
                      <a:pt x="1" y="1"/>
                    </a:cubicBezTo>
                    <a:cubicBezTo>
                      <a:pt x="1" y="0"/>
                      <a:pt x="1" y="0"/>
                      <a:pt x="0" y="0"/>
                    </a:cubicBezTo>
                  </a:path>
                </a:pathLst>
              </a:custGeom>
              <a:solidFill>
                <a:srgbClr val="EE5B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0" name="Google Shape;3460;p54"/>
              <p:cNvSpPr/>
              <p:nvPr/>
            </p:nvSpPr>
            <p:spPr>
              <a:xfrm>
                <a:off x="8072628" y="1845285"/>
                <a:ext cx="11340" cy="79380"/>
              </a:xfrm>
              <a:custGeom>
                <a:avLst/>
                <a:gdLst/>
                <a:ahLst/>
                <a:cxnLst/>
                <a:rect l="l" t="t" r="r" b="b"/>
                <a:pathLst>
                  <a:path w="2" h="16" extrusionOk="0">
                    <a:moveTo>
                      <a:pt x="0" y="0"/>
                    </a:moveTo>
                    <a:cubicBezTo>
                      <a:pt x="0" y="3"/>
                      <a:pt x="0" y="7"/>
                      <a:pt x="0" y="10"/>
                    </a:cubicBezTo>
                    <a:cubicBezTo>
                      <a:pt x="0" y="10"/>
                      <a:pt x="0" y="10"/>
                      <a:pt x="0" y="10"/>
                    </a:cubicBezTo>
                    <a:cubicBezTo>
                      <a:pt x="1" y="10"/>
                      <a:pt x="1" y="10"/>
                      <a:pt x="1" y="11"/>
                    </a:cubicBezTo>
                    <a:cubicBezTo>
                      <a:pt x="1" y="11"/>
                      <a:pt x="1" y="11"/>
                      <a:pt x="1" y="11"/>
                    </a:cubicBezTo>
                    <a:cubicBezTo>
                      <a:pt x="1" y="11"/>
                      <a:pt x="1" y="11"/>
                      <a:pt x="1" y="11"/>
                    </a:cubicBezTo>
                    <a:cubicBezTo>
                      <a:pt x="1" y="11"/>
                      <a:pt x="1" y="11"/>
                      <a:pt x="1" y="11"/>
                    </a:cubicBezTo>
                    <a:cubicBezTo>
                      <a:pt x="1" y="11"/>
                      <a:pt x="1" y="11"/>
                      <a:pt x="1" y="11"/>
                    </a:cubicBezTo>
                    <a:cubicBezTo>
                      <a:pt x="1" y="13"/>
                      <a:pt x="1" y="14"/>
                      <a:pt x="2" y="16"/>
                    </a:cubicBezTo>
                    <a:cubicBezTo>
                      <a:pt x="0" y="11"/>
                      <a:pt x="0" y="5"/>
                      <a:pt x="0" y="0"/>
                    </a:cubicBezTo>
                    <a:cubicBezTo>
                      <a:pt x="0" y="0"/>
                      <a:pt x="0" y="0"/>
                      <a:pt x="0" y="0"/>
                    </a:cubicBezTo>
                  </a:path>
                </a:pathLst>
              </a:custGeom>
              <a:solidFill>
                <a:srgbClr val="DE200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1" name="Google Shape;3461;p54"/>
              <p:cNvSpPr/>
              <p:nvPr/>
            </p:nvSpPr>
            <p:spPr>
              <a:xfrm>
                <a:off x="8072628" y="1839614"/>
                <a:ext cx="0" cy="5672"/>
              </a:xfrm>
              <a:custGeom>
                <a:avLst/>
                <a:gdLst/>
                <a:ahLst/>
                <a:cxnLst/>
                <a:rect l="l" t="t" r="r" b="b"/>
                <a:pathLst>
                  <a:path w="120000" h="1" extrusionOk="0">
                    <a:moveTo>
                      <a:pt x="0" y="0"/>
                    </a:moveTo>
                    <a:cubicBezTo>
                      <a:pt x="0" y="0"/>
                      <a:pt x="0" y="0"/>
                      <a:pt x="0" y="1"/>
                    </a:cubicBezTo>
                    <a:cubicBezTo>
                      <a:pt x="0" y="1"/>
                      <a:pt x="0" y="1"/>
                      <a:pt x="0" y="1"/>
                    </a:cubicBezTo>
                    <a:cubicBezTo>
                      <a:pt x="0" y="0"/>
                      <a:pt x="0" y="0"/>
                      <a:pt x="0" y="0"/>
                    </a:cubicBezTo>
                  </a:path>
                </a:pathLst>
              </a:custGeom>
              <a:solidFill>
                <a:srgbClr val="D2351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2" name="Google Shape;3462;p54"/>
              <p:cNvSpPr/>
              <p:nvPr/>
            </p:nvSpPr>
            <p:spPr>
              <a:xfrm>
                <a:off x="8083968" y="1924665"/>
                <a:ext cx="0" cy="11340"/>
              </a:xfrm>
              <a:custGeom>
                <a:avLst/>
                <a:gdLst/>
                <a:ahLst/>
                <a:cxnLst/>
                <a:rect l="l" t="t" r="r" b="b"/>
                <a:pathLst>
                  <a:path w="120000" h="2" extrusionOk="0">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E200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3" name="Google Shape;3463;p54"/>
              <p:cNvSpPr/>
              <p:nvPr/>
            </p:nvSpPr>
            <p:spPr>
              <a:xfrm>
                <a:off x="8407154" y="1873633"/>
                <a:ext cx="5400" cy="5400"/>
              </a:xfrm>
              <a:prstGeom prst="ellipse">
                <a:avLst/>
              </a:prstGeom>
              <a:solidFill>
                <a:srgbClr val="CB150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4" name="Google Shape;3464;p54"/>
              <p:cNvSpPr/>
              <p:nvPr/>
            </p:nvSpPr>
            <p:spPr>
              <a:xfrm>
                <a:off x="8214374" y="1890642"/>
                <a:ext cx="147418" cy="141751"/>
              </a:xfrm>
              <a:custGeom>
                <a:avLst/>
                <a:gdLst/>
                <a:ahLst/>
                <a:cxnLst/>
                <a:rect l="l" t="t" r="r" b="b"/>
                <a:pathLst>
                  <a:path w="29" h="28" extrusionOk="0">
                    <a:moveTo>
                      <a:pt x="6" y="16"/>
                    </a:moveTo>
                    <a:cubicBezTo>
                      <a:pt x="4" y="16"/>
                      <a:pt x="2" y="16"/>
                      <a:pt x="0" y="17"/>
                    </a:cubicBezTo>
                    <a:cubicBezTo>
                      <a:pt x="0" y="18"/>
                      <a:pt x="0" y="18"/>
                      <a:pt x="0" y="19"/>
                    </a:cubicBezTo>
                    <a:cubicBezTo>
                      <a:pt x="0" y="23"/>
                      <a:pt x="0" y="27"/>
                      <a:pt x="3" y="28"/>
                    </a:cubicBezTo>
                    <a:cubicBezTo>
                      <a:pt x="4" y="24"/>
                      <a:pt x="5" y="20"/>
                      <a:pt x="6" y="16"/>
                    </a:cubicBezTo>
                    <a:moveTo>
                      <a:pt x="26" y="2"/>
                    </a:moveTo>
                    <a:cubicBezTo>
                      <a:pt x="26" y="3"/>
                      <a:pt x="25" y="4"/>
                      <a:pt x="25" y="4"/>
                    </a:cubicBezTo>
                    <a:cubicBezTo>
                      <a:pt x="25" y="5"/>
                      <a:pt x="26" y="6"/>
                      <a:pt x="27" y="7"/>
                    </a:cubicBezTo>
                    <a:cubicBezTo>
                      <a:pt x="27" y="6"/>
                      <a:pt x="27" y="6"/>
                      <a:pt x="27" y="5"/>
                    </a:cubicBezTo>
                    <a:cubicBezTo>
                      <a:pt x="27" y="4"/>
                      <a:pt x="27" y="3"/>
                      <a:pt x="26" y="2"/>
                    </a:cubicBezTo>
                    <a:moveTo>
                      <a:pt x="29" y="0"/>
                    </a:moveTo>
                    <a:cubicBezTo>
                      <a:pt x="29" y="0"/>
                      <a:pt x="29" y="0"/>
                      <a:pt x="28" y="1"/>
                    </a:cubicBezTo>
                    <a:cubicBezTo>
                      <a:pt x="28" y="1"/>
                      <a:pt x="28" y="1"/>
                      <a:pt x="29" y="2"/>
                    </a:cubicBezTo>
                    <a:cubicBezTo>
                      <a:pt x="28" y="3"/>
                      <a:pt x="28" y="3"/>
                      <a:pt x="28" y="3"/>
                    </a:cubicBezTo>
                    <a:cubicBezTo>
                      <a:pt x="28" y="2"/>
                      <a:pt x="29" y="1"/>
                      <a:pt x="29" y="0"/>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65" name="Google Shape;3465;p54"/>
            <p:cNvGrpSpPr/>
            <p:nvPr/>
          </p:nvGrpSpPr>
          <p:grpSpPr>
            <a:xfrm>
              <a:off x="1344138" y="1943627"/>
              <a:ext cx="3089923" cy="1910927"/>
              <a:chOff x="5201976" y="1128700"/>
              <a:chExt cx="1239838" cy="766763"/>
            </a:xfrm>
          </p:grpSpPr>
          <p:sp>
            <p:nvSpPr>
              <p:cNvPr id="3466" name="Google Shape;3466;p54"/>
              <p:cNvSpPr/>
              <p:nvPr/>
            </p:nvSpPr>
            <p:spPr>
              <a:xfrm>
                <a:off x="5617900" y="1128700"/>
                <a:ext cx="461963" cy="276225"/>
              </a:xfrm>
              <a:custGeom>
                <a:avLst/>
                <a:gdLst/>
                <a:ahLst/>
                <a:cxnLst/>
                <a:rect l="l" t="t" r="r" b="b"/>
                <a:pathLst>
                  <a:path w="333" h="199" extrusionOk="0">
                    <a:moveTo>
                      <a:pt x="298" y="139"/>
                    </a:moveTo>
                    <a:cubicBezTo>
                      <a:pt x="292" y="122"/>
                      <a:pt x="286" y="103"/>
                      <a:pt x="272" y="90"/>
                    </a:cubicBezTo>
                    <a:cubicBezTo>
                      <a:pt x="257" y="78"/>
                      <a:pt x="237" y="77"/>
                      <a:pt x="221" y="65"/>
                    </a:cubicBezTo>
                    <a:cubicBezTo>
                      <a:pt x="201" y="50"/>
                      <a:pt x="195" y="22"/>
                      <a:pt x="175" y="9"/>
                    </a:cubicBezTo>
                    <a:cubicBezTo>
                      <a:pt x="165" y="2"/>
                      <a:pt x="153" y="0"/>
                      <a:pt x="142" y="0"/>
                    </a:cubicBezTo>
                    <a:cubicBezTo>
                      <a:pt x="133" y="3"/>
                      <a:pt x="123" y="5"/>
                      <a:pt x="113" y="6"/>
                    </a:cubicBezTo>
                    <a:cubicBezTo>
                      <a:pt x="96" y="9"/>
                      <a:pt x="71" y="11"/>
                      <a:pt x="58" y="22"/>
                    </a:cubicBezTo>
                    <a:cubicBezTo>
                      <a:pt x="50" y="28"/>
                      <a:pt x="52" y="40"/>
                      <a:pt x="47" y="48"/>
                    </a:cubicBezTo>
                    <a:cubicBezTo>
                      <a:pt x="44" y="54"/>
                      <a:pt x="39" y="59"/>
                      <a:pt x="34" y="63"/>
                    </a:cubicBezTo>
                    <a:cubicBezTo>
                      <a:pt x="18" y="76"/>
                      <a:pt x="0" y="87"/>
                      <a:pt x="10" y="114"/>
                    </a:cubicBezTo>
                    <a:cubicBezTo>
                      <a:pt x="11" y="119"/>
                      <a:pt x="10" y="122"/>
                      <a:pt x="7" y="124"/>
                    </a:cubicBezTo>
                    <a:cubicBezTo>
                      <a:pt x="14" y="134"/>
                      <a:pt x="26" y="142"/>
                      <a:pt x="37" y="146"/>
                    </a:cubicBezTo>
                    <a:cubicBezTo>
                      <a:pt x="58" y="154"/>
                      <a:pt x="79" y="151"/>
                      <a:pt x="99" y="150"/>
                    </a:cubicBezTo>
                    <a:cubicBezTo>
                      <a:pt x="137" y="149"/>
                      <a:pt x="177" y="155"/>
                      <a:pt x="217" y="168"/>
                    </a:cubicBezTo>
                    <a:cubicBezTo>
                      <a:pt x="256" y="180"/>
                      <a:pt x="296" y="199"/>
                      <a:pt x="333" y="196"/>
                    </a:cubicBezTo>
                    <a:cubicBezTo>
                      <a:pt x="333" y="193"/>
                      <a:pt x="332" y="189"/>
                      <a:pt x="332" y="186"/>
                    </a:cubicBezTo>
                    <a:cubicBezTo>
                      <a:pt x="314" y="178"/>
                      <a:pt x="304" y="157"/>
                      <a:pt x="298" y="139"/>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7" name="Google Shape;3467;p54"/>
              <p:cNvSpPr/>
              <p:nvPr/>
            </p:nvSpPr>
            <p:spPr>
              <a:xfrm>
                <a:off x="5617900" y="1216013"/>
                <a:ext cx="130175" cy="125413"/>
              </a:xfrm>
              <a:custGeom>
                <a:avLst/>
                <a:gdLst/>
                <a:ahLst/>
                <a:cxnLst/>
                <a:rect l="l" t="t" r="r" b="b"/>
                <a:pathLst>
                  <a:path w="94" h="90" extrusionOk="0">
                    <a:moveTo>
                      <a:pt x="78" y="72"/>
                    </a:moveTo>
                    <a:cubicBezTo>
                      <a:pt x="72" y="63"/>
                      <a:pt x="63" y="50"/>
                      <a:pt x="62" y="39"/>
                    </a:cubicBezTo>
                    <a:cubicBezTo>
                      <a:pt x="62" y="34"/>
                      <a:pt x="62" y="30"/>
                      <a:pt x="65" y="26"/>
                    </a:cubicBezTo>
                    <a:cubicBezTo>
                      <a:pt x="71" y="17"/>
                      <a:pt x="67" y="14"/>
                      <a:pt x="57" y="11"/>
                    </a:cubicBezTo>
                    <a:cubicBezTo>
                      <a:pt x="48" y="8"/>
                      <a:pt x="41" y="4"/>
                      <a:pt x="33" y="0"/>
                    </a:cubicBezTo>
                    <a:cubicBezTo>
                      <a:pt x="18" y="13"/>
                      <a:pt x="0" y="24"/>
                      <a:pt x="10" y="51"/>
                    </a:cubicBezTo>
                    <a:cubicBezTo>
                      <a:pt x="11" y="56"/>
                      <a:pt x="10" y="59"/>
                      <a:pt x="7" y="61"/>
                    </a:cubicBezTo>
                    <a:cubicBezTo>
                      <a:pt x="14" y="71"/>
                      <a:pt x="26" y="79"/>
                      <a:pt x="37" y="83"/>
                    </a:cubicBezTo>
                    <a:cubicBezTo>
                      <a:pt x="56" y="90"/>
                      <a:pt x="75" y="88"/>
                      <a:pt x="94" y="88"/>
                    </a:cubicBezTo>
                    <a:cubicBezTo>
                      <a:pt x="88" y="84"/>
                      <a:pt x="83" y="79"/>
                      <a:pt x="78" y="72"/>
                    </a:cubicBezTo>
                  </a:path>
                </a:pathLst>
              </a:custGeom>
              <a:solidFill>
                <a:srgbClr val="10014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8" name="Google Shape;3468;p54"/>
              <p:cNvSpPr/>
              <p:nvPr/>
            </p:nvSpPr>
            <p:spPr>
              <a:xfrm>
                <a:off x="5663938" y="1185850"/>
                <a:ext cx="23813" cy="30163"/>
              </a:xfrm>
              <a:custGeom>
                <a:avLst/>
                <a:gdLst/>
                <a:ahLst/>
                <a:cxnLst/>
                <a:rect l="l" t="t" r="r" b="b"/>
                <a:pathLst>
                  <a:path w="17" h="22" extrusionOk="0">
                    <a:moveTo>
                      <a:pt x="17" y="0"/>
                    </a:moveTo>
                    <a:cubicBezTo>
                      <a:pt x="17" y="0"/>
                      <a:pt x="17" y="0"/>
                      <a:pt x="17" y="0"/>
                    </a:cubicBezTo>
                    <a:cubicBezTo>
                      <a:pt x="16" y="3"/>
                      <a:pt x="15" y="5"/>
                      <a:pt x="14" y="7"/>
                    </a:cubicBezTo>
                    <a:cubicBezTo>
                      <a:pt x="11" y="13"/>
                      <a:pt x="6" y="18"/>
                      <a:pt x="1" y="22"/>
                    </a:cubicBezTo>
                    <a:cubicBezTo>
                      <a:pt x="1" y="22"/>
                      <a:pt x="1" y="22"/>
                      <a:pt x="0" y="22"/>
                    </a:cubicBezTo>
                    <a:cubicBezTo>
                      <a:pt x="0" y="22"/>
                      <a:pt x="0" y="22"/>
                      <a:pt x="0" y="22"/>
                    </a:cubicBezTo>
                    <a:cubicBezTo>
                      <a:pt x="1" y="22"/>
                      <a:pt x="1" y="22"/>
                      <a:pt x="1" y="22"/>
                    </a:cubicBezTo>
                    <a:cubicBezTo>
                      <a:pt x="6" y="18"/>
                      <a:pt x="11" y="13"/>
                      <a:pt x="14" y="7"/>
                    </a:cubicBezTo>
                    <a:cubicBezTo>
                      <a:pt x="15" y="5"/>
                      <a:pt x="16" y="3"/>
                      <a:pt x="17" y="0"/>
                    </a:cubicBezTo>
                  </a:path>
                </a:pathLst>
              </a:custGeom>
              <a:solidFill>
                <a:srgbClr val="26A0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9" name="Google Shape;3469;p54"/>
              <p:cNvSpPr/>
              <p:nvPr/>
            </p:nvSpPr>
            <p:spPr>
              <a:xfrm>
                <a:off x="5663938" y="1166800"/>
                <a:ext cx="179388" cy="107950"/>
              </a:xfrm>
              <a:custGeom>
                <a:avLst/>
                <a:gdLst/>
                <a:ahLst/>
                <a:cxnLst/>
                <a:rect l="l" t="t" r="r" b="b"/>
                <a:pathLst>
                  <a:path w="130" h="78" extrusionOk="0">
                    <a:moveTo>
                      <a:pt x="44" y="0"/>
                    </a:moveTo>
                    <a:cubicBezTo>
                      <a:pt x="41" y="2"/>
                      <a:pt x="37" y="4"/>
                      <a:pt x="33" y="6"/>
                    </a:cubicBezTo>
                    <a:cubicBezTo>
                      <a:pt x="28" y="9"/>
                      <a:pt x="22" y="12"/>
                      <a:pt x="17" y="14"/>
                    </a:cubicBezTo>
                    <a:cubicBezTo>
                      <a:pt x="16" y="17"/>
                      <a:pt x="15" y="19"/>
                      <a:pt x="14" y="21"/>
                    </a:cubicBezTo>
                    <a:cubicBezTo>
                      <a:pt x="11" y="27"/>
                      <a:pt x="6" y="32"/>
                      <a:pt x="1" y="36"/>
                    </a:cubicBezTo>
                    <a:cubicBezTo>
                      <a:pt x="1" y="36"/>
                      <a:pt x="1" y="36"/>
                      <a:pt x="0" y="36"/>
                    </a:cubicBezTo>
                    <a:cubicBezTo>
                      <a:pt x="8" y="40"/>
                      <a:pt x="15" y="44"/>
                      <a:pt x="24" y="47"/>
                    </a:cubicBezTo>
                    <a:cubicBezTo>
                      <a:pt x="34" y="50"/>
                      <a:pt x="38" y="53"/>
                      <a:pt x="32" y="62"/>
                    </a:cubicBezTo>
                    <a:cubicBezTo>
                      <a:pt x="29" y="66"/>
                      <a:pt x="29" y="70"/>
                      <a:pt x="29" y="75"/>
                    </a:cubicBezTo>
                    <a:cubicBezTo>
                      <a:pt x="29" y="76"/>
                      <a:pt x="29" y="77"/>
                      <a:pt x="29" y="78"/>
                    </a:cubicBezTo>
                    <a:cubicBezTo>
                      <a:pt x="39" y="76"/>
                      <a:pt x="48" y="74"/>
                      <a:pt x="57" y="71"/>
                    </a:cubicBezTo>
                    <a:cubicBezTo>
                      <a:pt x="71" y="67"/>
                      <a:pt x="86" y="63"/>
                      <a:pt x="102" y="63"/>
                    </a:cubicBezTo>
                    <a:cubicBezTo>
                      <a:pt x="103" y="63"/>
                      <a:pt x="104" y="64"/>
                      <a:pt x="106" y="64"/>
                    </a:cubicBezTo>
                    <a:cubicBezTo>
                      <a:pt x="106" y="62"/>
                      <a:pt x="106" y="60"/>
                      <a:pt x="107" y="59"/>
                    </a:cubicBezTo>
                    <a:cubicBezTo>
                      <a:pt x="110" y="53"/>
                      <a:pt x="125" y="51"/>
                      <a:pt x="127" y="45"/>
                    </a:cubicBezTo>
                    <a:cubicBezTo>
                      <a:pt x="130" y="40"/>
                      <a:pt x="91" y="35"/>
                      <a:pt x="74" y="13"/>
                    </a:cubicBezTo>
                    <a:cubicBezTo>
                      <a:pt x="67" y="4"/>
                      <a:pt x="53" y="5"/>
                      <a:pt x="44" y="0"/>
                    </a:cubicBezTo>
                  </a:path>
                </a:pathLst>
              </a:cu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0" name="Google Shape;3470;p54"/>
              <p:cNvSpPr/>
              <p:nvPr/>
            </p:nvSpPr>
            <p:spPr>
              <a:xfrm>
                <a:off x="5625838" y="1216013"/>
                <a:ext cx="90488" cy="63500"/>
              </a:xfrm>
              <a:custGeom>
                <a:avLst/>
                <a:gdLst/>
                <a:ahLst/>
                <a:cxnLst/>
                <a:rect l="l" t="t" r="r" b="b"/>
                <a:pathLst>
                  <a:path w="65" h="45" extrusionOk="0">
                    <a:moveTo>
                      <a:pt x="27" y="0"/>
                    </a:moveTo>
                    <a:cubicBezTo>
                      <a:pt x="15" y="11"/>
                      <a:pt x="0" y="20"/>
                      <a:pt x="1" y="38"/>
                    </a:cubicBezTo>
                    <a:cubicBezTo>
                      <a:pt x="2" y="38"/>
                      <a:pt x="3" y="39"/>
                      <a:pt x="4" y="39"/>
                    </a:cubicBezTo>
                    <a:cubicBezTo>
                      <a:pt x="14" y="43"/>
                      <a:pt x="24" y="45"/>
                      <a:pt x="34" y="45"/>
                    </a:cubicBezTo>
                    <a:cubicBezTo>
                      <a:pt x="39" y="45"/>
                      <a:pt x="45" y="44"/>
                      <a:pt x="51" y="43"/>
                    </a:cubicBezTo>
                    <a:cubicBezTo>
                      <a:pt x="51" y="43"/>
                      <a:pt x="51" y="43"/>
                      <a:pt x="51" y="43"/>
                    </a:cubicBezTo>
                    <a:cubicBezTo>
                      <a:pt x="53" y="43"/>
                      <a:pt x="55" y="43"/>
                      <a:pt x="56" y="42"/>
                    </a:cubicBezTo>
                    <a:cubicBezTo>
                      <a:pt x="56" y="41"/>
                      <a:pt x="56" y="40"/>
                      <a:pt x="56" y="39"/>
                    </a:cubicBezTo>
                    <a:cubicBezTo>
                      <a:pt x="56" y="34"/>
                      <a:pt x="56" y="30"/>
                      <a:pt x="59" y="26"/>
                    </a:cubicBezTo>
                    <a:cubicBezTo>
                      <a:pt x="65" y="17"/>
                      <a:pt x="61" y="14"/>
                      <a:pt x="51" y="11"/>
                    </a:cubicBezTo>
                    <a:cubicBezTo>
                      <a:pt x="42" y="8"/>
                      <a:pt x="35" y="4"/>
                      <a:pt x="27" y="0"/>
                    </a:cubicBezTo>
                    <a:cubicBezTo>
                      <a:pt x="27" y="0"/>
                      <a:pt x="27" y="0"/>
                      <a:pt x="27" y="0"/>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1" name="Google Shape;3471;p54"/>
              <p:cNvSpPr/>
              <p:nvPr/>
            </p:nvSpPr>
            <p:spPr>
              <a:xfrm>
                <a:off x="5516300" y="1247763"/>
                <a:ext cx="711200" cy="365125"/>
              </a:xfrm>
              <a:custGeom>
                <a:avLst/>
                <a:gdLst/>
                <a:ahLst/>
                <a:cxnLst/>
                <a:rect l="l" t="t" r="r" b="b"/>
                <a:pathLst>
                  <a:path w="512" h="263" extrusionOk="0">
                    <a:moveTo>
                      <a:pt x="6" y="78"/>
                    </a:moveTo>
                    <a:cubicBezTo>
                      <a:pt x="0" y="97"/>
                      <a:pt x="7" y="128"/>
                      <a:pt x="10" y="150"/>
                    </a:cubicBezTo>
                    <a:cubicBezTo>
                      <a:pt x="21" y="154"/>
                      <a:pt x="35" y="147"/>
                      <a:pt x="48" y="140"/>
                    </a:cubicBezTo>
                    <a:cubicBezTo>
                      <a:pt x="59" y="134"/>
                      <a:pt x="70" y="129"/>
                      <a:pt x="79" y="129"/>
                    </a:cubicBezTo>
                    <a:cubicBezTo>
                      <a:pt x="114" y="131"/>
                      <a:pt x="150" y="152"/>
                      <a:pt x="186" y="163"/>
                    </a:cubicBezTo>
                    <a:cubicBezTo>
                      <a:pt x="210" y="170"/>
                      <a:pt x="234" y="173"/>
                      <a:pt x="258" y="179"/>
                    </a:cubicBezTo>
                    <a:cubicBezTo>
                      <a:pt x="336" y="199"/>
                      <a:pt x="418" y="257"/>
                      <a:pt x="497" y="262"/>
                    </a:cubicBezTo>
                    <a:cubicBezTo>
                      <a:pt x="500" y="263"/>
                      <a:pt x="502" y="263"/>
                      <a:pt x="505" y="261"/>
                    </a:cubicBezTo>
                    <a:cubicBezTo>
                      <a:pt x="510" y="258"/>
                      <a:pt x="507" y="245"/>
                      <a:pt x="512" y="240"/>
                    </a:cubicBezTo>
                    <a:cubicBezTo>
                      <a:pt x="495" y="206"/>
                      <a:pt x="478" y="171"/>
                      <a:pt x="456" y="141"/>
                    </a:cubicBezTo>
                    <a:cubicBezTo>
                      <a:pt x="435" y="111"/>
                      <a:pt x="407" y="85"/>
                      <a:pt x="377" y="73"/>
                    </a:cubicBezTo>
                    <a:cubicBezTo>
                      <a:pt x="349" y="63"/>
                      <a:pt x="322" y="64"/>
                      <a:pt x="296" y="50"/>
                    </a:cubicBezTo>
                    <a:cubicBezTo>
                      <a:pt x="277" y="40"/>
                      <a:pt x="262" y="23"/>
                      <a:pt x="244" y="14"/>
                    </a:cubicBezTo>
                    <a:cubicBezTo>
                      <a:pt x="216" y="0"/>
                      <a:pt x="188" y="6"/>
                      <a:pt x="163" y="13"/>
                    </a:cubicBezTo>
                    <a:cubicBezTo>
                      <a:pt x="138" y="20"/>
                      <a:pt x="110" y="28"/>
                      <a:pt x="83" y="17"/>
                    </a:cubicBezTo>
                    <a:cubicBezTo>
                      <a:pt x="72" y="12"/>
                      <a:pt x="58" y="6"/>
                      <a:pt x="52" y="14"/>
                    </a:cubicBezTo>
                    <a:cubicBezTo>
                      <a:pt x="33" y="37"/>
                      <a:pt x="15" y="50"/>
                      <a:pt x="6" y="78"/>
                    </a:cubicBezTo>
                  </a:path>
                </a:pathLst>
              </a:custGeom>
              <a:solidFill>
                <a:srgbClr val="22B27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2" name="Google Shape;3472;p54"/>
              <p:cNvSpPr/>
              <p:nvPr/>
            </p:nvSpPr>
            <p:spPr>
              <a:xfrm>
                <a:off x="5654413" y="1349363"/>
                <a:ext cx="333375" cy="152400"/>
              </a:xfrm>
              <a:custGeom>
                <a:avLst/>
                <a:gdLst/>
                <a:ahLst/>
                <a:cxnLst/>
                <a:rect l="l" t="t" r="r" b="b"/>
                <a:pathLst>
                  <a:path w="240" h="110" extrusionOk="0">
                    <a:moveTo>
                      <a:pt x="36" y="30"/>
                    </a:moveTo>
                    <a:cubicBezTo>
                      <a:pt x="61" y="44"/>
                      <a:pt x="89" y="50"/>
                      <a:pt x="114" y="66"/>
                    </a:cubicBezTo>
                    <a:cubicBezTo>
                      <a:pt x="125" y="74"/>
                      <a:pt x="136" y="82"/>
                      <a:pt x="147" y="88"/>
                    </a:cubicBezTo>
                    <a:cubicBezTo>
                      <a:pt x="165" y="96"/>
                      <a:pt x="180" y="90"/>
                      <a:pt x="197" y="96"/>
                    </a:cubicBezTo>
                    <a:cubicBezTo>
                      <a:pt x="214" y="102"/>
                      <a:pt x="229" y="110"/>
                      <a:pt x="238" y="94"/>
                    </a:cubicBezTo>
                    <a:cubicBezTo>
                      <a:pt x="239" y="94"/>
                      <a:pt x="239" y="93"/>
                      <a:pt x="240" y="92"/>
                    </a:cubicBezTo>
                    <a:cubicBezTo>
                      <a:pt x="231" y="86"/>
                      <a:pt x="223" y="81"/>
                      <a:pt x="214" y="77"/>
                    </a:cubicBezTo>
                    <a:cubicBezTo>
                      <a:pt x="186" y="66"/>
                      <a:pt x="157" y="68"/>
                      <a:pt x="130" y="52"/>
                    </a:cubicBezTo>
                    <a:cubicBezTo>
                      <a:pt x="111" y="41"/>
                      <a:pt x="96" y="23"/>
                      <a:pt x="77" y="13"/>
                    </a:cubicBezTo>
                    <a:cubicBezTo>
                      <a:pt x="52" y="0"/>
                      <a:pt x="25" y="4"/>
                      <a:pt x="0" y="11"/>
                    </a:cubicBezTo>
                    <a:cubicBezTo>
                      <a:pt x="12" y="16"/>
                      <a:pt x="24" y="23"/>
                      <a:pt x="36" y="30"/>
                    </a:cubicBezTo>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3" name="Google Shape;3473;p54"/>
              <p:cNvSpPr/>
              <p:nvPr/>
            </p:nvSpPr>
            <p:spPr>
              <a:xfrm>
                <a:off x="5627425" y="1269988"/>
                <a:ext cx="69850" cy="9525"/>
              </a:xfrm>
              <a:custGeom>
                <a:avLst/>
                <a:gdLst/>
                <a:ahLst/>
                <a:cxnLst/>
                <a:rect l="l" t="t" r="r" b="b"/>
                <a:pathLst>
                  <a:path w="50" h="7" extrusionOk="0">
                    <a:moveTo>
                      <a:pt x="0" y="0"/>
                    </a:moveTo>
                    <a:cubicBezTo>
                      <a:pt x="0" y="0"/>
                      <a:pt x="0" y="0"/>
                      <a:pt x="0" y="0"/>
                    </a:cubicBezTo>
                    <a:cubicBezTo>
                      <a:pt x="1" y="0"/>
                      <a:pt x="2" y="1"/>
                      <a:pt x="3" y="1"/>
                    </a:cubicBezTo>
                    <a:cubicBezTo>
                      <a:pt x="13" y="5"/>
                      <a:pt x="23" y="7"/>
                      <a:pt x="33" y="7"/>
                    </a:cubicBezTo>
                    <a:cubicBezTo>
                      <a:pt x="38" y="7"/>
                      <a:pt x="44" y="6"/>
                      <a:pt x="50" y="5"/>
                    </a:cubicBezTo>
                    <a:cubicBezTo>
                      <a:pt x="50" y="5"/>
                      <a:pt x="50" y="5"/>
                      <a:pt x="50" y="5"/>
                    </a:cubicBezTo>
                    <a:cubicBezTo>
                      <a:pt x="44" y="6"/>
                      <a:pt x="38" y="7"/>
                      <a:pt x="33" y="7"/>
                    </a:cubicBezTo>
                    <a:cubicBezTo>
                      <a:pt x="23" y="7"/>
                      <a:pt x="13" y="5"/>
                      <a:pt x="3" y="1"/>
                    </a:cubicBezTo>
                    <a:cubicBezTo>
                      <a:pt x="2" y="1"/>
                      <a:pt x="1" y="0"/>
                      <a:pt x="0" y="0"/>
                    </a:cubicBezTo>
                  </a:path>
                </a:pathLst>
              </a:custGeom>
              <a:solidFill>
                <a:srgbClr val="01010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4" name="Google Shape;3474;p54"/>
              <p:cNvSpPr/>
              <p:nvPr/>
            </p:nvSpPr>
            <p:spPr>
              <a:xfrm>
                <a:off x="5521063" y="1260463"/>
                <a:ext cx="276225" cy="141288"/>
              </a:xfrm>
              <a:custGeom>
                <a:avLst/>
                <a:gdLst/>
                <a:ahLst/>
                <a:cxnLst/>
                <a:rect l="l" t="t" r="r" b="b"/>
                <a:pathLst>
                  <a:path w="198" h="101" extrusionOk="0">
                    <a:moveTo>
                      <a:pt x="57" y="0"/>
                    </a:moveTo>
                    <a:cubicBezTo>
                      <a:pt x="53" y="0"/>
                      <a:pt x="50" y="2"/>
                      <a:pt x="48" y="4"/>
                    </a:cubicBezTo>
                    <a:cubicBezTo>
                      <a:pt x="29" y="27"/>
                      <a:pt x="11" y="40"/>
                      <a:pt x="2" y="68"/>
                    </a:cubicBezTo>
                    <a:cubicBezTo>
                      <a:pt x="0" y="73"/>
                      <a:pt x="0" y="79"/>
                      <a:pt x="0" y="86"/>
                    </a:cubicBezTo>
                    <a:cubicBezTo>
                      <a:pt x="0" y="91"/>
                      <a:pt x="0" y="96"/>
                      <a:pt x="1" y="101"/>
                    </a:cubicBezTo>
                    <a:cubicBezTo>
                      <a:pt x="1" y="101"/>
                      <a:pt x="1" y="101"/>
                      <a:pt x="1" y="101"/>
                    </a:cubicBezTo>
                    <a:cubicBezTo>
                      <a:pt x="7" y="97"/>
                      <a:pt x="18" y="95"/>
                      <a:pt x="24" y="93"/>
                    </a:cubicBezTo>
                    <a:cubicBezTo>
                      <a:pt x="24" y="92"/>
                      <a:pt x="24" y="92"/>
                      <a:pt x="25" y="92"/>
                    </a:cubicBezTo>
                    <a:cubicBezTo>
                      <a:pt x="47" y="81"/>
                      <a:pt x="72" y="73"/>
                      <a:pt x="97" y="73"/>
                    </a:cubicBezTo>
                    <a:cubicBezTo>
                      <a:pt x="98" y="73"/>
                      <a:pt x="99" y="73"/>
                      <a:pt x="100" y="73"/>
                    </a:cubicBezTo>
                    <a:cubicBezTo>
                      <a:pt x="112" y="70"/>
                      <a:pt x="124" y="67"/>
                      <a:pt x="136" y="67"/>
                    </a:cubicBezTo>
                    <a:cubicBezTo>
                      <a:pt x="148" y="67"/>
                      <a:pt x="160" y="70"/>
                      <a:pt x="172" y="76"/>
                    </a:cubicBezTo>
                    <a:cubicBezTo>
                      <a:pt x="177" y="79"/>
                      <a:pt x="182" y="82"/>
                      <a:pt x="187" y="86"/>
                    </a:cubicBezTo>
                    <a:cubicBezTo>
                      <a:pt x="194" y="85"/>
                      <a:pt x="198" y="82"/>
                      <a:pt x="190" y="75"/>
                    </a:cubicBezTo>
                    <a:cubicBezTo>
                      <a:pt x="184" y="70"/>
                      <a:pt x="177" y="66"/>
                      <a:pt x="169" y="62"/>
                    </a:cubicBezTo>
                    <a:cubicBezTo>
                      <a:pt x="157" y="56"/>
                      <a:pt x="145" y="51"/>
                      <a:pt x="134" y="42"/>
                    </a:cubicBezTo>
                    <a:cubicBezTo>
                      <a:pt x="122" y="31"/>
                      <a:pt x="122" y="21"/>
                      <a:pt x="126" y="11"/>
                    </a:cubicBezTo>
                    <a:cubicBezTo>
                      <a:pt x="120" y="12"/>
                      <a:pt x="114" y="13"/>
                      <a:pt x="109" y="13"/>
                    </a:cubicBezTo>
                    <a:cubicBezTo>
                      <a:pt x="99" y="13"/>
                      <a:pt x="89" y="11"/>
                      <a:pt x="79" y="7"/>
                    </a:cubicBezTo>
                    <a:cubicBezTo>
                      <a:pt x="78" y="7"/>
                      <a:pt x="77" y="6"/>
                      <a:pt x="76" y="6"/>
                    </a:cubicBezTo>
                    <a:cubicBezTo>
                      <a:pt x="76" y="6"/>
                      <a:pt x="76" y="6"/>
                      <a:pt x="76" y="6"/>
                    </a:cubicBezTo>
                    <a:cubicBezTo>
                      <a:pt x="70" y="3"/>
                      <a:pt x="63" y="0"/>
                      <a:pt x="57" y="0"/>
                    </a:cubicBezTo>
                  </a:path>
                </a:pathLst>
              </a:cu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5" name="Google Shape;3475;p54"/>
              <p:cNvSpPr/>
              <p:nvPr/>
            </p:nvSpPr>
            <p:spPr>
              <a:xfrm>
                <a:off x="5660763" y="1354125"/>
                <a:ext cx="120650" cy="28575"/>
              </a:xfrm>
              <a:custGeom>
                <a:avLst/>
                <a:gdLst/>
                <a:ahLst/>
                <a:cxnLst/>
                <a:rect l="l" t="t" r="r" b="b"/>
                <a:pathLst>
                  <a:path w="87" h="20" extrusionOk="0">
                    <a:moveTo>
                      <a:pt x="36" y="0"/>
                    </a:moveTo>
                    <a:cubicBezTo>
                      <a:pt x="24" y="0"/>
                      <a:pt x="12" y="3"/>
                      <a:pt x="0" y="6"/>
                    </a:cubicBezTo>
                    <a:cubicBezTo>
                      <a:pt x="11" y="6"/>
                      <a:pt x="22" y="8"/>
                      <a:pt x="33" y="12"/>
                    </a:cubicBezTo>
                    <a:cubicBezTo>
                      <a:pt x="39" y="14"/>
                      <a:pt x="45" y="17"/>
                      <a:pt x="51" y="20"/>
                    </a:cubicBezTo>
                    <a:cubicBezTo>
                      <a:pt x="55" y="19"/>
                      <a:pt x="59" y="18"/>
                      <a:pt x="64" y="18"/>
                    </a:cubicBezTo>
                    <a:cubicBezTo>
                      <a:pt x="66" y="18"/>
                      <a:pt x="69" y="18"/>
                      <a:pt x="71" y="18"/>
                    </a:cubicBezTo>
                    <a:cubicBezTo>
                      <a:pt x="73" y="19"/>
                      <a:pt x="77" y="19"/>
                      <a:pt x="81" y="19"/>
                    </a:cubicBezTo>
                    <a:cubicBezTo>
                      <a:pt x="83" y="19"/>
                      <a:pt x="85" y="19"/>
                      <a:pt x="87" y="19"/>
                    </a:cubicBezTo>
                    <a:cubicBezTo>
                      <a:pt x="82" y="15"/>
                      <a:pt x="77" y="12"/>
                      <a:pt x="72" y="9"/>
                    </a:cubicBezTo>
                    <a:cubicBezTo>
                      <a:pt x="60" y="3"/>
                      <a:pt x="48" y="0"/>
                      <a:pt x="36" y="0"/>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6" name="Google Shape;3476;p54"/>
              <p:cNvSpPr/>
              <p:nvPr/>
            </p:nvSpPr>
            <p:spPr>
              <a:xfrm>
                <a:off x="5405175" y="1350950"/>
                <a:ext cx="1028700" cy="477838"/>
              </a:xfrm>
              <a:custGeom>
                <a:avLst/>
                <a:gdLst/>
                <a:ahLst/>
                <a:cxnLst/>
                <a:rect l="l" t="t" r="r" b="b"/>
                <a:pathLst>
                  <a:path w="740" h="343" extrusionOk="0">
                    <a:moveTo>
                      <a:pt x="420" y="233"/>
                    </a:moveTo>
                    <a:cubicBezTo>
                      <a:pt x="453" y="245"/>
                      <a:pt x="487" y="252"/>
                      <a:pt x="520" y="263"/>
                    </a:cubicBezTo>
                    <a:cubicBezTo>
                      <a:pt x="592" y="287"/>
                      <a:pt x="667" y="331"/>
                      <a:pt x="740" y="343"/>
                    </a:cubicBezTo>
                    <a:cubicBezTo>
                      <a:pt x="719" y="295"/>
                      <a:pt x="668" y="268"/>
                      <a:pt x="637" y="227"/>
                    </a:cubicBezTo>
                    <a:cubicBezTo>
                      <a:pt x="622" y="207"/>
                      <a:pt x="613" y="185"/>
                      <a:pt x="602" y="164"/>
                    </a:cubicBezTo>
                    <a:cubicBezTo>
                      <a:pt x="591" y="143"/>
                      <a:pt x="575" y="122"/>
                      <a:pt x="556" y="113"/>
                    </a:cubicBezTo>
                    <a:cubicBezTo>
                      <a:pt x="540" y="106"/>
                      <a:pt x="526" y="109"/>
                      <a:pt x="511" y="108"/>
                    </a:cubicBezTo>
                    <a:cubicBezTo>
                      <a:pt x="490" y="106"/>
                      <a:pt x="468" y="96"/>
                      <a:pt x="449" y="79"/>
                    </a:cubicBezTo>
                    <a:cubicBezTo>
                      <a:pt x="440" y="71"/>
                      <a:pt x="432" y="62"/>
                      <a:pt x="422" y="56"/>
                    </a:cubicBezTo>
                    <a:cubicBezTo>
                      <a:pt x="398" y="40"/>
                      <a:pt x="373" y="47"/>
                      <a:pt x="350" y="51"/>
                    </a:cubicBezTo>
                    <a:cubicBezTo>
                      <a:pt x="332" y="55"/>
                      <a:pt x="313" y="57"/>
                      <a:pt x="293" y="51"/>
                    </a:cubicBezTo>
                    <a:cubicBezTo>
                      <a:pt x="267" y="43"/>
                      <a:pt x="243" y="23"/>
                      <a:pt x="217" y="14"/>
                    </a:cubicBezTo>
                    <a:cubicBezTo>
                      <a:pt x="179" y="0"/>
                      <a:pt x="141" y="11"/>
                      <a:pt x="108" y="28"/>
                    </a:cubicBezTo>
                    <a:cubicBezTo>
                      <a:pt x="102" y="30"/>
                      <a:pt x="91" y="32"/>
                      <a:pt x="85" y="36"/>
                    </a:cubicBezTo>
                    <a:cubicBezTo>
                      <a:pt x="77" y="41"/>
                      <a:pt x="66" y="46"/>
                      <a:pt x="66" y="64"/>
                    </a:cubicBezTo>
                    <a:cubicBezTo>
                      <a:pt x="66" y="74"/>
                      <a:pt x="70" y="79"/>
                      <a:pt x="69" y="88"/>
                    </a:cubicBezTo>
                    <a:cubicBezTo>
                      <a:pt x="66" y="111"/>
                      <a:pt x="25" y="97"/>
                      <a:pt x="19" y="119"/>
                    </a:cubicBezTo>
                    <a:cubicBezTo>
                      <a:pt x="18" y="123"/>
                      <a:pt x="18" y="127"/>
                      <a:pt x="17" y="131"/>
                    </a:cubicBezTo>
                    <a:cubicBezTo>
                      <a:pt x="16" y="140"/>
                      <a:pt x="8" y="147"/>
                      <a:pt x="5" y="155"/>
                    </a:cubicBezTo>
                    <a:cubicBezTo>
                      <a:pt x="0" y="169"/>
                      <a:pt x="4" y="185"/>
                      <a:pt x="7" y="200"/>
                    </a:cubicBezTo>
                    <a:cubicBezTo>
                      <a:pt x="11" y="216"/>
                      <a:pt x="12" y="234"/>
                      <a:pt x="3" y="245"/>
                    </a:cubicBezTo>
                    <a:cubicBezTo>
                      <a:pt x="22" y="250"/>
                      <a:pt x="40" y="240"/>
                      <a:pt x="56" y="230"/>
                    </a:cubicBezTo>
                    <a:cubicBezTo>
                      <a:pt x="93" y="208"/>
                      <a:pt x="134" y="190"/>
                      <a:pt x="177" y="198"/>
                    </a:cubicBezTo>
                    <a:cubicBezTo>
                      <a:pt x="191" y="201"/>
                      <a:pt x="204" y="206"/>
                      <a:pt x="217" y="207"/>
                    </a:cubicBezTo>
                    <a:cubicBezTo>
                      <a:pt x="229" y="208"/>
                      <a:pt x="241" y="206"/>
                      <a:pt x="253" y="204"/>
                    </a:cubicBezTo>
                    <a:cubicBezTo>
                      <a:pt x="279" y="200"/>
                      <a:pt x="305" y="197"/>
                      <a:pt x="332" y="202"/>
                    </a:cubicBezTo>
                    <a:cubicBezTo>
                      <a:pt x="361" y="208"/>
                      <a:pt x="390" y="222"/>
                      <a:pt x="420" y="233"/>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7" name="Google Shape;3477;p54"/>
              <p:cNvSpPr/>
              <p:nvPr/>
            </p:nvSpPr>
            <p:spPr>
              <a:xfrm>
                <a:off x="5405175" y="1435088"/>
                <a:ext cx="466725" cy="263525"/>
              </a:xfrm>
              <a:custGeom>
                <a:avLst/>
                <a:gdLst/>
                <a:ahLst/>
                <a:cxnLst/>
                <a:rect l="l" t="t" r="r" b="b"/>
                <a:pathLst>
                  <a:path w="336" h="190" extrusionOk="0">
                    <a:moveTo>
                      <a:pt x="316" y="140"/>
                    </a:moveTo>
                    <a:cubicBezTo>
                      <a:pt x="323" y="129"/>
                      <a:pt x="336" y="105"/>
                      <a:pt x="314" y="98"/>
                    </a:cubicBezTo>
                    <a:cubicBezTo>
                      <a:pt x="305" y="95"/>
                      <a:pt x="295" y="92"/>
                      <a:pt x="286" y="90"/>
                    </a:cubicBezTo>
                    <a:cubicBezTo>
                      <a:pt x="269" y="86"/>
                      <a:pt x="251" y="82"/>
                      <a:pt x="234" y="74"/>
                    </a:cubicBezTo>
                    <a:cubicBezTo>
                      <a:pt x="216" y="64"/>
                      <a:pt x="202" y="52"/>
                      <a:pt x="189" y="36"/>
                    </a:cubicBezTo>
                    <a:cubicBezTo>
                      <a:pt x="172" y="14"/>
                      <a:pt x="153" y="0"/>
                      <a:pt x="130" y="10"/>
                    </a:cubicBezTo>
                    <a:cubicBezTo>
                      <a:pt x="115" y="16"/>
                      <a:pt x="105" y="29"/>
                      <a:pt x="91" y="36"/>
                    </a:cubicBezTo>
                    <a:cubicBezTo>
                      <a:pt x="76" y="43"/>
                      <a:pt x="59" y="43"/>
                      <a:pt x="42" y="45"/>
                    </a:cubicBezTo>
                    <a:cubicBezTo>
                      <a:pt x="42" y="45"/>
                      <a:pt x="41" y="45"/>
                      <a:pt x="41" y="45"/>
                    </a:cubicBezTo>
                    <a:cubicBezTo>
                      <a:pt x="31" y="47"/>
                      <a:pt x="21" y="49"/>
                      <a:pt x="19" y="59"/>
                    </a:cubicBezTo>
                    <a:cubicBezTo>
                      <a:pt x="18" y="63"/>
                      <a:pt x="18" y="67"/>
                      <a:pt x="17" y="71"/>
                    </a:cubicBezTo>
                    <a:cubicBezTo>
                      <a:pt x="16" y="80"/>
                      <a:pt x="8" y="87"/>
                      <a:pt x="5" y="95"/>
                    </a:cubicBezTo>
                    <a:cubicBezTo>
                      <a:pt x="0" y="109"/>
                      <a:pt x="4" y="125"/>
                      <a:pt x="7" y="140"/>
                    </a:cubicBezTo>
                    <a:cubicBezTo>
                      <a:pt x="11" y="156"/>
                      <a:pt x="12" y="174"/>
                      <a:pt x="3" y="185"/>
                    </a:cubicBezTo>
                    <a:cubicBezTo>
                      <a:pt x="22" y="190"/>
                      <a:pt x="40" y="180"/>
                      <a:pt x="56" y="170"/>
                    </a:cubicBezTo>
                    <a:cubicBezTo>
                      <a:pt x="93" y="148"/>
                      <a:pt x="134" y="130"/>
                      <a:pt x="177" y="138"/>
                    </a:cubicBezTo>
                    <a:cubicBezTo>
                      <a:pt x="191" y="141"/>
                      <a:pt x="204" y="146"/>
                      <a:pt x="217" y="147"/>
                    </a:cubicBezTo>
                    <a:cubicBezTo>
                      <a:pt x="229" y="148"/>
                      <a:pt x="241" y="146"/>
                      <a:pt x="253" y="144"/>
                    </a:cubicBezTo>
                    <a:cubicBezTo>
                      <a:pt x="274" y="140"/>
                      <a:pt x="295" y="138"/>
                      <a:pt x="316" y="140"/>
                    </a:cubicBezTo>
                  </a:path>
                </a:pathLst>
              </a:custGeom>
              <a:solidFill>
                <a:srgbClr val="10014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8" name="Google Shape;3478;p54"/>
              <p:cNvSpPr/>
              <p:nvPr/>
            </p:nvSpPr>
            <p:spPr>
              <a:xfrm>
                <a:off x="5497250" y="1401750"/>
                <a:ext cx="25400" cy="38100"/>
              </a:xfrm>
              <a:custGeom>
                <a:avLst/>
                <a:gdLst/>
                <a:ahLst/>
                <a:cxnLst/>
                <a:rect l="l" t="t" r="r" b="b"/>
                <a:pathLst>
                  <a:path w="19" h="28" extrusionOk="0">
                    <a:moveTo>
                      <a:pt x="19" y="0"/>
                    </a:moveTo>
                    <a:cubicBezTo>
                      <a:pt x="10" y="5"/>
                      <a:pt x="0" y="11"/>
                      <a:pt x="0" y="28"/>
                    </a:cubicBezTo>
                    <a:cubicBezTo>
                      <a:pt x="0" y="28"/>
                      <a:pt x="0" y="28"/>
                      <a:pt x="0" y="28"/>
                    </a:cubicBezTo>
                    <a:cubicBezTo>
                      <a:pt x="0" y="28"/>
                      <a:pt x="0" y="28"/>
                      <a:pt x="0" y="28"/>
                    </a:cubicBezTo>
                    <a:cubicBezTo>
                      <a:pt x="0" y="11"/>
                      <a:pt x="10" y="5"/>
                      <a:pt x="19" y="0"/>
                    </a:cubicBezTo>
                    <a:cubicBezTo>
                      <a:pt x="19" y="0"/>
                      <a:pt x="19" y="0"/>
                      <a:pt x="19" y="0"/>
                    </a:cubicBezTo>
                  </a:path>
                </a:pathLst>
              </a:custGeom>
              <a:solidFill>
                <a:srgbClr val="26A0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9" name="Google Shape;3479;p54"/>
              <p:cNvSpPr/>
              <p:nvPr/>
            </p:nvSpPr>
            <p:spPr>
              <a:xfrm>
                <a:off x="5522650" y="1389050"/>
                <a:ext cx="33338" cy="12700"/>
              </a:xfrm>
              <a:custGeom>
                <a:avLst/>
                <a:gdLst/>
                <a:ahLst/>
                <a:cxnLst/>
                <a:rect l="l" t="t" r="r" b="b"/>
                <a:pathLst>
                  <a:path w="24" h="9" extrusionOk="0">
                    <a:moveTo>
                      <a:pt x="24" y="0"/>
                    </a:moveTo>
                    <a:cubicBezTo>
                      <a:pt x="23" y="0"/>
                      <a:pt x="23" y="0"/>
                      <a:pt x="23" y="1"/>
                    </a:cubicBezTo>
                    <a:cubicBezTo>
                      <a:pt x="17" y="3"/>
                      <a:pt x="6" y="5"/>
                      <a:pt x="0" y="9"/>
                    </a:cubicBezTo>
                    <a:cubicBezTo>
                      <a:pt x="0" y="9"/>
                      <a:pt x="0" y="9"/>
                      <a:pt x="0" y="9"/>
                    </a:cubicBezTo>
                    <a:cubicBezTo>
                      <a:pt x="0" y="9"/>
                      <a:pt x="0" y="9"/>
                      <a:pt x="0" y="9"/>
                    </a:cubicBezTo>
                    <a:cubicBezTo>
                      <a:pt x="0" y="9"/>
                      <a:pt x="0" y="9"/>
                      <a:pt x="0" y="9"/>
                    </a:cubicBezTo>
                    <a:cubicBezTo>
                      <a:pt x="6" y="5"/>
                      <a:pt x="17" y="3"/>
                      <a:pt x="23" y="1"/>
                    </a:cubicBezTo>
                    <a:cubicBezTo>
                      <a:pt x="23" y="0"/>
                      <a:pt x="23" y="0"/>
                      <a:pt x="24" y="0"/>
                    </a:cubicBezTo>
                  </a:path>
                </a:pathLst>
              </a:custGeom>
              <a:solidFill>
                <a:srgbClr val="024F1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0" name="Google Shape;3480;p54"/>
              <p:cNvSpPr/>
              <p:nvPr/>
            </p:nvSpPr>
            <p:spPr>
              <a:xfrm>
                <a:off x="5497250" y="1470013"/>
                <a:ext cx="3175" cy="12700"/>
              </a:xfrm>
              <a:custGeom>
                <a:avLst/>
                <a:gdLst/>
                <a:ahLst/>
                <a:cxnLst/>
                <a:rect l="l" t="t" r="r" b="b"/>
                <a:pathLst>
                  <a:path w="2" h="9" extrusionOk="0">
                    <a:moveTo>
                      <a:pt x="2" y="0"/>
                    </a:moveTo>
                    <a:cubicBezTo>
                      <a:pt x="2" y="1"/>
                      <a:pt x="2" y="2"/>
                      <a:pt x="2" y="3"/>
                    </a:cubicBezTo>
                    <a:cubicBezTo>
                      <a:pt x="2" y="5"/>
                      <a:pt x="1" y="7"/>
                      <a:pt x="0" y="9"/>
                    </a:cubicBezTo>
                    <a:cubicBezTo>
                      <a:pt x="0" y="9"/>
                      <a:pt x="0" y="9"/>
                      <a:pt x="0" y="9"/>
                    </a:cubicBezTo>
                    <a:cubicBezTo>
                      <a:pt x="1" y="7"/>
                      <a:pt x="2" y="5"/>
                      <a:pt x="2" y="3"/>
                    </a:cubicBezTo>
                    <a:cubicBezTo>
                      <a:pt x="2" y="2"/>
                      <a:pt x="2" y="1"/>
                      <a:pt x="2" y="0"/>
                    </a:cubicBezTo>
                  </a:path>
                </a:pathLst>
              </a:custGeom>
              <a:solidFill>
                <a:srgbClr val="26A0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1" name="Google Shape;3481;p54"/>
              <p:cNvSpPr/>
              <p:nvPr/>
            </p:nvSpPr>
            <p:spPr>
              <a:xfrm>
                <a:off x="5497250" y="1362063"/>
                <a:ext cx="279400" cy="153988"/>
              </a:xfrm>
              <a:custGeom>
                <a:avLst/>
                <a:gdLst/>
                <a:ahLst/>
                <a:cxnLst/>
                <a:rect l="l" t="t" r="r" b="b"/>
                <a:pathLst>
                  <a:path w="202" h="110" extrusionOk="0">
                    <a:moveTo>
                      <a:pt x="115" y="0"/>
                    </a:moveTo>
                    <a:cubicBezTo>
                      <a:pt x="90" y="0"/>
                      <a:pt x="65" y="8"/>
                      <a:pt x="43" y="19"/>
                    </a:cubicBezTo>
                    <a:cubicBezTo>
                      <a:pt x="42" y="19"/>
                      <a:pt x="42" y="19"/>
                      <a:pt x="42" y="20"/>
                    </a:cubicBezTo>
                    <a:cubicBezTo>
                      <a:pt x="36" y="22"/>
                      <a:pt x="25" y="24"/>
                      <a:pt x="19" y="28"/>
                    </a:cubicBezTo>
                    <a:cubicBezTo>
                      <a:pt x="19" y="28"/>
                      <a:pt x="19" y="28"/>
                      <a:pt x="19" y="28"/>
                    </a:cubicBezTo>
                    <a:cubicBezTo>
                      <a:pt x="19" y="28"/>
                      <a:pt x="19" y="28"/>
                      <a:pt x="19" y="28"/>
                    </a:cubicBezTo>
                    <a:cubicBezTo>
                      <a:pt x="10" y="33"/>
                      <a:pt x="0" y="39"/>
                      <a:pt x="0" y="56"/>
                    </a:cubicBezTo>
                    <a:cubicBezTo>
                      <a:pt x="0" y="56"/>
                      <a:pt x="0" y="56"/>
                      <a:pt x="0" y="56"/>
                    </a:cubicBezTo>
                    <a:cubicBezTo>
                      <a:pt x="0" y="65"/>
                      <a:pt x="3" y="70"/>
                      <a:pt x="3" y="77"/>
                    </a:cubicBezTo>
                    <a:cubicBezTo>
                      <a:pt x="3" y="78"/>
                      <a:pt x="3" y="79"/>
                      <a:pt x="3" y="80"/>
                    </a:cubicBezTo>
                    <a:cubicBezTo>
                      <a:pt x="3" y="82"/>
                      <a:pt x="2" y="84"/>
                      <a:pt x="1" y="86"/>
                    </a:cubicBezTo>
                    <a:cubicBezTo>
                      <a:pt x="5" y="88"/>
                      <a:pt x="9" y="90"/>
                      <a:pt x="13" y="93"/>
                    </a:cubicBezTo>
                    <a:cubicBezTo>
                      <a:pt x="17" y="91"/>
                      <a:pt x="21" y="90"/>
                      <a:pt x="25" y="88"/>
                    </a:cubicBezTo>
                    <a:cubicBezTo>
                      <a:pt x="39" y="81"/>
                      <a:pt x="49" y="68"/>
                      <a:pt x="64" y="62"/>
                    </a:cubicBezTo>
                    <a:cubicBezTo>
                      <a:pt x="69" y="60"/>
                      <a:pt x="74" y="59"/>
                      <a:pt x="79" y="59"/>
                    </a:cubicBezTo>
                    <a:cubicBezTo>
                      <a:pt x="95" y="59"/>
                      <a:pt x="109" y="71"/>
                      <a:pt x="123" y="88"/>
                    </a:cubicBezTo>
                    <a:cubicBezTo>
                      <a:pt x="129" y="95"/>
                      <a:pt x="134" y="101"/>
                      <a:pt x="141" y="106"/>
                    </a:cubicBezTo>
                    <a:cubicBezTo>
                      <a:pt x="142" y="107"/>
                      <a:pt x="144" y="108"/>
                      <a:pt x="145" y="108"/>
                    </a:cubicBezTo>
                    <a:cubicBezTo>
                      <a:pt x="147" y="109"/>
                      <a:pt x="149" y="109"/>
                      <a:pt x="151" y="110"/>
                    </a:cubicBezTo>
                    <a:cubicBezTo>
                      <a:pt x="159" y="102"/>
                      <a:pt x="171" y="98"/>
                      <a:pt x="181" y="90"/>
                    </a:cubicBezTo>
                    <a:cubicBezTo>
                      <a:pt x="202" y="76"/>
                      <a:pt x="169" y="57"/>
                      <a:pt x="157" y="48"/>
                    </a:cubicBezTo>
                    <a:cubicBezTo>
                      <a:pt x="146" y="41"/>
                      <a:pt x="135" y="33"/>
                      <a:pt x="130" y="20"/>
                    </a:cubicBezTo>
                    <a:cubicBezTo>
                      <a:pt x="127" y="12"/>
                      <a:pt x="129" y="6"/>
                      <a:pt x="132" y="1"/>
                    </a:cubicBezTo>
                    <a:cubicBezTo>
                      <a:pt x="127" y="0"/>
                      <a:pt x="121" y="0"/>
                      <a:pt x="115" y="0"/>
                    </a:cubicBezTo>
                  </a:path>
                </a:pathLst>
              </a:cu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2" name="Google Shape;3482;p54"/>
              <p:cNvSpPr/>
              <p:nvPr/>
            </p:nvSpPr>
            <p:spPr>
              <a:xfrm>
                <a:off x="5514713" y="1444613"/>
                <a:ext cx="177800" cy="69850"/>
              </a:xfrm>
              <a:custGeom>
                <a:avLst/>
                <a:gdLst/>
                <a:ahLst/>
                <a:cxnLst/>
                <a:rect l="l" t="t" r="r" b="b"/>
                <a:pathLst>
                  <a:path w="128" h="50" extrusionOk="0">
                    <a:moveTo>
                      <a:pt x="66" y="0"/>
                    </a:moveTo>
                    <a:cubicBezTo>
                      <a:pt x="61" y="0"/>
                      <a:pt x="56" y="1"/>
                      <a:pt x="51" y="3"/>
                    </a:cubicBezTo>
                    <a:cubicBezTo>
                      <a:pt x="36" y="9"/>
                      <a:pt x="26" y="22"/>
                      <a:pt x="12" y="29"/>
                    </a:cubicBezTo>
                    <a:cubicBezTo>
                      <a:pt x="8" y="31"/>
                      <a:pt x="4" y="32"/>
                      <a:pt x="0" y="34"/>
                    </a:cubicBezTo>
                    <a:cubicBezTo>
                      <a:pt x="15" y="42"/>
                      <a:pt x="31" y="50"/>
                      <a:pt x="47" y="50"/>
                    </a:cubicBezTo>
                    <a:cubicBezTo>
                      <a:pt x="48" y="50"/>
                      <a:pt x="49" y="50"/>
                      <a:pt x="50" y="50"/>
                    </a:cubicBezTo>
                    <a:cubicBezTo>
                      <a:pt x="68" y="49"/>
                      <a:pt x="84" y="39"/>
                      <a:pt x="100" y="39"/>
                    </a:cubicBezTo>
                    <a:cubicBezTo>
                      <a:pt x="104" y="39"/>
                      <a:pt x="108" y="39"/>
                      <a:pt x="112" y="41"/>
                    </a:cubicBezTo>
                    <a:cubicBezTo>
                      <a:pt x="112" y="41"/>
                      <a:pt x="112" y="41"/>
                      <a:pt x="112" y="41"/>
                    </a:cubicBezTo>
                    <a:cubicBezTo>
                      <a:pt x="118" y="42"/>
                      <a:pt x="123" y="45"/>
                      <a:pt x="128" y="47"/>
                    </a:cubicBezTo>
                    <a:cubicBezTo>
                      <a:pt x="121" y="42"/>
                      <a:pt x="116" y="36"/>
                      <a:pt x="110" y="29"/>
                    </a:cubicBezTo>
                    <a:cubicBezTo>
                      <a:pt x="96" y="12"/>
                      <a:pt x="82" y="0"/>
                      <a:pt x="66" y="0"/>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3" name="Google Shape;3483;p54"/>
              <p:cNvSpPr/>
              <p:nvPr/>
            </p:nvSpPr>
            <p:spPr>
              <a:xfrm>
                <a:off x="5316275" y="1462075"/>
                <a:ext cx="1046164" cy="371475"/>
              </a:xfrm>
              <a:custGeom>
                <a:avLst/>
                <a:gdLst/>
                <a:ahLst/>
                <a:cxnLst/>
                <a:rect l="l" t="t" r="r" b="b"/>
                <a:pathLst>
                  <a:path w="753" h="267" extrusionOk="0">
                    <a:moveTo>
                      <a:pt x="193" y="37"/>
                    </a:moveTo>
                    <a:cubicBezTo>
                      <a:pt x="172" y="38"/>
                      <a:pt x="150" y="25"/>
                      <a:pt x="131" y="13"/>
                    </a:cubicBezTo>
                    <a:cubicBezTo>
                      <a:pt x="120" y="7"/>
                      <a:pt x="108" y="0"/>
                      <a:pt x="98" y="5"/>
                    </a:cubicBezTo>
                    <a:cubicBezTo>
                      <a:pt x="95" y="6"/>
                      <a:pt x="92" y="9"/>
                      <a:pt x="89" y="12"/>
                    </a:cubicBezTo>
                    <a:cubicBezTo>
                      <a:pt x="76" y="24"/>
                      <a:pt x="63" y="37"/>
                      <a:pt x="49" y="50"/>
                    </a:cubicBezTo>
                    <a:cubicBezTo>
                      <a:pt x="44" y="56"/>
                      <a:pt x="38" y="62"/>
                      <a:pt x="36" y="70"/>
                    </a:cubicBezTo>
                    <a:cubicBezTo>
                      <a:pt x="34" y="79"/>
                      <a:pt x="38" y="90"/>
                      <a:pt x="39" y="100"/>
                    </a:cubicBezTo>
                    <a:cubicBezTo>
                      <a:pt x="39" y="130"/>
                      <a:pt x="6" y="147"/>
                      <a:pt x="1" y="179"/>
                    </a:cubicBezTo>
                    <a:cubicBezTo>
                      <a:pt x="0" y="183"/>
                      <a:pt x="0" y="188"/>
                      <a:pt x="2" y="193"/>
                    </a:cubicBezTo>
                    <a:cubicBezTo>
                      <a:pt x="7" y="202"/>
                      <a:pt x="18" y="202"/>
                      <a:pt x="27" y="200"/>
                    </a:cubicBezTo>
                    <a:cubicBezTo>
                      <a:pt x="58" y="194"/>
                      <a:pt x="89" y="185"/>
                      <a:pt x="118" y="172"/>
                    </a:cubicBezTo>
                    <a:cubicBezTo>
                      <a:pt x="145" y="161"/>
                      <a:pt x="171" y="147"/>
                      <a:pt x="199" y="139"/>
                    </a:cubicBezTo>
                    <a:cubicBezTo>
                      <a:pt x="247" y="126"/>
                      <a:pt x="282" y="160"/>
                      <a:pt x="335" y="186"/>
                    </a:cubicBezTo>
                    <a:cubicBezTo>
                      <a:pt x="381" y="209"/>
                      <a:pt x="445" y="217"/>
                      <a:pt x="494" y="234"/>
                    </a:cubicBezTo>
                    <a:cubicBezTo>
                      <a:pt x="535" y="249"/>
                      <a:pt x="574" y="247"/>
                      <a:pt x="613" y="246"/>
                    </a:cubicBezTo>
                    <a:cubicBezTo>
                      <a:pt x="658" y="245"/>
                      <a:pt x="704" y="243"/>
                      <a:pt x="753" y="267"/>
                    </a:cubicBezTo>
                    <a:cubicBezTo>
                      <a:pt x="734" y="237"/>
                      <a:pt x="714" y="209"/>
                      <a:pt x="693" y="182"/>
                    </a:cubicBezTo>
                    <a:cubicBezTo>
                      <a:pt x="681" y="166"/>
                      <a:pt x="669" y="150"/>
                      <a:pt x="654" y="141"/>
                    </a:cubicBezTo>
                    <a:cubicBezTo>
                      <a:pt x="623" y="122"/>
                      <a:pt x="594" y="134"/>
                      <a:pt x="563" y="120"/>
                    </a:cubicBezTo>
                    <a:cubicBezTo>
                      <a:pt x="541" y="109"/>
                      <a:pt x="522" y="87"/>
                      <a:pt x="501" y="72"/>
                    </a:cubicBezTo>
                    <a:cubicBezTo>
                      <a:pt x="473" y="53"/>
                      <a:pt x="442" y="50"/>
                      <a:pt x="414" y="51"/>
                    </a:cubicBezTo>
                    <a:cubicBezTo>
                      <a:pt x="405" y="51"/>
                      <a:pt x="396" y="52"/>
                      <a:pt x="387" y="48"/>
                    </a:cubicBezTo>
                    <a:cubicBezTo>
                      <a:pt x="376" y="43"/>
                      <a:pt x="365" y="33"/>
                      <a:pt x="354" y="29"/>
                    </a:cubicBezTo>
                    <a:cubicBezTo>
                      <a:pt x="340" y="23"/>
                      <a:pt x="327" y="28"/>
                      <a:pt x="314" y="32"/>
                    </a:cubicBezTo>
                    <a:cubicBezTo>
                      <a:pt x="301" y="37"/>
                      <a:pt x="289" y="41"/>
                      <a:pt x="275" y="36"/>
                    </a:cubicBezTo>
                    <a:cubicBezTo>
                      <a:pt x="268" y="34"/>
                      <a:pt x="262" y="30"/>
                      <a:pt x="255" y="28"/>
                    </a:cubicBezTo>
                    <a:cubicBezTo>
                      <a:pt x="234" y="20"/>
                      <a:pt x="215" y="36"/>
                      <a:pt x="193" y="37"/>
                    </a:cubicBezTo>
                  </a:path>
                </a:pathLst>
              </a:custGeom>
              <a:solidFill>
                <a:srgbClr val="22B27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4" name="Google Shape;3484;p54"/>
              <p:cNvSpPr/>
              <p:nvPr/>
            </p:nvSpPr>
            <p:spPr>
              <a:xfrm>
                <a:off x="5316275" y="1549388"/>
                <a:ext cx="358775" cy="193675"/>
              </a:xfrm>
              <a:custGeom>
                <a:avLst/>
                <a:gdLst/>
                <a:ahLst/>
                <a:cxnLst/>
                <a:rect l="l" t="t" r="r" b="b"/>
                <a:pathLst>
                  <a:path w="258" h="140" extrusionOk="0">
                    <a:moveTo>
                      <a:pt x="235" y="61"/>
                    </a:moveTo>
                    <a:cubicBezTo>
                      <a:pt x="204" y="33"/>
                      <a:pt x="165" y="0"/>
                      <a:pt x="133" y="31"/>
                    </a:cubicBezTo>
                    <a:cubicBezTo>
                      <a:pt x="102" y="61"/>
                      <a:pt x="78" y="107"/>
                      <a:pt x="31" y="109"/>
                    </a:cubicBezTo>
                    <a:cubicBezTo>
                      <a:pt x="22" y="110"/>
                      <a:pt x="12" y="109"/>
                      <a:pt x="3" y="107"/>
                    </a:cubicBezTo>
                    <a:cubicBezTo>
                      <a:pt x="2" y="110"/>
                      <a:pt x="1" y="113"/>
                      <a:pt x="1" y="117"/>
                    </a:cubicBezTo>
                    <a:cubicBezTo>
                      <a:pt x="0" y="121"/>
                      <a:pt x="0" y="126"/>
                      <a:pt x="2" y="131"/>
                    </a:cubicBezTo>
                    <a:cubicBezTo>
                      <a:pt x="7" y="140"/>
                      <a:pt x="18" y="140"/>
                      <a:pt x="27" y="138"/>
                    </a:cubicBezTo>
                    <a:cubicBezTo>
                      <a:pt x="58" y="132"/>
                      <a:pt x="89" y="123"/>
                      <a:pt x="118" y="110"/>
                    </a:cubicBezTo>
                    <a:cubicBezTo>
                      <a:pt x="145" y="99"/>
                      <a:pt x="171" y="85"/>
                      <a:pt x="199" y="77"/>
                    </a:cubicBezTo>
                    <a:cubicBezTo>
                      <a:pt x="220" y="71"/>
                      <a:pt x="239" y="75"/>
                      <a:pt x="258" y="83"/>
                    </a:cubicBezTo>
                    <a:cubicBezTo>
                      <a:pt x="250" y="75"/>
                      <a:pt x="242" y="68"/>
                      <a:pt x="235" y="61"/>
                    </a:cubicBezTo>
                  </a:path>
                </a:pathLst>
              </a:custGeom>
              <a:solidFill>
                <a:srgbClr val="10014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5" name="Google Shape;3485;p54"/>
              <p:cNvSpPr/>
              <p:nvPr/>
            </p:nvSpPr>
            <p:spPr>
              <a:xfrm>
                <a:off x="5654413" y="1597013"/>
                <a:ext cx="363538" cy="187325"/>
              </a:xfrm>
              <a:custGeom>
                <a:avLst/>
                <a:gdLst/>
                <a:ahLst/>
                <a:cxnLst/>
                <a:rect l="l" t="t" r="r" b="b"/>
                <a:pathLst>
                  <a:path w="261" h="135" extrusionOk="0">
                    <a:moveTo>
                      <a:pt x="193" y="103"/>
                    </a:moveTo>
                    <a:cubicBezTo>
                      <a:pt x="193" y="102"/>
                      <a:pt x="193" y="101"/>
                      <a:pt x="194" y="100"/>
                    </a:cubicBezTo>
                    <a:cubicBezTo>
                      <a:pt x="182" y="93"/>
                      <a:pt x="171" y="85"/>
                      <a:pt x="162" y="74"/>
                    </a:cubicBezTo>
                    <a:cubicBezTo>
                      <a:pt x="145" y="56"/>
                      <a:pt x="261" y="20"/>
                      <a:pt x="206" y="23"/>
                    </a:cubicBezTo>
                    <a:cubicBezTo>
                      <a:pt x="187" y="25"/>
                      <a:pt x="170" y="20"/>
                      <a:pt x="154" y="16"/>
                    </a:cubicBezTo>
                    <a:cubicBezTo>
                      <a:pt x="127" y="8"/>
                      <a:pt x="98" y="0"/>
                      <a:pt x="50" y="22"/>
                    </a:cubicBezTo>
                    <a:cubicBezTo>
                      <a:pt x="31" y="30"/>
                      <a:pt x="16" y="44"/>
                      <a:pt x="0" y="58"/>
                    </a:cubicBezTo>
                    <a:cubicBezTo>
                      <a:pt x="27" y="67"/>
                      <a:pt x="53" y="87"/>
                      <a:pt x="86" y="103"/>
                    </a:cubicBezTo>
                    <a:cubicBezTo>
                      <a:pt x="116" y="118"/>
                      <a:pt x="153" y="127"/>
                      <a:pt x="188" y="135"/>
                    </a:cubicBezTo>
                    <a:cubicBezTo>
                      <a:pt x="190" y="125"/>
                      <a:pt x="193" y="114"/>
                      <a:pt x="193" y="103"/>
                    </a:cubicBezTo>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6" name="Google Shape;3486;p54"/>
              <p:cNvSpPr/>
              <p:nvPr/>
            </p:nvSpPr>
            <p:spPr>
              <a:xfrm>
                <a:off x="5365488" y="1466838"/>
                <a:ext cx="131763" cy="100013"/>
              </a:xfrm>
              <a:custGeom>
                <a:avLst/>
                <a:gdLst/>
                <a:ahLst/>
                <a:cxnLst/>
                <a:rect l="l" t="t" r="r" b="b"/>
                <a:pathLst>
                  <a:path w="95" h="72" extrusionOk="0">
                    <a:moveTo>
                      <a:pt x="69" y="0"/>
                    </a:moveTo>
                    <a:cubicBezTo>
                      <a:pt x="67" y="0"/>
                      <a:pt x="65" y="1"/>
                      <a:pt x="62" y="2"/>
                    </a:cubicBezTo>
                    <a:cubicBezTo>
                      <a:pt x="59" y="3"/>
                      <a:pt x="56" y="6"/>
                      <a:pt x="53" y="9"/>
                    </a:cubicBezTo>
                    <a:cubicBezTo>
                      <a:pt x="13" y="47"/>
                      <a:pt x="13" y="47"/>
                      <a:pt x="13" y="47"/>
                    </a:cubicBezTo>
                    <a:cubicBezTo>
                      <a:pt x="8" y="53"/>
                      <a:pt x="2" y="59"/>
                      <a:pt x="0" y="67"/>
                    </a:cubicBezTo>
                    <a:cubicBezTo>
                      <a:pt x="0" y="69"/>
                      <a:pt x="0" y="70"/>
                      <a:pt x="0" y="72"/>
                    </a:cubicBezTo>
                    <a:cubicBezTo>
                      <a:pt x="0" y="70"/>
                      <a:pt x="0" y="69"/>
                      <a:pt x="0" y="67"/>
                    </a:cubicBezTo>
                    <a:cubicBezTo>
                      <a:pt x="2" y="59"/>
                      <a:pt x="8" y="53"/>
                      <a:pt x="13" y="47"/>
                    </a:cubicBezTo>
                    <a:cubicBezTo>
                      <a:pt x="27" y="34"/>
                      <a:pt x="40" y="21"/>
                      <a:pt x="53" y="9"/>
                    </a:cubicBezTo>
                    <a:cubicBezTo>
                      <a:pt x="56" y="6"/>
                      <a:pt x="59" y="3"/>
                      <a:pt x="62" y="2"/>
                    </a:cubicBezTo>
                    <a:cubicBezTo>
                      <a:pt x="65" y="1"/>
                      <a:pt x="67" y="0"/>
                      <a:pt x="69" y="0"/>
                    </a:cubicBezTo>
                    <a:cubicBezTo>
                      <a:pt x="78" y="0"/>
                      <a:pt x="87" y="5"/>
                      <a:pt x="95" y="10"/>
                    </a:cubicBezTo>
                    <a:cubicBezTo>
                      <a:pt x="95" y="10"/>
                      <a:pt x="95" y="10"/>
                      <a:pt x="95" y="11"/>
                    </a:cubicBezTo>
                    <a:cubicBezTo>
                      <a:pt x="95" y="11"/>
                      <a:pt x="95" y="11"/>
                      <a:pt x="95" y="11"/>
                    </a:cubicBezTo>
                    <a:cubicBezTo>
                      <a:pt x="95" y="10"/>
                      <a:pt x="95" y="10"/>
                      <a:pt x="95" y="10"/>
                    </a:cubicBezTo>
                    <a:cubicBezTo>
                      <a:pt x="87" y="5"/>
                      <a:pt x="78" y="0"/>
                      <a:pt x="69" y="0"/>
                    </a:cubicBezTo>
                  </a:path>
                </a:pathLst>
              </a:custGeom>
              <a:solidFill>
                <a:srgbClr val="59B6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7" name="Google Shape;3487;p54"/>
              <p:cNvSpPr/>
              <p:nvPr/>
            </p:nvSpPr>
            <p:spPr>
              <a:xfrm>
                <a:off x="5514713" y="1492238"/>
                <a:ext cx="155575" cy="22225"/>
              </a:xfrm>
              <a:custGeom>
                <a:avLst/>
                <a:gdLst/>
                <a:ahLst/>
                <a:cxnLst/>
                <a:rect l="l" t="t" r="r" b="b"/>
                <a:pathLst>
                  <a:path w="112" h="16" extrusionOk="0">
                    <a:moveTo>
                      <a:pt x="0" y="0"/>
                    </a:moveTo>
                    <a:cubicBezTo>
                      <a:pt x="0" y="0"/>
                      <a:pt x="0" y="0"/>
                      <a:pt x="0" y="0"/>
                    </a:cubicBezTo>
                    <a:cubicBezTo>
                      <a:pt x="15" y="8"/>
                      <a:pt x="31" y="16"/>
                      <a:pt x="47" y="16"/>
                    </a:cubicBezTo>
                    <a:cubicBezTo>
                      <a:pt x="48" y="16"/>
                      <a:pt x="49" y="16"/>
                      <a:pt x="50" y="16"/>
                    </a:cubicBezTo>
                    <a:cubicBezTo>
                      <a:pt x="68" y="15"/>
                      <a:pt x="84" y="5"/>
                      <a:pt x="100" y="5"/>
                    </a:cubicBezTo>
                    <a:cubicBezTo>
                      <a:pt x="104" y="5"/>
                      <a:pt x="108" y="5"/>
                      <a:pt x="112" y="7"/>
                    </a:cubicBezTo>
                    <a:cubicBezTo>
                      <a:pt x="112" y="7"/>
                      <a:pt x="112" y="7"/>
                      <a:pt x="112" y="7"/>
                    </a:cubicBezTo>
                    <a:cubicBezTo>
                      <a:pt x="112" y="7"/>
                      <a:pt x="112" y="7"/>
                      <a:pt x="112" y="7"/>
                    </a:cubicBezTo>
                    <a:cubicBezTo>
                      <a:pt x="108" y="5"/>
                      <a:pt x="104" y="5"/>
                      <a:pt x="100" y="5"/>
                    </a:cubicBezTo>
                    <a:cubicBezTo>
                      <a:pt x="84" y="5"/>
                      <a:pt x="68" y="15"/>
                      <a:pt x="50" y="16"/>
                    </a:cubicBezTo>
                    <a:cubicBezTo>
                      <a:pt x="49" y="16"/>
                      <a:pt x="48" y="16"/>
                      <a:pt x="47" y="16"/>
                    </a:cubicBezTo>
                    <a:cubicBezTo>
                      <a:pt x="31" y="16"/>
                      <a:pt x="15" y="8"/>
                      <a:pt x="0" y="0"/>
                    </a:cubicBezTo>
                  </a:path>
                </a:pathLst>
              </a:custGeom>
              <a:solidFill>
                <a:srgbClr val="01010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8" name="Google Shape;3488;p54"/>
              <p:cNvSpPr/>
              <p:nvPr/>
            </p:nvSpPr>
            <p:spPr>
              <a:xfrm>
                <a:off x="5330563" y="1466838"/>
                <a:ext cx="427038" cy="223838"/>
              </a:xfrm>
              <a:custGeom>
                <a:avLst/>
                <a:gdLst/>
                <a:ahLst/>
                <a:cxnLst/>
                <a:rect l="l" t="t" r="r" b="b"/>
                <a:pathLst>
                  <a:path w="308" h="161" extrusionOk="0">
                    <a:moveTo>
                      <a:pt x="95" y="0"/>
                    </a:moveTo>
                    <a:cubicBezTo>
                      <a:pt x="93" y="0"/>
                      <a:pt x="91" y="1"/>
                      <a:pt x="88" y="2"/>
                    </a:cubicBezTo>
                    <a:cubicBezTo>
                      <a:pt x="85" y="3"/>
                      <a:pt x="82" y="6"/>
                      <a:pt x="79" y="9"/>
                    </a:cubicBezTo>
                    <a:cubicBezTo>
                      <a:pt x="66" y="21"/>
                      <a:pt x="53" y="34"/>
                      <a:pt x="39" y="47"/>
                    </a:cubicBezTo>
                    <a:cubicBezTo>
                      <a:pt x="34" y="53"/>
                      <a:pt x="28" y="59"/>
                      <a:pt x="26" y="67"/>
                    </a:cubicBezTo>
                    <a:cubicBezTo>
                      <a:pt x="26" y="69"/>
                      <a:pt x="26" y="70"/>
                      <a:pt x="26" y="72"/>
                    </a:cubicBezTo>
                    <a:cubicBezTo>
                      <a:pt x="26" y="80"/>
                      <a:pt x="28" y="88"/>
                      <a:pt x="29" y="97"/>
                    </a:cubicBezTo>
                    <a:cubicBezTo>
                      <a:pt x="29" y="97"/>
                      <a:pt x="29" y="97"/>
                      <a:pt x="29" y="98"/>
                    </a:cubicBezTo>
                    <a:cubicBezTo>
                      <a:pt x="29" y="119"/>
                      <a:pt x="12" y="134"/>
                      <a:pt x="0" y="152"/>
                    </a:cubicBezTo>
                    <a:cubicBezTo>
                      <a:pt x="3" y="151"/>
                      <a:pt x="5" y="151"/>
                      <a:pt x="8" y="151"/>
                    </a:cubicBezTo>
                    <a:cubicBezTo>
                      <a:pt x="21" y="151"/>
                      <a:pt x="34" y="157"/>
                      <a:pt x="48" y="161"/>
                    </a:cubicBezTo>
                    <a:cubicBezTo>
                      <a:pt x="79" y="147"/>
                      <a:pt x="99" y="114"/>
                      <a:pt x="123" y="90"/>
                    </a:cubicBezTo>
                    <a:cubicBezTo>
                      <a:pt x="132" y="81"/>
                      <a:pt x="142" y="78"/>
                      <a:pt x="152" y="78"/>
                    </a:cubicBezTo>
                    <a:cubicBezTo>
                      <a:pt x="172" y="78"/>
                      <a:pt x="194" y="93"/>
                      <a:pt x="214" y="110"/>
                    </a:cubicBezTo>
                    <a:cubicBezTo>
                      <a:pt x="219" y="109"/>
                      <a:pt x="224" y="109"/>
                      <a:pt x="230" y="109"/>
                    </a:cubicBezTo>
                    <a:cubicBezTo>
                      <a:pt x="232" y="109"/>
                      <a:pt x="235" y="109"/>
                      <a:pt x="238" y="109"/>
                    </a:cubicBezTo>
                    <a:cubicBezTo>
                      <a:pt x="242" y="95"/>
                      <a:pt x="252" y="86"/>
                      <a:pt x="267" y="86"/>
                    </a:cubicBezTo>
                    <a:cubicBezTo>
                      <a:pt x="267" y="86"/>
                      <a:pt x="268" y="86"/>
                      <a:pt x="269" y="86"/>
                    </a:cubicBezTo>
                    <a:cubicBezTo>
                      <a:pt x="275" y="87"/>
                      <a:pt x="282" y="88"/>
                      <a:pt x="288" y="88"/>
                    </a:cubicBezTo>
                    <a:cubicBezTo>
                      <a:pt x="288" y="88"/>
                      <a:pt x="288" y="88"/>
                      <a:pt x="289" y="88"/>
                    </a:cubicBezTo>
                    <a:cubicBezTo>
                      <a:pt x="294" y="88"/>
                      <a:pt x="308" y="83"/>
                      <a:pt x="296" y="77"/>
                    </a:cubicBezTo>
                    <a:cubicBezTo>
                      <a:pt x="287" y="72"/>
                      <a:pt x="276" y="69"/>
                      <a:pt x="267" y="63"/>
                    </a:cubicBezTo>
                    <a:cubicBezTo>
                      <a:pt x="259" y="57"/>
                      <a:pt x="253" y="48"/>
                      <a:pt x="252" y="37"/>
                    </a:cubicBezTo>
                    <a:cubicBezTo>
                      <a:pt x="252" y="34"/>
                      <a:pt x="252" y="31"/>
                      <a:pt x="253" y="28"/>
                    </a:cubicBezTo>
                    <a:cubicBezTo>
                      <a:pt x="251" y="27"/>
                      <a:pt x="248" y="25"/>
                      <a:pt x="245" y="25"/>
                    </a:cubicBezTo>
                    <a:cubicBezTo>
                      <a:pt x="245" y="25"/>
                      <a:pt x="245" y="25"/>
                      <a:pt x="245" y="25"/>
                    </a:cubicBezTo>
                    <a:cubicBezTo>
                      <a:pt x="241" y="23"/>
                      <a:pt x="237" y="23"/>
                      <a:pt x="233" y="23"/>
                    </a:cubicBezTo>
                    <a:cubicBezTo>
                      <a:pt x="217" y="23"/>
                      <a:pt x="201" y="33"/>
                      <a:pt x="183" y="34"/>
                    </a:cubicBezTo>
                    <a:cubicBezTo>
                      <a:pt x="182" y="34"/>
                      <a:pt x="181" y="34"/>
                      <a:pt x="180" y="34"/>
                    </a:cubicBezTo>
                    <a:cubicBezTo>
                      <a:pt x="164" y="34"/>
                      <a:pt x="148" y="26"/>
                      <a:pt x="133" y="18"/>
                    </a:cubicBezTo>
                    <a:cubicBezTo>
                      <a:pt x="129" y="15"/>
                      <a:pt x="125" y="13"/>
                      <a:pt x="121" y="11"/>
                    </a:cubicBezTo>
                    <a:cubicBezTo>
                      <a:pt x="121" y="11"/>
                      <a:pt x="121" y="11"/>
                      <a:pt x="121" y="11"/>
                    </a:cubicBezTo>
                    <a:cubicBezTo>
                      <a:pt x="121" y="10"/>
                      <a:pt x="121" y="10"/>
                      <a:pt x="121" y="10"/>
                    </a:cubicBezTo>
                    <a:cubicBezTo>
                      <a:pt x="113" y="5"/>
                      <a:pt x="104" y="0"/>
                      <a:pt x="95" y="0"/>
                    </a:cubicBezTo>
                  </a:path>
                </a:pathLst>
              </a:cu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9" name="Google Shape;3489;p54"/>
              <p:cNvSpPr/>
              <p:nvPr/>
            </p:nvSpPr>
            <p:spPr>
              <a:xfrm>
                <a:off x="5397238" y="1574788"/>
                <a:ext cx="230188" cy="122238"/>
              </a:xfrm>
              <a:custGeom>
                <a:avLst/>
                <a:gdLst/>
                <a:ahLst/>
                <a:cxnLst/>
                <a:rect l="l" t="t" r="r" b="b"/>
                <a:pathLst>
                  <a:path w="166" h="88" extrusionOk="0">
                    <a:moveTo>
                      <a:pt x="104" y="0"/>
                    </a:moveTo>
                    <a:cubicBezTo>
                      <a:pt x="94" y="0"/>
                      <a:pt x="84" y="3"/>
                      <a:pt x="75" y="12"/>
                    </a:cubicBezTo>
                    <a:cubicBezTo>
                      <a:pt x="51" y="36"/>
                      <a:pt x="31" y="69"/>
                      <a:pt x="0" y="83"/>
                    </a:cubicBezTo>
                    <a:cubicBezTo>
                      <a:pt x="4" y="85"/>
                      <a:pt x="7" y="86"/>
                      <a:pt x="11" y="86"/>
                    </a:cubicBezTo>
                    <a:cubicBezTo>
                      <a:pt x="16" y="87"/>
                      <a:pt x="21" y="88"/>
                      <a:pt x="27" y="88"/>
                    </a:cubicBezTo>
                    <a:cubicBezTo>
                      <a:pt x="57" y="88"/>
                      <a:pt x="84" y="71"/>
                      <a:pt x="111" y="56"/>
                    </a:cubicBezTo>
                    <a:cubicBezTo>
                      <a:pt x="111" y="56"/>
                      <a:pt x="111" y="56"/>
                      <a:pt x="111" y="56"/>
                    </a:cubicBezTo>
                    <a:cubicBezTo>
                      <a:pt x="111" y="55"/>
                      <a:pt x="111" y="55"/>
                      <a:pt x="111" y="55"/>
                    </a:cubicBezTo>
                    <a:cubicBezTo>
                      <a:pt x="112" y="55"/>
                      <a:pt x="113" y="54"/>
                      <a:pt x="114" y="54"/>
                    </a:cubicBezTo>
                    <a:cubicBezTo>
                      <a:pt x="114" y="54"/>
                      <a:pt x="114" y="53"/>
                      <a:pt x="114" y="53"/>
                    </a:cubicBezTo>
                    <a:cubicBezTo>
                      <a:pt x="114" y="53"/>
                      <a:pt x="114" y="53"/>
                      <a:pt x="114" y="53"/>
                    </a:cubicBezTo>
                    <a:cubicBezTo>
                      <a:pt x="115" y="53"/>
                      <a:pt x="115" y="53"/>
                      <a:pt x="115" y="53"/>
                    </a:cubicBezTo>
                    <a:cubicBezTo>
                      <a:pt x="115" y="53"/>
                      <a:pt x="115" y="53"/>
                      <a:pt x="115" y="53"/>
                    </a:cubicBezTo>
                    <a:cubicBezTo>
                      <a:pt x="131" y="44"/>
                      <a:pt x="148" y="36"/>
                      <a:pt x="166" y="32"/>
                    </a:cubicBezTo>
                    <a:cubicBezTo>
                      <a:pt x="146" y="15"/>
                      <a:pt x="124" y="0"/>
                      <a:pt x="104" y="0"/>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0" name="Google Shape;3490;p54"/>
              <p:cNvSpPr/>
              <p:nvPr/>
            </p:nvSpPr>
            <p:spPr>
              <a:xfrm>
                <a:off x="5201976" y="1606538"/>
                <a:ext cx="1239838" cy="288925"/>
              </a:xfrm>
              <a:custGeom>
                <a:avLst/>
                <a:gdLst/>
                <a:ahLst/>
                <a:cxnLst/>
                <a:rect l="l" t="t" r="r" b="b"/>
                <a:pathLst>
                  <a:path w="892" h="208" extrusionOk="0">
                    <a:moveTo>
                      <a:pt x="840" y="139"/>
                    </a:moveTo>
                    <a:cubicBezTo>
                      <a:pt x="820" y="134"/>
                      <a:pt x="802" y="111"/>
                      <a:pt x="782" y="104"/>
                    </a:cubicBezTo>
                    <a:cubicBezTo>
                      <a:pt x="772" y="100"/>
                      <a:pt x="762" y="101"/>
                      <a:pt x="753" y="102"/>
                    </a:cubicBezTo>
                    <a:cubicBezTo>
                      <a:pt x="720" y="105"/>
                      <a:pt x="685" y="111"/>
                      <a:pt x="649" y="90"/>
                    </a:cubicBezTo>
                    <a:cubicBezTo>
                      <a:pt x="635" y="81"/>
                      <a:pt x="621" y="69"/>
                      <a:pt x="607" y="60"/>
                    </a:cubicBezTo>
                    <a:cubicBezTo>
                      <a:pt x="570" y="38"/>
                      <a:pt x="534" y="43"/>
                      <a:pt x="498" y="49"/>
                    </a:cubicBezTo>
                    <a:cubicBezTo>
                      <a:pt x="465" y="53"/>
                      <a:pt x="432" y="58"/>
                      <a:pt x="399" y="42"/>
                    </a:cubicBezTo>
                    <a:cubicBezTo>
                      <a:pt x="382" y="34"/>
                      <a:pt x="366" y="21"/>
                      <a:pt x="350" y="14"/>
                    </a:cubicBezTo>
                    <a:cubicBezTo>
                      <a:pt x="315" y="0"/>
                      <a:pt x="280" y="16"/>
                      <a:pt x="251" y="34"/>
                    </a:cubicBezTo>
                    <a:cubicBezTo>
                      <a:pt x="220" y="51"/>
                      <a:pt x="187" y="72"/>
                      <a:pt x="151" y="64"/>
                    </a:cubicBezTo>
                    <a:cubicBezTo>
                      <a:pt x="129" y="60"/>
                      <a:pt x="106" y="45"/>
                      <a:pt x="86" y="54"/>
                    </a:cubicBezTo>
                    <a:cubicBezTo>
                      <a:pt x="56" y="66"/>
                      <a:pt x="52" y="119"/>
                      <a:pt x="24" y="139"/>
                    </a:cubicBezTo>
                    <a:cubicBezTo>
                      <a:pt x="18" y="142"/>
                      <a:pt x="12" y="145"/>
                      <a:pt x="7" y="150"/>
                    </a:cubicBezTo>
                    <a:cubicBezTo>
                      <a:pt x="2" y="156"/>
                      <a:pt x="0" y="166"/>
                      <a:pt x="5" y="172"/>
                    </a:cubicBezTo>
                    <a:cubicBezTo>
                      <a:pt x="7" y="174"/>
                      <a:pt x="10" y="175"/>
                      <a:pt x="12" y="176"/>
                    </a:cubicBezTo>
                    <a:cubicBezTo>
                      <a:pt x="53" y="190"/>
                      <a:pt x="95" y="204"/>
                      <a:pt x="137" y="200"/>
                    </a:cubicBezTo>
                    <a:cubicBezTo>
                      <a:pt x="168" y="196"/>
                      <a:pt x="197" y="183"/>
                      <a:pt x="228" y="181"/>
                    </a:cubicBezTo>
                    <a:cubicBezTo>
                      <a:pt x="249" y="180"/>
                      <a:pt x="270" y="185"/>
                      <a:pt x="291" y="186"/>
                    </a:cubicBezTo>
                    <a:cubicBezTo>
                      <a:pt x="325" y="187"/>
                      <a:pt x="356" y="179"/>
                      <a:pt x="387" y="171"/>
                    </a:cubicBezTo>
                    <a:cubicBezTo>
                      <a:pt x="426" y="161"/>
                      <a:pt x="465" y="151"/>
                      <a:pt x="507" y="159"/>
                    </a:cubicBezTo>
                    <a:cubicBezTo>
                      <a:pt x="529" y="163"/>
                      <a:pt x="550" y="172"/>
                      <a:pt x="572" y="179"/>
                    </a:cubicBezTo>
                    <a:cubicBezTo>
                      <a:pt x="606" y="190"/>
                      <a:pt x="640" y="197"/>
                      <a:pt x="674" y="203"/>
                    </a:cubicBezTo>
                    <a:cubicBezTo>
                      <a:pt x="688" y="206"/>
                      <a:pt x="701" y="208"/>
                      <a:pt x="713" y="205"/>
                    </a:cubicBezTo>
                    <a:cubicBezTo>
                      <a:pt x="723" y="202"/>
                      <a:pt x="731" y="195"/>
                      <a:pt x="739" y="190"/>
                    </a:cubicBezTo>
                    <a:cubicBezTo>
                      <a:pt x="767" y="171"/>
                      <a:pt x="804" y="166"/>
                      <a:pt x="844" y="175"/>
                    </a:cubicBezTo>
                    <a:cubicBezTo>
                      <a:pt x="853" y="177"/>
                      <a:pt x="862" y="180"/>
                      <a:pt x="869" y="177"/>
                    </a:cubicBezTo>
                    <a:cubicBezTo>
                      <a:pt x="876" y="174"/>
                      <a:pt x="892" y="170"/>
                      <a:pt x="886" y="160"/>
                    </a:cubicBezTo>
                    <a:cubicBezTo>
                      <a:pt x="878" y="148"/>
                      <a:pt x="851" y="142"/>
                      <a:pt x="840" y="139"/>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1" name="Google Shape;3491;p54"/>
              <p:cNvSpPr/>
              <p:nvPr/>
            </p:nvSpPr>
            <p:spPr>
              <a:xfrm>
                <a:off x="5551226" y="1649401"/>
                <a:ext cx="4763" cy="1588"/>
              </a:xfrm>
              <a:custGeom>
                <a:avLst/>
                <a:gdLst/>
                <a:ahLst/>
                <a:cxnLst/>
                <a:rect l="l" t="t" r="r" b="b"/>
                <a:pathLst>
                  <a:path w="4" h="2" extrusionOk="0">
                    <a:moveTo>
                      <a:pt x="3" y="1"/>
                    </a:moveTo>
                    <a:cubicBezTo>
                      <a:pt x="2" y="1"/>
                      <a:pt x="1" y="2"/>
                      <a:pt x="0" y="2"/>
                    </a:cubicBezTo>
                    <a:cubicBezTo>
                      <a:pt x="1" y="2"/>
                      <a:pt x="2" y="1"/>
                      <a:pt x="3" y="1"/>
                    </a:cubicBezTo>
                    <a:moveTo>
                      <a:pt x="3" y="0"/>
                    </a:moveTo>
                    <a:cubicBezTo>
                      <a:pt x="3" y="0"/>
                      <a:pt x="3" y="0"/>
                      <a:pt x="3" y="0"/>
                    </a:cubicBezTo>
                    <a:cubicBezTo>
                      <a:pt x="3" y="0"/>
                      <a:pt x="3" y="0"/>
                      <a:pt x="3" y="0"/>
                    </a:cubicBezTo>
                    <a:moveTo>
                      <a:pt x="4" y="0"/>
                    </a:moveTo>
                    <a:cubicBezTo>
                      <a:pt x="4" y="0"/>
                      <a:pt x="4" y="0"/>
                      <a:pt x="4" y="0"/>
                    </a:cubicBezTo>
                    <a:cubicBezTo>
                      <a:pt x="4" y="0"/>
                      <a:pt x="4" y="0"/>
                      <a:pt x="4" y="0"/>
                    </a:cubicBezTo>
                  </a:path>
                </a:pathLst>
              </a:custGeom>
              <a:solidFill>
                <a:srgbClr val="01010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2" name="Google Shape;3492;p54"/>
              <p:cNvSpPr/>
              <p:nvPr/>
            </p:nvSpPr>
            <p:spPr>
              <a:xfrm>
                <a:off x="5205151" y="1620826"/>
                <a:ext cx="611188" cy="263525"/>
              </a:xfrm>
              <a:custGeom>
                <a:avLst/>
                <a:gdLst/>
                <a:ahLst/>
                <a:cxnLst/>
                <a:rect l="l" t="t" r="r" b="b"/>
                <a:pathLst>
                  <a:path w="440" h="189" extrusionOk="0">
                    <a:moveTo>
                      <a:pt x="299" y="0"/>
                    </a:moveTo>
                    <a:cubicBezTo>
                      <a:pt x="283" y="4"/>
                      <a:pt x="268" y="12"/>
                      <a:pt x="253" y="20"/>
                    </a:cubicBezTo>
                    <a:cubicBezTo>
                      <a:pt x="253" y="20"/>
                      <a:pt x="253" y="20"/>
                      <a:pt x="253" y="20"/>
                    </a:cubicBezTo>
                    <a:cubicBezTo>
                      <a:pt x="253" y="20"/>
                      <a:pt x="253" y="20"/>
                      <a:pt x="252" y="20"/>
                    </a:cubicBezTo>
                    <a:cubicBezTo>
                      <a:pt x="252" y="20"/>
                      <a:pt x="252" y="20"/>
                      <a:pt x="252" y="20"/>
                    </a:cubicBezTo>
                    <a:cubicBezTo>
                      <a:pt x="252" y="20"/>
                      <a:pt x="252" y="21"/>
                      <a:pt x="252" y="21"/>
                    </a:cubicBezTo>
                    <a:cubicBezTo>
                      <a:pt x="251" y="21"/>
                      <a:pt x="250" y="22"/>
                      <a:pt x="249" y="22"/>
                    </a:cubicBezTo>
                    <a:cubicBezTo>
                      <a:pt x="249" y="22"/>
                      <a:pt x="249" y="22"/>
                      <a:pt x="249" y="23"/>
                    </a:cubicBezTo>
                    <a:cubicBezTo>
                      <a:pt x="249" y="23"/>
                      <a:pt x="249" y="23"/>
                      <a:pt x="249" y="23"/>
                    </a:cubicBezTo>
                    <a:cubicBezTo>
                      <a:pt x="222" y="38"/>
                      <a:pt x="195" y="55"/>
                      <a:pt x="165" y="55"/>
                    </a:cubicBezTo>
                    <a:cubicBezTo>
                      <a:pt x="159" y="55"/>
                      <a:pt x="154" y="54"/>
                      <a:pt x="149" y="53"/>
                    </a:cubicBezTo>
                    <a:cubicBezTo>
                      <a:pt x="145" y="53"/>
                      <a:pt x="142" y="52"/>
                      <a:pt x="138" y="50"/>
                    </a:cubicBezTo>
                    <a:cubicBezTo>
                      <a:pt x="124" y="46"/>
                      <a:pt x="111" y="40"/>
                      <a:pt x="98" y="40"/>
                    </a:cubicBezTo>
                    <a:cubicBezTo>
                      <a:pt x="93" y="40"/>
                      <a:pt x="88" y="41"/>
                      <a:pt x="84" y="43"/>
                    </a:cubicBezTo>
                    <a:cubicBezTo>
                      <a:pt x="54" y="55"/>
                      <a:pt x="50" y="108"/>
                      <a:pt x="22" y="128"/>
                    </a:cubicBezTo>
                    <a:cubicBezTo>
                      <a:pt x="16" y="131"/>
                      <a:pt x="10" y="134"/>
                      <a:pt x="5" y="139"/>
                    </a:cubicBezTo>
                    <a:cubicBezTo>
                      <a:pt x="2" y="142"/>
                      <a:pt x="0" y="148"/>
                      <a:pt x="0" y="153"/>
                    </a:cubicBezTo>
                    <a:cubicBezTo>
                      <a:pt x="0" y="156"/>
                      <a:pt x="1" y="158"/>
                      <a:pt x="3" y="161"/>
                    </a:cubicBezTo>
                    <a:cubicBezTo>
                      <a:pt x="5" y="163"/>
                      <a:pt x="8" y="164"/>
                      <a:pt x="10" y="165"/>
                    </a:cubicBezTo>
                    <a:cubicBezTo>
                      <a:pt x="46" y="177"/>
                      <a:pt x="82" y="189"/>
                      <a:pt x="118" y="189"/>
                    </a:cubicBezTo>
                    <a:cubicBezTo>
                      <a:pt x="124" y="189"/>
                      <a:pt x="129" y="189"/>
                      <a:pt x="135" y="189"/>
                    </a:cubicBezTo>
                    <a:cubicBezTo>
                      <a:pt x="166" y="185"/>
                      <a:pt x="195" y="172"/>
                      <a:pt x="226" y="170"/>
                    </a:cubicBezTo>
                    <a:cubicBezTo>
                      <a:pt x="228" y="170"/>
                      <a:pt x="230" y="170"/>
                      <a:pt x="232" y="170"/>
                    </a:cubicBezTo>
                    <a:cubicBezTo>
                      <a:pt x="251" y="170"/>
                      <a:pt x="270" y="174"/>
                      <a:pt x="289" y="175"/>
                    </a:cubicBezTo>
                    <a:cubicBezTo>
                      <a:pt x="292" y="175"/>
                      <a:pt x="294" y="175"/>
                      <a:pt x="296" y="175"/>
                    </a:cubicBezTo>
                    <a:cubicBezTo>
                      <a:pt x="346" y="175"/>
                      <a:pt x="392" y="155"/>
                      <a:pt x="440" y="148"/>
                    </a:cubicBezTo>
                    <a:cubicBezTo>
                      <a:pt x="427" y="138"/>
                      <a:pt x="415" y="128"/>
                      <a:pt x="407" y="113"/>
                    </a:cubicBezTo>
                    <a:cubicBezTo>
                      <a:pt x="399" y="99"/>
                      <a:pt x="408" y="76"/>
                      <a:pt x="401" y="67"/>
                    </a:cubicBezTo>
                    <a:cubicBezTo>
                      <a:pt x="386" y="48"/>
                      <a:pt x="356" y="51"/>
                      <a:pt x="339" y="44"/>
                    </a:cubicBezTo>
                    <a:cubicBezTo>
                      <a:pt x="324" y="38"/>
                      <a:pt x="314" y="30"/>
                      <a:pt x="305" y="14"/>
                    </a:cubicBezTo>
                    <a:cubicBezTo>
                      <a:pt x="302" y="9"/>
                      <a:pt x="300" y="5"/>
                      <a:pt x="299" y="0"/>
                    </a:cubicBezTo>
                  </a:path>
                </a:pathLst>
              </a:cu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3" name="Google Shape;3493;p54"/>
              <p:cNvSpPr/>
              <p:nvPr/>
            </p:nvSpPr>
            <p:spPr>
              <a:xfrm>
                <a:off x="5684576" y="1158863"/>
                <a:ext cx="133350" cy="58738"/>
              </a:xfrm>
              <a:custGeom>
                <a:avLst/>
                <a:gdLst/>
                <a:ahLst/>
                <a:cxnLst/>
                <a:rect l="l" t="t" r="r" b="b"/>
                <a:pathLst>
                  <a:path w="96" h="42" extrusionOk="0">
                    <a:moveTo>
                      <a:pt x="0" y="25"/>
                    </a:moveTo>
                    <a:cubicBezTo>
                      <a:pt x="5" y="26"/>
                      <a:pt x="10" y="27"/>
                      <a:pt x="16" y="26"/>
                    </a:cubicBezTo>
                    <a:cubicBezTo>
                      <a:pt x="24" y="26"/>
                      <a:pt x="33" y="26"/>
                      <a:pt x="41" y="28"/>
                    </a:cubicBezTo>
                    <a:cubicBezTo>
                      <a:pt x="50" y="29"/>
                      <a:pt x="57" y="31"/>
                      <a:pt x="66" y="35"/>
                    </a:cubicBezTo>
                    <a:cubicBezTo>
                      <a:pt x="73" y="38"/>
                      <a:pt x="80" y="40"/>
                      <a:pt x="87" y="40"/>
                    </a:cubicBezTo>
                    <a:cubicBezTo>
                      <a:pt x="96" y="42"/>
                      <a:pt x="96" y="40"/>
                      <a:pt x="88" y="34"/>
                    </a:cubicBezTo>
                    <a:cubicBezTo>
                      <a:pt x="83" y="31"/>
                      <a:pt x="75" y="29"/>
                      <a:pt x="70" y="25"/>
                    </a:cubicBezTo>
                    <a:cubicBezTo>
                      <a:pt x="62" y="17"/>
                      <a:pt x="56" y="10"/>
                      <a:pt x="46" y="7"/>
                    </a:cubicBezTo>
                    <a:cubicBezTo>
                      <a:pt x="33" y="4"/>
                      <a:pt x="21" y="4"/>
                      <a:pt x="10" y="0"/>
                    </a:cubicBezTo>
                    <a:cubicBezTo>
                      <a:pt x="10" y="0"/>
                      <a:pt x="10" y="0"/>
                      <a:pt x="10" y="0"/>
                    </a:cubicBezTo>
                    <a:cubicBezTo>
                      <a:pt x="2" y="6"/>
                      <a:pt x="4" y="17"/>
                      <a:pt x="0" y="2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94" name="Google Shape;3494;p54"/>
            <p:cNvGrpSpPr/>
            <p:nvPr/>
          </p:nvGrpSpPr>
          <p:grpSpPr>
            <a:xfrm>
              <a:off x="-413544" y="2435887"/>
              <a:ext cx="4010351" cy="1927948"/>
              <a:chOff x="2904679" y="2596175"/>
              <a:chExt cx="2513696" cy="1208442"/>
            </a:xfrm>
          </p:grpSpPr>
          <p:sp>
            <p:nvSpPr>
              <p:cNvPr id="3495" name="Google Shape;3495;p54"/>
              <p:cNvSpPr/>
              <p:nvPr/>
            </p:nvSpPr>
            <p:spPr>
              <a:xfrm>
                <a:off x="4638675" y="3303072"/>
                <a:ext cx="477302" cy="90628"/>
              </a:xfrm>
              <a:custGeom>
                <a:avLst/>
                <a:gdLst/>
                <a:ahLst/>
                <a:cxnLst/>
                <a:rect l="l" t="t" r="r" b="b"/>
                <a:pathLst>
                  <a:path w="79" h="15" extrusionOk="0">
                    <a:moveTo>
                      <a:pt x="79" y="15"/>
                    </a:moveTo>
                    <a:lnTo>
                      <a:pt x="0" y="15"/>
                    </a:lnTo>
                    <a:lnTo>
                      <a:pt x="0" y="0"/>
                    </a:lnTo>
                    <a:lnTo>
                      <a:pt x="71" y="0"/>
                    </a:lnTo>
                    <a:lnTo>
                      <a:pt x="79" y="15"/>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6" name="Google Shape;3496;p54"/>
              <p:cNvSpPr/>
              <p:nvPr/>
            </p:nvSpPr>
            <p:spPr>
              <a:xfrm>
                <a:off x="3206769" y="3303072"/>
                <a:ext cx="477302" cy="90628"/>
              </a:xfrm>
              <a:custGeom>
                <a:avLst/>
                <a:gdLst/>
                <a:ahLst/>
                <a:cxnLst/>
                <a:rect l="l" t="t" r="r" b="b"/>
                <a:pathLst>
                  <a:path w="79" h="15" extrusionOk="0">
                    <a:moveTo>
                      <a:pt x="0" y="15"/>
                    </a:moveTo>
                    <a:lnTo>
                      <a:pt x="79" y="15"/>
                    </a:lnTo>
                    <a:lnTo>
                      <a:pt x="79" y="0"/>
                    </a:lnTo>
                    <a:lnTo>
                      <a:pt x="8" y="0"/>
                    </a:lnTo>
                    <a:lnTo>
                      <a:pt x="0" y="15"/>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7" name="Google Shape;3497;p54"/>
              <p:cNvSpPr/>
              <p:nvPr/>
            </p:nvSpPr>
            <p:spPr>
              <a:xfrm>
                <a:off x="3841158" y="3297030"/>
                <a:ext cx="712500" cy="4053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8" name="Google Shape;3498;p54"/>
              <p:cNvSpPr/>
              <p:nvPr/>
            </p:nvSpPr>
            <p:spPr>
              <a:xfrm>
                <a:off x="4638675" y="3369532"/>
                <a:ext cx="779700" cy="435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9" name="Google Shape;3499;p54"/>
              <p:cNvSpPr/>
              <p:nvPr/>
            </p:nvSpPr>
            <p:spPr>
              <a:xfrm>
                <a:off x="2904679" y="3369532"/>
                <a:ext cx="779700" cy="435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0" name="Google Shape;3500;p54"/>
              <p:cNvSpPr/>
              <p:nvPr/>
            </p:nvSpPr>
            <p:spPr>
              <a:xfrm>
                <a:off x="4161373" y="2602217"/>
                <a:ext cx="139200" cy="969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1" name="Google Shape;3501;p54"/>
              <p:cNvSpPr/>
              <p:nvPr/>
            </p:nvSpPr>
            <p:spPr>
              <a:xfrm>
                <a:off x="4197624" y="2620343"/>
                <a:ext cx="66460" cy="60418"/>
              </a:xfrm>
              <a:custGeom>
                <a:avLst/>
                <a:gdLst/>
                <a:ahLst/>
                <a:cxnLst/>
                <a:rect l="l" t="t" r="r" b="b"/>
                <a:pathLst>
                  <a:path w="11" h="10" extrusionOk="0">
                    <a:moveTo>
                      <a:pt x="5" y="0"/>
                    </a:moveTo>
                    <a:lnTo>
                      <a:pt x="7" y="3"/>
                    </a:lnTo>
                    <a:lnTo>
                      <a:pt x="11" y="3"/>
                    </a:lnTo>
                    <a:lnTo>
                      <a:pt x="8" y="6"/>
                    </a:lnTo>
                    <a:lnTo>
                      <a:pt x="9" y="10"/>
                    </a:lnTo>
                    <a:lnTo>
                      <a:pt x="5" y="8"/>
                    </a:lnTo>
                    <a:lnTo>
                      <a:pt x="2" y="10"/>
                    </a:lnTo>
                    <a:lnTo>
                      <a:pt x="3" y="6"/>
                    </a:lnTo>
                    <a:lnTo>
                      <a:pt x="0" y="3"/>
                    </a:lnTo>
                    <a:lnTo>
                      <a:pt x="4" y="3"/>
                    </a:lnTo>
                    <a:lnTo>
                      <a:pt x="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2" name="Google Shape;3502;p54"/>
              <p:cNvSpPr/>
              <p:nvPr/>
            </p:nvSpPr>
            <p:spPr>
              <a:xfrm>
                <a:off x="4155331" y="2596175"/>
                <a:ext cx="12600" cy="1872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3" name="Google Shape;3503;p54"/>
              <p:cNvSpPr/>
              <p:nvPr/>
            </p:nvSpPr>
            <p:spPr>
              <a:xfrm>
                <a:off x="3919701" y="3248695"/>
                <a:ext cx="483000" cy="1209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4" name="Google Shape;3504;p54"/>
              <p:cNvSpPr/>
              <p:nvPr/>
            </p:nvSpPr>
            <p:spPr>
              <a:xfrm>
                <a:off x="3684071" y="3574955"/>
                <a:ext cx="954600" cy="2295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5" name="Google Shape;3505;p54"/>
              <p:cNvSpPr/>
              <p:nvPr/>
            </p:nvSpPr>
            <p:spPr>
              <a:xfrm>
                <a:off x="3684071" y="3218486"/>
                <a:ext cx="235200" cy="5859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6" name="Google Shape;3506;p54"/>
              <p:cNvSpPr/>
              <p:nvPr/>
            </p:nvSpPr>
            <p:spPr>
              <a:xfrm>
                <a:off x="4403045" y="3218486"/>
                <a:ext cx="235200" cy="5859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7" name="Google Shape;3507;p54"/>
              <p:cNvSpPr/>
              <p:nvPr/>
            </p:nvSpPr>
            <p:spPr>
              <a:xfrm>
                <a:off x="3684071" y="3097649"/>
                <a:ext cx="235630" cy="120837"/>
              </a:xfrm>
              <a:custGeom>
                <a:avLst/>
                <a:gdLst/>
                <a:ahLst/>
                <a:cxnLst/>
                <a:rect l="l" t="t" r="r" b="b"/>
                <a:pathLst>
                  <a:path w="39" h="20" extrusionOk="0">
                    <a:moveTo>
                      <a:pt x="13" y="0"/>
                    </a:moveTo>
                    <a:lnTo>
                      <a:pt x="0" y="20"/>
                    </a:lnTo>
                    <a:lnTo>
                      <a:pt x="39" y="20"/>
                    </a:lnTo>
                    <a:lnTo>
                      <a:pt x="31" y="0"/>
                    </a:lnTo>
                    <a:lnTo>
                      <a:pt x="1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8" name="Google Shape;3508;p54"/>
              <p:cNvSpPr/>
              <p:nvPr/>
            </p:nvSpPr>
            <p:spPr>
              <a:xfrm>
                <a:off x="4403045" y="3097649"/>
                <a:ext cx="235630" cy="120837"/>
              </a:xfrm>
              <a:custGeom>
                <a:avLst/>
                <a:gdLst/>
                <a:ahLst/>
                <a:cxnLst/>
                <a:rect l="l" t="t" r="r" b="b"/>
                <a:pathLst>
                  <a:path w="39" h="20" extrusionOk="0">
                    <a:moveTo>
                      <a:pt x="9" y="0"/>
                    </a:moveTo>
                    <a:lnTo>
                      <a:pt x="0" y="20"/>
                    </a:lnTo>
                    <a:lnTo>
                      <a:pt x="39" y="20"/>
                    </a:lnTo>
                    <a:lnTo>
                      <a:pt x="26" y="0"/>
                    </a:lnTo>
                    <a:lnTo>
                      <a:pt x="9"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9" name="Google Shape;3509;p54"/>
              <p:cNvSpPr/>
              <p:nvPr/>
            </p:nvSpPr>
            <p:spPr>
              <a:xfrm>
                <a:off x="4010328" y="3339323"/>
                <a:ext cx="302400" cy="2604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0" name="Google Shape;3510;p54"/>
              <p:cNvSpPr/>
              <p:nvPr/>
            </p:nvSpPr>
            <p:spPr>
              <a:xfrm>
                <a:off x="3992203" y="3272862"/>
                <a:ext cx="338341" cy="66460"/>
              </a:xfrm>
              <a:custGeom>
                <a:avLst/>
                <a:gdLst/>
                <a:ahLst/>
                <a:cxnLst/>
                <a:rect l="l" t="t" r="r" b="b"/>
                <a:pathLst>
                  <a:path w="56" h="11" extrusionOk="0">
                    <a:moveTo>
                      <a:pt x="44" y="0"/>
                    </a:moveTo>
                    <a:lnTo>
                      <a:pt x="28" y="0"/>
                    </a:lnTo>
                    <a:lnTo>
                      <a:pt x="13" y="0"/>
                    </a:lnTo>
                    <a:lnTo>
                      <a:pt x="0" y="9"/>
                    </a:lnTo>
                    <a:lnTo>
                      <a:pt x="0" y="11"/>
                    </a:lnTo>
                    <a:lnTo>
                      <a:pt x="28" y="11"/>
                    </a:lnTo>
                    <a:lnTo>
                      <a:pt x="56" y="11"/>
                    </a:lnTo>
                    <a:lnTo>
                      <a:pt x="56" y="9"/>
                    </a:lnTo>
                    <a:lnTo>
                      <a:pt x="44"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1" name="Google Shape;3511;p54"/>
              <p:cNvSpPr/>
              <p:nvPr/>
            </p:nvSpPr>
            <p:spPr>
              <a:xfrm>
                <a:off x="4427212" y="3333281"/>
                <a:ext cx="187296" cy="36251"/>
              </a:xfrm>
              <a:custGeom>
                <a:avLst/>
                <a:gdLst/>
                <a:ahLst/>
                <a:cxnLst/>
                <a:rect l="l" t="t" r="r" b="b"/>
                <a:pathLst>
                  <a:path w="31" h="6" extrusionOk="0">
                    <a:moveTo>
                      <a:pt x="24" y="0"/>
                    </a:moveTo>
                    <a:lnTo>
                      <a:pt x="16" y="0"/>
                    </a:lnTo>
                    <a:lnTo>
                      <a:pt x="7" y="0"/>
                    </a:lnTo>
                    <a:lnTo>
                      <a:pt x="0" y="6"/>
                    </a:lnTo>
                    <a:lnTo>
                      <a:pt x="0" y="6"/>
                    </a:lnTo>
                    <a:lnTo>
                      <a:pt x="16" y="6"/>
                    </a:lnTo>
                    <a:lnTo>
                      <a:pt x="31" y="6"/>
                    </a:lnTo>
                    <a:lnTo>
                      <a:pt x="31" y="6"/>
                    </a:lnTo>
                    <a:lnTo>
                      <a:pt x="24"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2" name="Google Shape;3512;p54"/>
              <p:cNvSpPr/>
              <p:nvPr/>
            </p:nvSpPr>
            <p:spPr>
              <a:xfrm>
                <a:off x="4040537" y="3460160"/>
                <a:ext cx="48334" cy="114795"/>
              </a:xfrm>
              <a:custGeom>
                <a:avLst/>
                <a:gdLst/>
                <a:ahLst/>
                <a:cxnLst/>
                <a:rect l="l" t="t" r="r" b="b"/>
                <a:pathLst>
                  <a:path w="21" h="46" extrusionOk="0">
                    <a:moveTo>
                      <a:pt x="21" y="10"/>
                    </a:moveTo>
                    <a:cubicBezTo>
                      <a:pt x="21" y="4"/>
                      <a:pt x="17" y="0"/>
                      <a:pt x="11" y="0"/>
                    </a:cubicBezTo>
                    <a:cubicBezTo>
                      <a:pt x="5" y="0"/>
                      <a:pt x="0" y="4"/>
                      <a:pt x="0" y="10"/>
                    </a:cubicBezTo>
                    <a:cubicBezTo>
                      <a:pt x="0" y="11"/>
                      <a:pt x="0" y="11"/>
                      <a:pt x="0" y="11"/>
                    </a:cubicBezTo>
                    <a:cubicBezTo>
                      <a:pt x="0" y="46"/>
                      <a:pt x="0" y="46"/>
                      <a:pt x="0" y="46"/>
                    </a:cubicBezTo>
                    <a:cubicBezTo>
                      <a:pt x="21" y="46"/>
                      <a:pt x="21" y="46"/>
                      <a:pt x="21" y="46"/>
                    </a:cubicBezTo>
                    <a:cubicBezTo>
                      <a:pt x="21" y="11"/>
                      <a:pt x="21" y="11"/>
                      <a:pt x="21" y="11"/>
                    </a:cubicBezTo>
                    <a:lnTo>
                      <a:pt x="21" y="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3" name="Google Shape;3513;p54"/>
              <p:cNvSpPr/>
              <p:nvPr/>
            </p:nvSpPr>
            <p:spPr>
              <a:xfrm>
                <a:off x="4137206" y="3460160"/>
                <a:ext cx="48334" cy="114795"/>
              </a:xfrm>
              <a:custGeom>
                <a:avLst/>
                <a:gdLst/>
                <a:ahLst/>
                <a:cxnLst/>
                <a:rect l="l" t="t" r="r" b="b"/>
                <a:pathLst>
                  <a:path w="21" h="46" extrusionOk="0">
                    <a:moveTo>
                      <a:pt x="21" y="10"/>
                    </a:moveTo>
                    <a:cubicBezTo>
                      <a:pt x="21" y="4"/>
                      <a:pt x="16" y="0"/>
                      <a:pt x="10" y="0"/>
                    </a:cubicBezTo>
                    <a:cubicBezTo>
                      <a:pt x="5" y="0"/>
                      <a:pt x="0" y="4"/>
                      <a:pt x="0" y="10"/>
                    </a:cubicBezTo>
                    <a:cubicBezTo>
                      <a:pt x="0" y="11"/>
                      <a:pt x="0" y="11"/>
                      <a:pt x="0" y="11"/>
                    </a:cubicBezTo>
                    <a:cubicBezTo>
                      <a:pt x="0" y="46"/>
                      <a:pt x="0" y="46"/>
                      <a:pt x="0" y="46"/>
                    </a:cubicBezTo>
                    <a:cubicBezTo>
                      <a:pt x="21" y="46"/>
                      <a:pt x="21" y="46"/>
                      <a:pt x="21" y="46"/>
                    </a:cubicBezTo>
                    <a:cubicBezTo>
                      <a:pt x="21" y="11"/>
                      <a:pt x="21" y="11"/>
                      <a:pt x="21" y="11"/>
                    </a:cubicBezTo>
                    <a:lnTo>
                      <a:pt x="21" y="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4" name="Google Shape;3514;p54"/>
              <p:cNvSpPr/>
              <p:nvPr/>
            </p:nvSpPr>
            <p:spPr>
              <a:xfrm>
                <a:off x="4233875" y="3460160"/>
                <a:ext cx="54376" cy="114795"/>
              </a:xfrm>
              <a:custGeom>
                <a:avLst/>
                <a:gdLst/>
                <a:ahLst/>
                <a:cxnLst/>
                <a:rect l="l" t="t" r="r" b="b"/>
                <a:pathLst>
                  <a:path w="22" h="46" extrusionOk="0">
                    <a:moveTo>
                      <a:pt x="22" y="10"/>
                    </a:moveTo>
                    <a:cubicBezTo>
                      <a:pt x="22" y="4"/>
                      <a:pt x="17" y="0"/>
                      <a:pt x="11" y="0"/>
                    </a:cubicBezTo>
                    <a:cubicBezTo>
                      <a:pt x="5" y="0"/>
                      <a:pt x="0" y="4"/>
                      <a:pt x="0" y="10"/>
                    </a:cubicBezTo>
                    <a:cubicBezTo>
                      <a:pt x="0" y="11"/>
                      <a:pt x="0" y="11"/>
                      <a:pt x="0" y="11"/>
                    </a:cubicBezTo>
                    <a:cubicBezTo>
                      <a:pt x="0" y="46"/>
                      <a:pt x="0" y="46"/>
                      <a:pt x="0" y="46"/>
                    </a:cubicBezTo>
                    <a:cubicBezTo>
                      <a:pt x="22" y="46"/>
                      <a:pt x="22" y="46"/>
                      <a:pt x="22" y="46"/>
                    </a:cubicBezTo>
                    <a:cubicBezTo>
                      <a:pt x="22" y="11"/>
                      <a:pt x="22" y="11"/>
                      <a:pt x="22" y="11"/>
                    </a:cubicBezTo>
                    <a:lnTo>
                      <a:pt x="22" y="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5" name="Google Shape;3515;p54"/>
              <p:cNvSpPr/>
              <p:nvPr/>
            </p:nvSpPr>
            <p:spPr>
              <a:xfrm>
                <a:off x="4330543" y="3460160"/>
                <a:ext cx="54376" cy="114795"/>
              </a:xfrm>
              <a:custGeom>
                <a:avLst/>
                <a:gdLst/>
                <a:ahLst/>
                <a:cxnLst/>
                <a:rect l="l" t="t" r="r" b="b"/>
                <a:pathLst>
                  <a:path w="22" h="46" extrusionOk="0">
                    <a:moveTo>
                      <a:pt x="22" y="10"/>
                    </a:moveTo>
                    <a:cubicBezTo>
                      <a:pt x="22" y="4"/>
                      <a:pt x="17" y="0"/>
                      <a:pt x="11" y="0"/>
                    </a:cubicBezTo>
                    <a:cubicBezTo>
                      <a:pt x="5" y="0"/>
                      <a:pt x="0" y="4"/>
                      <a:pt x="0" y="10"/>
                    </a:cubicBezTo>
                    <a:cubicBezTo>
                      <a:pt x="0" y="11"/>
                      <a:pt x="0" y="11"/>
                      <a:pt x="0" y="11"/>
                    </a:cubicBezTo>
                    <a:cubicBezTo>
                      <a:pt x="0" y="46"/>
                      <a:pt x="0" y="46"/>
                      <a:pt x="0" y="46"/>
                    </a:cubicBezTo>
                    <a:cubicBezTo>
                      <a:pt x="22" y="46"/>
                      <a:pt x="22" y="46"/>
                      <a:pt x="22" y="46"/>
                    </a:cubicBezTo>
                    <a:cubicBezTo>
                      <a:pt x="22" y="11"/>
                      <a:pt x="22" y="11"/>
                      <a:pt x="22" y="11"/>
                    </a:cubicBezTo>
                    <a:lnTo>
                      <a:pt x="22" y="1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6" name="Google Shape;3516;p54"/>
              <p:cNvSpPr/>
              <p:nvPr/>
            </p:nvSpPr>
            <p:spPr>
              <a:xfrm>
                <a:off x="4662842" y="3460160"/>
                <a:ext cx="36251" cy="84586"/>
              </a:xfrm>
              <a:custGeom>
                <a:avLst/>
                <a:gdLst/>
                <a:ahLst/>
                <a:cxnLst/>
                <a:rect l="l" t="t" r="r" b="b"/>
                <a:pathLst>
                  <a:path w="16" h="33" extrusionOk="0">
                    <a:moveTo>
                      <a:pt x="16" y="7"/>
                    </a:moveTo>
                    <a:cubicBezTo>
                      <a:pt x="16" y="3"/>
                      <a:pt x="12" y="0"/>
                      <a:pt x="8" y="0"/>
                    </a:cubicBezTo>
                    <a:cubicBezTo>
                      <a:pt x="4" y="0"/>
                      <a:pt x="0" y="3"/>
                      <a:pt x="0" y="7"/>
                    </a:cubicBezTo>
                    <a:cubicBezTo>
                      <a:pt x="0" y="8"/>
                      <a:pt x="0" y="8"/>
                      <a:pt x="0" y="8"/>
                    </a:cubicBezTo>
                    <a:cubicBezTo>
                      <a:pt x="0" y="33"/>
                      <a:pt x="0" y="33"/>
                      <a:pt x="0" y="33"/>
                    </a:cubicBezTo>
                    <a:cubicBezTo>
                      <a:pt x="16" y="33"/>
                      <a:pt x="16" y="33"/>
                      <a:pt x="16" y="33"/>
                    </a:cubicBezTo>
                    <a:cubicBezTo>
                      <a:pt x="16" y="8"/>
                      <a:pt x="16" y="8"/>
                      <a:pt x="16" y="8"/>
                    </a:cubicBezTo>
                    <a:lnTo>
                      <a:pt x="16" y="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7" name="Google Shape;3517;p54"/>
              <p:cNvSpPr/>
              <p:nvPr/>
            </p:nvSpPr>
            <p:spPr>
              <a:xfrm>
                <a:off x="4741386" y="3460160"/>
                <a:ext cx="36251" cy="84586"/>
              </a:xfrm>
              <a:custGeom>
                <a:avLst/>
                <a:gdLst/>
                <a:ahLst/>
                <a:cxnLst/>
                <a:rect l="l" t="t" r="r" b="b"/>
                <a:pathLst>
                  <a:path w="16" h="33" extrusionOk="0">
                    <a:moveTo>
                      <a:pt x="16" y="7"/>
                    </a:moveTo>
                    <a:cubicBezTo>
                      <a:pt x="16" y="3"/>
                      <a:pt x="12" y="0"/>
                      <a:pt x="8" y="0"/>
                    </a:cubicBezTo>
                    <a:cubicBezTo>
                      <a:pt x="3" y="0"/>
                      <a:pt x="0" y="3"/>
                      <a:pt x="0" y="7"/>
                    </a:cubicBezTo>
                    <a:cubicBezTo>
                      <a:pt x="0" y="8"/>
                      <a:pt x="0" y="8"/>
                      <a:pt x="0" y="8"/>
                    </a:cubicBezTo>
                    <a:cubicBezTo>
                      <a:pt x="0" y="33"/>
                      <a:pt x="0" y="33"/>
                      <a:pt x="0" y="33"/>
                    </a:cubicBezTo>
                    <a:cubicBezTo>
                      <a:pt x="16" y="33"/>
                      <a:pt x="16" y="33"/>
                      <a:pt x="16" y="33"/>
                    </a:cubicBezTo>
                    <a:cubicBezTo>
                      <a:pt x="16" y="8"/>
                      <a:pt x="16" y="8"/>
                      <a:pt x="16" y="8"/>
                    </a:cubicBezTo>
                    <a:lnTo>
                      <a:pt x="16" y="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8" name="Google Shape;3518;p54"/>
              <p:cNvSpPr/>
              <p:nvPr/>
            </p:nvSpPr>
            <p:spPr>
              <a:xfrm>
                <a:off x="4940765" y="3460160"/>
                <a:ext cx="36251" cy="84586"/>
              </a:xfrm>
              <a:custGeom>
                <a:avLst/>
                <a:gdLst/>
                <a:ahLst/>
                <a:cxnLst/>
                <a:rect l="l" t="t" r="r" b="b"/>
                <a:pathLst>
                  <a:path w="16" h="33" extrusionOk="0">
                    <a:moveTo>
                      <a:pt x="16" y="7"/>
                    </a:moveTo>
                    <a:cubicBezTo>
                      <a:pt x="16" y="3"/>
                      <a:pt x="12" y="0"/>
                      <a:pt x="8" y="0"/>
                    </a:cubicBezTo>
                    <a:cubicBezTo>
                      <a:pt x="4" y="0"/>
                      <a:pt x="0" y="3"/>
                      <a:pt x="0" y="7"/>
                    </a:cubicBezTo>
                    <a:cubicBezTo>
                      <a:pt x="0" y="8"/>
                      <a:pt x="0" y="8"/>
                      <a:pt x="0" y="8"/>
                    </a:cubicBezTo>
                    <a:cubicBezTo>
                      <a:pt x="0" y="33"/>
                      <a:pt x="0" y="33"/>
                      <a:pt x="0" y="33"/>
                    </a:cubicBezTo>
                    <a:cubicBezTo>
                      <a:pt x="16" y="33"/>
                      <a:pt x="16" y="33"/>
                      <a:pt x="16" y="33"/>
                    </a:cubicBezTo>
                    <a:cubicBezTo>
                      <a:pt x="16" y="8"/>
                      <a:pt x="16" y="8"/>
                      <a:pt x="16" y="8"/>
                    </a:cubicBezTo>
                    <a:lnTo>
                      <a:pt x="16" y="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9" name="Google Shape;3519;p54"/>
              <p:cNvSpPr/>
              <p:nvPr/>
            </p:nvSpPr>
            <p:spPr>
              <a:xfrm>
                <a:off x="4825971" y="3460160"/>
                <a:ext cx="60418" cy="84586"/>
              </a:xfrm>
              <a:custGeom>
                <a:avLst/>
                <a:gdLst/>
                <a:ahLst/>
                <a:cxnLst/>
                <a:rect l="l" t="t" r="r" b="b"/>
                <a:pathLst>
                  <a:path w="25" h="33" extrusionOk="0">
                    <a:moveTo>
                      <a:pt x="25" y="7"/>
                    </a:moveTo>
                    <a:cubicBezTo>
                      <a:pt x="25" y="3"/>
                      <a:pt x="20" y="0"/>
                      <a:pt x="13" y="0"/>
                    </a:cubicBezTo>
                    <a:cubicBezTo>
                      <a:pt x="6" y="0"/>
                      <a:pt x="0" y="3"/>
                      <a:pt x="0" y="7"/>
                    </a:cubicBezTo>
                    <a:cubicBezTo>
                      <a:pt x="0" y="8"/>
                      <a:pt x="0" y="8"/>
                      <a:pt x="0" y="8"/>
                    </a:cubicBezTo>
                    <a:cubicBezTo>
                      <a:pt x="0" y="33"/>
                      <a:pt x="0" y="33"/>
                      <a:pt x="0" y="33"/>
                    </a:cubicBezTo>
                    <a:cubicBezTo>
                      <a:pt x="25" y="33"/>
                      <a:pt x="25" y="33"/>
                      <a:pt x="25" y="33"/>
                    </a:cubicBezTo>
                    <a:cubicBezTo>
                      <a:pt x="25" y="8"/>
                      <a:pt x="25" y="8"/>
                      <a:pt x="25" y="8"/>
                    </a:cubicBezTo>
                    <a:lnTo>
                      <a:pt x="25" y="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0" name="Google Shape;3520;p54"/>
              <p:cNvSpPr/>
              <p:nvPr/>
            </p:nvSpPr>
            <p:spPr>
              <a:xfrm>
                <a:off x="4825971" y="3641415"/>
                <a:ext cx="84585" cy="163130"/>
              </a:xfrm>
              <a:custGeom>
                <a:avLst/>
                <a:gdLst/>
                <a:ahLst/>
                <a:cxnLst/>
                <a:rect l="l" t="t" r="r" b="b"/>
                <a:pathLst>
                  <a:path w="35" h="66" extrusionOk="0">
                    <a:moveTo>
                      <a:pt x="35" y="15"/>
                    </a:moveTo>
                    <a:cubicBezTo>
                      <a:pt x="35" y="7"/>
                      <a:pt x="27" y="0"/>
                      <a:pt x="17" y="0"/>
                    </a:cubicBezTo>
                    <a:cubicBezTo>
                      <a:pt x="8" y="0"/>
                      <a:pt x="0" y="7"/>
                      <a:pt x="0" y="15"/>
                    </a:cubicBezTo>
                    <a:cubicBezTo>
                      <a:pt x="0" y="16"/>
                      <a:pt x="0" y="16"/>
                      <a:pt x="0" y="16"/>
                    </a:cubicBezTo>
                    <a:cubicBezTo>
                      <a:pt x="0" y="66"/>
                      <a:pt x="0" y="66"/>
                      <a:pt x="0" y="66"/>
                    </a:cubicBezTo>
                    <a:cubicBezTo>
                      <a:pt x="35" y="66"/>
                      <a:pt x="35" y="66"/>
                      <a:pt x="35" y="66"/>
                    </a:cubicBezTo>
                    <a:cubicBezTo>
                      <a:pt x="35" y="16"/>
                      <a:pt x="35" y="16"/>
                      <a:pt x="35" y="16"/>
                    </a:cubicBezTo>
                    <a:lnTo>
                      <a:pt x="35" y="1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1" name="Google Shape;3521;p54"/>
              <p:cNvSpPr/>
              <p:nvPr/>
            </p:nvSpPr>
            <p:spPr>
              <a:xfrm>
                <a:off x="5019308" y="3460160"/>
                <a:ext cx="60418" cy="84586"/>
              </a:xfrm>
              <a:custGeom>
                <a:avLst/>
                <a:gdLst/>
                <a:ahLst/>
                <a:cxnLst/>
                <a:rect l="l" t="t" r="r" b="b"/>
                <a:pathLst>
                  <a:path w="25" h="33" extrusionOk="0">
                    <a:moveTo>
                      <a:pt x="25" y="7"/>
                    </a:moveTo>
                    <a:cubicBezTo>
                      <a:pt x="25" y="3"/>
                      <a:pt x="19" y="0"/>
                      <a:pt x="12" y="0"/>
                    </a:cubicBezTo>
                    <a:cubicBezTo>
                      <a:pt x="5" y="0"/>
                      <a:pt x="0" y="3"/>
                      <a:pt x="0" y="7"/>
                    </a:cubicBezTo>
                    <a:cubicBezTo>
                      <a:pt x="0" y="8"/>
                      <a:pt x="0" y="8"/>
                      <a:pt x="0" y="8"/>
                    </a:cubicBezTo>
                    <a:cubicBezTo>
                      <a:pt x="0" y="33"/>
                      <a:pt x="0" y="33"/>
                      <a:pt x="0" y="33"/>
                    </a:cubicBezTo>
                    <a:cubicBezTo>
                      <a:pt x="25" y="33"/>
                      <a:pt x="25" y="33"/>
                      <a:pt x="25" y="33"/>
                    </a:cubicBezTo>
                    <a:cubicBezTo>
                      <a:pt x="25" y="8"/>
                      <a:pt x="25" y="8"/>
                      <a:pt x="25" y="8"/>
                    </a:cubicBezTo>
                    <a:lnTo>
                      <a:pt x="25" y="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2" name="Google Shape;3522;p54"/>
              <p:cNvSpPr/>
              <p:nvPr/>
            </p:nvSpPr>
            <p:spPr>
              <a:xfrm>
                <a:off x="5122019" y="3460160"/>
                <a:ext cx="66460" cy="84586"/>
              </a:xfrm>
              <a:custGeom>
                <a:avLst/>
                <a:gdLst/>
                <a:ahLst/>
                <a:cxnLst/>
                <a:rect l="l" t="t" r="r" b="b"/>
                <a:pathLst>
                  <a:path w="25" h="33" extrusionOk="0">
                    <a:moveTo>
                      <a:pt x="25" y="7"/>
                    </a:moveTo>
                    <a:cubicBezTo>
                      <a:pt x="25" y="3"/>
                      <a:pt x="20" y="0"/>
                      <a:pt x="13" y="0"/>
                    </a:cubicBezTo>
                    <a:cubicBezTo>
                      <a:pt x="6" y="0"/>
                      <a:pt x="0" y="3"/>
                      <a:pt x="0" y="7"/>
                    </a:cubicBezTo>
                    <a:cubicBezTo>
                      <a:pt x="0" y="8"/>
                      <a:pt x="0" y="8"/>
                      <a:pt x="0" y="8"/>
                    </a:cubicBezTo>
                    <a:cubicBezTo>
                      <a:pt x="0" y="33"/>
                      <a:pt x="0" y="33"/>
                      <a:pt x="0" y="33"/>
                    </a:cubicBezTo>
                    <a:cubicBezTo>
                      <a:pt x="25" y="33"/>
                      <a:pt x="25" y="33"/>
                      <a:pt x="25" y="33"/>
                    </a:cubicBezTo>
                    <a:cubicBezTo>
                      <a:pt x="25" y="8"/>
                      <a:pt x="25" y="8"/>
                      <a:pt x="25" y="8"/>
                    </a:cubicBezTo>
                    <a:lnTo>
                      <a:pt x="25" y="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3" name="Google Shape;3523;p54"/>
              <p:cNvSpPr/>
              <p:nvPr/>
            </p:nvSpPr>
            <p:spPr>
              <a:xfrm>
                <a:off x="5224729" y="3460160"/>
                <a:ext cx="60418" cy="84586"/>
              </a:xfrm>
              <a:custGeom>
                <a:avLst/>
                <a:gdLst/>
                <a:ahLst/>
                <a:cxnLst/>
                <a:rect l="l" t="t" r="r" b="b"/>
                <a:pathLst>
                  <a:path w="25" h="33" extrusionOk="0">
                    <a:moveTo>
                      <a:pt x="25" y="7"/>
                    </a:moveTo>
                    <a:cubicBezTo>
                      <a:pt x="25" y="3"/>
                      <a:pt x="20" y="0"/>
                      <a:pt x="13" y="0"/>
                    </a:cubicBezTo>
                    <a:cubicBezTo>
                      <a:pt x="6" y="0"/>
                      <a:pt x="0" y="3"/>
                      <a:pt x="0" y="7"/>
                    </a:cubicBezTo>
                    <a:cubicBezTo>
                      <a:pt x="0" y="8"/>
                      <a:pt x="0" y="8"/>
                      <a:pt x="0" y="8"/>
                    </a:cubicBezTo>
                    <a:cubicBezTo>
                      <a:pt x="0" y="33"/>
                      <a:pt x="0" y="33"/>
                      <a:pt x="0" y="33"/>
                    </a:cubicBezTo>
                    <a:cubicBezTo>
                      <a:pt x="25" y="33"/>
                      <a:pt x="25" y="33"/>
                      <a:pt x="25" y="33"/>
                    </a:cubicBezTo>
                    <a:cubicBezTo>
                      <a:pt x="25" y="8"/>
                      <a:pt x="25" y="8"/>
                      <a:pt x="25" y="8"/>
                    </a:cubicBezTo>
                    <a:lnTo>
                      <a:pt x="25" y="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4" name="Google Shape;3524;p54"/>
              <p:cNvSpPr/>
              <p:nvPr/>
            </p:nvSpPr>
            <p:spPr>
              <a:xfrm>
                <a:off x="5327440" y="3460160"/>
                <a:ext cx="60418" cy="84586"/>
              </a:xfrm>
              <a:custGeom>
                <a:avLst/>
                <a:gdLst/>
                <a:ahLst/>
                <a:cxnLst/>
                <a:rect l="l" t="t" r="r" b="b"/>
                <a:pathLst>
                  <a:path w="25" h="33" extrusionOk="0">
                    <a:moveTo>
                      <a:pt x="25" y="7"/>
                    </a:moveTo>
                    <a:cubicBezTo>
                      <a:pt x="25" y="3"/>
                      <a:pt x="19" y="0"/>
                      <a:pt x="13" y="0"/>
                    </a:cubicBezTo>
                    <a:cubicBezTo>
                      <a:pt x="6" y="0"/>
                      <a:pt x="0" y="3"/>
                      <a:pt x="0" y="7"/>
                    </a:cubicBezTo>
                    <a:cubicBezTo>
                      <a:pt x="0" y="8"/>
                      <a:pt x="0" y="8"/>
                      <a:pt x="0" y="8"/>
                    </a:cubicBezTo>
                    <a:cubicBezTo>
                      <a:pt x="0" y="33"/>
                      <a:pt x="0" y="33"/>
                      <a:pt x="0" y="33"/>
                    </a:cubicBezTo>
                    <a:cubicBezTo>
                      <a:pt x="25" y="33"/>
                      <a:pt x="25" y="33"/>
                      <a:pt x="25" y="33"/>
                    </a:cubicBezTo>
                    <a:cubicBezTo>
                      <a:pt x="25" y="8"/>
                      <a:pt x="25" y="8"/>
                      <a:pt x="25" y="8"/>
                    </a:cubicBezTo>
                    <a:lnTo>
                      <a:pt x="25" y="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5" name="Google Shape;3525;p54"/>
              <p:cNvSpPr/>
              <p:nvPr/>
            </p:nvSpPr>
            <p:spPr>
              <a:xfrm>
                <a:off x="5019308" y="3653499"/>
                <a:ext cx="60418" cy="84586"/>
              </a:xfrm>
              <a:custGeom>
                <a:avLst/>
                <a:gdLst/>
                <a:ahLst/>
                <a:cxnLst/>
                <a:rect l="l" t="t" r="r" b="b"/>
                <a:pathLst>
                  <a:path w="25" h="34" extrusionOk="0">
                    <a:moveTo>
                      <a:pt x="25" y="8"/>
                    </a:moveTo>
                    <a:cubicBezTo>
                      <a:pt x="25" y="3"/>
                      <a:pt x="19" y="0"/>
                      <a:pt x="12" y="0"/>
                    </a:cubicBezTo>
                    <a:cubicBezTo>
                      <a:pt x="5" y="0"/>
                      <a:pt x="0" y="3"/>
                      <a:pt x="0" y="8"/>
                    </a:cubicBezTo>
                    <a:cubicBezTo>
                      <a:pt x="0" y="8"/>
                      <a:pt x="0" y="8"/>
                      <a:pt x="0" y="8"/>
                    </a:cubicBezTo>
                    <a:cubicBezTo>
                      <a:pt x="0" y="34"/>
                      <a:pt x="0" y="34"/>
                      <a:pt x="0" y="34"/>
                    </a:cubicBezTo>
                    <a:cubicBezTo>
                      <a:pt x="25" y="34"/>
                      <a:pt x="25" y="34"/>
                      <a:pt x="25" y="34"/>
                    </a:cubicBezTo>
                    <a:cubicBezTo>
                      <a:pt x="25" y="8"/>
                      <a:pt x="25" y="8"/>
                      <a:pt x="25" y="8"/>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6" name="Google Shape;3526;p54"/>
              <p:cNvSpPr/>
              <p:nvPr/>
            </p:nvSpPr>
            <p:spPr>
              <a:xfrm>
                <a:off x="5122019" y="3653499"/>
                <a:ext cx="66460" cy="84586"/>
              </a:xfrm>
              <a:custGeom>
                <a:avLst/>
                <a:gdLst/>
                <a:ahLst/>
                <a:cxnLst/>
                <a:rect l="l" t="t" r="r" b="b"/>
                <a:pathLst>
                  <a:path w="25" h="34" extrusionOk="0">
                    <a:moveTo>
                      <a:pt x="25" y="8"/>
                    </a:moveTo>
                    <a:cubicBezTo>
                      <a:pt x="25" y="3"/>
                      <a:pt x="20" y="0"/>
                      <a:pt x="13" y="0"/>
                    </a:cubicBezTo>
                    <a:cubicBezTo>
                      <a:pt x="6" y="0"/>
                      <a:pt x="0" y="3"/>
                      <a:pt x="0" y="8"/>
                    </a:cubicBezTo>
                    <a:cubicBezTo>
                      <a:pt x="0" y="8"/>
                      <a:pt x="0" y="8"/>
                      <a:pt x="0" y="8"/>
                    </a:cubicBezTo>
                    <a:cubicBezTo>
                      <a:pt x="0" y="34"/>
                      <a:pt x="0" y="34"/>
                      <a:pt x="0" y="34"/>
                    </a:cubicBezTo>
                    <a:cubicBezTo>
                      <a:pt x="25" y="34"/>
                      <a:pt x="25" y="34"/>
                      <a:pt x="25" y="34"/>
                    </a:cubicBezTo>
                    <a:cubicBezTo>
                      <a:pt x="25" y="8"/>
                      <a:pt x="25" y="8"/>
                      <a:pt x="25" y="8"/>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7" name="Google Shape;3527;p54"/>
              <p:cNvSpPr/>
              <p:nvPr/>
            </p:nvSpPr>
            <p:spPr>
              <a:xfrm>
                <a:off x="5224729" y="3653499"/>
                <a:ext cx="60418" cy="84586"/>
              </a:xfrm>
              <a:custGeom>
                <a:avLst/>
                <a:gdLst/>
                <a:ahLst/>
                <a:cxnLst/>
                <a:rect l="l" t="t" r="r" b="b"/>
                <a:pathLst>
                  <a:path w="25" h="34" extrusionOk="0">
                    <a:moveTo>
                      <a:pt x="25" y="8"/>
                    </a:moveTo>
                    <a:cubicBezTo>
                      <a:pt x="25" y="3"/>
                      <a:pt x="20" y="0"/>
                      <a:pt x="13" y="0"/>
                    </a:cubicBezTo>
                    <a:cubicBezTo>
                      <a:pt x="6" y="0"/>
                      <a:pt x="0" y="3"/>
                      <a:pt x="0" y="8"/>
                    </a:cubicBezTo>
                    <a:cubicBezTo>
                      <a:pt x="0" y="8"/>
                      <a:pt x="0" y="8"/>
                      <a:pt x="0" y="8"/>
                    </a:cubicBezTo>
                    <a:cubicBezTo>
                      <a:pt x="0" y="34"/>
                      <a:pt x="0" y="34"/>
                      <a:pt x="0" y="34"/>
                    </a:cubicBezTo>
                    <a:cubicBezTo>
                      <a:pt x="25" y="34"/>
                      <a:pt x="25" y="34"/>
                      <a:pt x="25" y="34"/>
                    </a:cubicBezTo>
                    <a:cubicBezTo>
                      <a:pt x="25" y="8"/>
                      <a:pt x="25" y="8"/>
                      <a:pt x="25" y="8"/>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8" name="Google Shape;3528;p54"/>
              <p:cNvSpPr/>
              <p:nvPr/>
            </p:nvSpPr>
            <p:spPr>
              <a:xfrm>
                <a:off x="5327440" y="3653499"/>
                <a:ext cx="60418" cy="84586"/>
              </a:xfrm>
              <a:custGeom>
                <a:avLst/>
                <a:gdLst/>
                <a:ahLst/>
                <a:cxnLst/>
                <a:rect l="l" t="t" r="r" b="b"/>
                <a:pathLst>
                  <a:path w="25" h="34" extrusionOk="0">
                    <a:moveTo>
                      <a:pt x="25" y="8"/>
                    </a:moveTo>
                    <a:cubicBezTo>
                      <a:pt x="25" y="3"/>
                      <a:pt x="19" y="0"/>
                      <a:pt x="13" y="0"/>
                    </a:cubicBezTo>
                    <a:cubicBezTo>
                      <a:pt x="6" y="0"/>
                      <a:pt x="0" y="3"/>
                      <a:pt x="0" y="8"/>
                    </a:cubicBezTo>
                    <a:cubicBezTo>
                      <a:pt x="0" y="8"/>
                      <a:pt x="0" y="8"/>
                      <a:pt x="0" y="8"/>
                    </a:cubicBezTo>
                    <a:cubicBezTo>
                      <a:pt x="0" y="34"/>
                      <a:pt x="0" y="34"/>
                      <a:pt x="0" y="34"/>
                    </a:cubicBezTo>
                    <a:cubicBezTo>
                      <a:pt x="25" y="34"/>
                      <a:pt x="25" y="34"/>
                      <a:pt x="25" y="34"/>
                    </a:cubicBezTo>
                    <a:cubicBezTo>
                      <a:pt x="25" y="8"/>
                      <a:pt x="25" y="8"/>
                      <a:pt x="25" y="8"/>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9" name="Google Shape;3529;p54"/>
              <p:cNvSpPr/>
              <p:nvPr/>
            </p:nvSpPr>
            <p:spPr>
              <a:xfrm>
                <a:off x="4475547" y="3435994"/>
                <a:ext cx="84585" cy="138963"/>
              </a:xfrm>
              <a:custGeom>
                <a:avLst/>
                <a:gdLst/>
                <a:ahLst/>
                <a:cxnLst/>
                <a:rect l="l" t="t" r="r" b="b"/>
                <a:pathLst>
                  <a:path w="34" h="57" extrusionOk="0">
                    <a:moveTo>
                      <a:pt x="34" y="13"/>
                    </a:moveTo>
                    <a:cubicBezTo>
                      <a:pt x="34" y="6"/>
                      <a:pt x="26" y="0"/>
                      <a:pt x="17" y="0"/>
                    </a:cubicBezTo>
                    <a:cubicBezTo>
                      <a:pt x="8" y="0"/>
                      <a:pt x="0" y="6"/>
                      <a:pt x="0" y="13"/>
                    </a:cubicBezTo>
                    <a:cubicBezTo>
                      <a:pt x="0" y="14"/>
                      <a:pt x="0" y="14"/>
                      <a:pt x="0" y="14"/>
                    </a:cubicBezTo>
                    <a:cubicBezTo>
                      <a:pt x="0" y="57"/>
                      <a:pt x="0" y="57"/>
                      <a:pt x="0" y="57"/>
                    </a:cubicBezTo>
                    <a:cubicBezTo>
                      <a:pt x="34" y="57"/>
                      <a:pt x="34" y="57"/>
                      <a:pt x="34" y="57"/>
                    </a:cubicBezTo>
                    <a:cubicBezTo>
                      <a:pt x="34" y="14"/>
                      <a:pt x="34" y="14"/>
                      <a:pt x="34" y="14"/>
                    </a:cubicBezTo>
                    <a:lnTo>
                      <a:pt x="34" y="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0" name="Google Shape;3530;p54"/>
              <p:cNvSpPr/>
              <p:nvPr/>
            </p:nvSpPr>
            <p:spPr>
              <a:xfrm>
                <a:off x="3937826" y="3460161"/>
                <a:ext cx="54376" cy="114795"/>
              </a:xfrm>
              <a:custGeom>
                <a:avLst/>
                <a:gdLst/>
                <a:ahLst/>
                <a:cxnLst/>
                <a:rect l="l" t="t" r="r" b="b"/>
                <a:pathLst>
                  <a:path w="22" h="46" extrusionOk="0">
                    <a:moveTo>
                      <a:pt x="22" y="10"/>
                    </a:moveTo>
                    <a:cubicBezTo>
                      <a:pt x="22" y="4"/>
                      <a:pt x="17" y="0"/>
                      <a:pt x="11" y="0"/>
                    </a:cubicBezTo>
                    <a:cubicBezTo>
                      <a:pt x="5" y="0"/>
                      <a:pt x="0" y="4"/>
                      <a:pt x="0" y="10"/>
                    </a:cubicBezTo>
                    <a:cubicBezTo>
                      <a:pt x="0" y="11"/>
                      <a:pt x="0" y="11"/>
                      <a:pt x="0" y="11"/>
                    </a:cubicBezTo>
                    <a:cubicBezTo>
                      <a:pt x="0" y="46"/>
                      <a:pt x="0" y="46"/>
                      <a:pt x="0" y="46"/>
                    </a:cubicBezTo>
                    <a:cubicBezTo>
                      <a:pt x="22" y="46"/>
                      <a:pt x="22" y="46"/>
                      <a:pt x="22" y="46"/>
                    </a:cubicBezTo>
                    <a:cubicBezTo>
                      <a:pt x="22" y="11"/>
                      <a:pt x="22" y="11"/>
                      <a:pt x="22" y="11"/>
                    </a:cubicBezTo>
                    <a:lnTo>
                      <a:pt x="22" y="1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1" name="Google Shape;3531;p54"/>
              <p:cNvSpPr/>
              <p:nvPr/>
            </p:nvSpPr>
            <p:spPr>
              <a:xfrm>
                <a:off x="4040537" y="3653501"/>
                <a:ext cx="48334" cy="114795"/>
              </a:xfrm>
              <a:custGeom>
                <a:avLst/>
                <a:gdLst/>
                <a:ahLst/>
                <a:cxnLst/>
                <a:rect l="l" t="t" r="r" b="b"/>
                <a:pathLst>
                  <a:path w="21" h="46" extrusionOk="0">
                    <a:moveTo>
                      <a:pt x="21" y="11"/>
                    </a:moveTo>
                    <a:cubicBezTo>
                      <a:pt x="21" y="5"/>
                      <a:pt x="17" y="0"/>
                      <a:pt x="11" y="0"/>
                    </a:cubicBezTo>
                    <a:cubicBezTo>
                      <a:pt x="5" y="0"/>
                      <a:pt x="0" y="5"/>
                      <a:pt x="0" y="11"/>
                    </a:cubicBezTo>
                    <a:cubicBezTo>
                      <a:pt x="0" y="11"/>
                      <a:pt x="0" y="11"/>
                      <a:pt x="0" y="11"/>
                    </a:cubicBezTo>
                    <a:cubicBezTo>
                      <a:pt x="0" y="46"/>
                      <a:pt x="0" y="46"/>
                      <a:pt x="0" y="46"/>
                    </a:cubicBezTo>
                    <a:cubicBezTo>
                      <a:pt x="21" y="46"/>
                      <a:pt x="21" y="46"/>
                      <a:pt x="21" y="46"/>
                    </a:cubicBezTo>
                    <a:cubicBezTo>
                      <a:pt x="21" y="11"/>
                      <a:pt x="21" y="11"/>
                      <a:pt x="21" y="11"/>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2" name="Google Shape;3532;p54"/>
              <p:cNvSpPr/>
              <p:nvPr/>
            </p:nvSpPr>
            <p:spPr>
              <a:xfrm>
                <a:off x="4137206" y="3653501"/>
                <a:ext cx="48334" cy="114795"/>
              </a:xfrm>
              <a:custGeom>
                <a:avLst/>
                <a:gdLst/>
                <a:ahLst/>
                <a:cxnLst/>
                <a:rect l="l" t="t" r="r" b="b"/>
                <a:pathLst>
                  <a:path w="21" h="46" extrusionOk="0">
                    <a:moveTo>
                      <a:pt x="21" y="11"/>
                    </a:moveTo>
                    <a:cubicBezTo>
                      <a:pt x="21" y="5"/>
                      <a:pt x="16" y="0"/>
                      <a:pt x="10" y="0"/>
                    </a:cubicBezTo>
                    <a:cubicBezTo>
                      <a:pt x="5" y="0"/>
                      <a:pt x="0" y="5"/>
                      <a:pt x="0" y="11"/>
                    </a:cubicBezTo>
                    <a:cubicBezTo>
                      <a:pt x="0" y="11"/>
                      <a:pt x="0" y="11"/>
                      <a:pt x="0" y="11"/>
                    </a:cubicBezTo>
                    <a:cubicBezTo>
                      <a:pt x="0" y="46"/>
                      <a:pt x="0" y="46"/>
                      <a:pt x="0" y="46"/>
                    </a:cubicBezTo>
                    <a:cubicBezTo>
                      <a:pt x="21" y="46"/>
                      <a:pt x="21" y="46"/>
                      <a:pt x="21" y="46"/>
                    </a:cubicBezTo>
                    <a:cubicBezTo>
                      <a:pt x="21" y="11"/>
                      <a:pt x="21" y="11"/>
                      <a:pt x="21" y="11"/>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3" name="Google Shape;3533;p54"/>
              <p:cNvSpPr/>
              <p:nvPr/>
            </p:nvSpPr>
            <p:spPr>
              <a:xfrm>
                <a:off x="4233875" y="3653501"/>
                <a:ext cx="54376" cy="114795"/>
              </a:xfrm>
              <a:custGeom>
                <a:avLst/>
                <a:gdLst/>
                <a:ahLst/>
                <a:cxnLst/>
                <a:rect l="l" t="t" r="r" b="b"/>
                <a:pathLst>
                  <a:path w="22" h="46" extrusionOk="0">
                    <a:moveTo>
                      <a:pt x="22" y="11"/>
                    </a:moveTo>
                    <a:cubicBezTo>
                      <a:pt x="22" y="5"/>
                      <a:pt x="17" y="0"/>
                      <a:pt x="11" y="0"/>
                    </a:cubicBezTo>
                    <a:cubicBezTo>
                      <a:pt x="5" y="0"/>
                      <a:pt x="0" y="5"/>
                      <a:pt x="0" y="11"/>
                    </a:cubicBezTo>
                    <a:cubicBezTo>
                      <a:pt x="0" y="11"/>
                      <a:pt x="0" y="11"/>
                      <a:pt x="0" y="11"/>
                    </a:cubicBezTo>
                    <a:cubicBezTo>
                      <a:pt x="0" y="46"/>
                      <a:pt x="0" y="46"/>
                      <a:pt x="0" y="46"/>
                    </a:cubicBezTo>
                    <a:cubicBezTo>
                      <a:pt x="22" y="46"/>
                      <a:pt x="22" y="46"/>
                      <a:pt x="22" y="46"/>
                    </a:cubicBezTo>
                    <a:cubicBezTo>
                      <a:pt x="22" y="11"/>
                      <a:pt x="22" y="11"/>
                      <a:pt x="22" y="11"/>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4" name="Google Shape;3534;p54"/>
              <p:cNvSpPr/>
              <p:nvPr/>
            </p:nvSpPr>
            <p:spPr>
              <a:xfrm>
                <a:off x="4330543" y="3653501"/>
                <a:ext cx="54376" cy="114795"/>
              </a:xfrm>
              <a:custGeom>
                <a:avLst/>
                <a:gdLst/>
                <a:ahLst/>
                <a:cxnLst/>
                <a:rect l="l" t="t" r="r" b="b"/>
                <a:pathLst>
                  <a:path w="22" h="46" extrusionOk="0">
                    <a:moveTo>
                      <a:pt x="22" y="11"/>
                    </a:moveTo>
                    <a:cubicBezTo>
                      <a:pt x="22" y="5"/>
                      <a:pt x="17" y="0"/>
                      <a:pt x="11" y="0"/>
                    </a:cubicBezTo>
                    <a:cubicBezTo>
                      <a:pt x="5" y="0"/>
                      <a:pt x="0" y="5"/>
                      <a:pt x="0" y="11"/>
                    </a:cubicBezTo>
                    <a:cubicBezTo>
                      <a:pt x="0" y="11"/>
                      <a:pt x="0" y="11"/>
                      <a:pt x="0" y="11"/>
                    </a:cubicBezTo>
                    <a:cubicBezTo>
                      <a:pt x="0" y="46"/>
                      <a:pt x="0" y="46"/>
                      <a:pt x="0" y="46"/>
                    </a:cubicBezTo>
                    <a:cubicBezTo>
                      <a:pt x="22" y="46"/>
                      <a:pt x="22" y="46"/>
                      <a:pt x="22" y="46"/>
                    </a:cubicBezTo>
                    <a:cubicBezTo>
                      <a:pt x="22" y="11"/>
                      <a:pt x="22" y="11"/>
                      <a:pt x="22" y="11"/>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5" name="Google Shape;3535;p54"/>
              <p:cNvSpPr/>
              <p:nvPr/>
            </p:nvSpPr>
            <p:spPr>
              <a:xfrm>
                <a:off x="3937826" y="3653501"/>
                <a:ext cx="54376" cy="114795"/>
              </a:xfrm>
              <a:custGeom>
                <a:avLst/>
                <a:gdLst/>
                <a:ahLst/>
                <a:cxnLst/>
                <a:rect l="l" t="t" r="r" b="b"/>
                <a:pathLst>
                  <a:path w="22" h="46" extrusionOk="0">
                    <a:moveTo>
                      <a:pt x="22" y="11"/>
                    </a:moveTo>
                    <a:cubicBezTo>
                      <a:pt x="22" y="5"/>
                      <a:pt x="17" y="0"/>
                      <a:pt x="11" y="0"/>
                    </a:cubicBezTo>
                    <a:cubicBezTo>
                      <a:pt x="5" y="0"/>
                      <a:pt x="0" y="5"/>
                      <a:pt x="0" y="11"/>
                    </a:cubicBezTo>
                    <a:cubicBezTo>
                      <a:pt x="0" y="11"/>
                      <a:pt x="0" y="11"/>
                      <a:pt x="0" y="11"/>
                    </a:cubicBezTo>
                    <a:cubicBezTo>
                      <a:pt x="0" y="46"/>
                      <a:pt x="0" y="46"/>
                      <a:pt x="0" y="46"/>
                    </a:cubicBezTo>
                    <a:cubicBezTo>
                      <a:pt x="22" y="46"/>
                      <a:pt x="22" y="46"/>
                      <a:pt x="22" y="46"/>
                    </a:cubicBezTo>
                    <a:cubicBezTo>
                      <a:pt x="22" y="11"/>
                      <a:pt x="22" y="11"/>
                      <a:pt x="22" y="11"/>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6" name="Google Shape;3536;p54"/>
              <p:cNvSpPr/>
              <p:nvPr/>
            </p:nvSpPr>
            <p:spPr>
              <a:xfrm>
                <a:off x="4584299" y="3411827"/>
                <a:ext cx="24000" cy="1632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7" name="Google Shape;3537;p54"/>
              <p:cNvSpPr/>
              <p:nvPr/>
            </p:nvSpPr>
            <p:spPr>
              <a:xfrm>
                <a:off x="4433254" y="3411827"/>
                <a:ext cx="24000" cy="1632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8" name="Google Shape;3538;p54"/>
              <p:cNvSpPr/>
              <p:nvPr/>
            </p:nvSpPr>
            <p:spPr>
              <a:xfrm>
                <a:off x="4433254" y="3375576"/>
                <a:ext cx="174600" cy="366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9" name="Google Shape;3539;p54"/>
              <p:cNvSpPr/>
              <p:nvPr/>
            </p:nvSpPr>
            <p:spPr>
              <a:xfrm>
                <a:off x="3708238" y="3333283"/>
                <a:ext cx="187296" cy="36251"/>
              </a:xfrm>
              <a:custGeom>
                <a:avLst/>
                <a:gdLst/>
                <a:ahLst/>
                <a:cxnLst/>
                <a:rect l="l" t="t" r="r" b="b"/>
                <a:pathLst>
                  <a:path w="31" h="6" extrusionOk="0">
                    <a:moveTo>
                      <a:pt x="7" y="0"/>
                    </a:moveTo>
                    <a:lnTo>
                      <a:pt x="16" y="0"/>
                    </a:lnTo>
                    <a:lnTo>
                      <a:pt x="24" y="0"/>
                    </a:lnTo>
                    <a:lnTo>
                      <a:pt x="31" y="6"/>
                    </a:lnTo>
                    <a:lnTo>
                      <a:pt x="31" y="6"/>
                    </a:lnTo>
                    <a:lnTo>
                      <a:pt x="16" y="6"/>
                    </a:lnTo>
                    <a:lnTo>
                      <a:pt x="0" y="6"/>
                    </a:lnTo>
                    <a:lnTo>
                      <a:pt x="0" y="6"/>
                    </a:lnTo>
                    <a:lnTo>
                      <a:pt x="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0" name="Google Shape;3540;p54"/>
              <p:cNvSpPr/>
              <p:nvPr/>
            </p:nvSpPr>
            <p:spPr>
              <a:xfrm>
                <a:off x="3762614" y="3435994"/>
                <a:ext cx="84585" cy="138963"/>
              </a:xfrm>
              <a:custGeom>
                <a:avLst/>
                <a:gdLst/>
                <a:ahLst/>
                <a:cxnLst/>
                <a:rect l="l" t="t" r="r" b="b"/>
                <a:pathLst>
                  <a:path w="33" h="57" extrusionOk="0">
                    <a:moveTo>
                      <a:pt x="0" y="13"/>
                    </a:moveTo>
                    <a:cubicBezTo>
                      <a:pt x="0" y="6"/>
                      <a:pt x="8" y="0"/>
                      <a:pt x="17" y="0"/>
                    </a:cubicBezTo>
                    <a:cubicBezTo>
                      <a:pt x="26" y="0"/>
                      <a:pt x="33" y="6"/>
                      <a:pt x="33" y="13"/>
                    </a:cubicBezTo>
                    <a:cubicBezTo>
                      <a:pt x="33" y="14"/>
                      <a:pt x="33" y="14"/>
                      <a:pt x="33" y="14"/>
                    </a:cubicBezTo>
                    <a:cubicBezTo>
                      <a:pt x="33" y="57"/>
                      <a:pt x="33" y="57"/>
                      <a:pt x="33" y="57"/>
                    </a:cubicBezTo>
                    <a:cubicBezTo>
                      <a:pt x="0" y="57"/>
                      <a:pt x="0" y="57"/>
                      <a:pt x="0" y="57"/>
                    </a:cubicBezTo>
                    <a:cubicBezTo>
                      <a:pt x="0" y="14"/>
                      <a:pt x="0" y="14"/>
                      <a:pt x="0" y="14"/>
                    </a:cubicBezTo>
                    <a:lnTo>
                      <a:pt x="0" y="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1" name="Google Shape;3541;p54"/>
              <p:cNvSpPr/>
              <p:nvPr/>
            </p:nvSpPr>
            <p:spPr>
              <a:xfrm>
                <a:off x="4487630" y="3641417"/>
                <a:ext cx="66460" cy="120837"/>
              </a:xfrm>
              <a:custGeom>
                <a:avLst/>
                <a:gdLst/>
                <a:ahLst/>
                <a:cxnLst/>
                <a:rect l="l" t="t" r="r" b="b"/>
                <a:pathLst>
                  <a:path w="28" h="49" extrusionOk="0">
                    <a:moveTo>
                      <a:pt x="28" y="11"/>
                    </a:moveTo>
                    <a:cubicBezTo>
                      <a:pt x="28" y="5"/>
                      <a:pt x="22" y="0"/>
                      <a:pt x="14" y="0"/>
                    </a:cubicBezTo>
                    <a:cubicBezTo>
                      <a:pt x="6" y="0"/>
                      <a:pt x="0" y="5"/>
                      <a:pt x="0" y="11"/>
                    </a:cubicBezTo>
                    <a:cubicBezTo>
                      <a:pt x="0" y="12"/>
                      <a:pt x="0" y="12"/>
                      <a:pt x="0" y="12"/>
                    </a:cubicBezTo>
                    <a:cubicBezTo>
                      <a:pt x="0" y="49"/>
                      <a:pt x="0" y="49"/>
                      <a:pt x="0" y="49"/>
                    </a:cubicBezTo>
                    <a:cubicBezTo>
                      <a:pt x="28" y="49"/>
                      <a:pt x="28" y="49"/>
                      <a:pt x="28" y="49"/>
                    </a:cubicBezTo>
                    <a:cubicBezTo>
                      <a:pt x="28" y="12"/>
                      <a:pt x="28" y="12"/>
                      <a:pt x="28" y="12"/>
                    </a:cubicBezTo>
                    <a:lnTo>
                      <a:pt x="28" y="1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2" name="Google Shape;3542;p54"/>
              <p:cNvSpPr/>
              <p:nvPr/>
            </p:nvSpPr>
            <p:spPr>
              <a:xfrm>
                <a:off x="4662842" y="3659542"/>
                <a:ext cx="42293" cy="60418"/>
              </a:xfrm>
              <a:custGeom>
                <a:avLst/>
                <a:gdLst/>
                <a:ahLst/>
                <a:cxnLst/>
                <a:rect l="l" t="t" r="r" b="b"/>
                <a:pathLst>
                  <a:path w="17" h="24" extrusionOk="0">
                    <a:moveTo>
                      <a:pt x="17" y="24"/>
                    </a:moveTo>
                    <a:cubicBezTo>
                      <a:pt x="17" y="7"/>
                      <a:pt x="17" y="7"/>
                      <a:pt x="17" y="7"/>
                    </a:cubicBezTo>
                    <a:cubicBezTo>
                      <a:pt x="17" y="7"/>
                      <a:pt x="17" y="7"/>
                      <a:pt x="17" y="7"/>
                    </a:cubicBezTo>
                    <a:cubicBezTo>
                      <a:pt x="17" y="3"/>
                      <a:pt x="13" y="0"/>
                      <a:pt x="9" y="0"/>
                    </a:cubicBezTo>
                    <a:cubicBezTo>
                      <a:pt x="4" y="0"/>
                      <a:pt x="0" y="3"/>
                      <a:pt x="0" y="7"/>
                    </a:cubicBezTo>
                    <a:cubicBezTo>
                      <a:pt x="0" y="7"/>
                      <a:pt x="0" y="7"/>
                      <a:pt x="0" y="7"/>
                    </a:cubicBezTo>
                    <a:cubicBezTo>
                      <a:pt x="0" y="24"/>
                      <a:pt x="0" y="24"/>
                      <a:pt x="0" y="24"/>
                    </a:cubicBezTo>
                    <a:lnTo>
                      <a:pt x="17" y="24"/>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3" name="Google Shape;3543;p54"/>
              <p:cNvSpPr/>
              <p:nvPr/>
            </p:nvSpPr>
            <p:spPr>
              <a:xfrm>
                <a:off x="3768656" y="3641417"/>
                <a:ext cx="72502" cy="120837"/>
              </a:xfrm>
              <a:custGeom>
                <a:avLst/>
                <a:gdLst/>
                <a:ahLst/>
                <a:cxnLst/>
                <a:rect l="l" t="t" r="r" b="b"/>
                <a:pathLst>
                  <a:path w="28" h="49" extrusionOk="0">
                    <a:moveTo>
                      <a:pt x="0" y="11"/>
                    </a:moveTo>
                    <a:cubicBezTo>
                      <a:pt x="0" y="5"/>
                      <a:pt x="6" y="0"/>
                      <a:pt x="14" y="0"/>
                    </a:cubicBezTo>
                    <a:cubicBezTo>
                      <a:pt x="22" y="0"/>
                      <a:pt x="28" y="5"/>
                      <a:pt x="28" y="11"/>
                    </a:cubicBezTo>
                    <a:cubicBezTo>
                      <a:pt x="28" y="12"/>
                      <a:pt x="28" y="12"/>
                      <a:pt x="28" y="12"/>
                    </a:cubicBezTo>
                    <a:cubicBezTo>
                      <a:pt x="28" y="49"/>
                      <a:pt x="28" y="49"/>
                      <a:pt x="28" y="49"/>
                    </a:cubicBezTo>
                    <a:cubicBezTo>
                      <a:pt x="0" y="49"/>
                      <a:pt x="0" y="49"/>
                      <a:pt x="0" y="49"/>
                    </a:cubicBezTo>
                    <a:cubicBezTo>
                      <a:pt x="0" y="12"/>
                      <a:pt x="0" y="12"/>
                      <a:pt x="0" y="12"/>
                    </a:cubicBezTo>
                    <a:lnTo>
                      <a:pt x="0" y="1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4" name="Google Shape;3544;p54"/>
              <p:cNvSpPr/>
              <p:nvPr/>
            </p:nvSpPr>
            <p:spPr>
              <a:xfrm>
                <a:off x="3714280" y="3411827"/>
                <a:ext cx="24000" cy="1632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5" name="Google Shape;3545;p54"/>
              <p:cNvSpPr/>
              <p:nvPr/>
            </p:nvSpPr>
            <p:spPr>
              <a:xfrm>
                <a:off x="3865325" y="3411827"/>
                <a:ext cx="24000" cy="1632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6" name="Google Shape;3546;p54"/>
              <p:cNvSpPr/>
              <p:nvPr/>
            </p:nvSpPr>
            <p:spPr>
              <a:xfrm>
                <a:off x="4578257" y="3641417"/>
                <a:ext cx="36600" cy="1632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7" name="Google Shape;3547;p54"/>
              <p:cNvSpPr/>
              <p:nvPr/>
            </p:nvSpPr>
            <p:spPr>
              <a:xfrm>
                <a:off x="4427212" y="3641417"/>
                <a:ext cx="36600" cy="1632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8" name="Google Shape;3548;p54"/>
              <p:cNvSpPr/>
              <p:nvPr/>
            </p:nvSpPr>
            <p:spPr>
              <a:xfrm>
                <a:off x="3708238" y="3641417"/>
                <a:ext cx="36600" cy="1632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9" name="Google Shape;3549;p54"/>
              <p:cNvSpPr/>
              <p:nvPr/>
            </p:nvSpPr>
            <p:spPr>
              <a:xfrm>
                <a:off x="3859283" y="3641417"/>
                <a:ext cx="36600" cy="1632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0" name="Google Shape;3550;p54"/>
              <p:cNvSpPr/>
              <p:nvPr/>
            </p:nvSpPr>
            <p:spPr>
              <a:xfrm>
                <a:off x="3714280" y="3375576"/>
                <a:ext cx="174600" cy="366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1" name="Google Shape;3551;p54"/>
              <p:cNvSpPr/>
              <p:nvPr/>
            </p:nvSpPr>
            <p:spPr>
              <a:xfrm>
                <a:off x="3762614" y="3043274"/>
                <a:ext cx="108752" cy="54377"/>
              </a:xfrm>
              <a:custGeom>
                <a:avLst/>
                <a:gdLst/>
                <a:ahLst/>
                <a:cxnLst/>
                <a:rect l="l" t="t" r="r" b="b"/>
                <a:pathLst>
                  <a:path w="18" h="9" extrusionOk="0">
                    <a:moveTo>
                      <a:pt x="17" y="0"/>
                    </a:moveTo>
                    <a:lnTo>
                      <a:pt x="16" y="6"/>
                    </a:lnTo>
                    <a:lnTo>
                      <a:pt x="14" y="6"/>
                    </a:lnTo>
                    <a:lnTo>
                      <a:pt x="14" y="4"/>
                    </a:lnTo>
                    <a:lnTo>
                      <a:pt x="12" y="4"/>
                    </a:lnTo>
                    <a:lnTo>
                      <a:pt x="12" y="6"/>
                    </a:lnTo>
                    <a:lnTo>
                      <a:pt x="9" y="6"/>
                    </a:lnTo>
                    <a:lnTo>
                      <a:pt x="9" y="0"/>
                    </a:lnTo>
                    <a:lnTo>
                      <a:pt x="8" y="0"/>
                    </a:lnTo>
                    <a:lnTo>
                      <a:pt x="8" y="6"/>
                    </a:lnTo>
                    <a:lnTo>
                      <a:pt x="6" y="6"/>
                    </a:lnTo>
                    <a:lnTo>
                      <a:pt x="6" y="4"/>
                    </a:lnTo>
                    <a:lnTo>
                      <a:pt x="4" y="4"/>
                    </a:lnTo>
                    <a:lnTo>
                      <a:pt x="4" y="6"/>
                    </a:lnTo>
                    <a:lnTo>
                      <a:pt x="2" y="6"/>
                    </a:lnTo>
                    <a:lnTo>
                      <a:pt x="1" y="0"/>
                    </a:lnTo>
                    <a:lnTo>
                      <a:pt x="0" y="0"/>
                    </a:lnTo>
                    <a:lnTo>
                      <a:pt x="0" y="6"/>
                    </a:lnTo>
                    <a:lnTo>
                      <a:pt x="0" y="9"/>
                    </a:lnTo>
                    <a:lnTo>
                      <a:pt x="1" y="9"/>
                    </a:lnTo>
                    <a:lnTo>
                      <a:pt x="4" y="9"/>
                    </a:lnTo>
                    <a:lnTo>
                      <a:pt x="6" y="9"/>
                    </a:lnTo>
                    <a:lnTo>
                      <a:pt x="8" y="9"/>
                    </a:lnTo>
                    <a:lnTo>
                      <a:pt x="9" y="9"/>
                    </a:lnTo>
                    <a:lnTo>
                      <a:pt x="12" y="9"/>
                    </a:lnTo>
                    <a:lnTo>
                      <a:pt x="14" y="9"/>
                    </a:lnTo>
                    <a:lnTo>
                      <a:pt x="17" y="9"/>
                    </a:lnTo>
                    <a:lnTo>
                      <a:pt x="18" y="9"/>
                    </a:lnTo>
                    <a:lnTo>
                      <a:pt x="18" y="6"/>
                    </a:lnTo>
                    <a:lnTo>
                      <a:pt x="18" y="0"/>
                    </a:lnTo>
                    <a:lnTo>
                      <a:pt x="1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2" name="Google Shape;3552;p54"/>
              <p:cNvSpPr/>
              <p:nvPr/>
            </p:nvSpPr>
            <p:spPr>
              <a:xfrm>
                <a:off x="4457421" y="3043274"/>
                <a:ext cx="102711" cy="54377"/>
              </a:xfrm>
              <a:custGeom>
                <a:avLst/>
                <a:gdLst/>
                <a:ahLst/>
                <a:cxnLst/>
                <a:rect l="l" t="t" r="r" b="b"/>
                <a:pathLst>
                  <a:path w="17" h="9" extrusionOk="0">
                    <a:moveTo>
                      <a:pt x="1" y="0"/>
                    </a:moveTo>
                    <a:lnTo>
                      <a:pt x="2" y="6"/>
                    </a:lnTo>
                    <a:lnTo>
                      <a:pt x="3" y="6"/>
                    </a:lnTo>
                    <a:lnTo>
                      <a:pt x="3" y="4"/>
                    </a:lnTo>
                    <a:lnTo>
                      <a:pt x="5" y="4"/>
                    </a:lnTo>
                    <a:lnTo>
                      <a:pt x="5" y="6"/>
                    </a:lnTo>
                    <a:lnTo>
                      <a:pt x="8" y="6"/>
                    </a:lnTo>
                    <a:lnTo>
                      <a:pt x="8" y="0"/>
                    </a:lnTo>
                    <a:lnTo>
                      <a:pt x="10" y="0"/>
                    </a:lnTo>
                    <a:lnTo>
                      <a:pt x="10" y="6"/>
                    </a:lnTo>
                    <a:lnTo>
                      <a:pt x="12" y="6"/>
                    </a:lnTo>
                    <a:lnTo>
                      <a:pt x="12" y="4"/>
                    </a:lnTo>
                    <a:lnTo>
                      <a:pt x="13" y="4"/>
                    </a:lnTo>
                    <a:lnTo>
                      <a:pt x="13" y="6"/>
                    </a:lnTo>
                    <a:lnTo>
                      <a:pt x="16" y="6"/>
                    </a:lnTo>
                    <a:lnTo>
                      <a:pt x="16" y="0"/>
                    </a:lnTo>
                    <a:lnTo>
                      <a:pt x="17" y="0"/>
                    </a:lnTo>
                    <a:lnTo>
                      <a:pt x="17" y="6"/>
                    </a:lnTo>
                    <a:lnTo>
                      <a:pt x="17" y="9"/>
                    </a:lnTo>
                    <a:lnTo>
                      <a:pt x="16" y="9"/>
                    </a:lnTo>
                    <a:lnTo>
                      <a:pt x="13" y="9"/>
                    </a:lnTo>
                    <a:lnTo>
                      <a:pt x="12" y="9"/>
                    </a:lnTo>
                    <a:lnTo>
                      <a:pt x="10" y="9"/>
                    </a:lnTo>
                    <a:lnTo>
                      <a:pt x="8" y="9"/>
                    </a:lnTo>
                    <a:lnTo>
                      <a:pt x="5" y="9"/>
                    </a:lnTo>
                    <a:lnTo>
                      <a:pt x="3" y="9"/>
                    </a:lnTo>
                    <a:lnTo>
                      <a:pt x="1" y="9"/>
                    </a:lnTo>
                    <a:lnTo>
                      <a:pt x="0" y="9"/>
                    </a:lnTo>
                    <a:lnTo>
                      <a:pt x="0" y="6"/>
                    </a:lnTo>
                    <a:lnTo>
                      <a:pt x="0" y="0"/>
                    </a:lnTo>
                    <a:lnTo>
                      <a:pt x="1"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3" name="Google Shape;3553;p54"/>
              <p:cNvSpPr/>
              <p:nvPr/>
            </p:nvSpPr>
            <p:spPr>
              <a:xfrm>
                <a:off x="4100955" y="3037232"/>
                <a:ext cx="120900" cy="2112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4" name="Google Shape;3554;p54"/>
              <p:cNvSpPr/>
              <p:nvPr/>
            </p:nvSpPr>
            <p:spPr>
              <a:xfrm>
                <a:off x="4046579" y="3200362"/>
                <a:ext cx="229500" cy="48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5" name="Google Shape;3555;p54"/>
              <p:cNvSpPr/>
              <p:nvPr/>
            </p:nvSpPr>
            <p:spPr>
              <a:xfrm>
                <a:off x="4137206" y="3079525"/>
                <a:ext cx="48000" cy="549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6" name="Google Shape;3556;p54"/>
              <p:cNvSpPr/>
              <p:nvPr/>
            </p:nvSpPr>
            <p:spPr>
              <a:xfrm>
                <a:off x="4131164" y="2831809"/>
                <a:ext cx="60418" cy="30209"/>
              </a:xfrm>
              <a:custGeom>
                <a:avLst/>
                <a:gdLst/>
                <a:ahLst/>
                <a:cxnLst/>
                <a:rect l="l" t="t" r="r" b="b"/>
                <a:pathLst>
                  <a:path w="25" h="13" extrusionOk="0">
                    <a:moveTo>
                      <a:pt x="25" y="13"/>
                    </a:moveTo>
                    <a:cubicBezTo>
                      <a:pt x="25" y="12"/>
                      <a:pt x="25" y="12"/>
                      <a:pt x="25" y="12"/>
                    </a:cubicBezTo>
                    <a:cubicBezTo>
                      <a:pt x="25" y="6"/>
                      <a:pt x="19" y="0"/>
                      <a:pt x="12" y="0"/>
                    </a:cubicBezTo>
                    <a:cubicBezTo>
                      <a:pt x="6" y="0"/>
                      <a:pt x="0" y="6"/>
                      <a:pt x="0" y="12"/>
                    </a:cubicBezTo>
                    <a:cubicBezTo>
                      <a:pt x="0" y="13"/>
                      <a:pt x="0" y="13"/>
                      <a:pt x="0" y="13"/>
                    </a:cubicBezTo>
                    <a:lnTo>
                      <a:pt x="25" y="1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7" name="Google Shape;3557;p54"/>
              <p:cNvSpPr/>
              <p:nvPr/>
            </p:nvSpPr>
            <p:spPr>
              <a:xfrm>
                <a:off x="4125117" y="3006099"/>
                <a:ext cx="78900" cy="30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8" name="Google Shape;3558;p54"/>
              <p:cNvSpPr/>
              <p:nvPr/>
            </p:nvSpPr>
            <p:spPr>
              <a:xfrm>
                <a:off x="4100950" y="2962281"/>
                <a:ext cx="120900" cy="438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9" name="Google Shape;3559;p54"/>
              <p:cNvSpPr/>
              <p:nvPr/>
            </p:nvSpPr>
            <p:spPr>
              <a:xfrm>
                <a:off x="4131159" y="2862125"/>
                <a:ext cx="60600" cy="1065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0" name="Google Shape;3560;p54"/>
              <p:cNvSpPr/>
              <p:nvPr/>
            </p:nvSpPr>
            <p:spPr>
              <a:xfrm>
                <a:off x="4155331" y="2765349"/>
                <a:ext cx="18300" cy="789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1" name="Google Shape;3561;p54"/>
              <p:cNvSpPr/>
              <p:nvPr/>
            </p:nvSpPr>
            <p:spPr>
              <a:xfrm>
                <a:off x="3623653" y="3460161"/>
                <a:ext cx="42293" cy="84586"/>
              </a:xfrm>
              <a:custGeom>
                <a:avLst/>
                <a:gdLst/>
                <a:ahLst/>
                <a:cxnLst/>
                <a:rect l="l" t="t" r="r" b="b"/>
                <a:pathLst>
                  <a:path w="16" h="33" extrusionOk="0">
                    <a:moveTo>
                      <a:pt x="0" y="7"/>
                    </a:moveTo>
                    <a:cubicBezTo>
                      <a:pt x="0" y="3"/>
                      <a:pt x="4" y="0"/>
                      <a:pt x="8" y="0"/>
                    </a:cubicBezTo>
                    <a:cubicBezTo>
                      <a:pt x="12" y="0"/>
                      <a:pt x="16" y="3"/>
                      <a:pt x="16" y="7"/>
                    </a:cubicBezTo>
                    <a:cubicBezTo>
                      <a:pt x="16" y="8"/>
                      <a:pt x="16" y="8"/>
                      <a:pt x="16" y="8"/>
                    </a:cubicBezTo>
                    <a:cubicBezTo>
                      <a:pt x="16" y="33"/>
                      <a:pt x="16" y="33"/>
                      <a:pt x="16" y="33"/>
                    </a:cubicBezTo>
                    <a:cubicBezTo>
                      <a:pt x="0" y="33"/>
                      <a:pt x="0" y="33"/>
                      <a:pt x="0" y="33"/>
                    </a:cubicBezTo>
                    <a:cubicBezTo>
                      <a:pt x="0" y="8"/>
                      <a:pt x="0" y="8"/>
                      <a:pt x="0" y="8"/>
                    </a:cubicBezTo>
                    <a:lnTo>
                      <a:pt x="0" y="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2" name="Google Shape;3562;p54"/>
              <p:cNvSpPr/>
              <p:nvPr/>
            </p:nvSpPr>
            <p:spPr>
              <a:xfrm>
                <a:off x="3545110" y="3460161"/>
                <a:ext cx="42293" cy="84586"/>
              </a:xfrm>
              <a:custGeom>
                <a:avLst/>
                <a:gdLst/>
                <a:ahLst/>
                <a:cxnLst/>
                <a:rect l="l" t="t" r="r" b="b"/>
                <a:pathLst>
                  <a:path w="16" h="33" extrusionOk="0">
                    <a:moveTo>
                      <a:pt x="0" y="7"/>
                    </a:moveTo>
                    <a:cubicBezTo>
                      <a:pt x="0" y="3"/>
                      <a:pt x="4" y="0"/>
                      <a:pt x="8" y="0"/>
                    </a:cubicBezTo>
                    <a:cubicBezTo>
                      <a:pt x="12" y="0"/>
                      <a:pt x="16" y="3"/>
                      <a:pt x="16" y="7"/>
                    </a:cubicBezTo>
                    <a:cubicBezTo>
                      <a:pt x="16" y="8"/>
                      <a:pt x="16" y="8"/>
                      <a:pt x="16" y="8"/>
                    </a:cubicBezTo>
                    <a:cubicBezTo>
                      <a:pt x="16" y="33"/>
                      <a:pt x="16" y="33"/>
                      <a:pt x="16" y="33"/>
                    </a:cubicBezTo>
                    <a:cubicBezTo>
                      <a:pt x="0" y="33"/>
                      <a:pt x="0" y="33"/>
                      <a:pt x="0" y="33"/>
                    </a:cubicBezTo>
                    <a:cubicBezTo>
                      <a:pt x="0" y="8"/>
                      <a:pt x="0" y="8"/>
                      <a:pt x="0" y="8"/>
                    </a:cubicBezTo>
                    <a:lnTo>
                      <a:pt x="0" y="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3" name="Google Shape;3563;p54"/>
              <p:cNvSpPr/>
              <p:nvPr/>
            </p:nvSpPr>
            <p:spPr>
              <a:xfrm>
                <a:off x="3345730" y="3460161"/>
                <a:ext cx="42293" cy="84586"/>
              </a:xfrm>
              <a:custGeom>
                <a:avLst/>
                <a:gdLst/>
                <a:ahLst/>
                <a:cxnLst/>
                <a:rect l="l" t="t" r="r" b="b"/>
                <a:pathLst>
                  <a:path w="16" h="33" extrusionOk="0">
                    <a:moveTo>
                      <a:pt x="0" y="7"/>
                    </a:moveTo>
                    <a:cubicBezTo>
                      <a:pt x="0" y="3"/>
                      <a:pt x="4" y="0"/>
                      <a:pt x="8" y="0"/>
                    </a:cubicBezTo>
                    <a:cubicBezTo>
                      <a:pt x="12" y="0"/>
                      <a:pt x="16" y="3"/>
                      <a:pt x="16" y="7"/>
                    </a:cubicBezTo>
                    <a:cubicBezTo>
                      <a:pt x="16" y="8"/>
                      <a:pt x="16" y="8"/>
                      <a:pt x="16" y="8"/>
                    </a:cubicBezTo>
                    <a:cubicBezTo>
                      <a:pt x="16" y="33"/>
                      <a:pt x="16" y="33"/>
                      <a:pt x="16" y="33"/>
                    </a:cubicBezTo>
                    <a:cubicBezTo>
                      <a:pt x="0" y="33"/>
                      <a:pt x="0" y="33"/>
                      <a:pt x="0" y="33"/>
                    </a:cubicBezTo>
                    <a:cubicBezTo>
                      <a:pt x="0" y="8"/>
                      <a:pt x="0" y="8"/>
                      <a:pt x="0" y="8"/>
                    </a:cubicBezTo>
                    <a:lnTo>
                      <a:pt x="0" y="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4" name="Google Shape;3564;p54"/>
              <p:cNvSpPr/>
              <p:nvPr/>
            </p:nvSpPr>
            <p:spPr>
              <a:xfrm>
                <a:off x="3436357" y="3460161"/>
                <a:ext cx="60418" cy="84586"/>
              </a:xfrm>
              <a:custGeom>
                <a:avLst/>
                <a:gdLst/>
                <a:ahLst/>
                <a:cxnLst/>
                <a:rect l="l" t="t" r="r" b="b"/>
                <a:pathLst>
                  <a:path w="25" h="33" extrusionOk="0">
                    <a:moveTo>
                      <a:pt x="0" y="7"/>
                    </a:moveTo>
                    <a:cubicBezTo>
                      <a:pt x="0" y="3"/>
                      <a:pt x="5" y="0"/>
                      <a:pt x="12" y="0"/>
                    </a:cubicBezTo>
                    <a:cubicBezTo>
                      <a:pt x="19" y="0"/>
                      <a:pt x="25" y="3"/>
                      <a:pt x="25" y="7"/>
                    </a:cubicBezTo>
                    <a:cubicBezTo>
                      <a:pt x="25" y="8"/>
                      <a:pt x="25" y="8"/>
                      <a:pt x="25" y="8"/>
                    </a:cubicBezTo>
                    <a:cubicBezTo>
                      <a:pt x="25" y="33"/>
                      <a:pt x="25" y="33"/>
                      <a:pt x="25" y="33"/>
                    </a:cubicBezTo>
                    <a:cubicBezTo>
                      <a:pt x="0" y="33"/>
                      <a:pt x="0" y="33"/>
                      <a:pt x="0" y="33"/>
                    </a:cubicBezTo>
                    <a:cubicBezTo>
                      <a:pt x="0" y="8"/>
                      <a:pt x="0" y="8"/>
                      <a:pt x="0" y="8"/>
                    </a:cubicBezTo>
                    <a:lnTo>
                      <a:pt x="0" y="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5" name="Google Shape;3565;p54"/>
              <p:cNvSpPr/>
              <p:nvPr/>
            </p:nvSpPr>
            <p:spPr>
              <a:xfrm>
                <a:off x="3412190" y="3641417"/>
                <a:ext cx="84585" cy="163130"/>
              </a:xfrm>
              <a:custGeom>
                <a:avLst/>
                <a:gdLst/>
                <a:ahLst/>
                <a:cxnLst/>
                <a:rect l="l" t="t" r="r" b="b"/>
                <a:pathLst>
                  <a:path w="35" h="66" extrusionOk="0">
                    <a:moveTo>
                      <a:pt x="0" y="15"/>
                    </a:moveTo>
                    <a:cubicBezTo>
                      <a:pt x="0" y="7"/>
                      <a:pt x="8" y="0"/>
                      <a:pt x="17" y="0"/>
                    </a:cubicBezTo>
                    <a:cubicBezTo>
                      <a:pt x="27" y="0"/>
                      <a:pt x="35" y="7"/>
                      <a:pt x="35" y="15"/>
                    </a:cubicBezTo>
                    <a:cubicBezTo>
                      <a:pt x="35" y="16"/>
                      <a:pt x="35" y="16"/>
                      <a:pt x="35" y="16"/>
                    </a:cubicBezTo>
                    <a:cubicBezTo>
                      <a:pt x="35" y="66"/>
                      <a:pt x="35" y="66"/>
                      <a:pt x="35" y="66"/>
                    </a:cubicBezTo>
                    <a:cubicBezTo>
                      <a:pt x="0" y="66"/>
                      <a:pt x="0" y="66"/>
                      <a:pt x="0" y="66"/>
                    </a:cubicBezTo>
                    <a:cubicBezTo>
                      <a:pt x="0" y="16"/>
                      <a:pt x="0" y="16"/>
                      <a:pt x="0" y="16"/>
                    </a:cubicBezTo>
                    <a:lnTo>
                      <a:pt x="0" y="1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6" name="Google Shape;3566;p54"/>
              <p:cNvSpPr/>
              <p:nvPr/>
            </p:nvSpPr>
            <p:spPr>
              <a:xfrm>
                <a:off x="3243020" y="3460161"/>
                <a:ext cx="66460" cy="84586"/>
              </a:xfrm>
              <a:custGeom>
                <a:avLst/>
                <a:gdLst/>
                <a:ahLst/>
                <a:cxnLst/>
                <a:rect l="l" t="t" r="r" b="b"/>
                <a:pathLst>
                  <a:path w="25" h="33" extrusionOk="0">
                    <a:moveTo>
                      <a:pt x="0" y="7"/>
                    </a:moveTo>
                    <a:cubicBezTo>
                      <a:pt x="0" y="3"/>
                      <a:pt x="6" y="0"/>
                      <a:pt x="13" y="0"/>
                    </a:cubicBezTo>
                    <a:cubicBezTo>
                      <a:pt x="20" y="0"/>
                      <a:pt x="25" y="3"/>
                      <a:pt x="25" y="7"/>
                    </a:cubicBezTo>
                    <a:cubicBezTo>
                      <a:pt x="25" y="8"/>
                      <a:pt x="25" y="8"/>
                      <a:pt x="25" y="8"/>
                    </a:cubicBezTo>
                    <a:cubicBezTo>
                      <a:pt x="25" y="33"/>
                      <a:pt x="25" y="33"/>
                      <a:pt x="25" y="33"/>
                    </a:cubicBezTo>
                    <a:cubicBezTo>
                      <a:pt x="0" y="33"/>
                      <a:pt x="0" y="33"/>
                      <a:pt x="0" y="33"/>
                    </a:cubicBezTo>
                    <a:cubicBezTo>
                      <a:pt x="0" y="8"/>
                      <a:pt x="0" y="8"/>
                      <a:pt x="0" y="8"/>
                    </a:cubicBezTo>
                    <a:lnTo>
                      <a:pt x="0" y="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7" name="Google Shape;3567;p54"/>
              <p:cNvSpPr/>
              <p:nvPr/>
            </p:nvSpPr>
            <p:spPr>
              <a:xfrm>
                <a:off x="3140309" y="3460161"/>
                <a:ext cx="60418" cy="84586"/>
              </a:xfrm>
              <a:custGeom>
                <a:avLst/>
                <a:gdLst/>
                <a:ahLst/>
                <a:cxnLst/>
                <a:rect l="l" t="t" r="r" b="b"/>
                <a:pathLst>
                  <a:path w="25" h="33" extrusionOk="0">
                    <a:moveTo>
                      <a:pt x="0" y="7"/>
                    </a:moveTo>
                    <a:cubicBezTo>
                      <a:pt x="0" y="3"/>
                      <a:pt x="5" y="0"/>
                      <a:pt x="12" y="0"/>
                    </a:cubicBezTo>
                    <a:cubicBezTo>
                      <a:pt x="19" y="0"/>
                      <a:pt x="25" y="3"/>
                      <a:pt x="25" y="7"/>
                    </a:cubicBezTo>
                    <a:cubicBezTo>
                      <a:pt x="25" y="8"/>
                      <a:pt x="25" y="8"/>
                      <a:pt x="25" y="8"/>
                    </a:cubicBezTo>
                    <a:cubicBezTo>
                      <a:pt x="25" y="33"/>
                      <a:pt x="25" y="33"/>
                      <a:pt x="25" y="33"/>
                    </a:cubicBezTo>
                    <a:cubicBezTo>
                      <a:pt x="0" y="33"/>
                      <a:pt x="0" y="33"/>
                      <a:pt x="0" y="33"/>
                    </a:cubicBezTo>
                    <a:cubicBezTo>
                      <a:pt x="0" y="8"/>
                      <a:pt x="0" y="8"/>
                      <a:pt x="0" y="8"/>
                    </a:cubicBezTo>
                    <a:lnTo>
                      <a:pt x="0" y="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8" name="Google Shape;3568;p54"/>
              <p:cNvSpPr/>
              <p:nvPr/>
            </p:nvSpPr>
            <p:spPr>
              <a:xfrm>
                <a:off x="3037599" y="3460161"/>
                <a:ext cx="60418" cy="84586"/>
              </a:xfrm>
              <a:custGeom>
                <a:avLst/>
                <a:gdLst/>
                <a:ahLst/>
                <a:cxnLst/>
                <a:rect l="l" t="t" r="r" b="b"/>
                <a:pathLst>
                  <a:path w="25" h="33" extrusionOk="0">
                    <a:moveTo>
                      <a:pt x="0" y="7"/>
                    </a:moveTo>
                    <a:cubicBezTo>
                      <a:pt x="0" y="3"/>
                      <a:pt x="5" y="0"/>
                      <a:pt x="12" y="0"/>
                    </a:cubicBezTo>
                    <a:cubicBezTo>
                      <a:pt x="19" y="0"/>
                      <a:pt x="25" y="3"/>
                      <a:pt x="25" y="7"/>
                    </a:cubicBezTo>
                    <a:cubicBezTo>
                      <a:pt x="25" y="8"/>
                      <a:pt x="25" y="8"/>
                      <a:pt x="25" y="8"/>
                    </a:cubicBezTo>
                    <a:cubicBezTo>
                      <a:pt x="25" y="33"/>
                      <a:pt x="25" y="33"/>
                      <a:pt x="25" y="33"/>
                    </a:cubicBezTo>
                    <a:cubicBezTo>
                      <a:pt x="0" y="33"/>
                      <a:pt x="0" y="33"/>
                      <a:pt x="0" y="33"/>
                    </a:cubicBezTo>
                    <a:cubicBezTo>
                      <a:pt x="0" y="8"/>
                      <a:pt x="0" y="8"/>
                      <a:pt x="0" y="8"/>
                    </a:cubicBezTo>
                    <a:lnTo>
                      <a:pt x="0" y="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9" name="Google Shape;3569;p54"/>
              <p:cNvSpPr/>
              <p:nvPr/>
            </p:nvSpPr>
            <p:spPr>
              <a:xfrm>
                <a:off x="2934888" y="3460161"/>
                <a:ext cx="60418" cy="84586"/>
              </a:xfrm>
              <a:custGeom>
                <a:avLst/>
                <a:gdLst/>
                <a:ahLst/>
                <a:cxnLst/>
                <a:rect l="l" t="t" r="r" b="b"/>
                <a:pathLst>
                  <a:path w="25" h="33" extrusionOk="0">
                    <a:moveTo>
                      <a:pt x="0" y="7"/>
                    </a:moveTo>
                    <a:cubicBezTo>
                      <a:pt x="0" y="3"/>
                      <a:pt x="5" y="0"/>
                      <a:pt x="12" y="0"/>
                    </a:cubicBezTo>
                    <a:cubicBezTo>
                      <a:pt x="19" y="0"/>
                      <a:pt x="25" y="3"/>
                      <a:pt x="25" y="7"/>
                    </a:cubicBezTo>
                    <a:cubicBezTo>
                      <a:pt x="25" y="8"/>
                      <a:pt x="25" y="8"/>
                      <a:pt x="25" y="8"/>
                    </a:cubicBezTo>
                    <a:cubicBezTo>
                      <a:pt x="25" y="33"/>
                      <a:pt x="25" y="33"/>
                      <a:pt x="25" y="33"/>
                    </a:cubicBezTo>
                    <a:cubicBezTo>
                      <a:pt x="0" y="33"/>
                      <a:pt x="0" y="33"/>
                      <a:pt x="0" y="33"/>
                    </a:cubicBezTo>
                    <a:cubicBezTo>
                      <a:pt x="0" y="8"/>
                      <a:pt x="0" y="8"/>
                      <a:pt x="0" y="8"/>
                    </a:cubicBezTo>
                    <a:lnTo>
                      <a:pt x="0" y="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0" name="Google Shape;3570;p54"/>
              <p:cNvSpPr/>
              <p:nvPr/>
            </p:nvSpPr>
            <p:spPr>
              <a:xfrm>
                <a:off x="3243020" y="3653501"/>
                <a:ext cx="66460" cy="84586"/>
              </a:xfrm>
              <a:custGeom>
                <a:avLst/>
                <a:gdLst/>
                <a:ahLst/>
                <a:cxnLst/>
                <a:rect l="l" t="t" r="r" b="b"/>
                <a:pathLst>
                  <a:path w="25" h="34" extrusionOk="0">
                    <a:moveTo>
                      <a:pt x="0" y="8"/>
                    </a:moveTo>
                    <a:cubicBezTo>
                      <a:pt x="0" y="3"/>
                      <a:pt x="6" y="0"/>
                      <a:pt x="13" y="0"/>
                    </a:cubicBezTo>
                    <a:cubicBezTo>
                      <a:pt x="20" y="0"/>
                      <a:pt x="25" y="3"/>
                      <a:pt x="25" y="8"/>
                    </a:cubicBezTo>
                    <a:cubicBezTo>
                      <a:pt x="25" y="8"/>
                      <a:pt x="25" y="8"/>
                      <a:pt x="25" y="8"/>
                    </a:cubicBezTo>
                    <a:cubicBezTo>
                      <a:pt x="25" y="34"/>
                      <a:pt x="25" y="34"/>
                      <a:pt x="25" y="34"/>
                    </a:cubicBezTo>
                    <a:cubicBezTo>
                      <a:pt x="0" y="34"/>
                      <a:pt x="0" y="34"/>
                      <a:pt x="0" y="34"/>
                    </a:cubicBezTo>
                    <a:cubicBezTo>
                      <a:pt x="0" y="8"/>
                      <a:pt x="0" y="8"/>
                      <a:pt x="0" y="8"/>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1" name="Google Shape;3571;p54"/>
              <p:cNvSpPr/>
              <p:nvPr/>
            </p:nvSpPr>
            <p:spPr>
              <a:xfrm>
                <a:off x="3140309" y="3653501"/>
                <a:ext cx="60418" cy="84586"/>
              </a:xfrm>
              <a:custGeom>
                <a:avLst/>
                <a:gdLst/>
                <a:ahLst/>
                <a:cxnLst/>
                <a:rect l="l" t="t" r="r" b="b"/>
                <a:pathLst>
                  <a:path w="25" h="34" extrusionOk="0">
                    <a:moveTo>
                      <a:pt x="0" y="8"/>
                    </a:moveTo>
                    <a:cubicBezTo>
                      <a:pt x="0" y="3"/>
                      <a:pt x="5" y="0"/>
                      <a:pt x="12" y="0"/>
                    </a:cubicBezTo>
                    <a:cubicBezTo>
                      <a:pt x="19" y="0"/>
                      <a:pt x="25" y="3"/>
                      <a:pt x="25" y="8"/>
                    </a:cubicBezTo>
                    <a:cubicBezTo>
                      <a:pt x="25" y="8"/>
                      <a:pt x="25" y="8"/>
                      <a:pt x="25" y="8"/>
                    </a:cubicBezTo>
                    <a:cubicBezTo>
                      <a:pt x="25" y="34"/>
                      <a:pt x="25" y="34"/>
                      <a:pt x="25" y="34"/>
                    </a:cubicBezTo>
                    <a:cubicBezTo>
                      <a:pt x="0" y="34"/>
                      <a:pt x="0" y="34"/>
                      <a:pt x="0" y="34"/>
                    </a:cubicBezTo>
                    <a:cubicBezTo>
                      <a:pt x="0" y="8"/>
                      <a:pt x="0" y="8"/>
                      <a:pt x="0" y="8"/>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2" name="Google Shape;3572;p54"/>
              <p:cNvSpPr/>
              <p:nvPr/>
            </p:nvSpPr>
            <p:spPr>
              <a:xfrm>
                <a:off x="3037599" y="3653501"/>
                <a:ext cx="60418" cy="84586"/>
              </a:xfrm>
              <a:custGeom>
                <a:avLst/>
                <a:gdLst/>
                <a:ahLst/>
                <a:cxnLst/>
                <a:rect l="l" t="t" r="r" b="b"/>
                <a:pathLst>
                  <a:path w="25" h="34" extrusionOk="0">
                    <a:moveTo>
                      <a:pt x="0" y="8"/>
                    </a:moveTo>
                    <a:cubicBezTo>
                      <a:pt x="0" y="3"/>
                      <a:pt x="5" y="0"/>
                      <a:pt x="12" y="0"/>
                    </a:cubicBezTo>
                    <a:cubicBezTo>
                      <a:pt x="19" y="0"/>
                      <a:pt x="25" y="3"/>
                      <a:pt x="25" y="8"/>
                    </a:cubicBezTo>
                    <a:cubicBezTo>
                      <a:pt x="25" y="8"/>
                      <a:pt x="25" y="8"/>
                      <a:pt x="25" y="8"/>
                    </a:cubicBezTo>
                    <a:cubicBezTo>
                      <a:pt x="25" y="34"/>
                      <a:pt x="25" y="34"/>
                      <a:pt x="25" y="34"/>
                    </a:cubicBezTo>
                    <a:cubicBezTo>
                      <a:pt x="0" y="34"/>
                      <a:pt x="0" y="34"/>
                      <a:pt x="0" y="34"/>
                    </a:cubicBezTo>
                    <a:cubicBezTo>
                      <a:pt x="0" y="8"/>
                      <a:pt x="0" y="8"/>
                      <a:pt x="0" y="8"/>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3" name="Google Shape;3573;p54"/>
              <p:cNvSpPr/>
              <p:nvPr/>
            </p:nvSpPr>
            <p:spPr>
              <a:xfrm>
                <a:off x="2934888" y="3653501"/>
                <a:ext cx="60418" cy="84586"/>
              </a:xfrm>
              <a:custGeom>
                <a:avLst/>
                <a:gdLst/>
                <a:ahLst/>
                <a:cxnLst/>
                <a:rect l="l" t="t" r="r" b="b"/>
                <a:pathLst>
                  <a:path w="25" h="34" extrusionOk="0">
                    <a:moveTo>
                      <a:pt x="0" y="8"/>
                    </a:moveTo>
                    <a:cubicBezTo>
                      <a:pt x="0" y="3"/>
                      <a:pt x="5" y="0"/>
                      <a:pt x="12" y="0"/>
                    </a:cubicBezTo>
                    <a:cubicBezTo>
                      <a:pt x="19" y="0"/>
                      <a:pt x="25" y="3"/>
                      <a:pt x="25" y="8"/>
                    </a:cubicBezTo>
                    <a:cubicBezTo>
                      <a:pt x="25" y="8"/>
                      <a:pt x="25" y="8"/>
                      <a:pt x="25" y="8"/>
                    </a:cubicBezTo>
                    <a:cubicBezTo>
                      <a:pt x="25" y="34"/>
                      <a:pt x="25" y="34"/>
                      <a:pt x="25" y="34"/>
                    </a:cubicBezTo>
                    <a:cubicBezTo>
                      <a:pt x="0" y="34"/>
                      <a:pt x="0" y="34"/>
                      <a:pt x="0" y="34"/>
                    </a:cubicBezTo>
                    <a:cubicBezTo>
                      <a:pt x="0" y="8"/>
                      <a:pt x="0" y="8"/>
                      <a:pt x="0" y="8"/>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4" name="Google Shape;3574;p54"/>
              <p:cNvSpPr/>
              <p:nvPr/>
            </p:nvSpPr>
            <p:spPr>
              <a:xfrm>
                <a:off x="3623653" y="3659542"/>
                <a:ext cx="42293" cy="60418"/>
              </a:xfrm>
              <a:custGeom>
                <a:avLst/>
                <a:gdLst/>
                <a:ahLst/>
                <a:cxnLst/>
                <a:rect l="l" t="t" r="r" b="b"/>
                <a:pathLst>
                  <a:path w="17" h="24" extrusionOk="0">
                    <a:moveTo>
                      <a:pt x="0" y="24"/>
                    </a:moveTo>
                    <a:cubicBezTo>
                      <a:pt x="0" y="7"/>
                      <a:pt x="0" y="7"/>
                      <a:pt x="0" y="7"/>
                    </a:cubicBezTo>
                    <a:cubicBezTo>
                      <a:pt x="0" y="7"/>
                      <a:pt x="0" y="7"/>
                      <a:pt x="0" y="7"/>
                    </a:cubicBezTo>
                    <a:cubicBezTo>
                      <a:pt x="0" y="3"/>
                      <a:pt x="4" y="0"/>
                      <a:pt x="8" y="0"/>
                    </a:cubicBezTo>
                    <a:cubicBezTo>
                      <a:pt x="13" y="0"/>
                      <a:pt x="17" y="3"/>
                      <a:pt x="17" y="7"/>
                    </a:cubicBezTo>
                    <a:cubicBezTo>
                      <a:pt x="17" y="7"/>
                      <a:pt x="17" y="7"/>
                      <a:pt x="17" y="7"/>
                    </a:cubicBezTo>
                    <a:cubicBezTo>
                      <a:pt x="17" y="24"/>
                      <a:pt x="17" y="24"/>
                      <a:pt x="17" y="24"/>
                    </a:cubicBezTo>
                    <a:lnTo>
                      <a:pt x="0" y="24"/>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5" name="Google Shape;3575;p54"/>
              <p:cNvSpPr/>
              <p:nvPr/>
            </p:nvSpPr>
            <p:spPr>
              <a:xfrm>
                <a:off x="2904679" y="3599124"/>
                <a:ext cx="2513100" cy="126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6" name="Google Shape;3576;p54"/>
              <p:cNvSpPr/>
              <p:nvPr/>
            </p:nvSpPr>
            <p:spPr>
              <a:xfrm>
                <a:off x="3007390" y="3393701"/>
                <a:ext cx="18300" cy="19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7" name="Google Shape;3577;p54"/>
              <p:cNvSpPr/>
              <p:nvPr/>
            </p:nvSpPr>
            <p:spPr>
              <a:xfrm>
                <a:off x="3110100" y="3393701"/>
                <a:ext cx="18300" cy="19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8" name="Google Shape;3578;p54"/>
              <p:cNvSpPr/>
              <p:nvPr/>
            </p:nvSpPr>
            <p:spPr>
              <a:xfrm>
                <a:off x="2995306" y="3381617"/>
                <a:ext cx="42300" cy="240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9" name="Google Shape;3579;p54"/>
              <p:cNvSpPr/>
              <p:nvPr/>
            </p:nvSpPr>
            <p:spPr>
              <a:xfrm>
                <a:off x="3098017" y="3381617"/>
                <a:ext cx="42300" cy="240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0" name="Google Shape;3580;p54"/>
              <p:cNvSpPr/>
              <p:nvPr/>
            </p:nvSpPr>
            <p:spPr>
              <a:xfrm>
                <a:off x="3212811" y="3393701"/>
                <a:ext cx="24000" cy="19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1" name="Google Shape;3581;p54"/>
              <p:cNvSpPr/>
              <p:nvPr/>
            </p:nvSpPr>
            <p:spPr>
              <a:xfrm>
                <a:off x="3206769" y="3381617"/>
                <a:ext cx="36600" cy="240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2" name="Google Shape;3582;p54"/>
              <p:cNvSpPr/>
              <p:nvPr/>
            </p:nvSpPr>
            <p:spPr>
              <a:xfrm>
                <a:off x="3315521" y="3393701"/>
                <a:ext cx="24000" cy="19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3" name="Google Shape;3583;p54"/>
              <p:cNvSpPr/>
              <p:nvPr/>
            </p:nvSpPr>
            <p:spPr>
              <a:xfrm>
                <a:off x="3309479" y="3381617"/>
                <a:ext cx="36600" cy="240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4" name="Google Shape;3584;p54"/>
              <p:cNvSpPr/>
              <p:nvPr/>
            </p:nvSpPr>
            <p:spPr>
              <a:xfrm>
                <a:off x="3400106" y="3393701"/>
                <a:ext cx="24000" cy="19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5" name="Google Shape;3585;p54"/>
              <p:cNvSpPr/>
              <p:nvPr/>
            </p:nvSpPr>
            <p:spPr>
              <a:xfrm>
                <a:off x="3394065" y="3381617"/>
                <a:ext cx="36600" cy="240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6" name="Google Shape;3586;p54"/>
              <p:cNvSpPr/>
              <p:nvPr/>
            </p:nvSpPr>
            <p:spPr>
              <a:xfrm>
                <a:off x="3508859" y="3393701"/>
                <a:ext cx="24000" cy="19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7" name="Google Shape;3587;p54"/>
              <p:cNvSpPr/>
              <p:nvPr/>
            </p:nvSpPr>
            <p:spPr>
              <a:xfrm>
                <a:off x="3502817" y="3381617"/>
                <a:ext cx="36600" cy="240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8" name="Google Shape;3588;p54"/>
              <p:cNvSpPr/>
              <p:nvPr/>
            </p:nvSpPr>
            <p:spPr>
              <a:xfrm>
                <a:off x="3593444" y="3393701"/>
                <a:ext cx="18300" cy="19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9" name="Google Shape;3589;p54"/>
              <p:cNvSpPr/>
              <p:nvPr/>
            </p:nvSpPr>
            <p:spPr>
              <a:xfrm>
                <a:off x="3587402" y="3381617"/>
                <a:ext cx="36600" cy="240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0" name="Google Shape;3590;p54"/>
              <p:cNvSpPr/>
              <p:nvPr/>
            </p:nvSpPr>
            <p:spPr>
              <a:xfrm>
                <a:off x="3007390" y="3629333"/>
                <a:ext cx="18300" cy="1746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1" name="Google Shape;3591;p54"/>
              <p:cNvSpPr/>
              <p:nvPr/>
            </p:nvSpPr>
            <p:spPr>
              <a:xfrm>
                <a:off x="3110100" y="3629333"/>
                <a:ext cx="18300" cy="1746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2" name="Google Shape;3592;p54"/>
              <p:cNvSpPr/>
              <p:nvPr/>
            </p:nvSpPr>
            <p:spPr>
              <a:xfrm>
                <a:off x="2995306" y="3623291"/>
                <a:ext cx="42300" cy="240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3" name="Google Shape;3593;p54"/>
              <p:cNvSpPr/>
              <p:nvPr/>
            </p:nvSpPr>
            <p:spPr>
              <a:xfrm>
                <a:off x="3098017" y="3623291"/>
                <a:ext cx="42300" cy="240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4" name="Google Shape;3594;p54"/>
              <p:cNvSpPr/>
              <p:nvPr/>
            </p:nvSpPr>
            <p:spPr>
              <a:xfrm>
                <a:off x="3212811" y="3629333"/>
                <a:ext cx="24000" cy="1746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5" name="Google Shape;3595;p54"/>
              <p:cNvSpPr/>
              <p:nvPr/>
            </p:nvSpPr>
            <p:spPr>
              <a:xfrm>
                <a:off x="3206769" y="3623291"/>
                <a:ext cx="36600" cy="240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6" name="Google Shape;3596;p54"/>
              <p:cNvSpPr/>
              <p:nvPr/>
            </p:nvSpPr>
            <p:spPr>
              <a:xfrm>
                <a:off x="3315521" y="3629333"/>
                <a:ext cx="24000" cy="1746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7" name="Google Shape;3597;p54"/>
              <p:cNvSpPr/>
              <p:nvPr/>
            </p:nvSpPr>
            <p:spPr>
              <a:xfrm>
                <a:off x="3309479" y="3623291"/>
                <a:ext cx="36600" cy="240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8" name="Google Shape;3598;p54"/>
              <p:cNvSpPr/>
              <p:nvPr/>
            </p:nvSpPr>
            <p:spPr>
              <a:xfrm>
                <a:off x="3375939" y="3629333"/>
                <a:ext cx="18300" cy="1746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9" name="Google Shape;3599;p54"/>
              <p:cNvSpPr/>
              <p:nvPr/>
            </p:nvSpPr>
            <p:spPr>
              <a:xfrm>
                <a:off x="3369897" y="3623291"/>
                <a:ext cx="36600" cy="240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0" name="Google Shape;3600;p54"/>
              <p:cNvSpPr/>
              <p:nvPr/>
            </p:nvSpPr>
            <p:spPr>
              <a:xfrm>
                <a:off x="3520942" y="3629333"/>
                <a:ext cx="18300" cy="1746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1" name="Google Shape;3601;p54"/>
              <p:cNvSpPr/>
              <p:nvPr/>
            </p:nvSpPr>
            <p:spPr>
              <a:xfrm>
                <a:off x="3508859" y="3623291"/>
                <a:ext cx="42300" cy="240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2" name="Google Shape;3602;p54"/>
              <p:cNvSpPr/>
              <p:nvPr/>
            </p:nvSpPr>
            <p:spPr>
              <a:xfrm>
                <a:off x="3581360" y="3629333"/>
                <a:ext cx="24000" cy="1746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3" name="Google Shape;3603;p54"/>
              <p:cNvSpPr/>
              <p:nvPr/>
            </p:nvSpPr>
            <p:spPr>
              <a:xfrm>
                <a:off x="3575319" y="3623291"/>
                <a:ext cx="36600" cy="240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4" name="Google Shape;3604;p54"/>
              <p:cNvSpPr/>
              <p:nvPr/>
            </p:nvSpPr>
            <p:spPr>
              <a:xfrm>
                <a:off x="5297231" y="3393701"/>
                <a:ext cx="24000" cy="19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5" name="Google Shape;3605;p54"/>
              <p:cNvSpPr/>
              <p:nvPr/>
            </p:nvSpPr>
            <p:spPr>
              <a:xfrm>
                <a:off x="5200562" y="3393701"/>
                <a:ext cx="18300" cy="19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6" name="Google Shape;3606;p54"/>
              <p:cNvSpPr/>
              <p:nvPr/>
            </p:nvSpPr>
            <p:spPr>
              <a:xfrm>
                <a:off x="5291189" y="3381617"/>
                <a:ext cx="36600" cy="240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7" name="Google Shape;3607;p54"/>
              <p:cNvSpPr/>
              <p:nvPr/>
            </p:nvSpPr>
            <p:spPr>
              <a:xfrm>
                <a:off x="5188479" y="3381617"/>
                <a:ext cx="42300" cy="240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8" name="Google Shape;3608;p54"/>
              <p:cNvSpPr/>
              <p:nvPr/>
            </p:nvSpPr>
            <p:spPr>
              <a:xfrm>
                <a:off x="5091810" y="3393701"/>
                <a:ext cx="24000" cy="19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9" name="Google Shape;3609;p54"/>
              <p:cNvSpPr/>
              <p:nvPr/>
            </p:nvSpPr>
            <p:spPr>
              <a:xfrm>
                <a:off x="5079726" y="3381617"/>
                <a:ext cx="42300" cy="240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0" name="Google Shape;3610;p54"/>
              <p:cNvSpPr/>
              <p:nvPr/>
            </p:nvSpPr>
            <p:spPr>
              <a:xfrm>
                <a:off x="4989099" y="3393701"/>
                <a:ext cx="18300" cy="19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1" name="Google Shape;3611;p54"/>
              <p:cNvSpPr/>
              <p:nvPr/>
            </p:nvSpPr>
            <p:spPr>
              <a:xfrm>
                <a:off x="4977016" y="3381617"/>
                <a:ext cx="42300" cy="240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2" name="Google Shape;3612;p54"/>
              <p:cNvSpPr/>
              <p:nvPr/>
            </p:nvSpPr>
            <p:spPr>
              <a:xfrm>
                <a:off x="4904514" y="3393701"/>
                <a:ext cx="24000" cy="19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3" name="Google Shape;3613;p54"/>
              <p:cNvSpPr/>
              <p:nvPr/>
            </p:nvSpPr>
            <p:spPr>
              <a:xfrm>
                <a:off x="4898472" y="3381617"/>
                <a:ext cx="36600" cy="240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4" name="Google Shape;3614;p54"/>
              <p:cNvSpPr/>
              <p:nvPr/>
            </p:nvSpPr>
            <p:spPr>
              <a:xfrm>
                <a:off x="4795762" y="3393701"/>
                <a:ext cx="24000" cy="19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5" name="Google Shape;3615;p54"/>
              <p:cNvSpPr/>
              <p:nvPr/>
            </p:nvSpPr>
            <p:spPr>
              <a:xfrm>
                <a:off x="4783678" y="3381617"/>
                <a:ext cx="42300" cy="240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6" name="Google Shape;3616;p54"/>
              <p:cNvSpPr/>
              <p:nvPr/>
            </p:nvSpPr>
            <p:spPr>
              <a:xfrm>
                <a:off x="4711177" y="3393701"/>
                <a:ext cx="24000" cy="19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7" name="Google Shape;3617;p54"/>
              <p:cNvSpPr/>
              <p:nvPr/>
            </p:nvSpPr>
            <p:spPr>
              <a:xfrm>
                <a:off x="4705135" y="3381617"/>
                <a:ext cx="36600" cy="240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8" name="Google Shape;3618;p54"/>
              <p:cNvSpPr/>
              <p:nvPr/>
            </p:nvSpPr>
            <p:spPr>
              <a:xfrm>
                <a:off x="5297231" y="3629333"/>
                <a:ext cx="24000" cy="1746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9" name="Google Shape;3619;p54"/>
              <p:cNvSpPr/>
              <p:nvPr/>
            </p:nvSpPr>
            <p:spPr>
              <a:xfrm>
                <a:off x="5200562" y="3629333"/>
                <a:ext cx="18300" cy="1746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0" name="Google Shape;3620;p54"/>
              <p:cNvSpPr/>
              <p:nvPr/>
            </p:nvSpPr>
            <p:spPr>
              <a:xfrm>
                <a:off x="5291189" y="3623291"/>
                <a:ext cx="36600" cy="240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1" name="Google Shape;3621;p54"/>
              <p:cNvSpPr/>
              <p:nvPr/>
            </p:nvSpPr>
            <p:spPr>
              <a:xfrm>
                <a:off x="5188479" y="3623291"/>
                <a:ext cx="42300" cy="240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2" name="Google Shape;3622;p54"/>
              <p:cNvSpPr/>
              <p:nvPr/>
            </p:nvSpPr>
            <p:spPr>
              <a:xfrm>
                <a:off x="5091810" y="3629333"/>
                <a:ext cx="24000" cy="1746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3" name="Google Shape;3623;p54"/>
              <p:cNvSpPr/>
              <p:nvPr/>
            </p:nvSpPr>
            <p:spPr>
              <a:xfrm>
                <a:off x="5079726" y="3623291"/>
                <a:ext cx="42300" cy="240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4" name="Google Shape;3624;p54"/>
              <p:cNvSpPr/>
              <p:nvPr/>
            </p:nvSpPr>
            <p:spPr>
              <a:xfrm>
                <a:off x="4989099" y="3629333"/>
                <a:ext cx="18300" cy="1746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5" name="Google Shape;3625;p54"/>
              <p:cNvSpPr/>
              <p:nvPr/>
            </p:nvSpPr>
            <p:spPr>
              <a:xfrm>
                <a:off x="4977016" y="3623291"/>
                <a:ext cx="42300" cy="240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6" name="Google Shape;3626;p54"/>
              <p:cNvSpPr/>
              <p:nvPr/>
            </p:nvSpPr>
            <p:spPr>
              <a:xfrm>
                <a:off x="4928681" y="3629333"/>
                <a:ext cx="24000" cy="1746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7" name="Google Shape;3627;p54"/>
              <p:cNvSpPr/>
              <p:nvPr/>
            </p:nvSpPr>
            <p:spPr>
              <a:xfrm>
                <a:off x="4922640" y="3623291"/>
                <a:ext cx="36600" cy="240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8" name="Google Shape;3628;p54"/>
              <p:cNvSpPr/>
              <p:nvPr/>
            </p:nvSpPr>
            <p:spPr>
              <a:xfrm>
                <a:off x="4783678" y="3629333"/>
                <a:ext cx="24000" cy="1746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9" name="Google Shape;3629;p54"/>
              <p:cNvSpPr/>
              <p:nvPr/>
            </p:nvSpPr>
            <p:spPr>
              <a:xfrm>
                <a:off x="4777636" y="3623291"/>
                <a:ext cx="42300" cy="240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0" name="Google Shape;3630;p54"/>
              <p:cNvSpPr/>
              <p:nvPr/>
            </p:nvSpPr>
            <p:spPr>
              <a:xfrm>
                <a:off x="4723260" y="3629333"/>
                <a:ext cx="24000" cy="1746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1" name="Google Shape;3631;p54"/>
              <p:cNvSpPr/>
              <p:nvPr/>
            </p:nvSpPr>
            <p:spPr>
              <a:xfrm>
                <a:off x="4711177" y="3623291"/>
                <a:ext cx="42300" cy="240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3161"/>
        <p:cNvGrpSpPr/>
        <p:nvPr/>
      </p:nvGrpSpPr>
      <p:grpSpPr>
        <a:xfrm>
          <a:off x="0" y="0"/>
          <a:ext cx="0" cy="0"/>
          <a:chOff x="0" y="0"/>
          <a:chExt cx="0" cy="0"/>
        </a:xfrm>
      </p:grpSpPr>
      <p:sp>
        <p:nvSpPr>
          <p:cNvPr id="3163" name="Google Shape;3163;p51"/>
          <p:cNvSpPr txBox="1">
            <a:spLocks noGrp="1"/>
          </p:cNvSpPr>
          <p:nvPr>
            <p:ph type="title"/>
          </p:nvPr>
        </p:nvSpPr>
        <p:spPr>
          <a:xfrm>
            <a:off x="4033571" y="1405668"/>
            <a:ext cx="4641900" cy="53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200" dirty="0"/>
              <a:t>NEW WORDS</a:t>
            </a:r>
            <a:endParaRPr sz="7200" dirty="0"/>
          </a:p>
        </p:txBody>
      </p:sp>
      <p:grpSp>
        <p:nvGrpSpPr>
          <p:cNvPr id="3164" name="Google Shape;3164;p51"/>
          <p:cNvGrpSpPr/>
          <p:nvPr/>
        </p:nvGrpSpPr>
        <p:grpSpPr>
          <a:xfrm>
            <a:off x="781626" y="1329566"/>
            <a:ext cx="3105566" cy="2869302"/>
            <a:chOff x="781626" y="1329566"/>
            <a:chExt cx="3105566" cy="2869302"/>
          </a:xfrm>
        </p:grpSpPr>
        <p:grpSp>
          <p:nvGrpSpPr>
            <p:cNvPr id="3165" name="Google Shape;3165;p51"/>
            <p:cNvGrpSpPr/>
            <p:nvPr/>
          </p:nvGrpSpPr>
          <p:grpSpPr>
            <a:xfrm>
              <a:off x="2216575" y="1329566"/>
              <a:ext cx="1243341" cy="1830841"/>
              <a:chOff x="1502538" y="2781140"/>
              <a:chExt cx="493389" cy="726524"/>
            </a:xfrm>
          </p:grpSpPr>
          <p:sp>
            <p:nvSpPr>
              <p:cNvPr id="3166" name="Google Shape;3166;p51"/>
              <p:cNvSpPr/>
              <p:nvPr/>
            </p:nvSpPr>
            <p:spPr>
              <a:xfrm>
                <a:off x="1605553" y="3035965"/>
                <a:ext cx="319888" cy="341575"/>
              </a:xfrm>
              <a:custGeom>
                <a:avLst/>
                <a:gdLst/>
                <a:ahLst/>
                <a:cxnLst/>
                <a:rect l="l" t="t" r="r" b="b"/>
                <a:pathLst>
                  <a:path w="59" h="63" extrusionOk="0">
                    <a:moveTo>
                      <a:pt x="52" y="63"/>
                    </a:moveTo>
                    <a:lnTo>
                      <a:pt x="7" y="63"/>
                    </a:lnTo>
                    <a:lnTo>
                      <a:pt x="0" y="0"/>
                    </a:lnTo>
                    <a:lnTo>
                      <a:pt x="59" y="0"/>
                    </a:lnTo>
                    <a:lnTo>
                      <a:pt x="52" y="6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7" name="Google Shape;3167;p51"/>
              <p:cNvSpPr/>
              <p:nvPr/>
            </p:nvSpPr>
            <p:spPr>
              <a:xfrm>
                <a:off x="1605553" y="3035965"/>
                <a:ext cx="319888" cy="341575"/>
              </a:xfrm>
              <a:custGeom>
                <a:avLst/>
                <a:gdLst/>
                <a:ahLst/>
                <a:cxnLst/>
                <a:rect l="l" t="t" r="r" b="b"/>
                <a:pathLst>
                  <a:path w="59" h="63" extrusionOk="0">
                    <a:moveTo>
                      <a:pt x="52" y="63"/>
                    </a:moveTo>
                    <a:lnTo>
                      <a:pt x="7" y="63"/>
                    </a:lnTo>
                    <a:lnTo>
                      <a:pt x="0" y="0"/>
                    </a:lnTo>
                    <a:lnTo>
                      <a:pt x="59" y="0"/>
                    </a:lnTo>
                    <a:lnTo>
                      <a:pt x="52" y="63"/>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8" name="Google Shape;3168;p51"/>
              <p:cNvSpPr/>
              <p:nvPr/>
            </p:nvSpPr>
            <p:spPr>
              <a:xfrm>
                <a:off x="1643505" y="3035965"/>
                <a:ext cx="238560" cy="309044"/>
              </a:xfrm>
              <a:custGeom>
                <a:avLst/>
                <a:gdLst/>
                <a:ahLst/>
                <a:cxnLst/>
                <a:rect l="l" t="t" r="r" b="b"/>
                <a:pathLst>
                  <a:path w="44" h="57" extrusionOk="0">
                    <a:moveTo>
                      <a:pt x="39" y="57"/>
                    </a:moveTo>
                    <a:lnTo>
                      <a:pt x="6" y="57"/>
                    </a:lnTo>
                    <a:lnTo>
                      <a:pt x="0" y="0"/>
                    </a:lnTo>
                    <a:lnTo>
                      <a:pt x="44" y="0"/>
                    </a:lnTo>
                    <a:lnTo>
                      <a:pt x="39" y="5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9" name="Google Shape;3169;p51"/>
              <p:cNvSpPr/>
              <p:nvPr/>
            </p:nvSpPr>
            <p:spPr>
              <a:xfrm>
                <a:off x="1643505" y="3035965"/>
                <a:ext cx="238560" cy="309044"/>
              </a:xfrm>
              <a:custGeom>
                <a:avLst/>
                <a:gdLst/>
                <a:ahLst/>
                <a:cxnLst/>
                <a:rect l="l" t="t" r="r" b="b"/>
                <a:pathLst>
                  <a:path w="44" h="57" extrusionOk="0">
                    <a:moveTo>
                      <a:pt x="39" y="57"/>
                    </a:moveTo>
                    <a:lnTo>
                      <a:pt x="6" y="57"/>
                    </a:lnTo>
                    <a:lnTo>
                      <a:pt x="0" y="0"/>
                    </a:lnTo>
                    <a:lnTo>
                      <a:pt x="44" y="0"/>
                    </a:lnTo>
                    <a:lnTo>
                      <a:pt x="39" y="57"/>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0" name="Google Shape;3170;p51"/>
              <p:cNvSpPr/>
              <p:nvPr/>
            </p:nvSpPr>
            <p:spPr>
              <a:xfrm>
                <a:off x="1654349" y="3160667"/>
                <a:ext cx="216873" cy="184342"/>
              </a:xfrm>
              <a:custGeom>
                <a:avLst/>
                <a:gdLst/>
                <a:ahLst/>
                <a:cxnLst/>
                <a:rect l="l" t="t" r="r" b="b"/>
                <a:pathLst>
                  <a:path w="40" h="34" extrusionOk="0">
                    <a:moveTo>
                      <a:pt x="0" y="0"/>
                    </a:moveTo>
                    <a:lnTo>
                      <a:pt x="4" y="34"/>
                    </a:lnTo>
                    <a:lnTo>
                      <a:pt x="37" y="34"/>
                    </a:lnTo>
                    <a:lnTo>
                      <a:pt x="40"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1" name="Google Shape;3171;p51"/>
              <p:cNvSpPr/>
              <p:nvPr/>
            </p:nvSpPr>
            <p:spPr>
              <a:xfrm>
                <a:off x="1605553" y="3035965"/>
                <a:ext cx="319888" cy="37953"/>
              </a:xfrm>
              <a:custGeom>
                <a:avLst/>
                <a:gdLst/>
                <a:ahLst/>
                <a:cxnLst/>
                <a:rect l="l" t="t" r="r" b="b"/>
                <a:pathLst>
                  <a:path w="59" h="7" extrusionOk="0">
                    <a:moveTo>
                      <a:pt x="7" y="0"/>
                    </a:moveTo>
                    <a:lnTo>
                      <a:pt x="0" y="0"/>
                    </a:lnTo>
                    <a:lnTo>
                      <a:pt x="0" y="7"/>
                    </a:lnTo>
                    <a:lnTo>
                      <a:pt x="8" y="7"/>
                    </a:lnTo>
                    <a:lnTo>
                      <a:pt x="7" y="0"/>
                    </a:lnTo>
                    <a:close/>
                    <a:moveTo>
                      <a:pt x="59" y="0"/>
                    </a:moveTo>
                    <a:lnTo>
                      <a:pt x="51" y="0"/>
                    </a:lnTo>
                    <a:lnTo>
                      <a:pt x="51" y="7"/>
                    </a:lnTo>
                    <a:lnTo>
                      <a:pt x="58" y="7"/>
                    </a:lnTo>
                    <a:lnTo>
                      <a:pt x="59" y="0"/>
                    </a:lnTo>
                    <a:close/>
                  </a:path>
                </a:pathLst>
              </a:cu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2" name="Google Shape;3172;p51"/>
              <p:cNvSpPr/>
              <p:nvPr/>
            </p:nvSpPr>
            <p:spPr>
              <a:xfrm>
                <a:off x="1605553" y="3035965"/>
                <a:ext cx="319888" cy="37953"/>
              </a:xfrm>
              <a:custGeom>
                <a:avLst/>
                <a:gdLst/>
                <a:ahLst/>
                <a:cxnLst/>
                <a:rect l="l" t="t" r="r" b="b"/>
                <a:pathLst>
                  <a:path w="59" h="7" extrusionOk="0">
                    <a:moveTo>
                      <a:pt x="7" y="0"/>
                    </a:moveTo>
                    <a:lnTo>
                      <a:pt x="0" y="0"/>
                    </a:lnTo>
                    <a:lnTo>
                      <a:pt x="0" y="7"/>
                    </a:lnTo>
                    <a:lnTo>
                      <a:pt x="8" y="7"/>
                    </a:lnTo>
                    <a:lnTo>
                      <a:pt x="7" y="0"/>
                    </a:lnTo>
                    <a:moveTo>
                      <a:pt x="59" y="0"/>
                    </a:moveTo>
                    <a:lnTo>
                      <a:pt x="51" y="0"/>
                    </a:lnTo>
                    <a:lnTo>
                      <a:pt x="51" y="7"/>
                    </a:lnTo>
                    <a:lnTo>
                      <a:pt x="58" y="7"/>
                    </a:lnTo>
                    <a:lnTo>
                      <a:pt x="59"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3" name="Google Shape;3173;p51"/>
              <p:cNvSpPr/>
              <p:nvPr/>
            </p:nvSpPr>
            <p:spPr>
              <a:xfrm>
                <a:off x="1643505" y="3035965"/>
                <a:ext cx="238560" cy="37953"/>
              </a:xfrm>
              <a:custGeom>
                <a:avLst/>
                <a:gdLst/>
                <a:ahLst/>
                <a:cxnLst/>
                <a:rect l="l" t="t" r="r" b="b"/>
                <a:pathLst>
                  <a:path w="44" h="7" extrusionOk="0">
                    <a:moveTo>
                      <a:pt x="44" y="0"/>
                    </a:moveTo>
                    <a:lnTo>
                      <a:pt x="0" y="0"/>
                    </a:lnTo>
                    <a:lnTo>
                      <a:pt x="1" y="7"/>
                    </a:lnTo>
                    <a:lnTo>
                      <a:pt x="44" y="7"/>
                    </a:lnTo>
                    <a:lnTo>
                      <a:pt x="44"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4" name="Google Shape;3174;p51"/>
              <p:cNvSpPr/>
              <p:nvPr/>
            </p:nvSpPr>
            <p:spPr>
              <a:xfrm>
                <a:off x="1643505" y="3035965"/>
                <a:ext cx="238560" cy="37953"/>
              </a:xfrm>
              <a:custGeom>
                <a:avLst/>
                <a:gdLst/>
                <a:ahLst/>
                <a:cxnLst/>
                <a:rect l="l" t="t" r="r" b="b"/>
                <a:pathLst>
                  <a:path w="44" h="7" extrusionOk="0">
                    <a:moveTo>
                      <a:pt x="44" y="0"/>
                    </a:moveTo>
                    <a:lnTo>
                      <a:pt x="0" y="0"/>
                    </a:lnTo>
                    <a:lnTo>
                      <a:pt x="1" y="7"/>
                    </a:lnTo>
                    <a:lnTo>
                      <a:pt x="44" y="7"/>
                    </a:lnTo>
                    <a:lnTo>
                      <a:pt x="44"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5" name="Google Shape;3175;p51"/>
              <p:cNvSpPr/>
              <p:nvPr/>
            </p:nvSpPr>
            <p:spPr>
              <a:xfrm>
                <a:off x="1556756" y="3003434"/>
                <a:ext cx="412059" cy="37953"/>
              </a:xfrm>
              <a:custGeom>
                <a:avLst/>
                <a:gdLst/>
                <a:ahLst/>
                <a:cxnLst/>
                <a:rect l="l" t="t" r="r" b="b"/>
                <a:pathLst>
                  <a:path w="76" h="7" extrusionOk="0">
                    <a:moveTo>
                      <a:pt x="74" y="7"/>
                    </a:moveTo>
                    <a:lnTo>
                      <a:pt x="3" y="7"/>
                    </a:lnTo>
                    <a:lnTo>
                      <a:pt x="0" y="0"/>
                    </a:lnTo>
                    <a:lnTo>
                      <a:pt x="76" y="0"/>
                    </a:lnTo>
                    <a:lnTo>
                      <a:pt x="74" y="7"/>
                    </a:lnTo>
                    <a:close/>
                  </a:path>
                </a:pathLst>
              </a:custGeom>
              <a:solidFill>
                <a:srgbClr val="B898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6" name="Google Shape;3176;p51"/>
              <p:cNvSpPr/>
              <p:nvPr/>
            </p:nvSpPr>
            <p:spPr>
              <a:xfrm>
                <a:off x="1898331" y="2851623"/>
                <a:ext cx="42900" cy="37800"/>
              </a:xfrm>
              <a:prstGeom prst="rect">
                <a:avLst/>
              </a:prstGeom>
              <a:solidFill>
                <a:srgbClr val="7A7A7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7" name="Google Shape;3177;p51"/>
              <p:cNvSpPr/>
              <p:nvPr/>
            </p:nvSpPr>
            <p:spPr>
              <a:xfrm>
                <a:off x="1898331" y="2851623"/>
                <a:ext cx="42900" cy="378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8" name="Google Shape;3178;p51"/>
              <p:cNvSpPr/>
              <p:nvPr/>
            </p:nvSpPr>
            <p:spPr>
              <a:xfrm>
                <a:off x="1589287" y="2851623"/>
                <a:ext cx="37800" cy="37800"/>
              </a:xfrm>
              <a:prstGeom prst="rect">
                <a:avLst/>
              </a:prstGeom>
              <a:solidFill>
                <a:srgbClr val="7A7A7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9" name="Google Shape;3179;p51"/>
              <p:cNvSpPr/>
              <p:nvPr/>
            </p:nvSpPr>
            <p:spPr>
              <a:xfrm>
                <a:off x="1589287" y="2851623"/>
                <a:ext cx="37800" cy="378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0" name="Google Shape;3180;p51"/>
              <p:cNvSpPr/>
              <p:nvPr/>
            </p:nvSpPr>
            <p:spPr>
              <a:xfrm>
                <a:off x="1616396" y="2824514"/>
                <a:ext cx="293100" cy="179400"/>
              </a:xfrm>
              <a:prstGeom prst="rect">
                <a:avLst/>
              </a:prstGeom>
              <a:solidFill>
                <a:srgbClr val="BBBBB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1" name="Google Shape;3181;p51"/>
              <p:cNvSpPr/>
              <p:nvPr/>
            </p:nvSpPr>
            <p:spPr>
              <a:xfrm>
                <a:off x="1616396" y="2824514"/>
                <a:ext cx="293100" cy="1794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2" name="Google Shape;3182;p51"/>
              <p:cNvSpPr/>
              <p:nvPr/>
            </p:nvSpPr>
            <p:spPr>
              <a:xfrm>
                <a:off x="1708567" y="2824514"/>
                <a:ext cx="200700" cy="179400"/>
              </a:xfrm>
              <a:prstGeom prst="rect">
                <a:avLst/>
              </a:prstGeom>
              <a:solidFill>
                <a:srgbClr val="BBBBB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3" name="Google Shape;3183;p51"/>
              <p:cNvSpPr/>
              <p:nvPr/>
            </p:nvSpPr>
            <p:spPr>
              <a:xfrm>
                <a:off x="1708567" y="2824514"/>
                <a:ext cx="200700" cy="1794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4" name="Google Shape;3184;p51"/>
              <p:cNvSpPr/>
              <p:nvPr/>
            </p:nvSpPr>
            <p:spPr>
              <a:xfrm>
                <a:off x="1654349" y="2824514"/>
                <a:ext cx="54300" cy="179400"/>
              </a:xfrm>
              <a:prstGeom prst="rect">
                <a:avLst/>
              </a:prstGeom>
              <a:solidFill>
                <a:srgbClr val="E2E2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5" name="Google Shape;3185;p51"/>
              <p:cNvSpPr/>
              <p:nvPr/>
            </p:nvSpPr>
            <p:spPr>
              <a:xfrm>
                <a:off x="1654349" y="2824514"/>
                <a:ext cx="54300" cy="179400"/>
              </a:xfrm>
              <a:prstGeom prst="rect">
                <a:avLst/>
              </a:prstGeom>
              <a:solidFill>
                <a:srgbClr val="FFF4E3">
                  <a:alpha val="398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6" name="Google Shape;3186;p51"/>
              <p:cNvSpPr/>
              <p:nvPr/>
            </p:nvSpPr>
            <p:spPr>
              <a:xfrm>
                <a:off x="1616396" y="2819092"/>
                <a:ext cx="292778" cy="21687"/>
              </a:xfrm>
              <a:custGeom>
                <a:avLst/>
                <a:gdLst/>
                <a:ahLst/>
                <a:cxnLst/>
                <a:rect l="l" t="t" r="r" b="b"/>
                <a:pathLst>
                  <a:path w="54" h="4" extrusionOk="0">
                    <a:moveTo>
                      <a:pt x="54" y="0"/>
                    </a:moveTo>
                    <a:lnTo>
                      <a:pt x="17" y="0"/>
                    </a:lnTo>
                    <a:lnTo>
                      <a:pt x="7" y="0"/>
                    </a:lnTo>
                    <a:lnTo>
                      <a:pt x="0" y="0"/>
                    </a:lnTo>
                    <a:lnTo>
                      <a:pt x="0" y="1"/>
                    </a:lnTo>
                    <a:lnTo>
                      <a:pt x="7" y="1"/>
                    </a:lnTo>
                    <a:lnTo>
                      <a:pt x="17" y="1"/>
                    </a:lnTo>
                    <a:lnTo>
                      <a:pt x="54" y="1"/>
                    </a:lnTo>
                    <a:lnTo>
                      <a:pt x="54" y="4"/>
                    </a:lnTo>
                    <a:lnTo>
                      <a:pt x="54" y="0"/>
                    </a:lnTo>
                    <a:close/>
                  </a:path>
                </a:pathLst>
              </a:custGeom>
              <a:solidFill>
                <a:srgbClr val="DADA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7" name="Google Shape;3187;p51"/>
              <p:cNvSpPr/>
              <p:nvPr/>
            </p:nvSpPr>
            <p:spPr>
              <a:xfrm>
                <a:off x="1616396" y="2819092"/>
                <a:ext cx="292778" cy="21687"/>
              </a:xfrm>
              <a:custGeom>
                <a:avLst/>
                <a:gdLst/>
                <a:ahLst/>
                <a:cxnLst/>
                <a:rect l="l" t="t" r="r" b="b"/>
                <a:pathLst>
                  <a:path w="54" h="4" extrusionOk="0">
                    <a:moveTo>
                      <a:pt x="54" y="0"/>
                    </a:moveTo>
                    <a:lnTo>
                      <a:pt x="17" y="0"/>
                    </a:lnTo>
                    <a:lnTo>
                      <a:pt x="7" y="0"/>
                    </a:lnTo>
                    <a:lnTo>
                      <a:pt x="0" y="0"/>
                    </a:lnTo>
                    <a:lnTo>
                      <a:pt x="0" y="1"/>
                    </a:lnTo>
                    <a:lnTo>
                      <a:pt x="7" y="1"/>
                    </a:lnTo>
                    <a:lnTo>
                      <a:pt x="17" y="1"/>
                    </a:lnTo>
                    <a:lnTo>
                      <a:pt x="54" y="1"/>
                    </a:lnTo>
                    <a:lnTo>
                      <a:pt x="54" y="4"/>
                    </a:lnTo>
                    <a:lnTo>
                      <a:pt x="54"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8" name="Google Shape;3188;p51"/>
              <p:cNvSpPr/>
              <p:nvPr/>
            </p:nvSpPr>
            <p:spPr>
              <a:xfrm>
                <a:off x="1616396" y="2824514"/>
                <a:ext cx="37800" cy="16500"/>
              </a:xfrm>
              <a:prstGeom prst="rect">
                <a:avLst/>
              </a:prstGeom>
              <a:solidFill>
                <a:srgbClr val="A0A0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9" name="Google Shape;3189;p51"/>
              <p:cNvSpPr/>
              <p:nvPr/>
            </p:nvSpPr>
            <p:spPr>
              <a:xfrm>
                <a:off x="1616396" y="2824514"/>
                <a:ext cx="37800" cy="16500"/>
              </a:xfrm>
              <a:prstGeom prst="rect">
                <a:avLst/>
              </a:prstGeom>
              <a:solidFill>
                <a:srgbClr val="171516">
                  <a:alpha val="15189"/>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0" name="Google Shape;3190;p51"/>
              <p:cNvSpPr/>
              <p:nvPr/>
            </p:nvSpPr>
            <p:spPr>
              <a:xfrm>
                <a:off x="1708567" y="2824514"/>
                <a:ext cx="200700" cy="16500"/>
              </a:xfrm>
              <a:prstGeom prst="rect">
                <a:avLst/>
              </a:prstGeom>
              <a:solidFill>
                <a:srgbClr val="A0A0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1" name="Google Shape;3191;p51"/>
              <p:cNvSpPr/>
              <p:nvPr/>
            </p:nvSpPr>
            <p:spPr>
              <a:xfrm>
                <a:off x="1708567" y="2824514"/>
                <a:ext cx="200700" cy="16500"/>
              </a:xfrm>
              <a:prstGeom prst="rect">
                <a:avLst/>
              </a:prstGeom>
              <a:solidFill>
                <a:srgbClr val="171516">
                  <a:alpha val="15189"/>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2" name="Google Shape;3192;p51"/>
              <p:cNvSpPr/>
              <p:nvPr/>
            </p:nvSpPr>
            <p:spPr>
              <a:xfrm>
                <a:off x="1654349" y="2824514"/>
                <a:ext cx="54300" cy="16500"/>
              </a:xfrm>
              <a:prstGeom prst="rect">
                <a:avLst/>
              </a:prstGeom>
              <a:solidFill>
                <a:srgbClr val="C1C1C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3" name="Google Shape;3193;p51"/>
              <p:cNvSpPr/>
              <p:nvPr/>
            </p:nvSpPr>
            <p:spPr>
              <a:xfrm>
                <a:off x="1654349" y="2824514"/>
                <a:ext cx="54300" cy="16500"/>
              </a:xfrm>
              <a:prstGeom prst="rect">
                <a:avLst/>
              </a:prstGeom>
              <a:solidFill>
                <a:srgbClr val="171516">
                  <a:alpha val="15189"/>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4" name="Google Shape;3194;p51"/>
              <p:cNvSpPr/>
              <p:nvPr/>
            </p:nvSpPr>
            <p:spPr>
              <a:xfrm>
                <a:off x="1600131" y="2797405"/>
                <a:ext cx="330731" cy="27109"/>
              </a:xfrm>
              <a:custGeom>
                <a:avLst/>
                <a:gdLst/>
                <a:ahLst/>
                <a:cxnLst/>
                <a:rect l="l" t="t" r="r" b="b"/>
                <a:pathLst>
                  <a:path w="61" h="5" extrusionOk="0">
                    <a:moveTo>
                      <a:pt x="61" y="5"/>
                    </a:moveTo>
                    <a:lnTo>
                      <a:pt x="0" y="5"/>
                    </a:lnTo>
                    <a:lnTo>
                      <a:pt x="3" y="0"/>
                    </a:lnTo>
                    <a:lnTo>
                      <a:pt x="57" y="0"/>
                    </a:lnTo>
                    <a:lnTo>
                      <a:pt x="61" y="5"/>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5" name="Google Shape;3195;p51"/>
              <p:cNvSpPr/>
              <p:nvPr/>
            </p:nvSpPr>
            <p:spPr>
              <a:xfrm>
                <a:off x="1665193" y="2781140"/>
                <a:ext cx="195186" cy="16265"/>
              </a:xfrm>
              <a:custGeom>
                <a:avLst/>
                <a:gdLst/>
                <a:ahLst/>
                <a:cxnLst/>
                <a:rect l="l" t="t" r="r" b="b"/>
                <a:pathLst>
                  <a:path w="36" h="3" extrusionOk="0">
                    <a:moveTo>
                      <a:pt x="36" y="3"/>
                    </a:moveTo>
                    <a:lnTo>
                      <a:pt x="0" y="3"/>
                    </a:lnTo>
                    <a:lnTo>
                      <a:pt x="2" y="0"/>
                    </a:lnTo>
                    <a:lnTo>
                      <a:pt x="34" y="0"/>
                    </a:lnTo>
                    <a:lnTo>
                      <a:pt x="36" y="3"/>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6" name="Google Shape;3196;p51"/>
              <p:cNvSpPr/>
              <p:nvPr/>
            </p:nvSpPr>
            <p:spPr>
              <a:xfrm>
                <a:off x="1502538" y="3377540"/>
                <a:ext cx="97593" cy="59640"/>
              </a:xfrm>
              <a:custGeom>
                <a:avLst/>
                <a:gdLst/>
                <a:ahLst/>
                <a:cxnLst/>
                <a:rect l="l" t="t" r="r" b="b"/>
                <a:pathLst>
                  <a:path w="45" h="28" extrusionOk="0">
                    <a:moveTo>
                      <a:pt x="3" y="9"/>
                    </a:moveTo>
                    <a:cubicBezTo>
                      <a:pt x="3" y="9"/>
                      <a:pt x="8" y="0"/>
                      <a:pt x="26" y="7"/>
                    </a:cubicBezTo>
                    <a:cubicBezTo>
                      <a:pt x="45" y="14"/>
                      <a:pt x="38" y="21"/>
                      <a:pt x="38" y="21"/>
                    </a:cubicBezTo>
                    <a:cubicBezTo>
                      <a:pt x="38" y="21"/>
                      <a:pt x="35" y="28"/>
                      <a:pt x="17" y="24"/>
                    </a:cubicBezTo>
                    <a:cubicBezTo>
                      <a:pt x="3" y="20"/>
                      <a:pt x="0" y="11"/>
                      <a:pt x="3" y="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7" name="Google Shape;3197;p51"/>
              <p:cNvSpPr/>
              <p:nvPr/>
            </p:nvSpPr>
            <p:spPr>
              <a:xfrm>
                <a:off x="1507960" y="3377540"/>
                <a:ext cx="86749" cy="43375"/>
              </a:xfrm>
              <a:custGeom>
                <a:avLst/>
                <a:gdLst/>
                <a:ahLst/>
                <a:cxnLst/>
                <a:rect l="l" t="t" r="r" b="b"/>
                <a:pathLst>
                  <a:path w="39" h="20" extrusionOk="0">
                    <a:moveTo>
                      <a:pt x="35" y="19"/>
                    </a:moveTo>
                    <a:cubicBezTo>
                      <a:pt x="36" y="20"/>
                      <a:pt x="36" y="20"/>
                      <a:pt x="36" y="20"/>
                    </a:cubicBezTo>
                    <a:cubicBezTo>
                      <a:pt x="37" y="18"/>
                      <a:pt x="39" y="12"/>
                      <a:pt x="23" y="6"/>
                    </a:cubicBezTo>
                    <a:cubicBezTo>
                      <a:pt x="7" y="0"/>
                      <a:pt x="1" y="6"/>
                      <a:pt x="0" y="8"/>
                    </a:cubicBezTo>
                    <a:cubicBezTo>
                      <a:pt x="15" y="19"/>
                      <a:pt x="20" y="11"/>
                      <a:pt x="35" y="19"/>
                    </a:cubicBezTo>
                    <a:close/>
                  </a:path>
                </a:pathLst>
              </a:cu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8" name="Google Shape;3198;p51"/>
              <p:cNvSpPr/>
              <p:nvPr/>
            </p:nvSpPr>
            <p:spPr>
              <a:xfrm>
                <a:off x="1513382" y="3377540"/>
                <a:ext cx="81327" cy="43375"/>
              </a:xfrm>
              <a:custGeom>
                <a:avLst/>
                <a:gdLst/>
                <a:ahLst/>
                <a:cxnLst/>
                <a:rect l="l" t="t" r="r" b="b"/>
                <a:pathLst>
                  <a:path w="38" h="19" extrusionOk="0">
                    <a:moveTo>
                      <a:pt x="33" y="18"/>
                    </a:moveTo>
                    <a:cubicBezTo>
                      <a:pt x="34" y="19"/>
                      <a:pt x="34" y="19"/>
                      <a:pt x="34" y="19"/>
                    </a:cubicBezTo>
                    <a:cubicBezTo>
                      <a:pt x="35" y="17"/>
                      <a:pt x="38" y="11"/>
                      <a:pt x="22" y="5"/>
                    </a:cubicBezTo>
                    <a:cubicBezTo>
                      <a:pt x="6" y="0"/>
                      <a:pt x="1" y="6"/>
                      <a:pt x="0" y="7"/>
                    </a:cubicBezTo>
                    <a:cubicBezTo>
                      <a:pt x="14" y="18"/>
                      <a:pt x="19" y="10"/>
                      <a:pt x="33" y="1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9" name="Google Shape;3199;p51"/>
              <p:cNvSpPr/>
              <p:nvPr/>
            </p:nvSpPr>
            <p:spPr>
              <a:xfrm>
                <a:off x="1600131" y="3448024"/>
                <a:ext cx="92171" cy="48796"/>
              </a:xfrm>
              <a:custGeom>
                <a:avLst/>
                <a:gdLst/>
                <a:ahLst/>
                <a:cxnLst/>
                <a:rect l="l" t="t" r="r" b="b"/>
                <a:pathLst>
                  <a:path w="42" h="22" extrusionOk="0">
                    <a:moveTo>
                      <a:pt x="2" y="11"/>
                    </a:moveTo>
                    <a:cubicBezTo>
                      <a:pt x="2" y="11"/>
                      <a:pt x="3" y="1"/>
                      <a:pt x="23" y="1"/>
                    </a:cubicBezTo>
                    <a:cubicBezTo>
                      <a:pt x="42" y="0"/>
                      <a:pt x="39" y="10"/>
                      <a:pt x="39" y="10"/>
                    </a:cubicBezTo>
                    <a:cubicBezTo>
                      <a:pt x="39" y="10"/>
                      <a:pt x="39" y="18"/>
                      <a:pt x="21" y="20"/>
                    </a:cubicBezTo>
                    <a:cubicBezTo>
                      <a:pt x="6" y="22"/>
                      <a:pt x="0" y="15"/>
                      <a:pt x="2" y="1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0" name="Google Shape;3200;p51"/>
              <p:cNvSpPr/>
              <p:nvPr/>
            </p:nvSpPr>
            <p:spPr>
              <a:xfrm>
                <a:off x="1605552" y="3448024"/>
                <a:ext cx="81327" cy="37953"/>
              </a:xfrm>
              <a:custGeom>
                <a:avLst/>
                <a:gdLst/>
                <a:ahLst/>
                <a:cxnLst/>
                <a:rect l="l" t="t" r="r" b="b"/>
                <a:pathLst>
                  <a:path w="38" h="17" extrusionOk="0">
                    <a:moveTo>
                      <a:pt x="36" y="9"/>
                    </a:moveTo>
                    <a:cubicBezTo>
                      <a:pt x="37" y="9"/>
                      <a:pt x="37" y="9"/>
                      <a:pt x="37" y="9"/>
                    </a:cubicBezTo>
                    <a:cubicBezTo>
                      <a:pt x="38" y="7"/>
                      <a:pt x="38" y="0"/>
                      <a:pt x="21" y="1"/>
                    </a:cubicBezTo>
                    <a:cubicBezTo>
                      <a:pt x="3" y="1"/>
                      <a:pt x="0" y="10"/>
                      <a:pt x="0" y="11"/>
                    </a:cubicBezTo>
                    <a:cubicBezTo>
                      <a:pt x="18" y="17"/>
                      <a:pt x="20" y="7"/>
                      <a:pt x="36" y="9"/>
                    </a:cubicBezTo>
                    <a:close/>
                  </a:path>
                </a:pathLst>
              </a:cu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1" name="Google Shape;3201;p51"/>
              <p:cNvSpPr/>
              <p:nvPr/>
            </p:nvSpPr>
            <p:spPr>
              <a:xfrm>
                <a:off x="1605552" y="3442602"/>
                <a:ext cx="81327" cy="37953"/>
              </a:xfrm>
              <a:custGeom>
                <a:avLst/>
                <a:gdLst/>
                <a:ahLst/>
                <a:cxnLst/>
                <a:rect l="l" t="t" r="r" b="b"/>
                <a:pathLst>
                  <a:path w="36" h="15" extrusionOk="0">
                    <a:moveTo>
                      <a:pt x="35" y="8"/>
                    </a:moveTo>
                    <a:cubicBezTo>
                      <a:pt x="36" y="8"/>
                      <a:pt x="36" y="8"/>
                      <a:pt x="36" y="8"/>
                    </a:cubicBezTo>
                    <a:cubicBezTo>
                      <a:pt x="36" y="6"/>
                      <a:pt x="36" y="0"/>
                      <a:pt x="20" y="0"/>
                    </a:cubicBezTo>
                    <a:cubicBezTo>
                      <a:pt x="3" y="1"/>
                      <a:pt x="0" y="9"/>
                      <a:pt x="0" y="10"/>
                    </a:cubicBezTo>
                    <a:cubicBezTo>
                      <a:pt x="17" y="15"/>
                      <a:pt x="19" y="6"/>
                      <a:pt x="35" y="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2" name="Google Shape;3202;p51"/>
              <p:cNvSpPr/>
              <p:nvPr/>
            </p:nvSpPr>
            <p:spPr>
              <a:xfrm>
                <a:off x="1676036" y="3393806"/>
                <a:ext cx="97593" cy="65062"/>
              </a:xfrm>
              <a:custGeom>
                <a:avLst/>
                <a:gdLst/>
                <a:ahLst/>
                <a:cxnLst/>
                <a:rect l="l" t="t" r="r" b="b"/>
                <a:pathLst>
                  <a:path w="45" h="28" extrusionOk="0">
                    <a:moveTo>
                      <a:pt x="3" y="9"/>
                    </a:moveTo>
                    <a:cubicBezTo>
                      <a:pt x="3" y="9"/>
                      <a:pt x="8" y="0"/>
                      <a:pt x="26" y="7"/>
                    </a:cubicBezTo>
                    <a:cubicBezTo>
                      <a:pt x="45" y="14"/>
                      <a:pt x="38" y="21"/>
                      <a:pt x="38" y="21"/>
                    </a:cubicBezTo>
                    <a:cubicBezTo>
                      <a:pt x="38" y="21"/>
                      <a:pt x="35" y="28"/>
                      <a:pt x="17" y="24"/>
                    </a:cubicBezTo>
                    <a:cubicBezTo>
                      <a:pt x="3" y="20"/>
                      <a:pt x="0" y="11"/>
                      <a:pt x="3" y="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3" name="Google Shape;3203;p51"/>
              <p:cNvSpPr/>
              <p:nvPr/>
            </p:nvSpPr>
            <p:spPr>
              <a:xfrm>
                <a:off x="1681458" y="3399228"/>
                <a:ext cx="86749" cy="43375"/>
              </a:xfrm>
              <a:custGeom>
                <a:avLst/>
                <a:gdLst/>
                <a:ahLst/>
                <a:cxnLst/>
                <a:rect l="l" t="t" r="r" b="b"/>
                <a:pathLst>
                  <a:path w="39" h="20" extrusionOk="0">
                    <a:moveTo>
                      <a:pt x="35" y="20"/>
                    </a:moveTo>
                    <a:cubicBezTo>
                      <a:pt x="36" y="20"/>
                      <a:pt x="36" y="20"/>
                      <a:pt x="36" y="20"/>
                    </a:cubicBezTo>
                    <a:cubicBezTo>
                      <a:pt x="37" y="18"/>
                      <a:pt x="39" y="12"/>
                      <a:pt x="23" y="6"/>
                    </a:cubicBezTo>
                    <a:cubicBezTo>
                      <a:pt x="7" y="0"/>
                      <a:pt x="1" y="7"/>
                      <a:pt x="0" y="8"/>
                    </a:cubicBezTo>
                    <a:cubicBezTo>
                      <a:pt x="15" y="19"/>
                      <a:pt x="20" y="11"/>
                      <a:pt x="35" y="20"/>
                    </a:cubicBezTo>
                    <a:close/>
                  </a:path>
                </a:pathLst>
              </a:cu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4" name="Google Shape;3204;p51"/>
              <p:cNvSpPr/>
              <p:nvPr/>
            </p:nvSpPr>
            <p:spPr>
              <a:xfrm>
                <a:off x="1686880" y="3393806"/>
                <a:ext cx="81327" cy="43375"/>
              </a:xfrm>
              <a:custGeom>
                <a:avLst/>
                <a:gdLst/>
                <a:ahLst/>
                <a:cxnLst/>
                <a:rect l="l" t="t" r="r" b="b"/>
                <a:pathLst>
                  <a:path w="38" h="19" extrusionOk="0">
                    <a:moveTo>
                      <a:pt x="33" y="19"/>
                    </a:moveTo>
                    <a:cubicBezTo>
                      <a:pt x="34" y="19"/>
                      <a:pt x="34" y="19"/>
                      <a:pt x="34" y="19"/>
                    </a:cubicBezTo>
                    <a:cubicBezTo>
                      <a:pt x="35" y="17"/>
                      <a:pt x="38" y="11"/>
                      <a:pt x="23" y="6"/>
                    </a:cubicBezTo>
                    <a:cubicBezTo>
                      <a:pt x="6" y="0"/>
                      <a:pt x="1" y="6"/>
                      <a:pt x="0" y="7"/>
                    </a:cubicBezTo>
                    <a:cubicBezTo>
                      <a:pt x="14" y="18"/>
                      <a:pt x="19" y="11"/>
                      <a:pt x="33" y="1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5" name="Google Shape;3205;p51"/>
              <p:cNvSpPr/>
              <p:nvPr/>
            </p:nvSpPr>
            <p:spPr>
              <a:xfrm>
                <a:off x="1795316" y="3453446"/>
                <a:ext cx="97593" cy="54218"/>
              </a:xfrm>
              <a:custGeom>
                <a:avLst/>
                <a:gdLst/>
                <a:ahLst/>
                <a:cxnLst/>
                <a:rect l="l" t="t" r="r" b="b"/>
                <a:pathLst>
                  <a:path w="45" h="24" extrusionOk="0">
                    <a:moveTo>
                      <a:pt x="3" y="10"/>
                    </a:moveTo>
                    <a:cubicBezTo>
                      <a:pt x="3" y="10"/>
                      <a:pt x="7" y="0"/>
                      <a:pt x="26" y="4"/>
                    </a:cubicBezTo>
                    <a:cubicBezTo>
                      <a:pt x="45" y="8"/>
                      <a:pt x="40" y="16"/>
                      <a:pt x="40" y="16"/>
                    </a:cubicBezTo>
                    <a:cubicBezTo>
                      <a:pt x="40" y="16"/>
                      <a:pt x="37" y="24"/>
                      <a:pt x="19" y="22"/>
                    </a:cubicBezTo>
                    <a:cubicBezTo>
                      <a:pt x="4" y="21"/>
                      <a:pt x="0" y="13"/>
                      <a:pt x="3" y="1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6" name="Google Shape;3206;p51"/>
              <p:cNvSpPr/>
              <p:nvPr/>
            </p:nvSpPr>
            <p:spPr>
              <a:xfrm>
                <a:off x="1800738" y="3458868"/>
                <a:ext cx="86749" cy="37953"/>
              </a:xfrm>
              <a:custGeom>
                <a:avLst/>
                <a:gdLst/>
                <a:ahLst/>
                <a:cxnLst/>
                <a:rect l="l" t="t" r="r" b="b"/>
                <a:pathLst>
                  <a:path w="39" h="18" extrusionOk="0">
                    <a:moveTo>
                      <a:pt x="36" y="15"/>
                    </a:moveTo>
                    <a:cubicBezTo>
                      <a:pt x="37" y="15"/>
                      <a:pt x="37" y="15"/>
                      <a:pt x="37" y="15"/>
                    </a:cubicBezTo>
                    <a:cubicBezTo>
                      <a:pt x="38" y="13"/>
                      <a:pt x="39" y="7"/>
                      <a:pt x="23" y="3"/>
                    </a:cubicBezTo>
                    <a:cubicBezTo>
                      <a:pt x="5" y="0"/>
                      <a:pt x="0" y="7"/>
                      <a:pt x="0" y="8"/>
                    </a:cubicBezTo>
                    <a:cubicBezTo>
                      <a:pt x="16" y="18"/>
                      <a:pt x="20" y="9"/>
                      <a:pt x="36" y="15"/>
                    </a:cubicBezTo>
                    <a:close/>
                  </a:path>
                </a:pathLst>
              </a:cu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7" name="Google Shape;3207;p51"/>
              <p:cNvSpPr/>
              <p:nvPr/>
            </p:nvSpPr>
            <p:spPr>
              <a:xfrm>
                <a:off x="1800741" y="3453446"/>
                <a:ext cx="86749" cy="37953"/>
              </a:xfrm>
              <a:custGeom>
                <a:avLst/>
                <a:gdLst/>
                <a:ahLst/>
                <a:cxnLst/>
                <a:rect l="l" t="t" r="r" b="b"/>
                <a:pathLst>
                  <a:path w="38" h="18" extrusionOk="0">
                    <a:moveTo>
                      <a:pt x="35" y="15"/>
                    </a:moveTo>
                    <a:cubicBezTo>
                      <a:pt x="36" y="15"/>
                      <a:pt x="36" y="15"/>
                      <a:pt x="36" y="15"/>
                    </a:cubicBezTo>
                    <a:cubicBezTo>
                      <a:pt x="37" y="13"/>
                      <a:pt x="38" y="7"/>
                      <a:pt x="22" y="4"/>
                    </a:cubicBezTo>
                    <a:cubicBezTo>
                      <a:pt x="6" y="0"/>
                      <a:pt x="1" y="7"/>
                      <a:pt x="0" y="9"/>
                    </a:cubicBezTo>
                    <a:cubicBezTo>
                      <a:pt x="16" y="18"/>
                      <a:pt x="20" y="9"/>
                      <a:pt x="35" y="1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8" name="Google Shape;3208;p51"/>
              <p:cNvSpPr/>
              <p:nvPr/>
            </p:nvSpPr>
            <p:spPr>
              <a:xfrm>
                <a:off x="1903756" y="3393806"/>
                <a:ext cx="92171" cy="48796"/>
              </a:xfrm>
              <a:custGeom>
                <a:avLst/>
                <a:gdLst/>
                <a:ahLst/>
                <a:cxnLst/>
                <a:rect l="l" t="t" r="r" b="b"/>
                <a:pathLst>
                  <a:path w="42" h="22" extrusionOk="0">
                    <a:moveTo>
                      <a:pt x="2" y="12"/>
                    </a:moveTo>
                    <a:cubicBezTo>
                      <a:pt x="2" y="12"/>
                      <a:pt x="3" y="2"/>
                      <a:pt x="23" y="1"/>
                    </a:cubicBezTo>
                    <a:cubicBezTo>
                      <a:pt x="42" y="0"/>
                      <a:pt x="39" y="9"/>
                      <a:pt x="39" y="9"/>
                    </a:cubicBezTo>
                    <a:cubicBezTo>
                      <a:pt x="39" y="9"/>
                      <a:pt x="39" y="17"/>
                      <a:pt x="21" y="20"/>
                    </a:cubicBezTo>
                    <a:cubicBezTo>
                      <a:pt x="6" y="22"/>
                      <a:pt x="0" y="15"/>
                      <a:pt x="2" y="1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9" name="Google Shape;3209;p51"/>
              <p:cNvSpPr/>
              <p:nvPr/>
            </p:nvSpPr>
            <p:spPr>
              <a:xfrm>
                <a:off x="1909178" y="3393806"/>
                <a:ext cx="86749" cy="37953"/>
              </a:xfrm>
              <a:custGeom>
                <a:avLst/>
                <a:gdLst/>
                <a:ahLst/>
                <a:cxnLst/>
                <a:rect l="l" t="t" r="r" b="b"/>
                <a:pathLst>
                  <a:path w="38" h="16" extrusionOk="0">
                    <a:moveTo>
                      <a:pt x="37" y="9"/>
                    </a:moveTo>
                    <a:cubicBezTo>
                      <a:pt x="37" y="9"/>
                      <a:pt x="37" y="9"/>
                      <a:pt x="37" y="9"/>
                    </a:cubicBezTo>
                    <a:cubicBezTo>
                      <a:pt x="38" y="7"/>
                      <a:pt x="37" y="0"/>
                      <a:pt x="21" y="1"/>
                    </a:cubicBezTo>
                    <a:cubicBezTo>
                      <a:pt x="3" y="2"/>
                      <a:pt x="0" y="10"/>
                      <a:pt x="0" y="12"/>
                    </a:cubicBezTo>
                    <a:cubicBezTo>
                      <a:pt x="18" y="16"/>
                      <a:pt x="20" y="7"/>
                      <a:pt x="37" y="9"/>
                    </a:cubicBezTo>
                    <a:close/>
                  </a:path>
                </a:pathLst>
              </a:cu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0" name="Google Shape;3210;p51"/>
              <p:cNvSpPr/>
              <p:nvPr/>
            </p:nvSpPr>
            <p:spPr>
              <a:xfrm>
                <a:off x="1909178" y="3393806"/>
                <a:ext cx="81327" cy="32531"/>
              </a:xfrm>
              <a:custGeom>
                <a:avLst/>
                <a:gdLst/>
                <a:ahLst/>
                <a:cxnLst/>
                <a:rect l="l" t="t" r="r" b="b"/>
                <a:pathLst>
                  <a:path w="36" h="16" extrusionOk="0">
                    <a:moveTo>
                      <a:pt x="35" y="9"/>
                    </a:moveTo>
                    <a:cubicBezTo>
                      <a:pt x="36" y="9"/>
                      <a:pt x="36" y="9"/>
                      <a:pt x="36" y="9"/>
                    </a:cubicBezTo>
                    <a:cubicBezTo>
                      <a:pt x="36" y="7"/>
                      <a:pt x="36" y="0"/>
                      <a:pt x="20" y="1"/>
                    </a:cubicBezTo>
                    <a:cubicBezTo>
                      <a:pt x="3" y="2"/>
                      <a:pt x="0" y="10"/>
                      <a:pt x="0" y="11"/>
                    </a:cubicBezTo>
                    <a:cubicBezTo>
                      <a:pt x="17" y="16"/>
                      <a:pt x="19" y="7"/>
                      <a:pt x="35" y="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11" name="Google Shape;3211;p51"/>
            <p:cNvGrpSpPr/>
            <p:nvPr/>
          </p:nvGrpSpPr>
          <p:grpSpPr>
            <a:xfrm>
              <a:off x="781626" y="2646085"/>
              <a:ext cx="3105566" cy="1552784"/>
              <a:chOff x="-53523" y="2510048"/>
              <a:chExt cx="1312082" cy="656041"/>
            </a:xfrm>
          </p:grpSpPr>
          <p:sp>
            <p:nvSpPr>
              <p:cNvPr id="3212" name="Google Shape;3212;p51"/>
              <p:cNvSpPr/>
              <p:nvPr/>
            </p:nvSpPr>
            <p:spPr>
              <a:xfrm>
                <a:off x="-53523" y="2591376"/>
                <a:ext cx="737370" cy="341576"/>
              </a:xfrm>
              <a:custGeom>
                <a:avLst/>
                <a:gdLst/>
                <a:ahLst/>
                <a:cxnLst/>
                <a:rect l="l" t="t" r="r" b="b"/>
                <a:pathLst>
                  <a:path w="332" h="153" extrusionOk="0">
                    <a:moveTo>
                      <a:pt x="325" y="0"/>
                    </a:moveTo>
                    <a:cubicBezTo>
                      <a:pt x="166" y="0"/>
                      <a:pt x="166" y="0"/>
                      <a:pt x="166" y="0"/>
                    </a:cubicBezTo>
                    <a:cubicBezTo>
                      <a:pt x="6" y="0"/>
                      <a:pt x="6" y="0"/>
                      <a:pt x="6" y="0"/>
                    </a:cubicBezTo>
                    <a:cubicBezTo>
                      <a:pt x="6" y="0"/>
                      <a:pt x="0" y="112"/>
                      <a:pt x="100" y="147"/>
                    </a:cubicBezTo>
                    <a:cubicBezTo>
                      <a:pt x="100" y="147"/>
                      <a:pt x="135" y="153"/>
                      <a:pt x="166" y="153"/>
                    </a:cubicBezTo>
                    <a:cubicBezTo>
                      <a:pt x="196" y="153"/>
                      <a:pt x="232" y="147"/>
                      <a:pt x="232" y="147"/>
                    </a:cubicBezTo>
                    <a:cubicBezTo>
                      <a:pt x="332" y="112"/>
                      <a:pt x="325" y="0"/>
                      <a:pt x="325" y="0"/>
                    </a:cubicBezTo>
                    <a:close/>
                  </a:path>
                </a:pathLst>
              </a:custGeom>
              <a:solidFill>
                <a:srgbClr val="E2E2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3" name="Google Shape;3213;p51"/>
              <p:cNvSpPr/>
              <p:nvPr/>
            </p:nvSpPr>
            <p:spPr>
              <a:xfrm>
                <a:off x="-42679" y="2510048"/>
                <a:ext cx="710100" cy="146400"/>
              </a:xfrm>
              <a:prstGeom prst="ellipse">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4" name="Google Shape;3214;p51"/>
              <p:cNvSpPr/>
              <p:nvPr/>
            </p:nvSpPr>
            <p:spPr>
              <a:xfrm>
                <a:off x="6117" y="2542579"/>
                <a:ext cx="601823" cy="151811"/>
              </a:xfrm>
              <a:custGeom>
                <a:avLst/>
                <a:gdLst/>
                <a:ahLst/>
                <a:cxnLst/>
                <a:rect l="l" t="t" r="r" b="b"/>
                <a:pathLst>
                  <a:path w="270" h="69" extrusionOk="0">
                    <a:moveTo>
                      <a:pt x="224" y="21"/>
                    </a:moveTo>
                    <a:cubicBezTo>
                      <a:pt x="207" y="21"/>
                      <a:pt x="207" y="0"/>
                      <a:pt x="143" y="11"/>
                    </a:cubicBezTo>
                    <a:cubicBezTo>
                      <a:pt x="125" y="15"/>
                      <a:pt x="111" y="0"/>
                      <a:pt x="75" y="9"/>
                    </a:cubicBezTo>
                    <a:cubicBezTo>
                      <a:pt x="67" y="10"/>
                      <a:pt x="51" y="16"/>
                      <a:pt x="46" y="18"/>
                    </a:cubicBezTo>
                    <a:cubicBezTo>
                      <a:pt x="43" y="21"/>
                      <a:pt x="34" y="19"/>
                      <a:pt x="25" y="20"/>
                    </a:cubicBezTo>
                    <a:cubicBezTo>
                      <a:pt x="13" y="22"/>
                      <a:pt x="0" y="29"/>
                      <a:pt x="0" y="34"/>
                    </a:cubicBezTo>
                    <a:cubicBezTo>
                      <a:pt x="0" y="53"/>
                      <a:pt x="65" y="69"/>
                      <a:pt x="138" y="69"/>
                    </a:cubicBezTo>
                    <a:cubicBezTo>
                      <a:pt x="211" y="69"/>
                      <a:pt x="270" y="54"/>
                      <a:pt x="270" y="35"/>
                    </a:cubicBezTo>
                    <a:cubicBezTo>
                      <a:pt x="270" y="29"/>
                      <a:pt x="260" y="20"/>
                      <a:pt x="224" y="2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5" name="Google Shape;3215;p51"/>
              <p:cNvSpPr/>
              <p:nvPr/>
            </p:nvSpPr>
            <p:spPr>
              <a:xfrm>
                <a:off x="22383" y="2575110"/>
                <a:ext cx="81327" cy="54218"/>
              </a:xfrm>
              <a:custGeom>
                <a:avLst/>
                <a:gdLst/>
                <a:ahLst/>
                <a:cxnLst/>
                <a:rect l="l" t="t" r="r" b="b"/>
                <a:pathLst>
                  <a:path w="36" h="25" extrusionOk="0">
                    <a:moveTo>
                      <a:pt x="26" y="24"/>
                    </a:moveTo>
                    <a:cubicBezTo>
                      <a:pt x="31" y="22"/>
                      <a:pt x="34" y="17"/>
                      <a:pt x="35" y="11"/>
                    </a:cubicBezTo>
                    <a:cubicBezTo>
                      <a:pt x="36" y="10"/>
                      <a:pt x="36" y="9"/>
                      <a:pt x="35" y="8"/>
                    </a:cubicBezTo>
                    <a:cubicBezTo>
                      <a:pt x="35" y="8"/>
                      <a:pt x="34" y="7"/>
                      <a:pt x="34" y="7"/>
                    </a:cubicBezTo>
                    <a:cubicBezTo>
                      <a:pt x="22" y="1"/>
                      <a:pt x="8" y="0"/>
                      <a:pt x="0" y="8"/>
                    </a:cubicBezTo>
                    <a:cubicBezTo>
                      <a:pt x="1" y="9"/>
                      <a:pt x="3" y="11"/>
                      <a:pt x="5" y="13"/>
                    </a:cubicBezTo>
                    <a:cubicBezTo>
                      <a:pt x="8" y="16"/>
                      <a:pt x="11" y="19"/>
                      <a:pt x="14" y="22"/>
                    </a:cubicBezTo>
                    <a:cubicBezTo>
                      <a:pt x="18" y="24"/>
                      <a:pt x="22" y="25"/>
                      <a:pt x="26" y="24"/>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6" name="Google Shape;3216;p51"/>
              <p:cNvSpPr/>
              <p:nvPr/>
            </p:nvSpPr>
            <p:spPr>
              <a:xfrm>
                <a:off x="239256" y="2596797"/>
                <a:ext cx="75906" cy="54218"/>
              </a:xfrm>
              <a:custGeom>
                <a:avLst/>
                <a:gdLst/>
                <a:ahLst/>
                <a:cxnLst/>
                <a:rect l="l" t="t" r="r" b="b"/>
                <a:pathLst>
                  <a:path w="32" h="24" extrusionOk="0">
                    <a:moveTo>
                      <a:pt x="9" y="3"/>
                    </a:moveTo>
                    <a:cubicBezTo>
                      <a:pt x="4" y="5"/>
                      <a:pt x="0" y="10"/>
                      <a:pt x="2" y="14"/>
                    </a:cubicBezTo>
                    <a:cubicBezTo>
                      <a:pt x="3" y="16"/>
                      <a:pt x="6" y="18"/>
                      <a:pt x="8" y="19"/>
                    </a:cubicBezTo>
                    <a:cubicBezTo>
                      <a:pt x="11" y="20"/>
                      <a:pt x="13" y="21"/>
                      <a:pt x="16" y="22"/>
                    </a:cubicBezTo>
                    <a:cubicBezTo>
                      <a:pt x="19" y="24"/>
                      <a:pt x="24" y="24"/>
                      <a:pt x="27" y="21"/>
                    </a:cubicBezTo>
                    <a:cubicBezTo>
                      <a:pt x="30" y="19"/>
                      <a:pt x="32" y="14"/>
                      <a:pt x="31" y="10"/>
                    </a:cubicBezTo>
                    <a:cubicBezTo>
                      <a:pt x="31" y="10"/>
                      <a:pt x="31" y="9"/>
                      <a:pt x="31" y="8"/>
                    </a:cubicBezTo>
                    <a:cubicBezTo>
                      <a:pt x="30" y="7"/>
                      <a:pt x="29" y="6"/>
                      <a:pt x="28" y="6"/>
                    </a:cubicBezTo>
                    <a:cubicBezTo>
                      <a:pt x="23" y="1"/>
                      <a:pt x="15" y="0"/>
                      <a:pt x="9" y="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7" name="Google Shape;3217;p51"/>
              <p:cNvSpPr/>
              <p:nvPr/>
            </p:nvSpPr>
            <p:spPr>
              <a:xfrm>
                <a:off x="363958" y="2548001"/>
                <a:ext cx="75906" cy="65062"/>
              </a:xfrm>
              <a:custGeom>
                <a:avLst/>
                <a:gdLst/>
                <a:ahLst/>
                <a:cxnLst/>
                <a:rect l="l" t="t" r="r" b="b"/>
                <a:pathLst>
                  <a:path w="35" h="29" extrusionOk="0">
                    <a:moveTo>
                      <a:pt x="3" y="9"/>
                    </a:moveTo>
                    <a:cubicBezTo>
                      <a:pt x="0" y="15"/>
                      <a:pt x="2" y="22"/>
                      <a:pt x="7" y="26"/>
                    </a:cubicBezTo>
                    <a:cubicBezTo>
                      <a:pt x="11" y="28"/>
                      <a:pt x="16" y="29"/>
                      <a:pt x="20" y="29"/>
                    </a:cubicBezTo>
                    <a:cubicBezTo>
                      <a:pt x="25" y="29"/>
                      <a:pt x="32" y="29"/>
                      <a:pt x="34" y="24"/>
                    </a:cubicBezTo>
                    <a:cubicBezTo>
                      <a:pt x="35" y="22"/>
                      <a:pt x="35" y="20"/>
                      <a:pt x="35" y="18"/>
                    </a:cubicBezTo>
                    <a:cubicBezTo>
                      <a:pt x="34" y="12"/>
                      <a:pt x="30" y="6"/>
                      <a:pt x="24" y="3"/>
                    </a:cubicBezTo>
                    <a:cubicBezTo>
                      <a:pt x="17" y="0"/>
                      <a:pt x="7" y="2"/>
                      <a:pt x="3" y="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8" name="Google Shape;3218;p51"/>
              <p:cNvSpPr/>
              <p:nvPr/>
            </p:nvSpPr>
            <p:spPr>
              <a:xfrm>
                <a:off x="222990" y="2542579"/>
                <a:ext cx="70484" cy="43375"/>
              </a:xfrm>
              <a:custGeom>
                <a:avLst/>
                <a:gdLst/>
                <a:ahLst/>
                <a:cxnLst/>
                <a:rect l="l" t="t" r="r" b="b"/>
                <a:pathLst>
                  <a:path w="33" h="18" extrusionOk="0">
                    <a:moveTo>
                      <a:pt x="10" y="0"/>
                    </a:moveTo>
                    <a:cubicBezTo>
                      <a:pt x="8" y="0"/>
                      <a:pt x="6" y="0"/>
                      <a:pt x="4" y="1"/>
                    </a:cubicBezTo>
                    <a:cubicBezTo>
                      <a:pt x="0" y="3"/>
                      <a:pt x="1" y="9"/>
                      <a:pt x="4" y="12"/>
                    </a:cubicBezTo>
                    <a:cubicBezTo>
                      <a:pt x="7" y="15"/>
                      <a:pt x="12" y="16"/>
                      <a:pt x="16" y="17"/>
                    </a:cubicBezTo>
                    <a:cubicBezTo>
                      <a:pt x="17" y="17"/>
                      <a:pt x="19" y="17"/>
                      <a:pt x="20" y="17"/>
                    </a:cubicBezTo>
                    <a:cubicBezTo>
                      <a:pt x="23" y="18"/>
                      <a:pt x="27" y="18"/>
                      <a:pt x="29" y="16"/>
                    </a:cubicBezTo>
                    <a:cubicBezTo>
                      <a:pt x="32" y="14"/>
                      <a:pt x="33" y="9"/>
                      <a:pt x="31" y="6"/>
                    </a:cubicBezTo>
                    <a:cubicBezTo>
                      <a:pt x="29" y="3"/>
                      <a:pt x="25" y="1"/>
                      <a:pt x="22" y="0"/>
                    </a:cubicBezTo>
                    <a:cubicBezTo>
                      <a:pt x="18" y="0"/>
                      <a:pt x="14" y="0"/>
                      <a:pt x="1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9" name="Google Shape;3219;p51"/>
              <p:cNvSpPr/>
              <p:nvPr/>
            </p:nvSpPr>
            <p:spPr>
              <a:xfrm>
                <a:off x="109132" y="2569688"/>
                <a:ext cx="59640" cy="48796"/>
              </a:xfrm>
              <a:custGeom>
                <a:avLst/>
                <a:gdLst/>
                <a:ahLst/>
                <a:cxnLst/>
                <a:rect l="l" t="t" r="r" b="b"/>
                <a:pathLst>
                  <a:path w="26" h="24" extrusionOk="0">
                    <a:moveTo>
                      <a:pt x="12" y="1"/>
                    </a:moveTo>
                    <a:cubicBezTo>
                      <a:pt x="5" y="0"/>
                      <a:pt x="0" y="7"/>
                      <a:pt x="1" y="13"/>
                    </a:cubicBezTo>
                    <a:cubicBezTo>
                      <a:pt x="2" y="19"/>
                      <a:pt x="8" y="24"/>
                      <a:pt x="14" y="24"/>
                    </a:cubicBezTo>
                    <a:cubicBezTo>
                      <a:pt x="18" y="24"/>
                      <a:pt x="21" y="23"/>
                      <a:pt x="23" y="21"/>
                    </a:cubicBezTo>
                    <a:cubicBezTo>
                      <a:pt x="26" y="18"/>
                      <a:pt x="25" y="13"/>
                      <a:pt x="23" y="10"/>
                    </a:cubicBezTo>
                    <a:cubicBezTo>
                      <a:pt x="21" y="7"/>
                      <a:pt x="18" y="4"/>
                      <a:pt x="15" y="2"/>
                    </a:cubicBezTo>
                    <a:cubicBezTo>
                      <a:pt x="14" y="2"/>
                      <a:pt x="13" y="1"/>
                      <a:pt x="12" y="1"/>
                    </a:cubicBezTo>
                    <a:cubicBezTo>
                      <a:pt x="8" y="0"/>
                      <a:pt x="16" y="2"/>
                      <a:pt x="12" y="1"/>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0" name="Google Shape;3220;p51"/>
              <p:cNvSpPr/>
              <p:nvPr/>
            </p:nvSpPr>
            <p:spPr>
              <a:xfrm>
                <a:off x="65757" y="2878732"/>
                <a:ext cx="498900" cy="87000"/>
              </a:xfrm>
              <a:prstGeom prst="ellipse">
                <a:avLst/>
              </a:prstGeom>
              <a:solidFill>
                <a:srgbClr val="F046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1" name="Google Shape;3221;p51"/>
              <p:cNvSpPr/>
              <p:nvPr/>
            </p:nvSpPr>
            <p:spPr>
              <a:xfrm>
                <a:off x="-53523" y="2857045"/>
                <a:ext cx="737700" cy="1515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2" name="Google Shape;3222;p51"/>
              <p:cNvSpPr/>
              <p:nvPr/>
            </p:nvSpPr>
            <p:spPr>
              <a:xfrm>
                <a:off x="65757" y="2878732"/>
                <a:ext cx="493800" cy="97200"/>
              </a:xfrm>
              <a:prstGeom prst="ellipse">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3" name="Google Shape;3223;p51"/>
              <p:cNvSpPr/>
              <p:nvPr/>
            </p:nvSpPr>
            <p:spPr>
              <a:xfrm>
                <a:off x="504925" y="2591376"/>
                <a:ext cx="75906" cy="48796"/>
              </a:xfrm>
              <a:custGeom>
                <a:avLst/>
                <a:gdLst/>
                <a:ahLst/>
                <a:cxnLst/>
                <a:rect l="l" t="t" r="r" b="b"/>
                <a:pathLst>
                  <a:path w="34" h="21" extrusionOk="0">
                    <a:moveTo>
                      <a:pt x="9" y="2"/>
                    </a:moveTo>
                    <a:cubicBezTo>
                      <a:pt x="4" y="4"/>
                      <a:pt x="2" y="9"/>
                      <a:pt x="1" y="14"/>
                    </a:cubicBezTo>
                    <a:cubicBezTo>
                      <a:pt x="1" y="15"/>
                      <a:pt x="0" y="16"/>
                      <a:pt x="1" y="17"/>
                    </a:cubicBezTo>
                    <a:cubicBezTo>
                      <a:pt x="1" y="17"/>
                      <a:pt x="2" y="17"/>
                      <a:pt x="3" y="18"/>
                    </a:cubicBezTo>
                    <a:cubicBezTo>
                      <a:pt x="13" y="21"/>
                      <a:pt x="26" y="19"/>
                      <a:pt x="34" y="11"/>
                    </a:cubicBezTo>
                    <a:cubicBezTo>
                      <a:pt x="33" y="10"/>
                      <a:pt x="31" y="8"/>
                      <a:pt x="29" y="7"/>
                    </a:cubicBezTo>
                    <a:cubicBezTo>
                      <a:pt x="26" y="5"/>
                      <a:pt x="23" y="3"/>
                      <a:pt x="20" y="2"/>
                    </a:cubicBezTo>
                    <a:cubicBezTo>
                      <a:pt x="16" y="0"/>
                      <a:pt x="12" y="0"/>
                      <a:pt x="9" y="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4" name="Google Shape;3224;p51"/>
              <p:cNvSpPr/>
              <p:nvPr/>
            </p:nvSpPr>
            <p:spPr>
              <a:xfrm>
                <a:off x="466972" y="2607641"/>
                <a:ext cx="65062" cy="48796"/>
              </a:xfrm>
              <a:custGeom>
                <a:avLst/>
                <a:gdLst/>
                <a:ahLst/>
                <a:cxnLst/>
                <a:rect l="l" t="t" r="r" b="b"/>
                <a:pathLst>
                  <a:path w="30" h="24" extrusionOk="0">
                    <a:moveTo>
                      <a:pt x="23" y="20"/>
                    </a:moveTo>
                    <a:cubicBezTo>
                      <a:pt x="24" y="20"/>
                      <a:pt x="25" y="19"/>
                      <a:pt x="26" y="17"/>
                    </a:cubicBezTo>
                    <a:cubicBezTo>
                      <a:pt x="29" y="15"/>
                      <a:pt x="30" y="11"/>
                      <a:pt x="29" y="7"/>
                    </a:cubicBezTo>
                    <a:cubicBezTo>
                      <a:pt x="27" y="3"/>
                      <a:pt x="22" y="0"/>
                      <a:pt x="17" y="1"/>
                    </a:cubicBezTo>
                    <a:cubicBezTo>
                      <a:pt x="13" y="2"/>
                      <a:pt x="9" y="5"/>
                      <a:pt x="5" y="8"/>
                    </a:cubicBezTo>
                    <a:cubicBezTo>
                      <a:pt x="2" y="12"/>
                      <a:pt x="0" y="17"/>
                      <a:pt x="2" y="21"/>
                    </a:cubicBezTo>
                    <a:cubicBezTo>
                      <a:pt x="4" y="23"/>
                      <a:pt x="7" y="24"/>
                      <a:pt x="9" y="24"/>
                    </a:cubicBezTo>
                    <a:cubicBezTo>
                      <a:pt x="14" y="24"/>
                      <a:pt x="19" y="23"/>
                      <a:pt x="23" y="2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5" name="Google Shape;3225;p51"/>
              <p:cNvSpPr/>
              <p:nvPr/>
            </p:nvSpPr>
            <p:spPr>
              <a:xfrm>
                <a:off x="60336" y="2602219"/>
                <a:ext cx="75906" cy="65062"/>
              </a:xfrm>
              <a:custGeom>
                <a:avLst/>
                <a:gdLst/>
                <a:ahLst/>
                <a:cxnLst/>
                <a:rect l="l" t="t" r="r" b="b"/>
                <a:pathLst>
                  <a:path w="34" h="29" extrusionOk="0">
                    <a:moveTo>
                      <a:pt x="3" y="10"/>
                    </a:moveTo>
                    <a:cubicBezTo>
                      <a:pt x="0" y="15"/>
                      <a:pt x="1" y="23"/>
                      <a:pt x="7" y="26"/>
                    </a:cubicBezTo>
                    <a:cubicBezTo>
                      <a:pt x="10" y="29"/>
                      <a:pt x="15" y="29"/>
                      <a:pt x="19" y="29"/>
                    </a:cubicBezTo>
                    <a:cubicBezTo>
                      <a:pt x="24" y="29"/>
                      <a:pt x="31" y="29"/>
                      <a:pt x="33" y="24"/>
                    </a:cubicBezTo>
                    <a:cubicBezTo>
                      <a:pt x="34" y="22"/>
                      <a:pt x="34" y="20"/>
                      <a:pt x="34" y="18"/>
                    </a:cubicBezTo>
                    <a:cubicBezTo>
                      <a:pt x="33" y="12"/>
                      <a:pt x="29" y="6"/>
                      <a:pt x="23" y="4"/>
                    </a:cubicBezTo>
                    <a:cubicBezTo>
                      <a:pt x="16" y="0"/>
                      <a:pt x="6" y="3"/>
                      <a:pt x="3" y="1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6" name="Google Shape;3226;p51"/>
              <p:cNvSpPr/>
              <p:nvPr/>
            </p:nvSpPr>
            <p:spPr>
              <a:xfrm>
                <a:off x="-53523" y="2591376"/>
                <a:ext cx="737370" cy="341576"/>
              </a:xfrm>
              <a:custGeom>
                <a:avLst/>
                <a:gdLst/>
                <a:ahLst/>
                <a:cxnLst/>
                <a:rect l="l" t="t" r="r" b="b"/>
                <a:pathLst>
                  <a:path w="332" h="153" extrusionOk="0">
                    <a:moveTo>
                      <a:pt x="324" y="0"/>
                    </a:moveTo>
                    <a:cubicBezTo>
                      <a:pt x="314" y="16"/>
                      <a:pt x="247" y="29"/>
                      <a:pt x="166" y="29"/>
                    </a:cubicBezTo>
                    <a:cubicBezTo>
                      <a:pt x="85" y="29"/>
                      <a:pt x="18" y="16"/>
                      <a:pt x="8" y="0"/>
                    </a:cubicBezTo>
                    <a:cubicBezTo>
                      <a:pt x="6" y="0"/>
                      <a:pt x="6" y="0"/>
                      <a:pt x="6" y="0"/>
                    </a:cubicBezTo>
                    <a:cubicBezTo>
                      <a:pt x="6" y="0"/>
                      <a:pt x="0" y="112"/>
                      <a:pt x="100" y="147"/>
                    </a:cubicBezTo>
                    <a:cubicBezTo>
                      <a:pt x="100" y="147"/>
                      <a:pt x="135" y="153"/>
                      <a:pt x="166" y="153"/>
                    </a:cubicBezTo>
                    <a:cubicBezTo>
                      <a:pt x="196" y="153"/>
                      <a:pt x="232" y="147"/>
                      <a:pt x="232" y="147"/>
                    </a:cubicBezTo>
                    <a:cubicBezTo>
                      <a:pt x="332" y="112"/>
                      <a:pt x="325" y="0"/>
                      <a:pt x="325" y="0"/>
                    </a:cubicBezTo>
                    <a:lnTo>
                      <a:pt x="324"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7" name="Google Shape;3227;p51"/>
              <p:cNvSpPr/>
              <p:nvPr/>
            </p:nvSpPr>
            <p:spPr>
              <a:xfrm>
                <a:off x="336849" y="2591376"/>
                <a:ext cx="124702" cy="54218"/>
              </a:xfrm>
              <a:custGeom>
                <a:avLst/>
                <a:gdLst/>
                <a:ahLst/>
                <a:cxnLst/>
                <a:rect l="l" t="t" r="r" b="b"/>
                <a:pathLst>
                  <a:path w="56" h="26" extrusionOk="0">
                    <a:moveTo>
                      <a:pt x="0" y="23"/>
                    </a:moveTo>
                    <a:cubicBezTo>
                      <a:pt x="11" y="25"/>
                      <a:pt x="22" y="26"/>
                      <a:pt x="32" y="24"/>
                    </a:cubicBezTo>
                    <a:cubicBezTo>
                      <a:pt x="43" y="21"/>
                      <a:pt x="53" y="13"/>
                      <a:pt x="56" y="3"/>
                    </a:cubicBezTo>
                    <a:cubicBezTo>
                      <a:pt x="45" y="1"/>
                      <a:pt x="34" y="0"/>
                      <a:pt x="24" y="3"/>
                    </a:cubicBezTo>
                    <a:cubicBezTo>
                      <a:pt x="14" y="6"/>
                      <a:pt x="4" y="13"/>
                      <a:pt x="0" y="23"/>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8" name="Google Shape;3228;p51"/>
              <p:cNvSpPr/>
              <p:nvPr/>
            </p:nvSpPr>
            <p:spPr>
              <a:xfrm>
                <a:off x="288052" y="2548001"/>
                <a:ext cx="75906" cy="92171"/>
              </a:xfrm>
              <a:custGeom>
                <a:avLst/>
                <a:gdLst/>
                <a:ahLst/>
                <a:cxnLst/>
                <a:rect l="l" t="t" r="r" b="b"/>
                <a:pathLst>
                  <a:path w="33" h="40" extrusionOk="0">
                    <a:moveTo>
                      <a:pt x="32" y="20"/>
                    </a:moveTo>
                    <a:cubicBezTo>
                      <a:pt x="33" y="27"/>
                      <a:pt x="29" y="33"/>
                      <a:pt x="24" y="38"/>
                    </a:cubicBezTo>
                    <a:cubicBezTo>
                      <a:pt x="24" y="39"/>
                      <a:pt x="23" y="40"/>
                      <a:pt x="22" y="40"/>
                    </a:cubicBezTo>
                    <a:cubicBezTo>
                      <a:pt x="21" y="40"/>
                      <a:pt x="20" y="39"/>
                      <a:pt x="19" y="39"/>
                    </a:cubicBezTo>
                    <a:cubicBezTo>
                      <a:pt x="8" y="29"/>
                      <a:pt x="0" y="15"/>
                      <a:pt x="3" y="0"/>
                    </a:cubicBezTo>
                    <a:cubicBezTo>
                      <a:pt x="5" y="1"/>
                      <a:pt x="8" y="2"/>
                      <a:pt x="11" y="3"/>
                    </a:cubicBezTo>
                    <a:cubicBezTo>
                      <a:pt x="15" y="5"/>
                      <a:pt x="20" y="6"/>
                      <a:pt x="24" y="9"/>
                    </a:cubicBezTo>
                    <a:cubicBezTo>
                      <a:pt x="28" y="12"/>
                      <a:pt x="31" y="15"/>
                      <a:pt x="32" y="2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9" name="Google Shape;3229;p51"/>
              <p:cNvSpPr/>
              <p:nvPr/>
            </p:nvSpPr>
            <p:spPr>
              <a:xfrm>
                <a:off x="103710" y="2596797"/>
                <a:ext cx="97593" cy="48796"/>
              </a:xfrm>
              <a:custGeom>
                <a:avLst/>
                <a:gdLst/>
                <a:ahLst/>
                <a:cxnLst/>
                <a:rect l="l" t="t" r="r" b="b"/>
                <a:pathLst>
                  <a:path w="42" h="21" extrusionOk="0">
                    <a:moveTo>
                      <a:pt x="42" y="18"/>
                    </a:moveTo>
                    <a:cubicBezTo>
                      <a:pt x="34" y="20"/>
                      <a:pt x="25" y="21"/>
                      <a:pt x="17" y="19"/>
                    </a:cubicBezTo>
                    <a:cubicBezTo>
                      <a:pt x="9" y="17"/>
                      <a:pt x="2" y="11"/>
                      <a:pt x="0" y="2"/>
                    </a:cubicBezTo>
                    <a:cubicBezTo>
                      <a:pt x="7" y="1"/>
                      <a:pt x="16" y="0"/>
                      <a:pt x="24" y="3"/>
                    </a:cubicBezTo>
                    <a:cubicBezTo>
                      <a:pt x="31" y="5"/>
                      <a:pt x="38" y="10"/>
                      <a:pt x="42" y="18"/>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0" name="Google Shape;3230;p51"/>
              <p:cNvSpPr/>
              <p:nvPr/>
            </p:nvSpPr>
            <p:spPr>
              <a:xfrm>
                <a:off x="179616" y="2564266"/>
                <a:ext cx="59640" cy="70484"/>
              </a:xfrm>
              <a:custGeom>
                <a:avLst/>
                <a:gdLst/>
                <a:ahLst/>
                <a:cxnLst/>
                <a:rect l="l" t="t" r="r" b="b"/>
                <a:pathLst>
                  <a:path w="26" h="31" extrusionOk="0">
                    <a:moveTo>
                      <a:pt x="1" y="16"/>
                    </a:moveTo>
                    <a:cubicBezTo>
                      <a:pt x="0" y="21"/>
                      <a:pt x="3" y="26"/>
                      <a:pt x="7" y="30"/>
                    </a:cubicBezTo>
                    <a:cubicBezTo>
                      <a:pt x="8" y="31"/>
                      <a:pt x="8" y="31"/>
                      <a:pt x="9" y="31"/>
                    </a:cubicBezTo>
                    <a:cubicBezTo>
                      <a:pt x="10" y="31"/>
                      <a:pt x="10" y="31"/>
                      <a:pt x="11" y="30"/>
                    </a:cubicBezTo>
                    <a:cubicBezTo>
                      <a:pt x="19" y="23"/>
                      <a:pt x="26" y="12"/>
                      <a:pt x="23" y="0"/>
                    </a:cubicBezTo>
                    <a:cubicBezTo>
                      <a:pt x="21" y="1"/>
                      <a:pt x="19" y="2"/>
                      <a:pt x="17" y="3"/>
                    </a:cubicBezTo>
                    <a:cubicBezTo>
                      <a:pt x="14" y="4"/>
                      <a:pt x="10" y="5"/>
                      <a:pt x="7" y="7"/>
                    </a:cubicBezTo>
                    <a:cubicBezTo>
                      <a:pt x="4" y="9"/>
                      <a:pt x="2" y="12"/>
                      <a:pt x="1" y="16"/>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1" name="Google Shape;3231;p51"/>
              <p:cNvSpPr/>
              <p:nvPr/>
            </p:nvSpPr>
            <p:spPr>
              <a:xfrm>
                <a:off x="624205" y="3057653"/>
                <a:ext cx="536761" cy="108437"/>
              </a:xfrm>
              <a:custGeom>
                <a:avLst/>
                <a:gdLst/>
                <a:ahLst/>
                <a:cxnLst/>
                <a:rect l="l" t="t" r="r" b="b"/>
                <a:pathLst>
                  <a:path w="242" h="49" extrusionOk="0">
                    <a:moveTo>
                      <a:pt x="121" y="11"/>
                    </a:moveTo>
                    <a:cubicBezTo>
                      <a:pt x="0" y="0"/>
                      <a:pt x="0" y="0"/>
                      <a:pt x="0" y="0"/>
                    </a:cubicBezTo>
                    <a:cubicBezTo>
                      <a:pt x="41" y="45"/>
                      <a:pt x="41" y="45"/>
                      <a:pt x="41" y="45"/>
                    </a:cubicBezTo>
                    <a:cubicBezTo>
                      <a:pt x="41" y="45"/>
                      <a:pt x="53" y="49"/>
                      <a:pt x="121" y="49"/>
                    </a:cubicBezTo>
                    <a:cubicBezTo>
                      <a:pt x="189" y="49"/>
                      <a:pt x="201" y="45"/>
                      <a:pt x="201" y="45"/>
                    </a:cubicBezTo>
                    <a:cubicBezTo>
                      <a:pt x="242" y="0"/>
                      <a:pt x="242" y="0"/>
                      <a:pt x="242" y="0"/>
                    </a:cubicBezTo>
                    <a:cubicBezTo>
                      <a:pt x="121" y="11"/>
                      <a:pt x="121" y="11"/>
                      <a:pt x="121" y="11"/>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2" name="Google Shape;3232;p51"/>
              <p:cNvSpPr/>
              <p:nvPr/>
            </p:nvSpPr>
            <p:spPr>
              <a:xfrm>
                <a:off x="542878" y="2889576"/>
                <a:ext cx="705000" cy="233700"/>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3" name="Google Shape;3233;p51"/>
              <p:cNvSpPr/>
              <p:nvPr/>
            </p:nvSpPr>
            <p:spPr>
              <a:xfrm>
                <a:off x="624205" y="2916685"/>
                <a:ext cx="537000" cy="179400"/>
              </a:xfrm>
              <a:prstGeom prst="ellipse">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4" name="Google Shape;3234;p51"/>
              <p:cNvSpPr/>
              <p:nvPr/>
            </p:nvSpPr>
            <p:spPr>
              <a:xfrm>
                <a:off x="700111" y="2878732"/>
                <a:ext cx="146389" cy="75906"/>
              </a:xfrm>
              <a:custGeom>
                <a:avLst/>
                <a:gdLst/>
                <a:ahLst/>
                <a:cxnLst/>
                <a:rect l="l" t="t" r="r" b="b"/>
                <a:pathLst>
                  <a:path w="66" h="34" extrusionOk="0">
                    <a:moveTo>
                      <a:pt x="65" y="21"/>
                    </a:moveTo>
                    <a:cubicBezTo>
                      <a:pt x="56" y="30"/>
                      <a:pt x="42" y="34"/>
                      <a:pt x="29" y="32"/>
                    </a:cubicBezTo>
                    <a:cubicBezTo>
                      <a:pt x="17" y="29"/>
                      <a:pt x="6" y="20"/>
                      <a:pt x="0" y="8"/>
                    </a:cubicBezTo>
                    <a:cubicBezTo>
                      <a:pt x="18" y="6"/>
                      <a:pt x="36" y="0"/>
                      <a:pt x="54" y="5"/>
                    </a:cubicBezTo>
                    <a:cubicBezTo>
                      <a:pt x="56" y="6"/>
                      <a:pt x="58" y="6"/>
                      <a:pt x="60" y="8"/>
                    </a:cubicBezTo>
                    <a:cubicBezTo>
                      <a:pt x="64" y="11"/>
                      <a:pt x="66" y="16"/>
                      <a:pt x="65" y="21"/>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5" name="Google Shape;3235;p51"/>
              <p:cNvSpPr/>
              <p:nvPr/>
            </p:nvSpPr>
            <p:spPr>
              <a:xfrm>
                <a:off x="846500" y="2867889"/>
                <a:ext cx="151811" cy="70484"/>
              </a:xfrm>
              <a:custGeom>
                <a:avLst/>
                <a:gdLst/>
                <a:ahLst/>
                <a:cxnLst/>
                <a:rect l="l" t="t" r="r" b="b"/>
                <a:pathLst>
                  <a:path w="68" h="32" extrusionOk="0">
                    <a:moveTo>
                      <a:pt x="0" y="28"/>
                    </a:moveTo>
                    <a:cubicBezTo>
                      <a:pt x="13" y="30"/>
                      <a:pt x="27" y="32"/>
                      <a:pt x="40" y="29"/>
                    </a:cubicBezTo>
                    <a:cubicBezTo>
                      <a:pt x="53" y="25"/>
                      <a:pt x="65" y="16"/>
                      <a:pt x="68" y="3"/>
                    </a:cubicBezTo>
                    <a:cubicBezTo>
                      <a:pt x="56" y="1"/>
                      <a:pt x="42" y="0"/>
                      <a:pt x="30" y="4"/>
                    </a:cubicBezTo>
                    <a:cubicBezTo>
                      <a:pt x="17" y="8"/>
                      <a:pt x="6" y="16"/>
                      <a:pt x="0" y="28"/>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6" name="Google Shape;3236;p51"/>
              <p:cNvSpPr/>
              <p:nvPr/>
            </p:nvSpPr>
            <p:spPr>
              <a:xfrm>
                <a:off x="786860" y="2819092"/>
                <a:ext cx="92171" cy="108437"/>
              </a:xfrm>
              <a:custGeom>
                <a:avLst/>
                <a:gdLst/>
                <a:ahLst/>
                <a:cxnLst/>
                <a:rect l="l" t="t" r="r" b="b"/>
                <a:pathLst>
                  <a:path w="41" h="49" extrusionOk="0">
                    <a:moveTo>
                      <a:pt x="39" y="25"/>
                    </a:moveTo>
                    <a:cubicBezTo>
                      <a:pt x="41" y="33"/>
                      <a:pt x="36" y="41"/>
                      <a:pt x="30" y="46"/>
                    </a:cubicBezTo>
                    <a:cubicBezTo>
                      <a:pt x="29" y="47"/>
                      <a:pt x="28" y="49"/>
                      <a:pt x="27" y="48"/>
                    </a:cubicBezTo>
                    <a:cubicBezTo>
                      <a:pt x="26" y="48"/>
                      <a:pt x="25" y="48"/>
                      <a:pt x="24" y="47"/>
                    </a:cubicBezTo>
                    <a:cubicBezTo>
                      <a:pt x="10" y="36"/>
                      <a:pt x="0" y="18"/>
                      <a:pt x="3" y="0"/>
                    </a:cubicBezTo>
                    <a:cubicBezTo>
                      <a:pt x="7" y="2"/>
                      <a:pt x="10" y="3"/>
                      <a:pt x="13" y="4"/>
                    </a:cubicBezTo>
                    <a:cubicBezTo>
                      <a:pt x="19" y="6"/>
                      <a:pt x="25" y="8"/>
                      <a:pt x="29" y="11"/>
                    </a:cubicBezTo>
                    <a:cubicBezTo>
                      <a:pt x="34" y="14"/>
                      <a:pt x="38" y="19"/>
                      <a:pt x="39" y="25"/>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7" name="Google Shape;3237;p51"/>
              <p:cNvSpPr/>
              <p:nvPr/>
            </p:nvSpPr>
            <p:spPr>
              <a:xfrm>
                <a:off x="624205" y="2911263"/>
                <a:ext cx="417481" cy="97593"/>
              </a:xfrm>
              <a:custGeom>
                <a:avLst/>
                <a:gdLst/>
                <a:ahLst/>
                <a:cxnLst/>
                <a:rect l="l" t="t" r="r" b="b"/>
                <a:pathLst>
                  <a:path w="189" h="44" extrusionOk="0">
                    <a:moveTo>
                      <a:pt x="7" y="18"/>
                    </a:moveTo>
                    <a:cubicBezTo>
                      <a:pt x="10" y="16"/>
                      <a:pt x="13" y="15"/>
                      <a:pt x="16" y="15"/>
                    </a:cubicBezTo>
                    <a:cubicBezTo>
                      <a:pt x="67" y="10"/>
                      <a:pt x="119" y="5"/>
                      <a:pt x="170" y="0"/>
                    </a:cubicBezTo>
                    <a:cubicBezTo>
                      <a:pt x="172" y="0"/>
                      <a:pt x="175" y="0"/>
                      <a:pt x="178" y="0"/>
                    </a:cubicBezTo>
                    <a:cubicBezTo>
                      <a:pt x="186" y="2"/>
                      <a:pt x="189" y="15"/>
                      <a:pt x="183" y="20"/>
                    </a:cubicBezTo>
                    <a:cubicBezTo>
                      <a:pt x="134" y="23"/>
                      <a:pt x="85" y="30"/>
                      <a:pt x="38" y="40"/>
                    </a:cubicBezTo>
                    <a:cubicBezTo>
                      <a:pt x="29" y="42"/>
                      <a:pt x="19" y="44"/>
                      <a:pt x="11" y="40"/>
                    </a:cubicBezTo>
                    <a:cubicBezTo>
                      <a:pt x="3" y="35"/>
                      <a:pt x="0" y="23"/>
                      <a:pt x="7" y="18"/>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8" name="Google Shape;3238;p51"/>
              <p:cNvSpPr/>
              <p:nvPr/>
            </p:nvSpPr>
            <p:spPr>
              <a:xfrm>
                <a:off x="667580" y="2938372"/>
                <a:ext cx="363263" cy="65062"/>
              </a:xfrm>
              <a:custGeom>
                <a:avLst/>
                <a:gdLst/>
                <a:ahLst/>
                <a:cxnLst/>
                <a:rect l="l" t="t" r="r" b="b"/>
                <a:pathLst>
                  <a:path w="162" h="30" extrusionOk="0">
                    <a:moveTo>
                      <a:pt x="121" y="0"/>
                    </a:moveTo>
                    <a:cubicBezTo>
                      <a:pt x="106" y="0"/>
                      <a:pt x="85" y="1"/>
                      <a:pt x="57" y="4"/>
                    </a:cubicBezTo>
                    <a:cubicBezTo>
                      <a:pt x="37" y="7"/>
                      <a:pt x="18" y="9"/>
                      <a:pt x="9" y="18"/>
                    </a:cubicBezTo>
                    <a:cubicBezTo>
                      <a:pt x="5" y="21"/>
                      <a:pt x="3" y="26"/>
                      <a:pt x="0" y="30"/>
                    </a:cubicBezTo>
                    <a:cubicBezTo>
                      <a:pt x="1" y="30"/>
                      <a:pt x="1" y="30"/>
                      <a:pt x="1" y="30"/>
                    </a:cubicBezTo>
                    <a:cubicBezTo>
                      <a:pt x="2" y="30"/>
                      <a:pt x="3" y="30"/>
                      <a:pt x="5" y="30"/>
                    </a:cubicBezTo>
                    <a:cubicBezTo>
                      <a:pt x="6" y="27"/>
                      <a:pt x="8" y="25"/>
                      <a:pt x="11" y="23"/>
                    </a:cubicBezTo>
                    <a:cubicBezTo>
                      <a:pt x="14" y="21"/>
                      <a:pt x="17" y="21"/>
                      <a:pt x="21" y="20"/>
                    </a:cubicBezTo>
                    <a:cubicBezTo>
                      <a:pt x="67" y="10"/>
                      <a:pt x="115" y="9"/>
                      <a:pt x="162" y="8"/>
                    </a:cubicBezTo>
                    <a:cubicBezTo>
                      <a:pt x="161" y="5"/>
                      <a:pt x="153" y="0"/>
                      <a:pt x="121" y="0"/>
                    </a:cubicBezTo>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9" name="Google Shape;3239;p51"/>
              <p:cNvSpPr/>
              <p:nvPr/>
            </p:nvSpPr>
            <p:spPr>
              <a:xfrm>
                <a:off x="629627" y="2949216"/>
                <a:ext cx="54218" cy="65062"/>
              </a:xfrm>
              <a:custGeom>
                <a:avLst/>
                <a:gdLst/>
                <a:ahLst/>
                <a:cxnLst/>
                <a:rect l="l" t="t" r="r" b="b"/>
                <a:pathLst>
                  <a:path w="26" h="30" extrusionOk="0">
                    <a:moveTo>
                      <a:pt x="23" y="24"/>
                    </a:moveTo>
                    <a:cubicBezTo>
                      <a:pt x="25" y="21"/>
                      <a:pt x="26" y="18"/>
                      <a:pt x="25" y="15"/>
                    </a:cubicBezTo>
                    <a:cubicBezTo>
                      <a:pt x="25" y="8"/>
                      <a:pt x="19" y="0"/>
                      <a:pt x="12" y="0"/>
                    </a:cubicBezTo>
                    <a:cubicBezTo>
                      <a:pt x="9" y="0"/>
                      <a:pt x="6" y="2"/>
                      <a:pt x="4" y="5"/>
                    </a:cubicBezTo>
                    <a:cubicBezTo>
                      <a:pt x="3" y="6"/>
                      <a:pt x="2" y="7"/>
                      <a:pt x="2" y="9"/>
                    </a:cubicBezTo>
                    <a:cubicBezTo>
                      <a:pt x="0" y="14"/>
                      <a:pt x="1" y="20"/>
                      <a:pt x="5" y="25"/>
                    </a:cubicBezTo>
                    <a:cubicBezTo>
                      <a:pt x="9" y="29"/>
                      <a:pt x="15" y="30"/>
                      <a:pt x="20" y="28"/>
                    </a:cubicBezTo>
                    <a:cubicBezTo>
                      <a:pt x="21" y="27"/>
                      <a:pt x="23" y="26"/>
                      <a:pt x="23" y="2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0" name="Google Shape;3240;p51"/>
              <p:cNvSpPr/>
              <p:nvPr/>
            </p:nvSpPr>
            <p:spPr>
              <a:xfrm>
                <a:off x="1052530" y="2851623"/>
                <a:ext cx="59640" cy="130124"/>
              </a:xfrm>
              <a:custGeom>
                <a:avLst/>
                <a:gdLst/>
                <a:ahLst/>
                <a:cxnLst/>
                <a:rect l="l" t="t" r="r" b="b"/>
                <a:pathLst>
                  <a:path w="28" h="59" extrusionOk="0">
                    <a:moveTo>
                      <a:pt x="13" y="59"/>
                    </a:moveTo>
                    <a:cubicBezTo>
                      <a:pt x="4" y="52"/>
                      <a:pt x="0" y="41"/>
                      <a:pt x="1" y="29"/>
                    </a:cubicBezTo>
                    <a:cubicBezTo>
                      <a:pt x="2" y="18"/>
                      <a:pt x="8" y="8"/>
                      <a:pt x="16" y="0"/>
                    </a:cubicBezTo>
                    <a:cubicBezTo>
                      <a:pt x="21" y="6"/>
                      <a:pt x="25" y="13"/>
                      <a:pt x="27" y="20"/>
                    </a:cubicBezTo>
                    <a:cubicBezTo>
                      <a:pt x="28" y="27"/>
                      <a:pt x="28" y="35"/>
                      <a:pt x="25" y="41"/>
                    </a:cubicBezTo>
                    <a:cubicBezTo>
                      <a:pt x="23" y="45"/>
                      <a:pt x="18" y="57"/>
                      <a:pt x="13" y="59"/>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1" name="Google Shape;3241;p51"/>
              <p:cNvSpPr/>
              <p:nvPr/>
            </p:nvSpPr>
            <p:spPr>
              <a:xfrm>
                <a:off x="667580" y="2954638"/>
                <a:ext cx="412058" cy="119280"/>
              </a:xfrm>
              <a:custGeom>
                <a:avLst/>
                <a:gdLst/>
                <a:ahLst/>
                <a:cxnLst/>
                <a:rect l="l" t="t" r="r" b="b"/>
                <a:pathLst>
                  <a:path w="186" h="54" extrusionOk="0">
                    <a:moveTo>
                      <a:pt x="12" y="16"/>
                    </a:moveTo>
                    <a:cubicBezTo>
                      <a:pt x="2" y="22"/>
                      <a:pt x="0" y="39"/>
                      <a:pt x="10" y="46"/>
                    </a:cubicBezTo>
                    <a:cubicBezTo>
                      <a:pt x="19" y="54"/>
                      <a:pt x="33" y="49"/>
                      <a:pt x="45" y="46"/>
                    </a:cubicBezTo>
                    <a:cubicBezTo>
                      <a:pt x="90" y="34"/>
                      <a:pt x="138" y="38"/>
                      <a:pt x="184" y="28"/>
                    </a:cubicBezTo>
                    <a:cubicBezTo>
                      <a:pt x="185" y="23"/>
                      <a:pt x="186" y="18"/>
                      <a:pt x="185" y="13"/>
                    </a:cubicBezTo>
                    <a:cubicBezTo>
                      <a:pt x="185" y="8"/>
                      <a:pt x="181" y="3"/>
                      <a:pt x="177" y="1"/>
                    </a:cubicBezTo>
                    <a:cubicBezTo>
                      <a:pt x="174" y="0"/>
                      <a:pt x="172" y="0"/>
                      <a:pt x="169" y="0"/>
                    </a:cubicBezTo>
                    <a:cubicBezTo>
                      <a:pt x="120" y="2"/>
                      <a:pt x="70" y="3"/>
                      <a:pt x="22" y="13"/>
                    </a:cubicBezTo>
                    <a:cubicBezTo>
                      <a:pt x="18" y="14"/>
                      <a:pt x="15" y="14"/>
                      <a:pt x="12" y="16"/>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2" name="Google Shape;3242;p51"/>
              <p:cNvSpPr/>
              <p:nvPr/>
            </p:nvSpPr>
            <p:spPr>
              <a:xfrm>
                <a:off x="792282" y="3014278"/>
                <a:ext cx="281935" cy="37953"/>
              </a:xfrm>
              <a:custGeom>
                <a:avLst/>
                <a:gdLst/>
                <a:ahLst/>
                <a:cxnLst/>
                <a:rect l="l" t="t" r="r" b="b"/>
                <a:pathLst>
                  <a:path w="127" h="16" extrusionOk="0">
                    <a:moveTo>
                      <a:pt x="122" y="1"/>
                    </a:moveTo>
                    <a:cubicBezTo>
                      <a:pt x="82" y="9"/>
                      <a:pt x="40" y="7"/>
                      <a:pt x="0" y="15"/>
                    </a:cubicBezTo>
                    <a:cubicBezTo>
                      <a:pt x="0" y="15"/>
                      <a:pt x="0" y="15"/>
                      <a:pt x="0" y="16"/>
                    </a:cubicBezTo>
                    <a:cubicBezTo>
                      <a:pt x="40" y="7"/>
                      <a:pt x="82" y="9"/>
                      <a:pt x="122" y="1"/>
                    </a:cubicBezTo>
                    <a:moveTo>
                      <a:pt x="123" y="1"/>
                    </a:moveTo>
                    <a:cubicBezTo>
                      <a:pt x="123" y="1"/>
                      <a:pt x="123" y="1"/>
                      <a:pt x="123" y="1"/>
                    </a:cubicBezTo>
                    <a:cubicBezTo>
                      <a:pt x="123" y="1"/>
                      <a:pt x="123" y="1"/>
                      <a:pt x="123" y="1"/>
                    </a:cubicBezTo>
                    <a:moveTo>
                      <a:pt x="124" y="1"/>
                    </a:moveTo>
                    <a:cubicBezTo>
                      <a:pt x="124" y="1"/>
                      <a:pt x="124" y="1"/>
                      <a:pt x="124" y="1"/>
                    </a:cubicBezTo>
                    <a:cubicBezTo>
                      <a:pt x="124" y="1"/>
                      <a:pt x="124" y="1"/>
                      <a:pt x="124" y="1"/>
                    </a:cubicBezTo>
                    <a:moveTo>
                      <a:pt x="125" y="1"/>
                    </a:moveTo>
                    <a:cubicBezTo>
                      <a:pt x="125" y="1"/>
                      <a:pt x="125" y="1"/>
                      <a:pt x="125" y="1"/>
                    </a:cubicBezTo>
                    <a:cubicBezTo>
                      <a:pt x="125" y="1"/>
                      <a:pt x="125" y="1"/>
                      <a:pt x="125" y="1"/>
                    </a:cubicBezTo>
                    <a:moveTo>
                      <a:pt x="127" y="0"/>
                    </a:moveTo>
                    <a:cubicBezTo>
                      <a:pt x="126" y="0"/>
                      <a:pt x="126" y="0"/>
                      <a:pt x="126" y="1"/>
                    </a:cubicBezTo>
                    <a:cubicBezTo>
                      <a:pt x="126" y="0"/>
                      <a:pt x="126" y="0"/>
                      <a:pt x="127" y="0"/>
                    </a:cubicBezTo>
                  </a:path>
                </a:pathLst>
              </a:custGeom>
              <a:solidFill>
                <a:srgbClr val="A249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3" name="Google Shape;3243;p51"/>
              <p:cNvSpPr/>
              <p:nvPr/>
            </p:nvSpPr>
            <p:spPr>
              <a:xfrm>
                <a:off x="781438" y="2965482"/>
                <a:ext cx="298200" cy="86749"/>
              </a:xfrm>
              <a:custGeom>
                <a:avLst/>
                <a:gdLst/>
                <a:ahLst/>
                <a:cxnLst/>
                <a:rect l="l" t="t" r="r" b="b"/>
                <a:pathLst>
                  <a:path w="134" h="37" extrusionOk="0">
                    <a:moveTo>
                      <a:pt x="130" y="0"/>
                    </a:moveTo>
                    <a:cubicBezTo>
                      <a:pt x="126" y="0"/>
                      <a:pt x="22" y="7"/>
                      <a:pt x="12" y="12"/>
                    </a:cubicBezTo>
                    <a:cubicBezTo>
                      <a:pt x="6" y="14"/>
                      <a:pt x="0" y="29"/>
                      <a:pt x="5" y="37"/>
                    </a:cubicBezTo>
                    <a:cubicBezTo>
                      <a:pt x="45" y="29"/>
                      <a:pt x="87" y="31"/>
                      <a:pt x="127" y="23"/>
                    </a:cubicBezTo>
                    <a:cubicBezTo>
                      <a:pt x="127" y="23"/>
                      <a:pt x="127" y="23"/>
                      <a:pt x="128" y="23"/>
                    </a:cubicBezTo>
                    <a:cubicBezTo>
                      <a:pt x="128" y="23"/>
                      <a:pt x="128" y="23"/>
                      <a:pt x="128" y="23"/>
                    </a:cubicBezTo>
                    <a:cubicBezTo>
                      <a:pt x="129" y="23"/>
                      <a:pt x="129" y="23"/>
                      <a:pt x="129" y="23"/>
                    </a:cubicBezTo>
                    <a:cubicBezTo>
                      <a:pt x="129" y="23"/>
                      <a:pt x="129" y="23"/>
                      <a:pt x="129" y="23"/>
                    </a:cubicBezTo>
                    <a:cubicBezTo>
                      <a:pt x="130" y="23"/>
                      <a:pt x="130" y="23"/>
                      <a:pt x="130" y="23"/>
                    </a:cubicBezTo>
                    <a:cubicBezTo>
                      <a:pt x="130" y="23"/>
                      <a:pt x="130" y="23"/>
                      <a:pt x="130" y="23"/>
                    </a:cubicBezTo>
                    <a:cubicBezTo>
                      <a:pt x="131" y="23"/>
                      <a:pt x="131" y="23"/>
                      <a:pt x="131" y="23"/>
                    </a:cubicBezTo>
                    <a:cubicBezTo>
                      <a:pt x="131" y="22"/>
                      <a:pt x="131" y="22"/>
                      <a:pt x="132" y="22"/>
                    </a:cubicBezTo>
                    <a:cubicBezTo>
                      <a:pt x="132" y="22"/>
                      <a:pt x="132" y="22"/>
                      <a:pt x="132" y="22"/>
                    </a:cubicBezTo>
                    <a:cubicBezTo>
                      <a:pt x="133" y="18"/>
                      <a:pt x="134" y="14"/>
                      <a:pt x="134" y="10"/>
                    </a:cubicBezTo>
                    <a:cubicBezTo>
                      <a:pt x="134" y="9"/>
                      <a:pt x="133" y="8"/>
                      <a:pt x="133" y="7"/>
                    </a:cubicBezTo>
                    <a:cubicBezTo>
                      <a:pt x="133" y="7"/>
                      <a:pt x="133" y="7"/>
                      <a:pt x="133" y="7"/>
                    </a:cubicBezTo>
                    <a:cubicBezTo>
                      <a:pt x="133" y="4"/>
                      <a:pt x="132" y="2"/>
                      <a:pt x="130" y="0"/>
                    </a:cubicBezTo>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4" name="Google Shape;3244;p51"/>
              <p:cNvSpPr/>
              <p:nvPr/>
            </p:nvSpPr>
            <p:spPr>
              <a:xfrm>
                <a:off x="1074217" y="2916685"/>
                <a:ext cx="184342" cy="86749"/>
              </a:xfrm>
              <a:custGeom>
                <a:avLst/>
                <a:gdLst/>
                <a:ahLst/>
                <a:cxnLst/>
                <a:rect l="l" t="t" r="r" b="b"/>
                <a:pathLst>
                  <a:path w="84" h="39" extrusionOk="0">
                    <a:moveTo>
                      <a:pt x="72" y="27"/>
                    </a:moveTo>
                    <a:cubicBezTo>
                      <a:pt x="76" y="22"/>
                      <a:pt x="79" y="15"/>
                      <a:pt x="84" y="10"/>
                    </a:cubicBezTo>
                    <a:cubicBezTo>
                      <a:pt x="78" y="9"/>
                      <a:pt x="73" y="6"/>
                      <a:pt x="67" y="4"/>
                    </a:cubicBezTo>
                    <a:cubicBezTo>
                      <a:pt x="55" y="0"/>
                      <a:pt x="41" y="0"/>
                      <a:pt x="28" y="5"/>
                    </a:cubicBezTo>
                    <a:cubicBezTo>
                      <a:pt x="16" y="10"/>
                      <a:pt x="6" y="20"/>
                      <a:pt x="0" y="32"/>
                    </a:cubicBezTo>
                    <a:cubicBezTo>
                      <a:pt x="6" y="33"/>
                      <a:pt x="11" y="34"/>
                      <a:pt x="16" y="35"/>
                    </a:cubicBezTo>
                    <a:cubicBezTo>
                      <a:pt x="26" y="37"/>
                      <a:pt x="35" y="39"/>
                      <a:pt x="45" y="39"/>
                    </a:cubicBezTo>
                    <a:cubicBezTo>
                      <a:pt x="55" y="38"/>
                      <a:pt x="65" y="35"/>
                      <a:pt x="72" y="27"/>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5" name="Google Shape;3245;p51"/>
              <p:cNvSpPr/>
              <p:nvPr/>
            </p:nvSpPr>
            <p:spPr>
              <a:xfrm>
                <a:off x="673002" y="2987169"/>
                <a:ext cx="54218" cy="75906"/>
              </a:xfrm>
              <a:custGeom>
                <a:avLst/>
                <a:gdLst/>
                <a:ahLst/>
                <a:cxnLst/>
                <a:rect l="l" t="t" r="r" b="b"/>
                <a:pathLst>
                  <a:path w="24" h="34" extrusionOk="0">
                    <a:moveTo>
                      <a:pt x="8" y="3"/>
                    </a:moveTo>
                    <a:cubicBezTo>
                      <a:pt x="3" y="7"/>
                      <a:pt x="0" y="14"/>
                      <a:pt x="1" y="20"/>
                    </a:cubicBezTo>
                    <a:cubicBezTo>
                      <a:pt x="3" y="27"/>
                      <a:pt x="8" y="32"/>
                      <a:pt x="14" y="34"/>
                    </a:cubicBezTo>
                    <a:cubicBezTo>
                      <a:pt x="17" y="34"/>
                      <a:pt x="20" y="34"/>
                      <a:pt x="22" y="32"/>
                    </a:cubicBezTo>
                    <a:cubicBezTo>
                      <a:pt x="23" y="31"/>
                      <a:pt x="23" y="29"/>
                      <a:pt x="23" y="28"/>
                    </a:cubicBezTo>
                    <a:cubicBezTo>
                      <a:pt x="24" y="21"/>
                      <a:pt x="23" y="15"/>
                      <a:pt x="20" y="9"/>
                    </a:cubicBezTo>
                    <a:cubicBezTo>
                      <a:pt x="18" y="6"/>
                      <a:pt x="15" y="3"/>
                      <a:pt x="11" y="1"/>
                    </a:cubicBezTo>
                    <a:cubicBezTo>
                      <a:pt x="7" y="0"/>
                      <a:pt x="12" y="1"/>
                      <a:pt x="8" y="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6" name="Google Shape;3246;p51"/>
              <p:cNvSpPr/>
              <p:nvPr/>
            </p:nvSpPr>
            <p:spPr>
              <a:xfrm>
                <a:off x="819391" y="2960060"/>
                <a:ext cx="368684" cy="108437"/>
              </a:xfrm>
              <a:custGeom>
                <a:avLst/>
                <a:gdLst/>
                <a:ahLst/>
                <a:cxnLst/>
                <a:rect l="l" t="t" r="r" b="b"/>
                <a:pathLst>
                  <a:path w="165" h="50" extrusionOk="0">
                    <a:moveTo>
                      <a:pt x="161" y="34"/>
                    </a:moveTo>
                    <a:cubicBezTo>
                      <a:pt x="163" y="28"/>
                      <a:pt x="165" y="22"/>
                      <a:pt x="164" y="15"/>
                    </a:cubicBezTo>
                    <a:cubicBezTo>
                      <a:pt x="163" y="9"/>
                      <a:pt x="159" y="3"/>
                      <a:pt x="152" y="1"/>
                    </a:cubicBezTo>
                    <a:cubicBezTo>
                      <a:pt x="149" y="0"/>
                      <a:pt x="145" y="1"/>
                      <a:pt x="141" y="2"/>
                    </a:cubicBezTo>
                    <a:cubicBezTo>
                      <a:pt x="97" y="13"/>
                      <a:pt x="51" y="19"/>
                      <a:pt x="5" y="21"/>
                    </a:cubicBezTo>
                    <a:cubicBezTo>
                      <a:pt x="3" y="25"/>
                      <a:pt x="1" y="30"/>
                      <a:pt x="1" y="35"/>
                    </a:cubicBezTo>
                    <a:cubicBezTo>
                      <a:pt x="0" y="40"/>
                      <a:pt x="2" y="46"/>
                      <a:pt x="7" y="48"/>
                    </a:cubicBezTo>
                    <a:cubicBezTo>
                      <a:pt x="10" y="50"/>
                      <a:pt x="15" y="50"/>
                      <a:pt x="19" y="50"/>
                    </a:cubicBezTo>
                    <a:cubicBezTo>
                      <a:pt x="51" y="46"/>
                      <a:pt x="84" y="43"/>
                      <a:pt x="116" y="40"/>
                    </a:cubicBezTo>
                    <a:cubicBezTo>
                      <a:pt x="131" y="38"/>
                      <a:pt x="146" y="37"/>
                      <a:pt x="161" y="3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7" name="Google Shape;3247;p51"/>
              <p:cNvSpPr/>
              <p:nvPr/>
            </p:nvSpPr>
            <p:spPr>
              <a:xfrm>
                <a:off x="813969" y="2992591"/>
                <a:ext cx="54218" cy="81328"/>
              </a:xfrm>
              <a:custGeom>
                <a:avLst/>
                <a:gdLst/>
                <a:ahLst/>
                <a:cxnLst/>
                <a:rect l="l" t="t" r="r" b="b"/>
                <a:pathLst>
                  <a:path w="24" h="37" extrusionOk="0">
                    <a:moveTo>
                      <a:pt x="6" y="6"/>
                    </a:moveTo>
                    <a:cubicBezTo>
                      <a:pt x="0" y="15"/>
                      <a:pt x="2" y="29"/>
                      <a:pt x="11" y="35"/>
                    </a:cubicBezTo>
                    <a:cubicBezTo>
                      <a:pt x="12" y="36"/>
                      <a:pt x="14" y="37"/>
                      <a:pt x="15" y="36"/>
                    </a:cubicBezTo>
                    <a:cubicBezTo>
                      <a:pt x="16" y="36"/>
                      <a:pt x="17" y="35"/>
                      <a:pt x="18" y="34"/>
                    </a:cubicBezTo>
                    <a:cubicBezTo>
                      <a:pt x="21" y="31"/>
                      <a:pt x="22" y="26"/>
                      <a:pt x="23" y="21"/>
                    </a:cubicBezTo>
                    <a:cubicBezTo>
                      <a:pt x="23" y="17"/>
                      <a:pt x="24" y="12"/>
                      <a:pt x="22" y="8"/>
                    </a:cubicBezTo>
                    <a:cubicBezTo>
                      <a:pt x="20" y="3"/>
                      <a:pt x="15" y="0"/>
                      <a:pt x="11" y="2"/>
                    </a:cubicBezTo>
                    <a:cubicBezTo>
                      <a:pt x="9" y="3"/>
                      <a:pt x="7" y="4"/>
                      <a:pt x="6" y="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3857"/>
        <p:cNvGrpSpPr/>
        <p:nvPr/>
      </p:nvGrpSpPr>
      <p:grpSpPr>
        <a:xfrm>
          <a:off x="0" y="0"/>
          <a:ext cx="0" cy="0"/>
          <a:chOff x="0" y="0"/>
          <a:chExt cx="0" cy="0"/>
        </a:xfrm>
      </p:grpSpPr>
      <p:sp>
        <p:nvSpPr>
          <p:cNvPr id="3858" name="Google Shape;3858;p58"/>
          <p:cNvSpPr txBox="1">
            <a:spLocks noGrp="1"/>
          </p:cNvSpPr>
          <p:nvPr>
            <p:ph type="title"/>
          </p:nvPr>
        </p:nvSpPr>
        <p:spPr>
          <a:xfrm>
            <a:off x="726300" y="416414"/>
            <a:ext cx="38457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NEW WORDS </a:t>
            </a:r>
            <a:endParaRPr sz="3200" dirty="0"/>
          </a:p>
        </p:txBody>
      </p:sp>
      <p:pic>
        <p:nvPicPr>
          <p:cNvPr id="1026" name="Picture 2" descr="What is a Monk? - Twinkl">
            <a:extLst>
              <a:ext uri="{FF2B5EF4-FFF2-40B4-BE49-F238E27FC236}">
                <a16:creationId xmlns:a16="http://schemas.microsoft.com/office/drawing/2014/main" id="{812FBE11-0BF7-E362-FE55-00626B72DF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421"/>
          <a:stretch/>
        </p:blipFill>
        <p:spPr bwMode="auto">
          <a:xfrm>
            <a:off x="5399315" y="969777"/>
            <a:ext cx="4093028" cy="35849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FF44F0E-13EA-CD59-ECAD-748E54C0AC7B}"/>
              </a:ext>
            </a:extLst>
          </p:cNvPr>
          <p:cNvSpPr txBox="1"/>
          <p:nvPr/>
        </p:nvSpPr>
        <p:spPr>
          <a:xfrm>
            <a:off x="1725186" y="2478314"/>
            <a:ext cx="1673856" cy="646331"/>
          </a:xfrm>
          <a:prstGeom prst="rect">
            <a:avLst/>
          </a:prstGeom>
          <a:noFill/>
        </p:spPr>
        <p:txBody>
          <a:bodyPr wrap="none" rtlCol="0">
            <a:spAutoFit/>
          </a:bodyPr>
          <a:lstStyle/>
          <a:p>
            <a:r>
              <a:rPr lang="en-US" sz="3600" dirty="0">
                <a:latin typeface="Calibri" panose="020F0502020204030204" pitchFamily="34" charset="0"/>
                <a:cs typeface="Calibri" panose="020F0502020204030204" pitchFamily="34" charset="0"/>
              </a:rPr>
              <a:t>/</a:t>
            </a:r>
            <a:r>
              <a:rPr lang="en-US" sz="3600" dirty="0" err="1">
                <a:latin typeface="Calibri" panose="020F0502020204030204" pitchFamily="34" charset="0"/>
                <a:cs typeface="Calibri" panose="020F0502020204030204" pitchFamily="34" charset="0"/>
              </a:rPr>
              <a:t>mʌŋk</a:t>
            </a:r>
            <a:r>
              <a:rPr lang="en-US" sz="3600" dirty="0">
                <a:latin typeface="Calibri" panose="020F0502020204030204" pitchFamily="34" charset="0"/>
                <a:cs typeface="Calibri" panose="020F0502020204030204" pitchFamily="34" charset="0"/>
              </a:rPr>
              <a:t>/ </a:t>
            </a:r>
          </a:p>
        </p:txBody>
      </p:sp>
      <p:sp>
        <p:nvSpPr>
          <p:cNvPr id="5" name="TextBox 4">
            <a:extLst>
              <a:ext uri="{FF2B5EF4-FFF2-40B4-BE49-F238E27FC236}">
                <a16:creationId xmlns:a16="http://schemas.microsoft.com/office/drawing/2014/main" id="{5F4C1E16-3BA4-FEE4-55EC-B2D04F7A96D5}"/>
              </a:ext>
            </a:extLst>
          </p:cNvPr>
          <p:cNvSpPr txBox="1"/>
          <p:nvPr/>
        </p:nvSpPr>
        <p:spPr>
          <a:xfrm>
            <a:off x="1725186" y="1712685"/>
            <a:ext cx="1721946" cy="646331"/>
          </a:xfrm>
          <a:prstGeom prst="rect">
            <a:avLst/>
          </a:prstGeom>
          <a:noFill/>
        </p:spPr>
        <p:txBody>
          <a:bodyPr wrap="none" rtlCol="0">
            <a:spAutoFit/>
          </a:bodyPr>
          <a:lstStyle/>
          <a:p>
            <a:r>
              <a:rPr lang="en-US" sz="3600" dirty="0">
                <a:latin typeface="Patrick Hand" panose="00000500000000000000" pitchFamily="2" charset="0"/>
              </a:rPr>
              <a:t>monk (n)</a:t>
            </a:r>
          </a:p>
        </p:txBody>
      </p:sp>
      <p:sp>
        <p:nvSpPr>
          <p:cNvPr id="6" name="TextBox 5">
            <a:extLst>
              <a:ext uri="{FF2B5EF4-FFF2-40B4-BE49-F238E27FC236}">
                <a16:creationId xmlns:a16="http://schemas.microsoft.com/office/drawing/2014/main" id="{B6B12BEF-3601-46AE-41BD-BB075AE2E0D2}"/>
              </a:ext>
            </a:extLst>
          </p:cNvPr>
          <p:cNvSpPr txBox="1"/>
          <p:nvPr/>
        </p:nvSpPr>
        <p:spPr>
          <a:xfrm>
            <a:off x="1799519" y="3243943"/>
            <a:ext cx="1236236" cy="646331"/>
          </a:xfrm>
          <a:prstGeom prst="rect">
            <a:avLst/>
          </a:prstGeom>
          <a:noFill/>
        </p:spPr>
        <p:txBody>
          <a:bodyPr wrap="none" rtlCol="0">
            <a:spAutoFit/>
          </a:bodyPr>
          <a:lstStyle/>
          <a:p>
            <a:r>
              <a:rPr lang="en-US" sz="3600" dirty="0" err="1">
                <a:latin typeface="Patrick Hand" panose="00000500000000000000" pitchFamily="2" charset="0"/>
              </a:rPr>
              <a:t>nhà</a:t>
            </a:r>
            <a:r>
              <a:rPr lang="en-US" sz="3600" dirty="0">
                <a:latin typeface="Patrick Hand" panose="00000500000000000000" pitchFamily="2" charset="0"/>
              </a:rPr>
              <a:t> </a:t>
            </a:r>
            <a:r>
              <a:rPr lang="en-US" sz="3600" dirty="0" err="1">
                <a:latin typeface="Patrick Hand" panose="00000500000000000000" pitchFamily="2" charset="0"/>
              </a:rPr>
              <a:t>sư</a:t>
            </a:r>
            <a:endParaRPr lang="en-US" sz="3600" dirty="0">
              <a:latin typeface="Patrick Hand" panose="00000500000000000000" pitchFamily="2"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3857"/>
        <p:cNvGrpSpPr/>
        <p:nvPr/>
      </p:nvGrpSpPr>
      <p:grpSpPr>
        <a:xfrm>
          <a:off x="0" y="0"/>
          <a:ext cx="0" cy="0"/>
          <a:chOff x="0" y="0"/>
          <a:chExt cx="0" cy="0"/>
        </a:xfrm>
      </p:grpSpPr>
      <p:sp>
        <p:nvSpPr>
          <p:cNvPr id="3858" name="Google Shape;3858;p58"/>
          <p:cNvSpPr txBox="1">
            <a:spLocks noGrp="1"/>
          </p:cNvSpPr>
          <p:nvPr>
            <p:ph type="title"/>
          </p:nvPr>
        </p:nvSpPr>
        <p:spPr>
          <a:xfrm>
            <a:off x="726300" y="416414"/>
            <a:ext cx="38457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NEW WORDS </a:t>
            </a:r>
            <a:endParaRPr sz="3200" dirty="0"/>
          </a:p>
        </p:txBody>
      </p:sp>
      <p:sp>
        <p:nvSpPr>
          <p:cNvPr id="4" name="TextBox 3">
            <a:extLst>
              <a:ext uri="{FF2B5EF4-FFF2-40B4-BE49-F238E27FC236}">
                <a16:creationId xmlns:a16="http://schemas.microsoft.com/office/drawing/2014/main" id="{CFF44F0E-13EA-CD59-ECAD-748E54C0AC7B}"/>
              </a:ext>
            </a:extLst>
          </p:cNvPr>
          <p:cNvSpPr txBox="1"/>
          <p:nvPr/>
        </p:nvSpPr>
        <p:spPr>
          <a:xfrm>
            <a:off x="1666617" y="2440030"/>
            <a:ext cx="2374368" cy="646331"/>
          </a:xfrm>
          <a:prstGeom prst="rect">
            <a:avLst/>
          </a:prstGeom>
          <a:noFill/>
        </p:spPr>
        <p:txBody>
          <a:bodyPr wrap="none" rtlCol="0">
            <a:spAutoFit/>
          </a:bodyPr>
          <a:lstStyle/>
          <a:p>
            <a:r>
              <a:rPr lang="en-US" sz="3600" dirty="0">
                <a:latin typeface="Calibri" panose="020F0502020204030204" pitchFamily="34" charset="0"/>
                <a:cs typeface="Calibri" panose="020F0502020204030204" pitchFamily="34" charset="0"/>
              </a:rPr>
              <a:t>/</a:t>
            </a:r>
            <a:r>
              <a:rPr lang="en-US" sz="3600" dirty="0" err="1">
                <a:latin typeface="Calibri" panose="020F0502020204030204" pitchFamily="34" charset="0"/>
                <a:cs typeface="Calibri" panose="020F0502020204030204" pitchFamily="34" charset="0"/>
              </a:rPr>
              <a:t>prəˈfeʃ.ən</a:t>
            </a:r>
            <a:r>
              <a:rPr lang="en-US" sz="3600" dirty="0">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5F4C1E16-3BA4-FEE4-55EC-B2D04F7A96D5}"/>
              </a:ext>
            </a:extLst>
          </p:cNvPr>
          <p:cNvSpPr txBox="1"/>
          <p:nvPr/>
        </p:nvSpPr>
        <p:spPr>
          <a:xfrm>
            <a:off x="1582590" y="1583744"/>
            <a:ext cx="2585964" cy="646331"/>
          </a:xfrm>
          <a:prstGeom prst="rect">
            <a:avLst/>
          </a:prstGeom>
          <a:noFill/>
        </p:spPr>
        <p:txBody>
          <a:bodyPr wrap="none" rtlCol="0">
            <a:spAutoFit/>
          </a:bodyPr>
          <a:lstStyle/>
          <a:p>
            <a:r>
              <a:rPr lang="en-US" sz="3600" dirty="0">
                <a:latin typeface="Patrick Hand" panose="00000500000000000000" pitchFamily="2" charset="0"/>
              </a:rPr>
              <a:t>profession (n)</a:t>
            </a:r>
          </a:p>
        </p:txBody>
      </p:sp>
      <p:sp>
        <p:nvSpPr>
          <p:cNvPr id="6" name="TextBox 5">
            <a:extLst>
              <a:ext uri="{FF2B5EF4-FFF2-40B4-BE49-F238E27FC236}">
                <a16:creationId xmlns:a16="http://schemas.microsoft.com/office/drawing/2014/main" id="{B6B12BEF-3601-46AE-41BD-BB075AE2E0D2}"/>
              </a:ext>
            </a:extLst>
          </p:cNvPr>
          <p:cNvSpPr txBox="1"/>
          <p:nvPr/>
        </p:nvSpPr>
        <p:spPr>
          <a:xfrm>
            <a:off x="1766003" y="3380141"/>
            <a:ext cx="2175596" cy="646331"/>
          </a:xfrm>
          <a:prstGeom prst="rect">
            <a:avLst/>
          </a:prstGeom>
          <a:noFill/>
        </p:spPr>
        <p:txBody>
          <a:bodyPr wrap="none" rtlCol="0">
            <a:spAutoFit/>
          </a:bodyPr>
          <a:lstStyle/>
          <a:p>
            <a:r>
              <a:rPr lang="en-US" sz="3600" dirty="0" err="1">
                <a:latin typeface="Patrick Hand" panose="00000500000000000000" pitchFamily="2" charset="0"/>
              </a:rPr>
              <a:t>nghề</a:t>
            </a:r>
            <a:r>
              <a:rPr lang="en-US" sz="3600" dirty="0">
                <a:latin typeface="Patrick Hand" panose="00000500000000000000" pitchFamily="2" charset="0"/>
              </a:rPr>
              <a:t> </a:t>
            </a:r>
            <a:r>
              <a:rPr lang="en-US" sz="3600" dirty="0" err="1">
                <a:latin typeface="Patrick Hand" panose="00000500000000000000" pitchFamily="2" charset="0"/>
              </a:rPr>
              <a:t>nghiệp</a:t>
            </a:r>
            <a:endParaRPr lang="vi-VN" sz="3600" dirty="0">
              <a:latin typeface="Patrick Hand" panose="00000500000000000000" pitchFamily="2" charset="0"/>
            </a:endParaRPr>
          </a:p>
        </p:txBody>
      </p:sp>
      <p:pic>
        <p:nvPicPr>
          <p:cNvPr id="7" name="Picture 6">
            <a:extLst>
              <a:ext uri="{FF2B5EF4-FFF2-40B4-BE49-F238E27FC236}">
                <a16:creationId xmlns:a16="http://schemas.microsoft.com/office/drawing/2014/main" id="{03D4EF73-0DB6-C5E3-D4C7-501BD7D9C728}"/>
              </a:ext>
            </a:extLst>
          </p:cNvPr>
          <p:cNvPicPr>
            <a:picLocks noChangeAspect="1"/>
          </p:cNvPicPr>
          <p:nvPr/>
        </p:nvPicPr>
        <p:blipFill>
          <a:blip r:embed="rId3"/>
          <a:stretch>
            <a:fillRect/>
          </a:stretch>
        </p:blipFill>
        <p:spPr>
          <a:xfrm>
            <a:off x="4884205" y="507105"/>
            <a:ext cx="3976261" cy="3710477"/>
          </a:xfrm>
          <a:prstGeom prst="rect">
            <a:avLst/>
          </a:prstGeom>
        </p:spPr>
      </p:pic>
      <p:sp>
        <p:nvSpPr>
          <p:cNvPr id="2" name="TextBox 1">
            <a:extLst>
              <a:ext uri="{FF2B5EF4-FFF2-40B4-BE49-F238E27FC236}">
                <a16:creationId xmlns:a16="http://schemas.microsoft.com/office/drawing/2014/main" id="{E1349378-3013-DA2A-E4D9-388F54B9EF0A}"/>
              </a:ext>
            </a:extLst>
          </p:cNvPr>
          <p:cNvSpPr txBox="1"/>
          <p:nvPr/>
        </p:nvSpPr>
        <p:spPr>
          <a:xfrm>
            <a:off x="6352000" y="4313229"/>
            <a:ext cx="1040670" cy="646331"/>
          </a:xfrm>
          <a:prstGeom prst="rect">
            <a:avLst/>
          </a:prstGeom>
          <a:noFill/>
        </p:spPr>
        <p:txBody>
          <a:bodyPr wrap="none" rtlCol="0">
            <a:spAutoFit/>
          </a:bodyPr>
          <a:lstStyle/>
          <a:p>
            <a:r>
              <a:rPr lang="en-US" sz="3600" dirty="0">
                <a:latin typeface="Patrick Hand" panose="00000500000000000000" pitchFamily="2" charset="0"/>
              </a:rPr>
              <a:t>= job</a:t>
            </a:r>
            <a:endParaRPr lang="vi-VN" sz="3600" dirty="0">
              <a:latin typeface="Patrick Hand" panose="00000500000000000000" pitchFamily="2" charset="0"/>
            </a:endParaRPr>
          </a:p>
        </p:txBody>
      </p:sp>
    </p:spTree>
    <p:extLst>
      <p:ext uri="{BB962C8B-B14F-4D97-AF65-F5344CB8AC3E}">
        <p14:creationId xmlns:p14="http://schemas.microsoft.com/office/powerpoint/2010/main" val="1402905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3857"/>
        <p:cNvGrpSpPr/>
        <p:nvPr/>
      </p:nvGrpSpPr>
      <p:grpSpPr>
        <a:xfrm>
          <a:off x="0" y="0"/>
          <a:ext cx="0" cy="0"/>
          <a:chOff x="0" y="0"/>
          <a:chExt cx="0" cy="0"/>
        </a:xfrm>
      </p:grpSpPr>
      <p:sp>
        <p:nvSpPr>
          <p:cNvPr id="3858" name="Google Shape;3858;p58"/>
          <p:cNvSpPr txBox="1">
            <a:spLocks noGrp="1"/>
          </p:cNvSpPr>
          <p:nvPr>
            <p:ph type="title"/>
          </p:nvPr>
        </p:nvSpPr>
        <p:spPr>
          <a:xfrm>
            <a:off x="726300" y="416414"/>
            <a:ext cx="38457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NEW WORDS </a:t>
            </a:r>
            <a:endParaRPr sz="3200" dirty="0"/>
          </a:p>
        </p:txBody>
      </p:sp>
      <p:sp>
        <p:nvSpPr>
          <p:cNvPr id="4" name="TextBox 3">
            <a:extLst>
              <a:ext uri="{FF2B5EF4-FFF2-40B4-BE49-F238E27FC236}">
                <a16:creationId xmlns:a16="http://schemas.microsoft.com/office/drawing/2014/main" id="{CFF44F0E-13EA-CD59-ECAD-748E54C0AC7B}"/>
              </a:ext>
            </a:extLst>
          </p:cNvPr>
          <p:cNvSpPr txBox="1"/>
          <p:nvPr/>
        </p:nvSpPr>
        <p:spPr>
          <a:xfrm>
            <a:off x="1666617" y="2440030"/>
            <a:ext cx="2826415" cy="646331"/>
          </a:xfrm>
          <a:prstGeom prst="rect">
            <a:avLst/>
          </a:prstGeom>
          <a:noFill/>
        </p:spPr>
        <p:txBody>
          <a:bodyPr wrap="none" rtlCol="0">
            <a:spAutoFit/>
          </a:bodyPr>
          <a:lstStyle/>
          <a:p>
            <a:r>
              <a:rPr lang="en-US" sz="3600" dirty="0">
                <a:latin typeface="Calibri" panose="020F0502020204030204" pitchFamily="34" charset="0"/>
                <a:cs typeface="Calibri" panose="020F0502020204030204" pitchFamily="34" charset="0"/>
              </a:rPr>
              <a:t>/</a:t>
            </a:r>
            <a:r>
              <a:rPr lang="en-US" sz="3600" dirty="0" err="1">
                <a:latin typeface="Calibri" panose="020F0502020204030204" pitchFamily="34" charset="0"/>
                <a:cs typeface="Calibri" panose="020F0502020204030204" pitchFamily="34" charset="0"/>
              </a:rPr>
              <a:t>prəˈfeʃ.ən.əl</a:t>
            </a:r>
            <a:r>
              <a:rPr lang="en-US" sz="3600" dirty="0">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5F4C1E16-3BA4-FEE4-55EC-B2D04F7A96D5}"/>
              </a:ext>
            </a:extLst>
          </p:cNvPr>
          <p:cNvSpPr txBox="1"/>
          <p:nvPr/>
        </p:nvSpPr>
        <p:spPr>
          <a:xfrm>
            <a:off x="1582590" y="1583744"/>
            <a:ext cx="3151825" cy="646331"/>
          </a:xfrm>
          <a:prstGeom prst="rect">
            <a:avLst/>
          </a:prstGeom>
          <a:noFill/>
        </p:spPr>
        <p:txBody>
          <a:bodyPr wrap="none" rtlCol="0">
            <a:spAutoFit/>
          </a:bodyPr>
          <a:lstStyle/>
          <a:p>
            <a:r>
              <a:rPr lang="en-US" sz="3600" dirty="0">
                <a:latin typeface="Patrick Hand" panose="00000500000000000000" pitchFamily="2" charset="0"/>
              </a:rPr>
              <a:t>professional (adj)</a:t>
            </a:r>
          </a:p>
        </p:txBody>
      </p:sp>
      <p:sp>
        <p:nvSpPr>
          <p:cNvPr id="6" name="TextBox 5">
            <a:extLst>
              <a:ext uri="{FF2B5EF4-FFF2-40B4-BE49-F238E27FC236}">
                <a16:creationId xmlns:a16="http://schemas.microsoft.com/office/drawing/2014/main" id="{B6B12BEF-3601-46AE-41BD-BB075AE2E0D2}"/>
              </a:ext>
            </a:extLst>
          </p:cNvPr>
          <p:cNvSpPr txBox="1"/>
          <p:nvPr/>
        </p:nvSpPr>
        <p:spPr>
          <a:xfrm>
            <a:off x="1766003" y="3380141"/>
            <a:ext cx="2529860" cy="646331"/>
          </a:xfrm>
          <a:prstGeom prst="rect">
            <a:avLst/>
          </a:prstGeom>
          <a:noFill/>
        </p:spPr>
        <p:txBody>
          <a:bodyPr wrap="none" rtlCol="0">
            <a:spAutoFit/>
          </a:bodyPr>
          <a:lstStyle/>
          <a:p>
            <a:r>
              <a:rPr lang="en-US" sz="3600" dirty="0" err="1">
                <a:latin typeface="Patrick Hand" panose="00000500000000000000" pitchFamily="2" charset="0"/>
              </a:rPr>
              <a:t>chuyên</a:t>
            </a:r>
            <a:r>
              <a:rPr lang="en-US" sz="3600" dirty="0">
                <a:latin typeface="Patrick Hand" panose="00000500000000000000" pitchFamily="2" charset="0"/>
              </a:rPr>
              <a:t> </a:t>
            </a:r>
            <a:r>
              <a:rPr lang="en-US" sz="3600" dirty="0" err="1">
                <a:latin typeface="Patrick Hand" panose="00000500000000000000" pitchFamily="2" charset="0"/>
              </a:rPr>
              <a:t>nghiệp</a:t>
            </a:r>
            <a:endParaRPr lang="vi-VN" sz="3600" dirty="0">
              <a:latin typeface="Patrick Hand" panose="00000500000000000000" pitchFamily="2" charset="0"/>
            </a:endParaRPr>
          </a:p>
        </p:txBody>
      </p:sp>
      <p:pic>
        <p:nvPicPr>
          <p:cNvPr id="3" name="Picture 2">
            <a:extLst>
              <a:ext uri="{FF2B5EF4-FFF2-40B4-BE49-F238E27FC236}">
                <a16:creationId xmlns:a16="http://schemas.microsoft.com/office/drawing/2014/main" id="{7ED661FE-2F58-1DFB-25C3-4EC4D5DDA882}"/>
              </a:ext>
            </a:extLst>
          </p:cNvPr>
          <p:cNvPicPr>
            <a:picLocks noChangeAspect="1"/>
          </p:cNvPicPr>
          <p:nvPr/>
        </p:nvPicPr>
        <p:blipFill>
          <a:blip r:embed="rId3"/>
          <a:stretch>
            <a:fillRect/>
          </a:stretch>
        </p:blipFill>
        <p:spPr>
          <a:xfrm>
            <a:off x="5031092" y="623777"/>
            <a:ext cx="3845700" cy="3079529"/>
          </a:xfrm>
          <a:prstGeom prst="rect">
            <a:avLst/>
          </a:prstGeom>
        </p:spPr>
      </p:pic>
      <p:sp>
        <p:nvSpPr>
          <p:cNvPr id="2" name="TextBox 1">
            <a:extLst>
              <a:ext uri="{FF2B5EF4-FFF2-40B4-BE49-F238E27FC236}">
                <a16:creationId xmlns:a16="http://schemas.microsoft.com/office/drawing/2014/main" id="{05C51202-DD0B-1C9A-41FC-4B2B68D0E996}"/>
              </a:ext>
            </a:extLst>
          </p:cNvPr>
          <p:cNvSpPr txBox="1"/>
          <p:nvPr/>
        </p:nvSpPr>
        <p:spPr>
          <a:xfrm>
            <a:off x="5031092" y="3801899"/>
            <a:ext cx="3845700" cy="1200329"/>
          </a:xfrm>
          <a:prstGeom prst="rect">
            <a:avLst/>
          </a:prstGeom>
          <a:noFill/>
        </p:spPr>
        <p:txBody>
          <a:bodyPr wrap="square" rtlCol="0">
            <a:spAutoFit/>
          </a:bodyPr>
          <a:lstStyle/>
          <a:p>
            <a:pPr algn="ctr"/>
            <a:r>
              <a:rPr lang="en-US" sz="3600" dirty="0">
                <a:latin typeface="Patrick Hand" panose="00000500000000000000" pitchFamily="2" charset="0"/>
              </a:rPr>
              <a:t>What is the adjective of profession?</a:t>
            </a:r>
            <a:endParaRPr lang="vi-VN" sz="3600" dirty="0">
              <a:latin typeface="Patrick Hand" panose="00000500000000000000" pitchFamily="2" charset="0"/>
            </a:endParaRPr>
          </a:p>
        </p:txBody>
      </p:sp>
    </p:spTree>
    <p:extLst>
      <p:ext uri="{BB962C8B-B14F-4D97-AF65-F5344CB8AC3E}">
        <p14:creationId xmlns:p14="http://schemas.microsoft.com/office/powerpoint/2010/main" val="1579295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3857"/>
        <p:cNvGrpSpPr/>
        <p:nvPr/>
      </p:nvGrpSpPr>
      <p:grpSpPr>
        <a:xfrm>
          <a:off x="0" y="0"/>
          <a:ext cx="0" cy="0"/>
          <a:chOff x="0" y="0"/>
          <a:chExt cx="0" cy="0"/>
        </a:xfrm>
      </p:grpSpPr>
      <p:sp>
        <p:nvSpPr>
          <p:cNvPr id="3858" name="Google Shape;3858;p58"/>
          <p:cNvSpPr txBox="1">
            <a:spLocks noGrp="1"/>
          </p:cNvSpPr>
          <p:nvPr>
            <p:ph type="title"/>
          </p:nvPr>
        </p:nvSpPr>
        <p:spPr>
          <a:xfrm>
            <a:off x="726300" y="416414"/>
            <a:ext cx="38457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NEW WORDS </a:t>
            </a:r>
            <a:endParaRPr sz="3200" dirty="0"/>
          </a:p>
        </p:txBody>
      </p:sp>
      <p:sp>
        <p:nvSpPr>
          <p:cNvPr id="4" name="TextBox 3">
            <a:extLst>
              <a:ext uri="{FF2B5EF4-FFF2-40B4-BE49-F238E27FC236}">
                <a16:creationId xmlns:a16="http://schemas.microsoft.com/office/drawing/2014/main" id="{CFF44F0E-13EA-CD59-ECAD-748E54C0AC7B}"/>
              </a:ext>
            </a:extLst>
          </p:cNvPr>
          <p:cNvSpPr txBox="1"/>
          <p:nvPr/>
        </p:nvSpPr>
        <p:spPr>
          <a:xfrm>
            <a:off x="1725186" y="2478314"/>
            <a:ext cx="1867819" cy="646331"/>
          </a:xfrm>
          <a:prstGeom prst="rect">
            <a:avLst/>
          </a:prstGeom>
          <a:noFill/>
        </p:spPr>
        <p:txBody>
          <a:bodyPr wrap="none" rtlCol="0">
            <a:spAutoFit/>
          </a:bodyPr>
          <a:lstStyle/>
          <a:p>
            <a:r>
              <a:rPr lang="en-US" sz="3600" dirty="0">
                <a:latin typeface="Calibri" panose="020F0502020204030204" pitchFamily="34" charset="0"/>
                <a:cs typeface="Calibri" panose="020F0502020204030204" pitchFamily="34" charset="0"/>
              </a:rPr>
              <a:t>/</a:t>
            </a:r>
            <a:r>
              <a:rPr lang="en-US" sz="3600" dirty="0" err="1">
                <a:latin typeface="Calibri" panose="020F0502020204030204" pitchFamily="34" charset="0"/>
                <a:cs typeface="Calibri" panose="020F0502020204030204" pitchFamily="34" charset="0"/>
              </a:rPr>
              <a:t>rɪˈpleɪs</a:t>
            </a:r>
            <a:r>
              <a:rPr lang="en-US" sz="3600" dirty="0">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5F4C1E16-3BA4-FEE4-55EC-B2D04F7A96D5}"/>
              </a:ext>
            </a:extLst>
          </p:cNvPr>
          <p:cNvSpPr txBox="1"/>
          <p:nvPr/>
        </p:nvSpPr>
        <p:spPr>
          <a:xfrm>
            <a:off x="1738460" y="1712685"/>
            <a:ext cx="2024913" cy="646331"/>
          </a:xfrm>
          <a:prstGeom prst="rect">
            <a:avLst/>
          </a:prstGeom>
          <a:noFill/>
        </p:spPr>
        <p:txBody>
          <a:bodyPr wrap="none" rtlCol="0">
            <a:spAutoFit/>
          </a:bodyPr>
          <a:lstStyle/>
          <a:p>
            <a:r>
              <a:rPr lang="en-US" sz="3600" dirty="0">
                <a:latin typeface="Patrick Hand" panose="00000500000000000000" pitchFamily="2" charset="0"/>
              </a:rPr>
              <a:t>replace (v)</a:t>
            </a:r>
          </a:p>
        </p:txBody>
      </p:sp>
      <p:sp>
        <p:nvSpPr>
          <p:cNvPr id="6" name="TextBox 5">
            <a:extLst>
              <a:ext uri="{FF2B5EF4-FFF2-40B4-BE49-F238E27FC236}">
                <a16:creationId xmlns:a16="http://schemas.microsoft.com/office/drawing/2014/main" id="{B6B12BEF-3601-46AE-41BD-BB075AE2E0D2}"/>
              </a:ext>
            </a:extLst>
          </p:cNvPr>
          <p:cNvSpPr txBox="1"/>
          <p:nvPr/>
        </p:nvSpPr>
        <p:spPr>
          <a:xfrm>
            <a:off x="1814033" y="3302000"/>
            <a:ext cx="1556836" cy="646331"/>
          </a:xfrm>
          <a:prstGeom prst="rect">
            <a:avLst/>
          </a:prstGeom>
          <a:noFill/>
        </p:spPr>
        <p:txBody>
          <a:bodyPr wrap="none" rtlCol="0">
            <a:spAutoFit/>
          </a:bodyPr>
          <a:lstStyle/>
          <a:p>
            <a:r>
              <a:rPr lang="en-US" sz="3600" dirty="0" err="1">
                <a:latin typeface="Patrick Hand" panose="00000500000000000000" pitchFamily="2" charset="0"/>
              </a:rPr>
              <a:t>thay</a:t>
            </a:r>
            <a:r>
              <a:rPr lang="en-US" sz="3600" dirty="0">
                <a:latin typeface="Patrick Hand" panose="00000500000000000000" pitchFamily="2" charset="0"/>
              </a:rPr>
              <a:t> </a:t>
            </a:r>
            <a:r>
              <a:rPr lang="en-US" sz="3600" dirty="0" err="1">
                <a:latin typeface="Patrick Hand" panose="00000500000000000000" pitchFamily="2" charset="0"/>
              </a:rPr>
              <a:t>thế</a:t>
            </a:r>
            <a:endParaRPr lang="en-US" sz="3600" dirty="0">
              <a:latin typeface="Patrick Hand" panose="00000500000000000000" pitchFamily="2" charset="0"/>
            </a:endParaRPr>
          </a:p>
        </p:txBody>
      </p:sp>
      <p:pic>
        <p:nvPicPr>
          <p:cNvPr id="1026" name="Picture 2" descr="Replace Vector Art, Icons, and Graphics for Free Download">
            <a:extLst>
              <a:ext uri="{FF2B5EF4-FFF2-40B4-BE49-F238E27FC236}">
                <a16:creationId xmlns:a16="http://schemas.microsoft.com/office/drawing/2014/main" id="{C5BBD70F-8788-72BC-670A-E8F8024A724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556" b="95556" l="9778" r="89778">
                        <a14:foregroundMark x1="28889" y1="31556" x2="65778" y2="20889"/>
                      </a14:backgroundRemoval>
                    </a14:imgEffect>
                  </a14:imgLayer>
                </a14:imgProps>
              </a:ext>
              <a:ext uri="{28A0092B-C50C-407E-A947-70E740481C1C}">
                <a14:useLocalDpi xmlns:a14="http://schemas.microsoft.com/office/drawing/2010/main" val="0"/>
              </a:ext>
            </a:extLst>
          </a:blip>
          <a:srcRect/>
          <a:stretch>
            <a:fillRect/>
          </a:stretch>
        </p:blipFill>
        <p:spPr bwMode="auto">
          <a:xfrm>
            <a:off x="4849613" y="887662"/>
            <a:ext cx="3845699" cy="3531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475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3857"/>
        <p:cNvGrpSpPr/>
        <p:nvPr/>
      </p:nvGrpSpPr>
      <p:grpSpPr>
        <a:xfrm>
          <a:off x="0" y="0"/>
          <a:ext cx="0" cy="0"/>
          <a:chOff x="0" y="0"/>
          <a:chExt cx="0" cy="0"/>
        </a:xfrm>
      </p:grpSpPr>
      <p:sp>
        <p:nvSpPr>
          <p:cNvPr id="3858" name="Google Shape;3858;p58"/>
          <p:cNvSpPr txBox="1">
            <a:spLocks noGrp="1"/>
          </p:cNvSpPr>
          <p:nvPr>
            <p:ph type="title"/>
          </p:nvPr>
        </p:nvSpPr>
        <p:spPr>
          <a:xfrm>
            <a:off x="726300" y="416414"/>
            <a:ext cx="38457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NEW WORDS </a:t>
            </a:r>
            <a:endParaRPr sz="3200" dirty="0"/>
          </a:p>
        </p:txBody>
      </p:sp>
      <p:sp>
        <p:nvSpPr>
          <p:cNvPr id="4" name="TextBox 3">
            <a:extLst>
              <a:ext uri="{FF2B5EF4-FFF2-40B4-BE49-F238E27FC236}">
                <a16:creationId xmlns:a16="http://schemas.microsoft.com/office/drawing/2014/main" id="{CFF44F0E-13EA-CD59-ECAD-748E54C0AC7B}"/>
              </a:ext>
            </a:extLst>
          </p:cNvPr>
          <p:cNvSpPr txBox="1"/>
          <p:nvPr/>
        </p:nvSpPr>
        <p:spPr>
          <a:xfrm>
            <a:off x="1865121" y="2478314"/>
            <a:ext cx="1568058" cy="646331"/>
          </a:xfrm>
          <a:prstGeom prst="rect">
            <a:avLst/>
          </a:prstGeom>
          <a:noFill/>
        </p:spPr>
        <p:txBody>
          <a:bodyPr wrap="none" rtlCol="0">
            <a:spAutoFit/>
          </a:bodyPr>
          <a:lstStyle/>
          <a:p>
            <a:r>
              <a:rPr lang="en-US" sz="3600" dirty="0">
                <a:latin typeface="Calibri" panose="020F0502020204030204" pitchFamily="34" charset="0"/>
                <a:cs typeface="Calibri" panose="020F0502020204030204" pitchFamily="34" charset="0"/>
              </a:rPr>
              <a:t>/trend/</a:t>
            </a:r>
          </a:p>
        </p:txBody>
      </p:sp>
      <p:sp>
        <p:nvSpPr>
          <p:cNvPr id="5" name="TextBox 4">
            <a:extLst>
              <a:ext uri="{FF2B5EF4-FFF2-40B4-BE49-F238E27FC236}">
                <a16:creationId xmlns:a16="http://schemas.microsoft.com/office/drawing/2014/main" id="{5F4C1E16-3BA4-FEE4-55EC-B2D04F7A96D5}"/>
              </a:ext>
            </a:extLst>
          </p:cNvPr>
          <p:cNvSpPr txBox="1"/>
          <p:nvPr/>
        </p:nvSpPr>
        <p:spPr>
          <a:xfrm>
            <a:off x="1934078" y="1583744"/>
            <a:ext cx="1729961" cy="646331"/>
          </a:xfrm>
          <a:prstGeom prst="rect">
            <a:avLst/>
          </a:prstGeom>
          <a:noFill/>
        </p:spPr>
        <p:txBody>
          <a:bodyPr wrap="none" rtlCol="0">
            <a:spAutoFit/>
          </a:bodyPr>
          <a:lstStyle/>
          <a:p>
            <a:r>
              <a:rPr lang="en-US" sz="3600" dirty="0">
                <a:latin typeface="Patrick Hand" panose="00000500000000000000" pitchFamily="2" charset="0"/>
              </a:rPr>
              <a:t>trend (n)</a:t>
            </a:r>
          </a:p>
        </p:txBody>
      </p:sp>
      <p:sp>
        <p:nvSpPr>
          <p:cNvPr id="6" name="TextBox 5">
            <a:extLst>
              <a:ext uri="{FF2B5EF4-FFF2-40B4-BE49-F238E27FC236}">
                <a16:creationId xmlns:a16="http://schemas.microsoft.com/office/drawing/2014/main" id="{B6B12BEF-3601-46AE-41BD-BB075AE2E0D2}"/>
              </a:ext>
            </a:extLst>
          </p:cNvPr>
          <p:cNvSpPr txBox="1"/>
          <p:nvPr/>
        </p:nvSpPr>
        <p:spPr>
          <a:xfrm>
            <a:off x="1773750" y="3372884"/>
            <a:ext cx="1659429" cy="646331"/>
          </a:xfrm>
          <a:prstGeom prst="rect">
            <a:avLst/>
          </a:prstGeom>
          <a:noFill/>
        </p:spPr>
        <p:txBody>
          <a:bodyPr wrap="none" rtlCol="0">
            <a:spAutoFit/>
          </a:bodyPr>
          <a:lstStyle/>
          <a:p>
            <a:r>
              <a:rPr lang="vi-VN" sz="3600" dirty="0">
                <a:latin typeface="Patrick Hand" panose="00000500000000000000" pitchFamily="2" charset="0"/>
              </a:rPr>
              <a:t>xu hướng</a:t>
            </a:r>
          </a:p>
        </p:txBody>
      </p:sp>
      <p:pic>
        <p:nvPicPr>
          <p:cNvPr id="7" name="Picture 6">
            <a:extLst>
              <a:ext uri="{FF2B5EF4-FFF2-40B4-BE49-F238E27FC236}">
                <a16:creationId xmlns:a16="http://schemas.microsoft.com/office/drawing/2014/main" id="{8748DFEB-5B7D-2D70-264A-8767E0D25872}"/>
              </a:ext>
            </a:extLst>
          </p:cNvPr>
          <p:cNvPicPr>
            <a:picLocks noChangeAspect="1"/>
          </p:cNvPicPr>
          <p:nvPr/>
        </p:nvPicPr>
        <p:blipFill>
          <a:blip r:embed="rId3"/>
          <a:stretch>
            <a:fillRect/>
          </a:stretch>
        </p:blipFill>
        <p:spPr>
          <a:xfrm>
            <a:off x="4793068" y="743079"/>
            <a:ext cx="3839240" cy="3839240"/>
          </a:xfrm>
          <a:prstGeom prst="rect">
            <a:avLst/>
          </a:prstGeom>
        </p:spPr>
      </p:pic>
    </p:spTree>
    <p:extLst>
      <p:ext uri="{BB962C8B-B14F-4D97-AF65-F5344CB8AC3E}">
        <p14:creationId xmlns:p14="http://schemas.microsoft.com/office/powerpoint/2010/main" val="2913922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3857"/>
        <p:cNvGrpSpPr/>
        <p:nvPr/>
      </p:nvGrpSpPr>
      <p:grpSpPr>
        <a:xfrm>
          <a:off x="0" y="0"/>
          <a:ext cx="0" cy="0"/>
          <a:chOff x="0" y="0"/>
          <a:chExt cx="0" cy="0"/>
        </a:xfrm>
      </p:grpSpPr>
      <p:sp>
        <p:nvSpPr>
          <p:cNvPr id="3858" name="Google Shape;3858;p58"/>
          <p:cNvSpPr txBox="1">
            <a:spLocks noGrp="1"/>
          </p:cNvSpPr>
          <p:nvPr>
            <p:ph type="title"/>
          </p:nvPr>
        </p:nvSpPr>
        <p:spPr>
          <a:xfrm>
            <a:off x="726300" y="416414"/>
            <a:ext cx="38457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NEW WORDS </a:t>
            </a:r>
            <a:endParaRPr sz="3200" dirty="0"/>
          </a:p>
        </p:txBody>
      </p:sp>
      <p:sp>
        <p:nvSpPr>
          <p:cNvPr id="4" name="TextBox 3">
            <a:extLst>
              <a:ext uri="{FF2B5EF4-FFF2-40B4-BE49-F238E27FC236}">
                <a16:creationId xmlns:a16="http://schemas.microsoft.com/office/drawing/2014/main" id="{CFF44F0E-13EA-CD59-ECAD-748E54C0AC7B}"/>
              </a:ext>
            </a:extLst>
          </p:cNvPr>
          <p:cNvSpPr txBox="1"/>
          <p:nvPr/>
        </p:nvSpPr>
        <p:spPr>
          <a:xfrm>
            <a:off x="1725186" y="2478314"/>
            <a:ext cx="2039341" cy="646331"/>
          </a:xfrm>
          <a:prstGeom prst="rect">
            <a:avLst/>
          </a:prstGeom>
          <a:noFill/>
        </p:spPr>
        <p:txBody>
          <a:bodyPr wrap="none" rtlCol="0">
            <a:spAutoFit/>
          </a:bodyPr>
          <a:lstStyle/>
          <a:p>
            <a:r>
              <a:rPr lang="en-US" sz="3600" dirty="0">
                <a:latin typeface="Calibri" panose="020F0502020204030204" pitchFamily="34" charset="0"/>
                <a:cs typeface="Calibri" panose="020F0502020204030204" pitchFamily="34" charset="0"/>
              </a:rPr>
              <a:t>/ˈ</a:t>
            </a:r>
            <a:r>
              <a:rPr lang="en-US" sz="3600" dirty="0" err="1">
                <a:latin typeface="Calibri" panose="020F0502020204030204" pitchFamily="34" charset="0"/>
                <a:cs typeface="Calibri" panose="020F0502020204030204" pitchFamily="34" charset="0"/>
              </a:rPr>
              <a:t>westən</a:t>
            </a:r>
            <a:r>
              <a:rPr lang="en-US" sz="3600" dirty="0">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5F4C1E16-3BA4-FEE4-55EC-B2D04F7A96D5}"/>
              </a:ext>
            </a:extLst>
          </p:cNvPr>
          <p:cNvSpPr txBox="1"/>
          <p:nvPr/>
        </p:nvSpPr>
        <p:spPr>
          <a:xfrm>
            <a:off x="1625046" y="1654628"/>
            <a:ext cx="2492990" cy="646331"/>
          </a:xfrm>
          <a:prstGeom prst="rect">
            <a:avLst/>
          </a:prstGeom>
          <a:noFill/>
        </p:spPr>
        <p:txBody>
          <a:bodyPr wrap="none" rtlCol="0">
            <a:spAutoFit/>
          </a:bodyPr>
          <a:lstStyle/>
          <a:p>
            <a:r>
              <a:rPr lang="en-US" sz="3600" dirty="0">
                <a:latin typeface="Patrick Hand" panose="00000500000000000000" pitchFamily="2" charset="0"/>
              </a:rPr>
              <a:t>western (adj) </a:t>
            </a:r>
          </a:p>
        </p:txBody>
      </p:sp>
      <p:pic>
        <p:nvPicPr>
          <p:cNvPr id="8" name="Picture 7">
            <a:extLst>
              <a:ext uri="{FF2B5EF4-FFF2-40B4-BE49-F238E27FC236}">
                <a16:creationId xmlns:a16="http://schemas.microsoft.com/office/drawing/2014/main" id="{65968371-67DC-170B-3A74-5A4AECC7C759}"/>
              </a:ext>
            </a:extLst>
          </p:cNvPr>
          <p:cNvPicPr>
            <a:picLocks noChangeAspect="1"/>
          </p:cNvPicPr>
          <p:nvPr/>
        </p:nvPicPr>
        <p:blipFill>
          <a:blip r:embed="rId3"/>
          <a:stretch>
            <a:fillRect/>
          </a:stretch>
        </p:blipFill>
        <p:spPr>
          <a:xfrm>
            <a:off x="4905153" y="680483"/>
            <a:ext cx="3904364" cy="3572657"/>
          </a:xfrm>
          <a:prstGeom prst="rect">
            <a:avLst/>
          </a:prstGeom>
        </p:spPr>
      </p:pic>
      <p:sp>
        <p:nvSpPr>
          <p:cNvPr id="2" name="TextBox 1">
            <a:extLst>
              <a:ext uri="{FF2B5EF4-FFF2-40B4-BE49-F238E27FC236}">
                <a16:creationId xmlns:a16="http://schemas.microsoft.com/office/drawing/2014/main" id="{B6B12BEF-3601-46AE-41BD-BB075AE2E0D2}"/>
              </a:ext>
            </a:extLst>
          </p:cNvPr>
          <p:cNvSpPr txBox="1"/>
          <p:nvPr/>
        </p:nvSpPr>
        <p:spPr>
          <a:xfrm>
            <a:off x="1265627" y="3372884"/>
            <a:ext cx="3066865" cy="646331"/>
          </a:xfrm>
          <a:prstGeom prst="rect">
            <a:avLst/>
          </a:prstGeom>
          <a:noFill/>
        </p:spPr>
        <p:txBody>
          <a:bodyPr wrap="none" rtlCol="0">
            <a:spAutoFit/>
          </a:bodyPr>
          <a:lstStyle/>
          <a:p>
            <a:r>
              <a:rPr lang="vi-VN" sz="3600" dirty="0">
                <a:latin typeface="Patrick Hand" panose="00000500000000000000" pitchFamily="2" charset="0"/>
              </a:rPr>
              <a:t>thuộc phương Tây</a:t>
            </a:r>
            <a:endParaRPr lang="en-US" sz="3600" dirty="0">
              <a:latin typeface="Patrick Hand" panose="00000500000000000000" pitchFamily="2" charset="0"/>
            </a:endParaRPr>
          </a:p>
        </p:txBody>
      </p:sp>
      <p:sp>
        <p:nvSpPr>
          <p:cNvPr id="7" name="TextBox 6">
            <a:extLst>
              <a:ext uri="{FF2B5EF4-FFF2-40B4-BE49-F238E27FC236}">
                <a16:creationId xmlns:a16="http://schemas.microsoft.com/office/drawing/2014/main" id="{49E124D8-0B8C-E828-F7D4-5F4651FA5384}"/>
              </a:ext>
            </a:extLst>
          </p:cNvPr>
          <p:cNvSpPr txBox="1"/>
          <p:nvPr/>
        </p:nvSpPr>
        <p:spPr>
          <a:xfrm>
            <a:off x="4693120" y="4394953"/>
            <a:ext cx="4328429" cy="584775"/>
          </a:xfrm>
          <a:prstGeom prst="rect">
            <a:avLst/>
          </a:prstGeom>
          <a:noFill/>
        </p:spPr>
        <p:txBody>
          <a:bodyPr wrap="none" rtlCol="0">
            <a:spAutoFit/>
          </a:bodyPr>
          <a:lstStyle/>
          <a:p>
            <a:r>
              <a:rPr lang="en-US" sz="3200" dirty="0">
                <a:latin typeface="Patrick Hand" panose="00000500000000000000" pitchFamily="2" charset="0"/>
              </a:rPr>
              <a:t>What region are cowboys in?</a:t>
            </a:r>
          </a:p>
        </p:txBody>
      </p:sp>
    </p:spTree>
    <p:extLst>
      <p:ext uri="{BB962C8B-B14F-4D97-AF65-F5344CB8AC3E}">
        <p14:creationId xmlns:p14="http://schemas.microsoft.com/office/powerpoint/2010/main" val="2708091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7" grpId="0"/>
    </p:bldLst>
  </p:timing>
</p:sld>
</file>

<file path=ppt/theme/theme1.xml><?xml version="1.0" encoding="utf-8"?>
<a:theme xmlns:a="http://schemas.openxmlformats.org/drawingml/2006/main" name="Traditions and Culture in Vietnam by Slidesgo">
  <a:themeElements>
    <a:clrScheme name="Simple Light">
      <a:dk1>
        <a:srgbClr val="730302"/>
      </a:dk1>
      <a:lt1>
        <a:srgbClr val="FFF4E3"/>
      </a:lt1>
      <a:dk2>
        <a:srgbClr val="B9222F"/>
      </a:dk2>
      <a:lt2>
        <a:srgbClr val="F17826"/>
      </a:lt2>
      <a:accent1>
        <a:srgbClr val="E64595"/>
      </a:accent1>
      <a:accent2>
        <a:srgbClr val="C3A25F"/>
      </a:accent2>
      <a:accent3>
        <a:srgbClr val="8FAD8B"/>
      </a:accent3>
      <a:accent4>
        <a:srgbClr val="617F39"/>
      </a:accent4>
      <a:accent5>
        <a:srgbClr val="2F5071"/>
      </a:accent5>
      <a:accent6>
        <a:srgbClr val="171516"/>
      </a:accent6>
      <a:hlink>
        <a:srgbClr val="73030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1167</Words>
  <Application>Microsoft Office PowerPoint</Application>
  <PresentationFormat>On-screen Show (16:9)</PresentationFormat>
  <Paragraphs>154</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Patrick Hand</vt:lpstr>
      <vt:lpstr>Calibri</vt:lpstr>
      <vt:lpstr>Sawarabi Gothic</vt:lpstr>
      <vt:lpstr>Arimo</vt:lpstr>
      <vt:lpstr>Wingdings</vt:lpstr>
      <vt:lpstr>Quicksand</vt:lpstr>
      <vt:lpstr>Traditions and Culture in Vietnam by Slidesgo</vt:lpstr>
      <vt:lpstr>Unit 6:  VIETNAMESE LIFESTYLE:  then and now</vt:lpstr>
      <vt:lpstr>OBJECTIVES</vt:lpstr>
      <vt:lpstr>NEW WORDS</vt:lpstr>
      <vt:lpstr>NEW WORDS </vt:lpstr>
      <vt:lpstr>NEW WORDS </vt:lpstr>
      <vt:lpstr>NEW WORDS </vt:lpstr>
      <vt:lpstr>NEW WORDS </vt:lpstr>
      <vt:lpstr>NEW WORDS </vt:lpstr>
      <vt:lpstr>NEW WORDS </vt:lpstr>
      <vt:lpstr>NEW WORDS </vt:lpstr>
      <vt:lpstr>English everyday</vt:lpstr>
      <vt:lpstr>Ex1: Listen and read the conversations below. Pay attention to the highlighted parts.</vt:lpstr>
      <vt:lpstr>Ex2: Work in pairs. Make promises for the following situations.</vt:lpstr>
      <vt:lpstr>Ex2: Work in pairs. Make promises for the following situations.</vt:lpstr>
      <vt:lpstr>Ex2: Work in pairs. Make promises for the following situations.</vt:lpstr>
      <vt:lpstr>Ex3: Read the passage about changes. Then match the people with the topics they are talking about. </vt:lpstr>
      <vt:lpstr>Ex3: Read the passage about changes. Then match the people with the topics they are talking about.</vt:lpstr>
      <vt:lpstr>Ex3: Read the passage about changes. Then match the people with the topics they are talking about.</vt:lpstr>
      <vt:lpstr>Ex3: Read the passage about changes. Then match the people with the topics they are talking about.</vt:lpstr>
      <vt:lpstr>Ex4: Work in groups. Read the passages in 3 again and discuss. </vt:lpstr>
      <vt:lpstr>Ex5: Work in pairs. Read the list below. Tell your partners which of them has remained the same and which has changed over the past five years. Take notes of your partner’s answers and report them to the class.</vt:lpstr>
      <vt:lpstr>Ex5: Work in pairs. Read the list below. Tell your partners which of them has remained the same and which has changed over the past five years. Take notes of your partner’s answers and report them to the class.</vt:lpstr>
      <vt:lpstr>Wrap – up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VIETNAMESE LIFESTYLE:  then and now</dc:title>
  <dc:creator>nhi tran</dc:creator>
  <cp:lastModifiedBy>Hang Nguyen Thu</cp:lastModifiedBy>
  <cp:revision>11</cp:revision>
  <dcterms:modified xsi:type="dcterms:W3CDTF">2025-03-16T13:00:58Z</dcterms:modified>
</cp:coreProperties>
</file>