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3" r:id="rId1"/>
  </p:sldMasterIdLst>
  <p:notesMasterIdLst>
    <p:notesMasterId r:id="rId21"/>
  </p:notesMasterIdLst>
  <p:sldIdLst>
    <p:sldId id="256" r:id="rId2"/>
    <p:sldId id="316" r:id="rId3"/>
    <p:sldId id="317" r:id="rId4"/>
    <p:sldId id="318" r:id="rId5"/>
    <p:sldId id="314" r:id="rId6"/>
    <p:sldId id="319" r:id="rId7"/>
    <p:sldId id="320" r:id="rId8"/>
    <p:sldId id="322" r:id="rId9"/>
    <p:sldId id="323" r:id="rId10"/>
    <p:sldId id="324" r:id="rId11"/>
    <p:sldId id="325" r:id="rId12"/>
    <p:sldId id="326" r:id="rId13"/>
    <p:sldId id="327" r:id="rId14"/>
    <p:sldId id="328" r:id="rId15"/>
    <p:sldId id="257" r:id="rId16"/>
    <p:sldId id="330" r:id="rId17"/>
    <p:sldId id="332" r:id="rId18"/>
    <p:sldId id="312" r:id="rId19"/>
    <p:sldId id="259" r:id="rId20"/>
  </p:sldIdLst>
  <p:sldSz cx="9144000" cy="5143500" type="screen16x9"/>
  <p:notesSz cx="6858000" cy="9144000"/>
  <p:embeddedFontLst>
    <p:embeddedFont>
      <p:font typeface="Arimo" panose="020B0604020202020204" charset="0"/>
      <p:regular r:id="rId22"/>
      <p:bold r:id="rId23"/>
      <p:italic r:id="rId24"/>
      <p:boldItalic r:id="rId25"/>
    </p:embeddedFont>
    <p:embeddedFont>
      <p:font typeface="DM Sans" pitchFamily="2" charset="0"/>
      <p:regular r:id="rId26"/>
      <p:bold r:id="rId27"/>
      <p:italic r:id="rId28"/>
      <p:boldItalic r:id="rId29"/>
    </p:embeddedFont>
    <p:embeddedFont>
      <p:font typeface="Fira Sans Extra Condensed" panose="020B0503050000020004" pitchFamily="34" charset="0"/>
      <p:regular r:id="rId30"/>
      <p:bold r:id="rId31"/>
      <p:italic r:id="rId32"/>
      <p:boldItalic r:id="rId33"/>
    </p:embeddedFont>
    <p:embeddedFont>
      <p:font typeface="Nunito Light" panose="00000400000000000000" pitchFamily="2" charset="0"/>
      <p:regular r:id="rId34"/>
      <p:italic r:id="rId35"/>
    </p:embeddedFont>
    <p:embeddedFont>
      <p:font typeface="Patrick Hand" panose="00000500000000000000" pitchFamily="2" charset="0"/>
      <p:regular r:id="rId36"/>
    </p:embeddedFont>
    <p:embeddedFont>
      <p:font typeface="Patrick Hand" panose="00000500000000000000" pitchFamily="2" charset="0"/>
      <p:regular r:id="rId36"/>
    </p:embeddedFont>
    <p:embeddedFont>
      <p:font typeface="Preahvihear" panose="020B0604020202020204" charset="0"/>
      <p:regular r:id="rId37"/>
    </p:embeddedFont>
    <p:embeddedFont>
      <p:font typeface="Quicksand"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C1C1"/>
    <a:srgbClr val="004F00"/>
    <a:srgbClr val="008F00"/>
    <a:srgbClr val="009051"/>
    <a:srgbClr val="FFFEC5"/>
    <a:srgbClr val="FFFFFF"/>
    <a:srgbClr val="D5F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C2EE3D-FE57-4A78-AD35-CBD44F81C694}">
  <a:tblStyle styleId="{28C2EE3D-FE57-4A78-AD35-CBD44F81C69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F932529-5FC9-49BF-8D74-166B853D9ADC}"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26"/>
    <p:restoredTop sz="96928"/>
  </p:normalViewPr>
  <p:slideViewPr>
    <p:cSldViewPr snapToGrid="0">
      <p:cViewPr varScale="1">
        <p:scale>
          <a:sx n="84" d="100"/>
          <a:sy n="84" d="100"/>
        </p:scale>
        <p:origin x="856"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0"/>
        <p:cNvGrpSpPr/>
        <p:nvPr/>
      </p:nvGrpSpPr>
      <p:grpSpPr>
        <a:xfrm>
          <a:off x="0" y="0"/>
          <a:ext cx="0" cy="0"/>
          <a:chOff x="0" y="0"/>
          <a:chExt cx="0" cy="0"/>
        </a:xfrm>
      </p:grpSpPr>
      <p:sp>
        <p:nvSpPr>
          <p:cNvPr id="2221" name="Google Shape;2221;g1ee9a4dc0b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2" name="Google Shape;2222;g1ee9a4dc0b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0"/>
        <p:cNvGrpSpPr/>
        <p:nvPr/>
      </p:nvGrpSpPr>
      <p:grpSpPr>
        <a:xfrm>
          <a:off x="0" y="0"/>
          <a:ext cx="0" cy="0"/>
          <a:chOff x="0" y="0"/>
          <a:chExt cx="0" cy="0"/>
        </a:xfrm>
      </p:grpSpPr>
      <p:sp>
        <p:nvSpPr>
          <p:cNvPr id="4251" name="Google Shape;4251;g2b03e8dea13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2" name="Google Shape;4252;g2b03e8dea13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2516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0"/>
        <p:cNvGrpSpPr/>
        <p:nvPr/>
      </p:nvGrpSpPr>
      <p:grpSpPr>
        <a:xfrm>
          <a:off x="0" y="0"/>
          <a:ext cx="0" cy="0"/>
          <a:chOff x="0" y="0"/>
          <a:chExt cx="0" cy="0"/>
        </a:xfrm>
      </p:grpSpPr>
      <p:sp>
        <p:nvSpPr>
          <p:cNvPr id="4251" name="Google Shape;4251;g2b03e8dea13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2" name="Google Shape;4252;g2b03e8dea13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2667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3239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5"/>
        <p:cNvGrpSpPr/>
        <p:nvPr/>
      </p:nvGrpSpPr>
      <p:grpSpPr>
        <a:xfrm>
          <a:off x="0" y="0"/>
          <a:ext cx="0" cy="0"/>
          <a:chOff x="0" y="0"/>
          <a:chExt cx="0" cy="0"/>
        </a:xfrm>
      </p:grpSpPr>
      <p:sp>
        <p:nvSpPr>
          <p:cNvPr id="4696" name="Google Shape;4696;g2b03e8dea13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7" name="Google Shape;4697;g2b03e8dea13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7086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6"/>
        <p:cNvGrpSpPr/>
        <p:nvPr/>
      </p:nvGrpSpPr>
      <p:grpSpPr>
        <a:xfrm>
          <a:off x="0" y="0"/>
          <a:ext cx="0" cy="0"/>
          <a:chOff x="0" y="0"/>
          <a:chExt cx="0" cy="0"/>
        </a:xfrm>
      </p:grpSpPr>
      <p:sp>
        <p:nvSpPr>
          <p:cNvPr id="3147" name="Google Shape;3147;g2b03e8dea13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8" name="Google Shape;3148;g2b03e8dea13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3007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3"/>
        <p:cNvGrpSpPr/>
        <p:nvPr/>
      </p:nvGrpSpPr>
      <p:grpSpPr>
        <a:xfrm>
          <a:off x="0" y="0"/>
          <a:ext cx="0" cy="0"/>
          <a:chOff x="0" y="0"/>
          <a:chExt cx="0" cy="0"/>
        </a:xfrm>
      </p:grpSpPr>
      <p:sp>
        <p:nvSpPr>
          <p:cNvPr id="2574" name="Google Shape;2574;g2b03e8dea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5" name="Google Shape;2575;g2b03e8dea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9"/>
        <p:cNvGrpSpPr/>
        <p:nvPr/>
      </p:nvGrpSpPr>
      <p:grpSpPr>
        <a:xfrm>
          <a:off x="0" y="0"/>
          <a:ext cx="0" cy="0"/>
          <a:chOff x="0" y="0"/>
          <a:chExt cx="0" cy="0"/>
        </a:xfrm>
      </p:grpSpPr>
      <p:sp>
        <p:nvSpPr>
          <p:cNvPr id="3160" name="Google Shape;3160;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1" name="Google Shape;3161;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2575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9"/>
        <p:cNvGrpSpPr/>
        <p:nvPr/>
      </p:nvGrpSpPr>
      <p:grpSpPr>
        <a:xfrm>
          <a:off x="0" y="0"/>
          <a:ext cx="0" cy="0"/>
          <a:chOff x="0" y="0"/>
          <a:chExt cx="0" cy="0"/>
        </a:xfrm>
      </p:grpSpPr>
      <p:sp>
        <p:nvSpPr>
          <p:cNvPr id="3160" name="Google Shape;3160;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1" name="Google Shape;3161;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6704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9"/>
        <p:cNvGrpSpPr/>
        <p:nvPr/>
      </p:nvGrpSpPr>
      <p:grpSpPr>
        <a:xfrm>
          <a:off x="0" y="0"/>
          <a:ext cx="0" cy="0"/>
          <a:chOff x="0" y="0"/>
          <a:chExt cx="0" cy="0"/>
        </a:xfrm>
      </p:grpSpPr>
      <p:sp>
        <p:nvSpPr>
          <p:cNvPr id="3160" name="Google Shape;3160;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1" name="Google Shape;3161;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1221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7"/>
        <p:cNvGrpSpPr/>
        <p:nvPr/>
      </p:nvGrpSpPr>
      <p:grpSpPr>
        <a:xfrm>
          <a:off x="0" y="0"/>
          <a:ext cx="0" cy="0"/>
          <a:chOff x="0" y="0"/>
          <a:chExt cx="0" cy="0"/>
        </a:xfrm>
      </p:grpSpPr>
      <p:sp>
        <p:nvSpPr>
          <p:cNvPr id="4848" name="Google Shape;4848;g1ef4ae0acac_0_56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9" name="Google Shape;4849;g1ef4ae0acac_0_56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5821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0"/>
        <p:cNvGrpSpPr/>
        <p:nvPr/>
      </p:nvGrpSpPr>
      <p:grpSpPr>
        <a:xfrm>
          <a:off x="0" y="0"/>
          <a:ext cx="0" cy="0"/>
          <a:chOff x="0" y="0"/>
          <a:chExt cx="0" cy="0"/>
        </a:xfrm>
      </p:grpSpPr>
      <p:sp>
        <p:nvSpPr>
          <p:cNvPr id="4251" name="Google Shape;4251;g2b03e8dea13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2" name="Google Shape;4252;g2b03e8dea13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0148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0"/>
        <p:cNvGrpSpPr/>
        <p:nvPr/>
      </p:nvGrpSpPr>
      <p:grpSpPr>
        <a:xfrm>
          <a:off x="0" y="0"/>
          <a:ext cx="0" cy="0"/>
          <a:chOff x="0" y="0"/>
          <a:chExt cx="0" cy="0"/>
        </a:xfrm>
      </p:grpSpPr>
      <p:sp>
        <p:nvSpPr>
          <p:cNvPr id="4251" name="Google Shape;4251;g2b03e8dea13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2" name="Google Shape;4252;g2b03e8dea13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789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0"/>
        <p:cNvGrpSpPr/>
        <p:nvPr/>
      </p:nvGrpSpPr>
      <p:grpSpPr>
        <a:xfrm>
          <a:off x="0" y="0"/>
          <a:ext cx="0" cy="0"/>
          <a:chOff x="0" y="0"/>
          <a:chExt cx="0" cy="0"/>
        </a:xfrm>
      </p:grpSpPr>
      <p:sp>
        <p:nvSpPr>
          <p:cNvPr id="4251" name="Google Shape;4251;g2b03e8dea13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2" name="Google Shape;4252;g2b03e8dea13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6259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0"/>
        <p:cNvGrpSpPr/>
        <p:nvPr/>
      </p:nvGrpSpPr>
      <p:grpSpPr>
        <a:xfrm>
          <a:off x="0" y="0"/>
          <a:ext cx="0" cy="0"/>
          <a:chOff x="0" y="0"/>
          <a:chExt cx="0" cy="0"/>
        </a:xfrm>
      </p:grpSpPr>
      <p:sp>
        <p:nvSpPr>
          <p:cNvPr id="4251" name="Google Shape;4251;g2b03e8dea13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2" name="Google Shape;4252;g2b03e8dea13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8185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904750" y="1380425"/>
            <a:ext cx="3525900" cy="19374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6500">
                <a:latin typeface="Preahvihear"/>
                <a:ea typeface="Preahvihear"/>
                <a:cs typeface="Preahvihear"/>
                <a:sym typeface="Preahvihear"/>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4904750" y="3505598"/>
            <a:ext cx="3525900" cy="445500"/>
          </a:xfrm>
          <a:prstGeom prst="rect">
            <a:avLst/>
          </a:prstGeom>
          <a:solidFill>
            <a:schemeClr val="lt2"/>
          </a:solidFill>
        </p:spPr>
        <p:txBody>
          <a:bodyPr spcFirstLastPara="1" wrap="square" lIns="91425" tIns="91425" rIns="91425" bIns="91425" anchor="t" anchorCtr="0">
            <a:noAutofit/>
          </a:bodyPr>
          <a:lstStyle>
            <a:lvl1pPr lvl="0" algn="ctr">
              <a:spcBef>
                <a:spcPts val="0"/>
              </a:spcBef>
              <a:spcAft>
                <a:spcPts val="0"/>
              </a:spcAft>
              <a:buSzPts val="1400"/>
              <a:buNone/>
              <a:defRPr sz="1600">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3" name="Picture 2">
            <a:extLst>
              <a:ext uri="{FF2B5EF4-FFF2-40B4-BE49-F238E27FC236}">
                <a16:creationId xmlns:a16="http://schemas.microsoft.com/office/drawing/2014/main" id="{3E02CA59-7005-731F-6735-58457D613E1B}"/>
              </a:ext>
            </a:extLst>
          </p:cNvPr>
          <p:cNvPicPr>
            <a:picLocks noChangeAspect="1"/>
          </p:cNvPicPr>
          <p:nvPr userDrawn="1"/>
        </p:nvPicPr>
        <p:blipFill>
          <a:blip r:embed="rId2">
            <a:alphaModFix amt="56000"/>
          </a:blip>
          <a:stretch>
            <a:fillRect/>
          </a:stretch>
        </p:blipFill>
        <p:spPr>
          <a:xfrm>
            <a:off x="8147695" y="-76698"/>
            <a:ext cx="1056690" cy="1056690"/>
          </a:xfrm>
          <a:prstGeom prst="rect">
            <a:avLst/>
          </a:prstGeom>
        </p:spPr>
      </p:pic>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ackground 1">
  <p:cSld name="CUSTOM_9_1">
    <p:spTree>
      <p:nvGrpSpPr>
        <p:cNvPr id="1" name="Shape 2106"/>
        <p:cNvGrpSpPr/>
        <p:nvPr/>
      </p:nvGrpSpPr>
      <p:grpSpPr>
        <a:xfrm>
          <a:off x="0" y="0"/>
          <a:ext cx="0" cy="0"/>
          <a:chOff x="0" y="0"/>
          <a:chExt cx="0" cy="0"/>
        </a:xfrm>
      </p:grpSpPr>
      <p:grpSp>
        <p:nvGrpSpPr>
          <p:cNvPr id="2107" name="Google Shape;2107;p34"/>
          <p:cNvGrpSpPr/>
          <p:nvPr/>
        </p:nvGrpSpPr>
        <p:grpSpPr>
          <a:xfrm>
            <a:off x="-170677" y="-99787"/>
            <a:ext cx="9506607" cy="5449722"/>
            <a:chOff x="-170677" y="-99787"/>
            <a:chExt cx="9506607" cy="5449722"/>
          </a:xfrm>
        </p:grpSpPr>
        <p:grpSp>
          <p:nvGrpSpPr>
            <p:cNvPr id="2108" name="Google Shape;2108;p34"/>
            <p:cNvGrpSpPr/>
            <p:nvPr/>
          </p:nvGrpSpPr>
          <p:grpSpPr>
            <a:xfrm>
              <a:off x="-170677" y="4016021"/>
              <a:ext cx="1769838" cy="1333914"/>
              <a:chOff x="-170670" y="3804307"/>
              <a:chExt cx="2050559" cy="1545492"/>
            </a:xfrm>
          </p:grpSpPr>
          <p:grpSp>
            <p:nvGrpSpPr>
              <p:cNvPr id="2109" name="Google Shape;2109;p34"/>
              <p:cNvGrpSpPr/>
              <p:nvPr/>
            </p:nvGrpSpPr>
            <p:grpSpPr>
              <a:xfrm>
                <a:off x="-170670" y="3804307"/>
                <a:ext cx="1243935" cy="1339194"/>
                <a:chOff x="6997651" y="238877"/>
                <a:chExt cx="1544685" cy="1662975"/>
              </a:xfrm>
            </p:grpSpPr>
            <p:sp>
              <p:nvSpPr>
                <p:cNvPr id="2110" name="Google Shape;2110;p34"/>
                <p:cNvSpPr/>
                <p:nvPr/>
              </p:nvSpPr>
              <p:spPr>
                <a:xfrm>
                  <a:off x="7331897" y="238877"/>
                  <a:ext cx="492428" cy="303985"/>
                </a:xfrm>
                <a:custGeom>
                  <a:avLst/>
                  <a:gdLst/>
                  <a:ahLst/>
                  <a:cxnLst/>
                  <a:rect l="l" t="t" r="r" b="b"/>
                  <a:pathLst>
                    <a:path w="151" h="93" extrusionOk="0">
                      <a:moveTo>
                        <a:pt x="150" y="39"/>
                      </a:moveTo>
                      <a:cubicBezTo>
                        <a:pt x="150" y="32"/>
                        <a:pt x="149" y="25"/>
                        <a:pt x="147" y="18"/>
                      </a:cubicBezTo>
                      <a:cubicBezTo>
                        <a:pt x="144" y="11"/>
                        <a:pt x="139" y="5"/>
                        <a:pt x="133" y="2"/>
                      </a:cubicBezTo>
                      <a:cubicBezTo>
                        <a:pt x="126" y="0"/>
                        <a:pt x="120" y="1"/>
                        <a:pt x="113" y="2"/>
                      </a:cubicBezTo>
                      <a:cubicBezTo>
                        <a:pt x="85" y="6"/>
                        <a:pt x="56" y="13"/>
                        <a:pt x="29" y="21"/>
                      </a:cubicBezTo>
                      <a:cubicBezTo>
                        <a:pt x="26" y="21"/>
                        <a:pt x="24" y="22"/>
                        <a:pt x="21" y="23"/>
                      </a:cubicBezTo>
                      <a:cubicBezTo>
                        <a:pt x="14" y="26"/>
                        <a:pt x="8" y="29"/>
                        <a:pt x="5" y="36"/>
                      </a:cubicBezTo>
                      <a:cubicBezTo>
                        <a:pt x="0" y="45"/>
                        <a:pt x="5" y="56"/>
                        <a:pt x="10" y="65"/>
                      </a:cubicBezTo>
                      <a:cubicBezTo>
                        <a:pt x="14" y="72"/>
                        <a:pt x="18" y="80"/>
                        <a:pt x="23" y="87"/>
                      </a:cubicBezTo>
                      <a:cubicBezTo>
                        <a:pt x="28" y="93"/>
                        <a:pt x="36" y="93"/>
                        <a:pt x="43" y="91"/>
                      </a:cubicBezTo>
                      <a:cubicBezTo>
                        <a:pt x="44" y="91"/>
                        <a:pt x="44" y="91"/>
                        <a:pt x="44" y="91"/>
                      </a:cubicBezTo>
                      <a:cubicBezTo>
                        <a:pt x="52" y="89"/>
                        <a:pt x="59" y="83"/>
                        <a:pt x="59" y="75"/>
                      </a:cubicBezTo>
                      <a:cubicBezTo>
                        <a:pt x="59" y="68"/>
                        <a:pt x="54" y="63"/>
                        <a:pt x="50" y="58"/>
                      </a:cubicBezTo>
                      <a:cubicBezTo>
                        <a:pt x="46" y="53"/>
                        <a:pt x="42" y="46"/>
                        <a:pt x="45" y="40"/>
                      </a:cubicBezTo>
                      <a:cubicBezTo>
                        <a:pt x="47" y="35"/>
                        <a:pt x="54" y="33"/>
                        <a:pt x="60" y="32"/>
                      </a:cubicBezTo>
                      <a:cubicBezTo>
                        <a:pt x="62" y="32"/>
                        <a:pt x="64" y="31"/>
                        <a:pt x="66" y="31"/>
                      </a:cubicBezTo>
                      <a:cubicBezTo>
                        <a:pt x="74" y="29"/>
                        <a:pt x="81" y="27"/>
                        <a:pt x="89" y="26"/>
                      </a:cubicBezTo>
                      <a:cubicBezTo>
                        <a:pt x="98" y="24"/>
                        <a:pt x="108" y="23"/>
                        <a:pt x="113" y="30"/>
                      </a:cubicBezTo>
                      <a:cubicBezTo>
                        <a:pt x="118" y="36"/>
                        <a:pt x="115" y="45"/>
                        <a:pt x="115" y="54"/>
                      </a:cubicBezTo>
                      <a:cubicBezTo>
                        <a:pt x="115" y="59"/>
                        <a:pt x="118" y="65"/>
                        <a:pt x="122" y="68"/>
                      </a:cubicBezTo>
                      <a:cubicBezTo>
                        <a:pt x="122" y="69"/>
                        <a:pt x="122" y="69"/>
                        <a:pt x="122" y="69"/>
                      </a:cubicBezTo>
                      <a:cubicBezTo>
                        <a:pt x="126" y="73"/>
                        <a:pt x="133" y="74"/>
                        <a:pt x="138" y="72"/>
                      </a:cubicBezTo>
                      <a:cubicBezTo>
                        <a:pt x="144" y="70"/>
                        <a:pt x="148" y="64"/>
                        <a:pt x="150" y="58"/>
                      </a:cubicBezTo>
                      <a:cubicBezTo>
                        <a:pt x="151" y="52"/>
                        <a:pt x="151" y="46"/>
                        <a:pt x="150" y="39"/>
                      </a:cubicBezTo>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1" name="Google Shape;2111;p34"/>
                <p:cNvSpPr/>
                <p:nvPr/>
              </p:nvSpPr>
              <p:spPr>
                <a:xfrm>
                  <a:off x="7331897" y="314529"/>
                  <a:ext cx="140301" cy="228332"/>
                </a:xfrm>
                <a:custGeom>
                  <a:avLst/>
                  <a:gdLst/>
                  <a:ahLst/>
                  <a:cxnLst/>
                  <a:rect l="l" t="t" r="r" b="b"/>
                  <a:pathLst>
                    <a:path w="43" h="70" extrusionOk="0">
                      <a:moveTo>
                        <a:pt x="43" y="68"/>
                      </a:moveTo>
                      <a:cubicBezTo>
                        <a:pt x="36" y="70"/>
                        <a:pt x="28" y="70"/>
                        <a:pt x="23" y="64"/>
                      </a:cubicBezTo>
                      <a:cubicBezTo>
                        <a:pt x="18" y="57"/>
                        <a:pt x="14" y="49"/>
                        <a:pt x="10" y="42"/>
                      </a:cubicBezTo>
                      <a:cubicBezTo>
                        <a:pt x="5" y="33"/>
                        <a:pt x="0" y="22"/>
                        <a:pt x="5" y="13"/>
                      </a:cubicBezTo>
                      <a:cubicBezTo>
                        <a:pt x="8" y="6"/>
                        <a:pt x="14" y="3"/>
                        <a:pt x="21" y="0"/>
                      </a:cubicBezTo>
                      <a:cubicBezTo>
                        <a:pt x="18" y="6"/>
                        <a:pt x="16" y="12"/>
                        <a:pt x="15" y="19"/>
                      </a:cubicBezTo>
                      <a:cubicBezTo>
                        <a:pt x="14" y="30"/>
                        <a:pt x="19" y="42"/>
                        <a:pt x="28" y="50"/>
                      </a:cubicBezTo>
                      <a:cubicBezTo>
                        <a:pt x="34" y="56"/>
                        <a:pt x="41" y="60"/>
                        <a:pt x="43" y="67"/>
                      </a:cubicBezTo>
                      <a:lnTo>
                        <a:pt x="43" y="68"/>
                      </a:lnTo>
                      <a:close/>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2" name="Google Shape;2112;p34"/>
                <p:cNvSpPr/>
                <p:nvPr/>
              </p:nvSpPr>
              <p:spPr>
                <a:xfrm>
                  <a:off x="7546474" y="298023"/>
                  <a:ext cx="237961" cy="163685"/>
                </a:xfrm>
                <a:custGeom>
                  <a:avLst/>
                  <a:gdLst/>
                  <a:ahLst/>
                  <a:cxnLst/>
                  <a:rect l="l" t="t" r="r" b="b"/>
                  <a:pathLst>
                    <a:path w="73" h="50" extrusionOk="0">
                      <a:moveTo>
                        <a:pt x="71" y="29"/>
                      </a:moveTo>
                      <a:cubicBezTo>
                        <a:pt x="69" y="38"/>
                        <a:pt x="63" y="45"/>
                        <a:pt x="56" y="50"/>
                      </a:cubicBezTo>
                      <a:cubicBezTo>
                        <a:pt x="52" y="47"/>
                        <a:pt x="49" y="41"/>
                        <a:pt x="49" y="36"/>
                      </a:cubicBezTo>
                      <a:cubicBezTo>
                        <a:pt x="49" y="27"/>
                        <a:pt x="52" y="18"/>
                        <a:pt x="47" y="12"/>
                      </a:cubicBezTo>
                      <a:cubicBezTo>
                        <a:pt x="42" y="5"/>
                        <a:pt x="32" y="6"/>
                        <a:pt x="23" y="8"/>
                      </a:cubicBezTo>
                      <a:cubicBezTo>
                        <a:pt x="15" y="9"/>
                        <a:pt x="8" y="11"/>
                        <a:pt x="0" y="13"/>
                      </a:cubicBezTo>
                      <a:cubicBezTo>
                        <a:pt x="13" y="5"/>
                        <a:pt x="27" y="1"/>
                        <a:pt x="42" y="0"/>
                      </a:cubicBezTo>
                      <a:cubicBezTo>
                        <a:pt x="49" y="0"/>
                        <a:pt x="56" y="1"/>
                        <a:pt x="62" y="4"/>
                      </a:cubicBezTo>
                      <a:cubicBezTo>
                        <a:pt x="70" y="10"/>
                        <a:pt x="73" y="20"/>
                        <a:pt x="71" y="29"/>
                      </a:cubicBezTo>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3" name="Google Shape;2113;p34"/>
                <p:cNvSpPr/>
                <p:nvPr/>
              </p:nvSpPr>
              <p:spPr>
                <a:xfrm>
                  <a:off x="6997651" y="542861"/>
                  <a:ext cx="477298" cy="1303970"/>
                </a:xfrm>
                <a:custGeom>
                  <a:avLst/>
                  <a:gdLst/>
                  <a:ahLst/>
                  <a:cxnLst/>
                  <a:rect l="l" t="t" r="r" b="b"/>
                  <a:pathLst>
                    <a:path w="146" h="399" extrusionOk="0">
                      <a:moveTo>
                        <a:pt x="131" y="348"/>
                      </a:moveTo>
                      <a:cubicBezTo>
                        <a:pt x="123" y="345"/>
                        <a:pt x="113" y="347"/>
                        <a:pt x="105" y="348"/>
                      </a:cubicBezTo>
                      <a:cubicBezTo>
                        <a:pt x="96" y="350"/>
                        <a:pt x="87" y="351"/>
                        <a:pt x="79" y="348"/>
                      </a:cubicBezTo>
                      <a:cubicBezTo>
                        <a:pt x="63" y="343"/>
                        <a:pt x="57" y="324"/>
                        <a:pt x="54" y="308"/>
                      </a:cubicBezTo>
                      <a:cubicBezTo>
                        <a:pt x="37" y="223"/>
                        <a:pt x="60" y="132"/>
                        <a:pt x="114" y="64"/>
                      </a:cubicBezTo>
                      <a:cubicBezTo>
                        <a:pt x="121" y="56"/>
                        <a:pt x="129" y="47"/>
                        <a:pt x="133" y="36"/>
                      </a:cubicBezTo>
                      <a:cubicBezTo>
                        <a:pt x="137" y="26"/>
                        <a:pt x="136" y="12"/>
                        <a:pt x="127" y="5"/>
                      </a:cubicBezTo>
                      <a:cubicBezTo>
                        <a:pt x="124" y="1"/>
                        <a:pt x="118" y="0"/>
                        <a:pt x="113" y="0"/>
                      </a:cubicBezTo>
                      <a:cubicBezTo>
                        <a:pt x="112" y="1"/>
                        <a:pt x="112" y="2"/>
                        <a:pt x="112" y="3"/>
                      </a:cubicBezTo>
                      <a:cubicBezTo>
                        <a:pt x="100" y="9"/>
                        <a:pt x="100" y="9"/>
                        <a:pt x="100" y="9"/>
                      </a:cubicBezTo>
                      <a:cubicBezTo>
                        <a:pt x="100" y="10"/>
                        <a:pt x="100" y="10"/>
                        <a:pt x="100" y="11"/>
                      </a:cubicBezTo>
                      <a:cubicBezTo>
                        <a:pt x="96" y="13"/>
                        <a:pt x="96" y="13"/>
                        <a:pt x="96" y="13"/>
                      </a:cubicBezTo>
                      <a:cubicBezTo>
                        <a:pt x="85" y="19"/>
                        <a:pt x="85" y="19"/>
                        <a:pt x="85" y="19"/>
                      </a:cubicBezTo>
                      <a:cubicBezTo>
                        <a:pt x="35" y="94"/>
                        <a:pt x="6" y="183"/>
                        <a:pt x="1" y="273"/>
                      </a:cubicBezTo>
                      <a:cubicBezTo>
                        <a:pt x="0" y="302"/>
                        <a:pt x="1" y="333"/>
                        <a:pt x="16" y="358"/>
                      </a:cubicBezTo>
                      <a:cubicBezTo>
                        <a:pt x="28" y="377"/>
                        <a:pt x="48" y="390"/>
                        <a:pt x="70" y="395"/>
                      </a:cubicBezTo>
                      <a:cubicBezTo>
                        <a:pt x="93" y="399"/>
                        <a:pt x="116" y="394"/>
                        <a:pt x="134" y="380"/>
                      </a:cubicBezTo>
                      <a:cubicBezTo>
                        <a:pt x="135" y="380"/>
                        <a:pt x="136" y="379"/>
                        <a:pt x="137" y="379"/>
                      </a:cubicBezTo>
                      <a:cubicBezTo>
                        <a:pt x="140" y="376"/>
                        <a:pt x="143" y="372"/>
                        <a:pt x="144" y="368"/>
                      </a:cubicBezTo>
                      <a:cubicBezTo>
                        <a:pt x="146" y="360"/>
                        <a:pt x="139" y="351"/>
                        <a:pt x="131" y="348"/>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4" name="Google Shape;2114;p34"/>
                <p:cNvSpPr/>
                <p:nvPr/>
              </p:nvSpPr>
              <p:spPr>
                <a:xfrm>
                  <a:off x="7325019" y="542861"/>
                  <a:ext cx="42641" cy="30261"/>
                </a:xfrm>
                <a:custGeom>
                  <a:avLst/>
                  <a:gdLst/>
                  <a:ahLst/>
                  <a:cxnLst/>
                  <a:rect l="l" t="t" r="r" b="b"/>
                  <a:pathLst>
                    <a:path w="13" h="9" extrusionOk="0">
                      <a:moveTo>
                        <a:pt x="12" y="3"/>
                      </a:moveTo>
                      <a:cubicBezTo>
                        <a:pt x="0" y="9"/>
                        <a:pt x="0" y="9"/>
                        <a:pt x="0" y="9"/>
                      </a:cubicBezTo>
                      <a:cubicBezTo>
                        <a:pt x="2" y="4"/>
                        <a:pt x="7" y="1"/>
                        <a:pt x="13" y="0"/>
                      </a:cubicBezTo>
                      <a:cubicBezTo>
                        <a:pt x="12" y="1"/>
                        <a:pt x="12" y="2"/>
                        <a:pt x="12" y="3"/>
                      </a:cubicBezTo>
                      <a:close/>
                    </a:path>
                  </a:pathLst>
                </a:custGeom>
                <a:solidFill>
                  <a:srgbClr val="EF95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5" name="Google Shape;2115;p34"/>
                <p:cNvSpPr/>
                <p:nvPr/>
              </p:nvSpPr>
              <p:spPr>
                <a:xfrm>
                  <a:off x="6997651" y="585502"/>
                  <a:ext cx="448412" cy="1261330"/>
                </a:xfrm>
                <a:custGeom>
                  <a:avLst/>
                  <a:gdLst/>
                  <a:ahLst/>
                  <a:cxnLst/>
                  <a:rect l="l" t="t" r="r" b="b"/>
                  <a:pathLst>
                    <a:path w="137" h="386" extrusionOk="0">
                      <a:moveTo>
                        <a:pt x="137" y="366"/>
                      </a:moveTo>
                      <a:cubicBezTo>
                        <a:pt x="136" y="366"/>
                        <a:pt x="135" y="367"/>
                        <a:pt x="134" y="367"/>
                      </a:cubicBezTo>
                      <a:cubicBezTo>
                        <a:pt x="116" y="381"/>
                        <a:pt x="93" y="386"/>
                        <a:pt x="70" y="382"/>
                      </a:cubicBezTo>
                      <a:cubicBezTo>
                        <a:pt x="48" y="377"/>
                        <a:pt x="28" y="364"/>
                        <a:pt x="16" y="345"/>
                      </a:cubicBezTo>
                      <a:cubicBezTo>
                        <a:pt x="1" y="320"/>
                        <a:pt x="0" y="289"/>
                        <a:pt x="1" y="260"/>
                      </a:cubicBezTo>
                      <a:cubicBezTo>
                        <a:pt x="6" y="170"/>
                        <a:pt x="35" y="81"/>
                        <a:pt x="85" y="6"/>
                      </a:cubicBezTo>
                      <a:cubicBezTo>
                        <a:pt x="96" y="0"/>
                        <a:pt x="96" y="0"/>
                        <a:pt x="96" y="0"/>
                      </a:cubicBezTo>
                      <a:cubicBezTo>
                        <a:pt x="47" y="75"/>
                        <a:pt x="18" y="163"/>
                        <a:pt x="13" y="252"/>
                      </a:cubicBezTo>
                      <a:cubicBezTo>
                        <a:pt x="12" y="281"/>
                        <a:pt x="13" y="312"/>
                        <a:pt x="28" y="337"/>
                      </a:cubicBezTo>
                      <a:cubicBezTo>
                        <a:pt x="40" y="356"/>
                        <a:pt x="60" y="370"/>
                        <a:pt x="82" y="374"/>
                      </a:cubicBezTo>
                      <a:cubicBezTo>
                        <a:pt x="101" y="377"/>
                        <a:pt x="120" y="374"/>
                        <a:pt x="137" y="366"/>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6" name="Google Shape;2116;p34"/>
                <p:cNvSpPr/>
                <p:nvPr/>
              </p:nvSpPr>
              <p:spPr>
                <a:xfrm>
                  <a:off x="7311264" y="573122"/>
                  <a:ext cx="13755" cy="12380"/>
                </a:xfrm>
                <a:custGeom>
                  <a:avLst/>
                  <a:gdLst/>
                  <a:ahLst/>
                  <a:cxnLst/>
                  <a:rect l="l" t="t" r="r" b="b"/>
                  <a:pathLst>
                    <a:path w="4" h="4" extrusionOk="0">
                      <a:moveTo>
                        <a:pt x="4" y="0"/>
                      </a:moveTo>
                      <a:cubicBezTo>
                        <a:pt x="4" y="1"/>
                        <a:pt x="4" y="1"/>
                        <a:pt x="4" y="2"/>
                      </a:cubicBezTo>
                      <a:cubicBezTo>
                        <a:pt x="0" y="4"/>
                        <a:pt x="0" y="4"/>
                        <a:pt x="0" y="4"/>
                      </a:cubicBezTo>
                      <a:cubicBezTo>
                        <a:pt x="0" y="3"/>
                        <a:pt x="1" y="2"/>
                        <a:pt x="1" y="2"/>
                      </a:cubicBezTo>
                      <a:lnTo>
                        <a:pt x="4" y="0"/>
                      </a:lnTo>
                      <a:close/>
                    </a:path>
                  </a:pathLst>
                </a:custGeom>
                <a:solidFill>
                  <a:srgbClr val="EF95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7" name="Google Shape;2117;p34"/>
                <p:cNvSpPr/>
                <p:nvPr/>
              </p:nvSpPr>
              <p:spPr>
                <a:xfrm>
                  <a:off x="7170963" y="353043"/>
                  <a:ext cx="1312224" cy="1548809"/>
                </a:xfrm>
                <a:custGeom>
                  <a:avLst/>
                  <a:gdLst/>
                  <a:ahLst/>
                  <a:cxnLst/>
                  <a:rect l="l" t="t" r="r" b="b"/>
                  <a:pathLst>
                    <a:path w="402" h="474" extrusionOk="0">
                      <a:moveTo>
                        <a:pt x="385" y="386"/>
                      </a:moveTo>
                      <a:cubicBezTo>
                        <a:pt x="384" y="387"/>
                        <a:pt x="384" y="387"/>
                        <a:pt x="383" y="388"/>
                      </a:cubicBezTo>
                      <a:cubicBezTo>
                        <a:pt x="379" y="393"/>
                        <a:pt x="374" y="398"/>
                        <a:pt x="368" y="403"/>
                      </a:cubicBezTo>
                      <a:cubicBezTo>
                        <a:pt x="334" y="432"/>
                        <a:pt x="274" y="455"/>
                        <a:pt x="215" y="466"/>
                      </a:cubicBezTo>
                      <a:cubicBezTo>
                        <a:pt x="215" y="466"/>
                        <a:pt x="215" y="466"/>
                        <a:pt x="215" y="466"/>
                      </a:cubicBezTo>
                      <a:cubicBezTo>
                        <a:pt x="179" y="472"/>
                        <a:pt x="142" y="474"/>
                        <a:pt x="112" y="470"/>
                      </a:cubicBezTo>
                      <a:cubicBezTo>
                        <a:pt x="112" y="470"/>
                        <a:pt x="112" y="470"/>
                        <a:pt x="112" y="470"/>
                      </a:cubicBezTo>
                      <a:cubicBezTo>
                        <a:pt x="111" y="470"/>
                        <a:pt x="111" y="470"/>
                        <a:pt x="111" y="470"/>
                      </a:cubicBezTo>
                      <a:cubicBezTo>
                        <a:pt x="106" y="469"/>
                        <a:pt x="100" y="468"/>
                        <a:pt x="95" y="466"/>
                      </a:cubicBezTo>
                      <a:cubicBezTo>
                        <a:pt x="90" y="465"/>
                        <a:pt x="86" y="464"/>
                        <a:pt x="82" y="463"/>
                      </a:cubicBezTo>
                      <a:cubicBezTo>
                        <a:pt x="79" y="461"/>
                        <a:pt x="76" y="460"/>
                        <a:pt x="73" y="459"/>
                      </a:cubicBezTo>
                      <a:cubicBezTo>
                        <a:pt x="71" y="458"/>
                        <a:pt x="70" y="457"/>
                        <a:pt x="68" y="456"/>
                      </a:cubicBezTo>
                      <a:cubicBezTo>
                        <a:pt x="62" y="453"/>
                        <a:pt x="56" y="449"/>
                        <a:pt x="52" y="444"/>
                      </a:cubicBezTo>
                      <a:cubicBezTo>
                        <a:pt x="51" y="443"/>
                        <a:pt x="50" y="442"/>
                        <a:pt x="49" y="440"/>
                      </a:cubicBezTo>
                      <a:cubicBezTo>
                        <a:pt x="48" y="440"/>
                        <a:pt x="48" y="439"/>
                        <a:pt x="47" y="439"/>
                      </a:cubicBezTo>
                      <a:cubicBezTo>
                        <a:pt x="44" y="434"/>
                        <a:pt x="41" y="428"/>
                        <a:pt x="38" y="422"/>
                      </a:cubicBezTo>
                      <a:cubicBezTo>
                        <a:pt x="37" y="421"/>
                        <a:pt x="37" y="420"/>
                        <a:pt x="36" y="420"/>
                      </a:cubicBezTo>
                      <a:cubicBezTo>
                        <a:pt x="30" y="407"/>
                        <a:pt x="25" y="392"/>
                        <a:pt x="21" y="375"/>
                      </a:cubicBezTo>
                      <a:cubicBezTo>
                        <a:pt x="21" y="375"/>
                        <a:pt x="21" y="375"/>
                        <a:pt x="21" y="375"/>
                      </a:cubicBezTo>
                      <a:cubicBezTo>
                        <a:pt x="21" y="373"/>
                        <a:pt x="20" y="372"/>
                        <a:pt x="20" y="370"/>
                      </a:cubicBezTo>
                      <a:cubicBezTo>
                        <a:pt x="18" y="363"/>
                        <a:pt x="17" y="355"/>
                        <a:pt x="15" y="347"/>
                      </a:cubicBezTo>
                      <a:cubicBezTo>
                        <a:pt x="15" y="345"/>
                        <a:pt x="14" y="343"/>
                        <a:pt x="14" y="342"/>
                      </a:cubicBezTo>
                      <a:cubicBezTo>
                        <a:pt x="14" y="338"/>
                        <a:pt x="13" y="335"/>
                        <a:pt x="12" y="331"/>
                      </a:cubicBezTo>
                      <a:cubicBezTo>
                        <a:pt x="12" y="328"/>
                        <a:pt x="11" y="324"/>
                        <a:pt x="11" y="320"/>
                      </a:cubicBezTo>
                      <a:cubicBezTo>
                        <a:pt x="11" y="320"/>
                        <a:pt x="11" y="320"/>
                        <a:pt x="11" y="320"/>
                      </a:cubicBezTo>
                      <a:cubicBezTo>
                        <a:pt x="0" y="244"/>
                        <a:pt x="2" y="153"/>
                        <a:pt x="15" y="96"/>
                      </a:cubicBezTo>
                      <a:cubicBezTo>
                        <a:pt x="18" y="84"/>
                        <a:pt x="24" y="74"/>
                        <a:pt x="33" y="66"/>
                      </a:cubicBezTo>
                      <a:cubicBezTo>
                        <a:pt x="38" y="62"/>
                        <a:pt x="44" y="58"/>
                        <a:pt x="50" y="55"/>
                      </a:cubicBezTo>
                      <a:cubicBezTo>
                        <a:pt x="57" y="53"/>
                        <a:pt x="65" y="50"/>
                        <a:pt x="74" y="47"/>
                      </a:cubicBezTo>
                      <a:cubicBezTo>
                        <a:pt x="135" y="26"/>
                        <a:pt x="232" y="0"/>
                        <a:pt x="267" y="36"/>
                      </a:cubicBezTo>
                      <a:cubicBezTo>
                        <a:pt x="287" y="57"/>
                        <a:pt x="319" y="105"/>
                        <a:pt x="346" y="160"/>
                      </a:cubicBezTo>
                      <a:cubicBezTo>
                        <a:pt x="360" y="189"/>
                        <a:pt x="373" y="220"/>
                        <a:pt x="383" y="250"/>
                      </a:cubicBezTo>
                      <a:cubicBezTo>
                        <a:pt x="383" y="252"/>
                        <a:pt x="384" y="254"/>
                        <a:pt x="385" y="255"/>
                      </a:cubicBezTo>
                      <a:cubicBezTo>
                        <a:pt x="388" y="268"/>
                        <a:pt x="392" y="281"/>
                        <a:pt x="394" y="293"/>
                      </a:cubicBezTo>
                      <a:cubicBezTo>
                        <a:pt x="394" y="293"/>
                        <a:pt x="394" y="294"/>
                        <a:pt x="394" y="294"/>
                      </a:cubicBezTo>
                      <a:cubicBezTo>
                        <a:pt x="402" y="332"/>
                        <a:pt x="400" y="364"/>
                        <a:pt x="385" y="386"/>
                      </a:cubicBezTo>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8" name="Google Shape;2118;p34"/>
                <p:cNvSpPr/>
                <p:nvPr/>
              </p:nvSpPr>
              <p:spPr>
                <a:xfrm>
                  <a:off x="7279628" y="333786"/>
                  <a:ext cx="1020619" cy="755148"/>
                </a:xfrm>
                <a:custGeom>
                  <a:avLst/>
                  <a:gdLst/>
                  <a:ahLst/>
                  <a:cxnLst/>
                  <a:rect l="l" t="t" r="r" b="b"/>
                  <a:pathLst>
                    <a:path w="313" h="231" extrusionOk="0">
                      <a:moveTo>
                        <a:pt x="313" y="166"/>
                      </a:moveTo>
                      <a:cubicBezTo>
                        <a:pt x="86" y="231"/>
                        <a:pt x="86" y="231"/>
                        <a:pt x="86" y="231"/>
                      </a:cubicBezTo>
                      <a:cubicBezTo>
                        <a:pt x="75" y="93"/>
                        <a:pt x="20" y="74"/>
                        <a:pt x="0" y="72"/>
                      </a:cubicBezTo>
                      <a:cubicBezTo>
                        <a:pt x="5" y="68"/>
                        <a:pt x="11" y="64"/>
                        <a:pt x="17" y="61"/>
                      </a:cubicBezTo>
                      <a:cubicBezTo>
                        <a:pt x="72" y="41"/>
                        <a:pt x="194" y="0"/>
                        <a:pt x="234" y="42"/>
                      </a:cubicBezTo>
                      <a:cubicBezTo>
                        <a:pt x="254" y="63"/>
                        <a:pt x="286" y="111"/>
                        <a:pt x="313" y="166"/>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9" name="Google Shape;2119;p34"/>
                <p:cNvSpPr/>
                <p:nvPr/>
              </p:nvSpPr>
              <p:spPr>
                <a:xfrm>
                  <a:off x="7170963" y="507098"/>
                  <a:ext cx="701504" cy="1394753"/>
                </a:xfrm>
                <a:custGeom>
                  <a:avLst/>
                  <a:gdLst/>
                  <a:ahLst/>
                  <a:cxnLst/>
                  <a:rect l="l" t="t" r="r" b="b"/>
                  <a:pathLst>
                    <a:path w="215" h="427" extrusionOk="0">
                      <a:moveTo>
                        <a:pt x="215" y="419"/>
                      </a:moveTo>
                      <a:cubicBezTo>
                        <a:pt x="179" y="425"/>
                        <a:pt x="142" y="427"/>
                        <a:pt x="112" y="423"/>
                      </a:cubicBezTo>
                      <a:cubicBezTo>
                        <a:pt x="112" y="423"/>
                        <a:pt x="112" y="423"/>
                        <a:pt x="112" y="423"/>
                      </a:cubicBezTo>
                      <a:cubicBezTo>
                        <a:pt x="111" y="423"/>
                        <a:pt x="111" y="423"/>
                        <a:pt x="111" y="423"/>
                      </a:cubicBezTo>
                      <a:cubicBezTo>
                        <a:pt x="106" y="422"/>
                        <a:pt x="100" y="421"/>
                        <a:pt x="95" y="419"/>
                      </a:cubicBezTo>
                      <a:cubicBezTo>
                        <a:pt x="90" y="418"/>
                        <a:pt x="86" y="417"/>
                        <a:pt x="82" y="416"/>
                      </a:cubicBezTo>
                      <a:cubicBezTo>
                        <a:pt x="79" y="414"/>
                        <a:pt x="76" y="413"/>
                        <a:pt x="73" y="412"/>
                      </a:cubicBezTo>
                      <a:cubicBezTo>
                        <a:pt x="71" y="411"/>
                        <a:pt x="70" y="410"/>
                        <a:pt x="68" y="409"/>
                      </a:cubicBezTo>
                      <a:cubicBezTo>
                        <a:pt x="62" y="406"/>
                        <a:pt x="56" y="402"/>
                        <a:pt x="52" y="397"/>
                      </a:cubicBezTo>
                      <a:cubicBezTo>
                        <a:pt x="51" y="396"/>
                        <a:pt x="50" y="395"/>
                        <a:pt x="49" y="393"/>
                      </a:cubicBezTo>
                      <a:cubicBezTo>
                        <a:pt x="48" y="393"/>
                        <a:pt x="48" y="392"/>
                        <a:pt x="47" y="392"/>
                      </a:cubicBezTo>
                      <a:cubicBezTo>
                        <a:pt x="44" y="387"/>
                        <a:pt x="41" y="381"/>
                        <a:pt x="38" y="375"/>
                      </a:cubicBezTo>
                      <a:cubicBezTo>
                        <a:pt x="37" y="374"/>
                        <a:pt x="37" y="373"/>
                        <a:pt x="36" y="373"/>
                      </a:cubicBezTo>
                      <a:cubicBezTo>
                        <a:pt x="30" y="360"/>
                        <a:pt x="25" y="345"/>
                        <a:pt x="21" y="328"/>
                      </a:cubicBezTo>
                      <a:cubicBezTo>
                        <a:pt x="21" y="328"/>
                        <a:pt x="21" y="328"/>
                        <a:pt x="21" y="328"/>
                      </a:cubicBezTo>
                      <a:cubicBezTo>
                        <a:pt x="21" y="326"/>
                        <a:pt x="20" y="325"/>
                        <a:pt x="20" y="323"/>
                      </a:cubicBezTo>
                      <a:cubicBezTo>
                        <a:pt x="18" y="316"/>
                        <a:pt x="17" y="308"/>
                        <a:pt x="15" y="300"/>
                      </a:cubicBezTo>
                      <a:cubicBezTo>
                        <a:pt x="15" y="298"/>
                        <a:pt x="14" y="296"/>
                        <a:pt x="14" y="295"/>
                      </a:cubicBezTo>
                      <a:cubicBezTo>
                        <a:pt x="14" y="291"/>
                        <a:pt x="13" y="288"/>
                        <a:pt x="12" y="284"/>
                      </a:cubicBezTo>
                      <a:cubicBezTo>
                        <a:pt x="12" y="281"/>
                        <a:pt x="11" y="277"/>
                        <a:pt x="11" y="273"/>
                      </a:cubicBezTo>
                      <a:cubicBezTo>
                        <a:pt x="11" y="273"/>
                        <a:pt x="11" y="273"/>
                        <a:pt x="11" y="273"/>
                      </a:cubicBezTo>
                      <a:cubicBezTo>
                        <a:pt x="0" y="197"/>
                        <a:pt x="2" y="106"/>
                        <a:pt x="15" y="49"/>
                      </a:cubicBezTo>
                      <a:cubicBezTo>
                        <a:pt x="18" y="37"/>
                        <a:pt x="24" y="27"/>
                        <a:pt x="33" y="19"/>
                      </a:cubicBezTo>
                      <a:cubicBezTo>
                        <a:pt x="38" y="15"/>
                        <a:pt x="44" y="11"/>
                        <a:pt x="50" y="8"/>
                      </a:cubicBezTo>
                      <a:cubicBezTo>
                        <a:pt x="57" y="6"/>
                        <a:pt x="65" y="3"/>
                        <a:pt x="74" y="0"/>
                      </a:cubicBezTo>
                      <a:cubicBezTo>
                        <a:pt x="71" y="6"/>
                        <a:pt x="68" y="12"/>
                        <a:pt x="66" y="19"/>
                      </a:cubicBezTo>
                      <a:cubicBezTo>
                        <a:pt x="63" y="24"/>
                        <a:pt x="61" y="30"/>
                        <a:pt x="59" y="35"/>
                      </a:cubicBezTo>
                      <a:cubicBezTo>
                        <a:pt x="34" y="103"/>
                        <a:pt x="27" y="176"/>
                        <a:pt x="38" y="247"/>
                      </a:cubicBezTo>
                      <a:cubicBezTo>
                        <a:pt x="39" y="253"/>
                        <a:pt x="40" y="258"/>
                        <a:pt x="41" y="264"/>
                      </a:cubicBezTo>
                      <a:cubicBezTo>
                        <a:pt x="43" y="271"/>
                        <a:pt x="45" y="279"/>
                        <a:pt x="47" y="286"/>
                      </a:cubicBezTo>
                      <a:cubicBezTo>
                        <a:pt x="48" y="290"/>
                        <a:pt x="50" y="295"/>
                        <a:pt x="51" y="299"/>
                      </a:cubicBezTo>
                      <a:cubicBezTo>
                        <a:pt x="52" y="301"/>
                        <a:pt x="52" y="303"/>
                        <a:pt x="53" y="304"/>
                      </a:cubicBezTo>
                      <a:cubicBezTo>
                        <a:pt x="56" y="311"/>
                        <a:pt x="59" y="318"/>
                        <a:pt x="62" y="325"/>
                      </a:cubicBezTo>
                      <a:cubicBezTo>
                        <a:pt x="62" y="326"/>
                        <a:pt x="63" y="327"/>
                        <a:pt x="64" y="328"/>
                      </a:cubicBezTo>
                      <a:cubicBezTo>
                        <a:pt x="64" y="329"/>
                        <a:pt x="64" y="330"/>
                        <a:pt x="65" y="330"/>
                      </a:cubicBezTo>
                      <a:cubicBezTo>
                        <a:pt x="68" y="336"/>
                        <a:pt x="71" y="342"/>
                        <a:pt x="75" y="347"/>
                      </a:cubicBezTo>
                      <a:cubicBezTo>
                        <a:pt x="76" y="349"/>
                        <a:pt x="77" y="350"/>
                        <a:pt x="78" y="352"/>
                      </a:cubicBezTo>
                      <a:cubicBezTo>
                        <a:pt x="78" y="352"/>
                        <a:pt x="78" y="352"/>
                        <a:pt x="78" y="352"/>
                      </a:cubicBezTo>
                      <a:cubicBezTo>
                        <a:pt x="82" y="357"/>
                        <a:pt x="86" y="362"/>
                        <a:pt x="91" y="367"/>
                      </a:cubicBezTo>
                      <a:cubicBezTo>
                        <a:pt x="93" y="369"/>
                        <a:pt x="94" y="371"/>
                        <a:pt x="96" y="372"/>
                      </a:cubicBezTo>
                      <a:cubicBezTo>
                        <a:pt x="97" y="373"/>
                        <a:pt x="98" y="374"/>
                        <a:pt x="100" y="376"/>
                      </a:cubicBezTo>
                      <a:cubicBezTo>
                        <a:pt x="102" y="378"/>
                        <a:pt x="104" y="380"/>
                        <a:pt x="107" y="382"/>
                      </a:cubicBezTo>
                      <a:cubicBezTo>
                        <a:pt x="108" y="383"/>
                        <a:pt x="109" y="384"/>
                        <a:pt x="111" y="385"/>
                      </a:cubicBezTo>
                      <a:cubicBezTo>
                        <a:pt x="112" y="385"/>
                        <a:pt x="113" y="386"/>
                        <a:pt x="114" y="387"/>
                      </a:cubicBezTo>
                      <a:cubicBezTo>
                        <a:pt x="115" y="388"/>
                        <a:pt x="115" y="388"/>
                        <a:pt x="115" y="388"/>
                      </a:cubicBezTo>
                      <a:cubicBezTo>
                        <a:pt x="118" y="390"/>
                        <a:pt x="121" y="391"/>
                        <a:pt x="124" y="393"/>
                      </a:cubicBezTo>
                      <a:cubicBezTo>
                        <a:pt x="140" y="403"/>
                        <a:pt x="158" y="409"/>
                        <a:pt x="177" y="413"/>
                      </a:cubicBezTo>
                      <a:cubicBezTo>
                        <a:pt x="189" y="416"/>
                        <a:pt x="202" y="418"/>
                        <a:pt x="215" y="419"/>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0" name="Google Shape;2120;p34"/>
                <p:cNvSpPr/>
                <p:nvPr/>
              </p:nvSpPr>
              <p:spPr>
                <a:xfrm>
                  <a:off x="7331897" y="523604"/>
                  <a:ext cx="149930" cy="1352113"/>
                </a:xfrm>
                <a:custGeom>
                  <a:avLst/>
                  <a:gdLst/>
                  <a:ahLst/>
                  <a:cxnLst/>
                  <a:rect l="l" t="t" r="r" b="b"/>
                  <a:pathLst>
                    <a:path w="46" h="414" extrusionOk="0">
                      <a:moveTo>
                        <a:pt x="46" y="414"/>
                      </a:moveTo>
                      <a:cubicBezTo>
                        <a:pt x="41" y="413"/>
                        <a:pt x="37" y="412"/>
                        <a:pt x="33" y="411"/>
                      </a:cubicBezTo>
                      <a:cubicBezTo>
                        <a:pt x="32" y="405"/>
                        <a:pt x="30" y="399"/>
                        <a:pt x="29" y="393"/>
                      </a:cubicBezTo>
                      <a:cubicBezTo>
                        <a:pt x="27" y="386"/>
                        <a:pt x="25" y="379"/>
                        <a:pt x="24" y="372"/>
                      </a:cubicBezTo>
                      <a:cubicBezTo>
                        <a:pt x="20" y="356"/>
                        <a:pt x="17" y="340"/>
                        <a:pt x="15" y="323"/>
                      </a:cubicBezTo>
                      <a:cubicBezTo>
                        <a:pt x="8" y="282"/>
                        <a:pt x="4" y="241"/>
                        <a:pt x="2" y="199"/>
                      </a:cubicBezTo>
                      <a:cubicBezTo>
                        <a:pt x="0" y="142"/>
                        <a:pt x="4" y="87"/>
                        <a:pt x="10" y="30"/>
                      </a:cubicBezTo>
                      <a:cubicBezTo>
                        <a:pt x="10" y="29"/>
                        <a:pt x="10" y="27"/>
                        <a:pt x="11" y="25"/>
                      </a:cubicBezTo>
                      <a:cubicBezTo>
                        <a:pt x="11" y="22"/>
                        <a:pt x="6" y="0"/>
                        <a:pt x="16" y="4"/>
                      </a:cubicBezTo>
                      <a:cubicBezTo>
                        <a:pt x="17" y="5"/>
                        <a:pt x="17" y="9"/>
                        <a:pt x="17" y="14"/>
                      </a:cubicBezTo>
                      <a:cubicBezTo>
                        <a:pt x="16" y="25"/>
                        <a:pt x="13" y="41"/>
                        <a:pt x="12" y="45"/>
                      </a:cubicBezTo>
                      <a:cubicBezTo>
                        <a:pt x="10" y="73"/>
                        <a:pt x="8" y="101"/>
                        <a:pt x="8" y="129"/>
                      </a:cubicBezTo>
                      <a:cubicBezTo>
                        <a:pt x="7" y="185"/>
                        <a:pt x="11" y="242"/>
                        <a:pt x="20" y="298"/>
                      </a:cubicBezTo>
                      <a:cubicBezTo>
                        <a:pt x="23" y="314"/>
                        <a:pt x="26" y="330"/>
                        <a:pt x="29" y="347"/>
                      </a:cubicBezTo>
                      <a:cubicBezTo>
                        <a:pt x="31" y="358"/>
                        <a:pt x="34" y="370"/>
                        <a:pt x="37" y="381"/>
                      </a:cubicBezTo>
                      <a:cubicBezTo>
                        <a:pt x="40" y="392"/>
                        <a:pt x="42" y="403"/>
                        <a:pt x="46" y="414"/>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1" name="Google Shape;2121;p34"/>
                <p:cNvSpPr/>
                <p:nvPr/>
              </p:nvSpPr>
              <p:spPr>
                <a:xfrm>
                  <a:off x="7265873" y="366798"/>
                  <a:ext cx="1055007" cy="705630"/>
                </a:xfrm>
                <a:custGeom>
                  <a:avLst/>
                  <a:gdLst/>
                  <a:ahLst/>
                  <a:cxnLst/>
                  <a:rect l="l" t="t" r="r" b="b"/>
                  <a:pathLst>
                    <a:path w="323" h="216" extrusionOk="0">
                      <a:moveTo>
                        <a:pt x="0" y="57"/>
                      </a:moveTo>
                      <a:cubicBezTo>
                        <a:pt x="0" y="57"/>
                        <a:pt x="81" y="46"/>
                        <a:pt x="93" y="216"/>
                      </a:cubicBezTo>
                      <a:cubicBezTo>
                        <a:pt x="323" y="151"/>
                        <a:pt x="323" y="151"/>
                        <a:pt x="323" y="151"/>
                      </a:cubicBezTo>
                      <a:cubicBezTo>
                        <a:pt x="323" y="151"/>
                        <a:pt x="264" y="9"/>
                        <a:pt x="220" y="4"/>
                      </a:cubicBezTo>
                      <a:cubicBezTo>
                        <a:pt x="176" y="0"/>
                        <a:pt x="51" y="21"/>
                        <a:pt x="0" y="57"/>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2" name="Google Shape;2122;p34"/>
                <p:cNvSpPr/>
                <p:nvPr/>
              </p:nvSpPr>
              <p:spPr>
                <a:xfrm>
                  <a:off x="7265885" y="366798"/>
                  <a:ext cx="1055007" cy="705630"/>
                </a:xfrm>
                <a:custGeom>
                  <a:avLst/>
                  <a:gdLst/>
                  <a:ahLst/>
                  <a:cxnLst/>
                  <a:rect l="l" t="t" r="r" b="b"/>
                  <a:pathLst>
                    <a:path w="323" h="216" extrusionOk="0">
                      <a:moveTo>
                        <a:pt x="0" y="57"/>
                      </a:moveTo>
                      <a:cubicBezTo>
                        <a:pt x="0" y="57"/>
                        <a:pt x="81" y="46"/>
                        <a:pt x="93" y="216"/>
                      </a:cubicBezTo>
                      <a:cubicBezTo>
                        <a:pt x="323" y="151"/>
                        <a:pt x="323" y="151"/>
                        <a:pt x="323" y="151"/>
                      </a:cubicBezTo>
                      <a:cubicBezTo>
                        <a:pt x="323" y="151"/>
                        <a:pt x="264" y="9"/>
                        <a:pt x="220" y="4"/>
                      </a:cubicBezTo>
                      <a:cubicBezTo>
                        <a:pt x="176" y="0"/>
                        <a:pt x="51" y="21"/>
                        <a:pt x="0" y="57"/>
                      </a:cubicBezTo>
                    </a:path>
                  </a:pathLst>
                </a:custGeom>
                <a:solidFill>
                  <a:srgbClr val="F5EEFF">
                    <a:alpha val="182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3" name="Google Shape;2123;p34"/>
                <p:cNvSpPr/>
                <p:nvPr/>
              </p:nvSpPr>
              <p:spPr>
                <a:xfrm>
                  <a:off x="7556103" y="1353029"/>
                  <a:ext cx="872066" cy="503432"/>
                </a:xfrm>
                <a:custGeom>
                  <a:avLst/>
                  <a:gdLst/>
                  <a:ahLst/>
                  <a:cxnLst/>
                  <a:rect l="l" t="t" r="r" b="b"/>
                  <a:pathLst>
                    <a:path w="267" h="154" extrusionOk="0">
                      <a:moveTo>
                        <a:pt x="0" y="102"/>
                      </a:moveTo>
                      <a:cubicBezTo>
                        <a:pt x="0" y="117"/>
                        <a:pt x="2" y="134"/>
                        <a:pt x="13" y="144"/>
                      </a:cubicBezTo>
                      <a:cubicBezTo>
                        <a:pt x="23" y="153"/>
                        <a:pt x="39" y="154"/>
                        <a:pt x="52" y="154"/>
                      </a:cubicBezTo>
                      <a:cubicBezTo>
                        <a:pt x="116" y="154"/>
                        <a:pt x="179" y="136"/>
                        <a:pt x="232" y="102"/>
                      </a:cubicBezTo>
                      <a:cubicBezTo>
                        <a:pt x="246" y="93"/>
                        <a:pt x="260" y="82"/>
                        <a:pt x="267" y="67"/>
                      </a:cubicBezTo>
                      <a:cubicBezTo>
                        <a:pt x="236" y="68"/>
                        <a:pt x="204" y="69"/>
                        <a:pt x="172" y="64"/>
                      </a:cubicBezTo>
                      <a:cubicBezTo>
                        <a:pt x="154" y="61"/>
                        <a:pt x="137" y="56"/>
                        <a:pt x="120" y="49"/>
                      </a:cubicBezTo>
                      <a:cubicBezTo>
                        <a:pt x="103" y="41"/>
                        <a:pt x="90" y="30"/>
                        <a:pt x="75" y="17"/>
                      </a:cubicBezTo>
                      <a:cubicBezTo>
                        <a:pt x="65" y="9"/>
                        <a:pt x="50" y="0"/>
                        <a:pt x="36" y="6"/>
                      </a:cubicBezTo>
                      <a:cubicBezTo>
                        <a:pt x="24" y="12"/>
                        <a:pt x="18" y="26"/>
                        <a:pt x="13" y="37"/>
                      </a:cubicBezTo>
                      <a:cubicBezTo>
                        <a:pt x="5" y="58"/>
                        <a:pt x="0" y="80"/>
                        <a:pt x="0" y="102"/>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4" name="Google Shape;2124;p34"/>
                <p:cNvSpPr/>
                <p:nvPr/>
              </p:nvSpPr>
              <p:spPr>
                <a:xfrm>
                  <a:off x="7608371" y="1176965"/>
                  <a:ext cx="933964" cy="650610"/>
                </a:xfrm>
                <a:custGeom>
                  <a:avLst/>
                  <a:gdLst/>
                  <a:ahLst/>
                  <a:cxnLst/>
                  <a:rect l="l" t="t" r="r" b="b"/>
                  <a:pathLst>
                    <a:path w="286" h="199" extrusionOk="0">
                      <a:moveTo>
                        <a:pt x="262" y="15"/>
                      </a:moveTo>
                      <a:cubicBezTo>
                        <a:pt x="257" y="5"/>
                        <a:pt x="247" y="0"/>
                        <a:pt x="236" y="0"/>
                      </a:cubicBezTo>
                      <a:cubicBezTo>
                        <a:pt x="198" y="3"/>
                        <a:pt x="103" y="13"/>
                        <a:pt x="27" y="57"/>
                      </a:cubicBezTo>
                      <a:cubicBezTo>
                        <a:pt x="26" y="58"/>
                        <a:pt x="24" y="59"/>
                        <a:pt x="23" y="59"/>
                      </a:cubicBezTo>
                      <a:cubicBezTo>
                        <a:pt x="17" y="63"/>
                        <a:pt x="13" y="69"/>
                        <a:pt x="11" y="76"/>
                      </a:cubicBezTo>
                      <a:cubicBezTo>
                        <a:pt x="6" y="93"/>
                        <a:pt x="0" y="128"/>
                        <a:pt x="15" y="177"/>
                      </a:cubicBezTo>
                      <a:cubicBezTo>
                        <a:pt x="19" y="190"/>
                        <a:pt x="31" y="199"/>
                        <a:pt x="44" y="197"/>
                      </a:cubicBezTo>
                      <a:cubicBezTo>
                        <a:pt x="91" y="193"/>
                        <a:pt x="203" y="178"/>
                        <a:pt x="271" y="130"/>
                      </a:cubicBezTo>
                      <a:cubicBezTo>
                        <a:pt x="275" y="127"/>
                        <a:pt x="279" y="122"/>
                        <a:pt x="281" y="117"/>
                      </a:cubicBezTo>
                      <a:cubicBezTo>
                        <a:pt x="281" y="115"/>
                        <a:pt x="282" y="114"/>
                        <a:pt x="282" y="112"/>
                      </a:cubicBezTo>
                      <a:cubicBezTo>
                        <a:pt x="285" y="94"/>
                        <a:pt x="286" y="59"/>
                        <a:pt x="262" y="15"/>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5" name="Google Shape;2125;p34"/>
                <p:cNvSpPr/>
                <p:nvPr/>
              </p:nvSpPr>
              <p:spPr>
                <a:xfrm>
                  <a:off x="7608371" y="1362657"/>
                  <a:ext cx="917457" cy="464918"/>
                </a:xfrm>
                <a:custGeom>
                  <a:avLst/>
                  <a:gdLst/>
                  <a:ahLst/>
                  <a:cxnLst/>
                  <a:rect l="l" t="t" r="r" b="b"/>
                  <a:pathLst>
                    <a:path w="281" h="142" extrusionOk="0">
                      <a:moveTo>
                        <a:pt x="281" y="60"/>
                      </a:moveTo>
                      <a:cubicBezTo>
                        <a:pt x="279" y="65"/>
                        <a:pt x="275" y="70"/>
                        <a:pt x="271" y="73"/>
                      </a:cubicBezTo>
                      <a:cubicBezTo>
                        <a:pt x="203" y="121"/>
                        <a:pt x="91" y="136"/>
                        <a:pt x="44" y="140"/>
                      </a:cubicBezTo>
                      <a:cubicBezTo>
                        <a:pt x="31" y="142"/>
                        <a:pt x="19" y="133"/>
                        <a:pt x="15" y="120"/>
                      </a:cubicBezTo>
                      <a:cubicBezTo>
                        <a:pt x="0" y="71"/>
                        <a:pt x="6" y="36"/>
                        <a:pt x="11" y="19"/>
                      </a:cubicBezTo>
                      <a:cubicBezTo>
                        <a:pt x="13" y="12"/>
                        <a:pt x="17" y="6"/>
                        <a:pt x="23" y="2"/>
                      </a:cubicBezTo>
                      <a:cubicBezTo>
                        <a:pt x="24" y="2"/>
                        <a:pt x="26" y="1"/>
                        <a:pt x="27" y="0"/>
                      </a:cubicBezTo>
                      <a:cubicBezTo>
                        <a:pt x="27" y="1"/>
                        <a:pt x="27" y="1"/>
                        <a:pt x="27" y="2"/>
                      </a:cubicBezTo>
                      <a:cubicBezTo>
                        <a:pt x="22" y="18"/>
                        <a:pt x="16" y="54"/>
                        <a:pt x="31" y="103"/>
                      </a:cubicBezTo>
                      <a:cubicBezTo>
                        <a:pt x="34" y="116"/>
                        <a:pt x="47" y="125"/>
                        <a:pt x="60" y="123"/>
                      </a:cubicBezTo>
                      <a:cubicBezTo>
                        <a:pt x="106" y="119"/>
                        <a:pt x="212" y="105"/>
                        <a:pt x="281" y="60"/>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6" name="Google Shape;2126;p34"/>
                <p:cNvSpPr/>
                <p:nvPr/>
              </p:nvSpPr>
              <p:spPr>
                <a:xfrm>
                  <a:off x="7618000" y="1110941"/>
                  <a:ext cx="895450" cy="418151"/>
                </a:xfrm>
                <a:custGeom>
                  <a:avLst/>
                  <a:gdLst/>
                  <a:ahLst/>
                  <a:cxnLst/>
                  <a:rect l="l" t="t" r="r" b="b"/>
                  <a:pathLst>
                    <a:path w="274" h="128" extrusionOk="0">
                      <a:moveTo>
                        <a:pt x="274" y="56"/>
                      </a:moveTo>
                      <a:cubicBezTo>
                        <a:pt x="269" y="28"/>
                        <a:pt x="254" y="20"/>
                        <a:pt x="254" y="20"/>
                      </a:cubicBezTo>
                      <a:cubicBezTo>
                        <a:pt x="171" y="0"/>
                        <a:pt x="70" y="43"/>
                        <a:pt x="25" y="70"/>
                      </a:cubicBezTo>
                      <a:cubicBezTo>
                        <a:pt x="17" y="75"/>
                        <a:pt x="10" y="80"/>
                        <a:pt x="6" y="83"/>
                      </a:cubicBezTo>
                      <a:cubicBezTo>
                        <a:pt x="0" y="126"/>
                        <a:pt x="0" y="126"/>
                        <a:pt x="0" y="126"/>
                      </a:cubicBezTo>
                      <a:cubicBezTo>
                        <a:pt x="59" y="128"/>
                        <a:pt x="274" y="57"/>
                        <a:pt x="274" y="57"/>
                      </a:cubicBezTo>
                      <a:cubicBezTo>
                        <a:pt x="274" y="56"/>
                        <a:pt x="274" y="56"/>
                        <a:pt x="274" y="56"/>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7" name="Google Shape;2127;p34"/>
                <p:cNvSpPr/>
                <p:nvPr/>
              </p:nvSpPr>
              <p:spPr>
                <a:xfrm>
                  <a:off x="8408911" y="1346151"/>
                  <a:ext cx="90783" cy="235210"/>
                </a:xfrm>
                <a:custGeom>
                  <a:avLst/>
                  <a:gdLst/>
                  <a:ahLst/>
                  <a:cxnLst/>
                  <a:rect l="l" t="t" r="r" b="b"/>
                  <a:pathLst>
                    <a:path w="28" h="72" extrusionOk="0">
                      <a:moveTo>
                        <a:pt x="16" y="0"/>
                      </a:moveTo>
                      <a:cubicBezTo>
                        <a:pt x="10" y="0"/>
                        <a:pt x="4" y="5"/>
                        <a:pt x="2" y="10"/>
                      </a:cubicBezTo>
                      <a:cubicBezTo>
                        <a:pt x="0" y="16"/>
                        <a:pt x="3" y="22"/>
                        <a:pt x="5" y="27"/>
                      </a:cubicBezTo>
                      <a:cubicBezTo>
                        <a:pt x="10" y="42"/>
                        <a:pt x="9" y="58"/>
                        <a:pt x="4" y="72"/>
                      </a:cubicBezTo>
                      <a:cubicBezTo>
                        <a:pt x="17" y="68"/>
                        <a:pt x="24" y="54"/>
                        <a:pt x="26" y="40"/>
                      </a:cubicBezTo>
                      <a:cubicBezTo>
                        <a:pt x="27" y="31"/>
                        <a:pt x="28" y="12"/>
                        <a:pt x="22" y="4"/>
                      </a:cubicBezTo>
                      <a:cubicBezTo>
                        <a:pt x="21" y="1"/>
                        <a:pt x="18" y="0"/>
                        <a:pt x="16" y="0"/>
                      </a:cubicBezTo>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8" name="Google Shape;2128;p34"/>
                <p:cNvSpPr/>
                <p:nvPr/>
              </p:nvSpPr>
              <p:spPr>
                <a:xfrm>
                  <a:off x="8238349" y="1183842"/>
                  <a:ext cx="218705" cy="74277"/>
                </a:xfrm>
                <a:custGeom>
                  <a:avLst/>
                  <a:gdLst/>
                  <a:ahLst/>
                  <a:cxnLst/>
                  <a:rect l="l" t="t" r="r" b="b"/>
                  <a:pathLst>
                    <a:path w="67" h="23" extrusionOk="0">
                      <a:moveTo>
                        <a:pt x="30" y="0"/>
                      </a:moveTo>
                      <a:cubicBezTo>
                        <a:pt x="19" y="0"/>
                        <a:pt x="9" y="3"/>
                        <a:pt x="0" y="8"/>
                      </a:cubicBezTo>
                      <a:cubicBezTo>
                        <a:pt x="10" y="8"/>
                        <a:pt x="19" y="8"/>
                        <a:pt x="29" y="10"/>
                      </a:cubicBezTo>
                      <a:cubicBezTo>
                        <a:pt x="38" y="12"/>
                        <a:pt x="48" y="15"/>
                        <a:pt x="55" y="21"/>
                      </a:cubicBezTo>
                      <a:cubicBezTo>
                        <a:pt x="57" y="23"/>
                        <a:pt x="59" y="23"/>
                        <a:pt x="60" y="23"/>
                      </a:cubicBezTo>
                      <a:cubicBezTo>
                        <a:pt x="64" y="23"/>
                        <a:pt x="67" y="19"/>
                        <a:pt x="65" y="14"/>
                      </a:cubicBezTo>
                      <a:cubicBezTo>
                        <a:pt x="63" y="8"/>
                        <a:pt x="56" y="5"/>
                        <a:pt x="50" y="4"/>
                      </a:cubicBezTo>
                      <a:cubicBezTo>
                        <a:pt x="44" y="1"/>
                        <a:pt x="37" y="0"/>
                        <a:pt x="30" y="0"/>
                      </a:cubicBezTo>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9" name="Google Shape;2129;p34"/>
                <p:cNvSpPr/>
                <p:nvPr/>
              </p:nvSpPr>
              <p:spPr>
                <a:xfrm>
                  <a:off x="7791313" y="412189"/>
                  <a:ext cx="4127" cy="0"/>
                </a:xfrm>
                <a:custGeom>
                  <a:avLst/>
                  <a:gdLst/>
                  <a:ahLst/>
                  <a:cxnLst/>
                  <a:rect l="l" t="t" r="r" b="b"/>
                  <a:pathLst>
                    <a:path w="1" h="120000" extrusionOk="0">
                      <a:moveTo>
                        <a:pt x="1" y="0"/>
                      </a:moveTo>
                      <a:cubicBezTo>
                        <a:pt x="0" y="0"/>
                        <a:pt x="0" y="0"/>
                        <a:pt x="0" y="0"/>
                      </a:cubicBezTo>
                      <a:cubicBezTo>
                        <a:pt x="0" y="0"/>
                        <a:pt x="1" y="0"/>
                        <a:pt x="1" y="0"/>
                      </a:cubicBezTo>
                      <a:cubicBezTo>
                        <a:pt x="1" y="0"/>
                        <a:pt x="1" y="0"/>
                        <a:pt x="1" y="0"/>
                      </a:cubicBezTo>
                    </a:path>
                  </a:pathLst>
                </a:custGeom>
                <a:solidFill>
                  <a:srgbClr val="98743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0" name="Google Shape;2130;p34"/>
                <p:cNvSpPr/>
                <p:nvPr/>
              </p:nvSpPr>
              <p:spPr>
                <a:xfrm>
                  <a:off x="7617988" y="1110941"/>
                  <a:ext cx="895450" cy="418151"/>
                </a:xfrm>
                <a:custGeom>
                  <a:avLst/>
                  <a:gdLst/>
                  <a:ahLst/>
                  <a:cxnLst/>
                  <a:rect l="l" t="t" r="r" b="b"/>
                  <a:pathLst>
                    <a:path w="274" h="128" extrusionOk="0">
                      <a:moveTo>
                        <a:pt x="274" y="56"/>
                      </a:moveTo>
                      <a:cubicBezTo>
                        <a:pt x="269" y="28"/>
                        <a:pt x="254" y="20"/>
                        <a:pt x="254" y="20"/>
                      </a:cubicBezTo>
                      <a:cubicBezTo>
                        <a:pt x="171" y="0"/>
                        <a:pt x="70" y="43"/>
                        <a:pt x="25" y="70"/>
                      </a:cubicBezTo>
                      <a:cubicBezTo>
                        <a:pt x="17" y="75"/>
                        <a:pt x="10" y="80"/>
                        <a:pt x="6" y="83"/>
                      </a:cubicBezTo>
                      <a:cubicBezTo>
                        <a:pt x="0" y="126"/>
                        <a:pt x="0" y="126"/>
                        <a:pt x="0" y="126"/>
                      </a:cubicBezTo>
                      <a:cubicBezTo>
                        <a:pt x="59" y="128"/>
                        <a:pt x="274" y="57"/>
                        <a:pt x="274" y="57"/>
                      </a:cubicBezTo>
                      <a:cubicBezTo>
                        <a:pt x="274" y="56"/>
                        <a:pt x="274" y="56"/>
                        <a:pt x="274" y="56"/>
                      </a:cubicBezTo>
                    </a:path>
                  </a:pathLst>
                </a:custGeom>
                <a:solidFill>
                  <a:srgbClr val="F5EEFF">
                    <a:alpha val="182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latin typeface="Calibri"/>
                      <a:ea typeface="Calibri"/>
                      <a:cs typeface="Calibri"/>
                      <a:sym typeface="Calibri"/>
                    </a:rPr>
                    <a:t> </a:t>
                  </a:r>
                  <a:endParaRPr sz="1800">
                    <a:solidFill>
                      <a:srgbClr val="000000"/>
                    </a:solidFill>
                    <a:latin typeface="Calibri"/>
                    <a:ea typeface="Calibri"/>
                    <a:cs typeface="Calibri"/>
                    <a:sym typeface="Calibri"/>
                  </a:endParaRPr>
                </a:p>
              </p:txBody>
            </p:sp>
            <p:sp>
              <p:nvSpPr>
                <p:cNvPr id="2131" name="Google Shape;2131;p34"/>
                <p:cNvSpPr/>
                <p:nvPr/>
              </p:nvSpPr>
              <p:spPr>
                <a:xfrm>
                  <a:off x="7618000" y="1293882"/>
                  <a:ext cx="895450" cy="235210"/>
                </a:xfrm>
                <a:custGeom>
                  <a:avLst/>
                  <a:gdLst/>
                  <a:ahLst/>
                  <a:cxnLst/>
                  <a:rect l="l" t="t" r="r" b="b"/>
                  <a:pathLst>
                    <a:path w="274" h="72" extrusionOk="0">
                      <a:moveTo>
                        <a:pt x="50" y="42"/>
                      </a:moveTo>
                      <a:cubicBezTo>
                        <a:pt x="39" y="42"/>
                        <a:pt x="24" y="37"/>
                        <a:pt x="24" y="24"/>
                      </a:cubicBezTo>
                      <a:cubicBezTo>
                        <a:pt x="24" y="21"/>
                        <a:pt x="24" y="18"/>
                        <a:pt x="25" y="14"/>
                      </a:cubicBezTo>
                      <a:cubicBezTo>
                        <a:pt x="17" y="19"/>
                        <a:pt x="10" y="24"/>
                        <a:pt x="6" y="27"/>
                      </a:cubicBezTo>
                      <a:cubicBezTo>
                        <a:pt x="0" y="70"/>
                        <a:pt x="0" y="70"/>
                        <a:pt x="0" y="70"/>
                      </a:cubicBezTo>
                      <a:cubicBezTo>
                        <a:pt x="59" y="72"/>
                        <a:pt x="274" y="1"/>
                        <a:pt x="274" y="1"/>
                      </a:cubicBezTo>
                      <a:cubicBezTo>
                        <a:pt x="274" y="0"/>
                        <a:pt x="274" y="0"/>
                        <a:pt x="274" y="0"/>
                      </a:cubicBezTo>
                      <a:cubicBezTo>
                        <a:pt x="200" y="19"/>
                        <a:pt x="126" y="36"/>
                        <a:pt x="50" y="42"/>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2" name="Google Shape;2132;p34"/>
                <p:cNvSpPr/>
                <p:nvPr/>
              </p:nvSpPr>
              <p:spPr>
                <a:xfrm>
                  <a:off x="7370411" y="442450"/>
                  <a:ext cx="544697" cy="865187"/>
                </a:xfrm>
                <a:custGeom>
                  <a:avLst/>
                  <a:gdLst/>
                  <a:ahLst/>
                  <a:cxnLst/>
                  <a:rect l="l" t="t" r="r" b="b"/>
                  <a:pathLst>
                    <a:path w="167" h="265" extrusionOk="0">
                      <a:moveTo>
                        <a:pt x="167" y="238"/>
                      </a:moveTo>
                      <a:cubicBezTo>
                        <a:pt x="167" y="240"/>
                        <a:pt x="167" y="241"/>
                        <a:pt x="167" y="241"/>
                      </a:cubicBezTo>
                      <a:cubicBezTo>
                        <a:pt x="152" y="265"/>
                        <a:pt x="152" y="265"/>
                        <a:pt x="152" y="265"/>
                      </a:cubicBezTo>
                      <a:cubicBezTo>
                        <a:pt x="128" y="249"/>
                        <a:pt x="128" y="249"/>
                        <a:pt x="128" y="249"/>
                      </a:cubicBezTo>
                      <a:cubicBezTo>
                        <a:pt x="101" y="42"/>
                        <a:pt x="0" y="14"/>
                        <a:pt x="0" y="14"/>
                      </a:cubicBezTo>
                      <a:cubicBezTo>
                        <a:pt x="12" y="9"/>
                        <a:pt x="12" y="9"/>
                        <a:pt x="12" y="9"/>
                      </a:cubicBezTo>
                      <a:cubicBezTo>
                        <a:pt x="34" y="0"/>
                        <a:pt x="34" y="0"/>
                        <a:pt x="34" y="0"/>
                      </a:cubicBezTo>
                      <a:cubicBezTo>
                        <a:pt x="166" y="43"/>
                        <a:pt x="167" y="212"/>
                        <a:pt x="167" y="238"/>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3" name="Google Shape;2133;p34"/>
                <p:cNvSpPr/>
                <p:nvPr/>
              </p:nvSpPr>
              <p:spPr>
                <a:xfrm>
                  <a:off x="7748672" y="350292"/>
                  <a:ext cx="532318" cy="888570"/>
                </a:xfrm>
                <a:custGeom>
                  <a:avLst/>
                  <a:gdLst/>
                  <a:ahLst/>
                  <a:cxnLst/>
                  <a:rect l="l" t="t" r="r" b="b"/>
                  <a:pathLst>
                    <a:path w="163" h="272" extrusionOk="0">
                      <a:moveTo>
                        <a:pt x="151" y="246"/>
                      </a:moveTo>
                      <a:cubicBezTo>
                        <a:pt x="150" y="248"/>
                        <a:pt x="150" y="249"/>
                        <a:pt x="150" y="249"/>
                      </a:cubicBezTo>
                      <a:cubicBezTo>
                        <a:pt x="134" y="272"/>
                        <a:pt x="134" y="272"/>
                        <a:pt x="134" y="272"/>
                      </a:cubicBezTo>
                      <a:cubicBezTo>
                        <a:pt x="111" y="255"/>
                        <a:pt x="111" y="255"/>
                        <a:pt x="111" y="255"/>
                      </a:cubicBezTo>
                      <a:cubicBezTo>
                        <a:pt x="98" y="46"/>
                        <a:pt x="0" y="11"/>
                        <a:pt x="0" y="11"/>
                      </a:cubicBezTo>
                      <a:cubicBezTo>
                        <a:pt x="11" y="7"/>
                        <a:pt x="11" y="7"/>
                        <a:pt x="11" y="7"/>
                      </a:cubicBezTo>
                      <a:cubicBezTo>
                        <a:pt x="34" y="0"/>
                        <a:pt x="34" y="0"/>
                        <a:pt x="34" y="0"/>
                      </a:cubicBezTo>
                      <a:cubicBezTo>
                        <a:pt x="163" y="51"/>
                        <a:pt x="153" y="220"/>
                        <a:pt x="151" y="246"/>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4" name="Google Shape;2134;p34"/>
                <p:cNvSpPr/>
                <p:nvPr/>
              </p:nvSpPr>
              <p:spPr>
                <a:xfrm>
                  <a:off x="7367811" y="442450"/>
                  <a:ext cx="544697" cy="865187"/>
                </a:xfrm>
                <a:custGeom>
                  <a:avLst/>
                  <a:gdLst/>
                  <a:ahLst/>
                  <a:cxnLst/>
                  <a:rect l="l" t="t" r="r" b="b"/>
                  <a:pathLst>
                    <a:path w="167" h="265" extrusionOk="0">
                      <a:moveTo>
                        <a:pt x="167" y="238"/>
                      </a:moveTo>
                      <a:cubicBezTo>
                        <a:pt x="167" y="240"/>
                        <a:pt x="167" y="241"/>
                        <a:pt x="167" y="241"/>
                      </a:cubicBezTo>
                      <a:cubicBezTo>
                        <a:pt x="152" y="265"/>
                        <a:pt x="152" y="265"/>
                        <a:pt x="152" y="265"/>
                      </a:cubicBezTo>
                      <a:cubicBezTo>
                        <a:pt x="128" y="249"/>
                        <a:pt x="128" y="249"/>
                        <a:pt x="128" y="249"/>
                      </a:cubicBezTo>
                      <a:cubicBezTo>
                        <a:pt x="101" y="42"/>
                        <a:pt x="0" y="14"/>
                        <a:pt x="0" y="14"/>
                      </a:cubicBezTo>
                      <a:cubicBezTo>
                        <a:pt x="12" y="9"/>
                        <a:pt x="12" y="9"/>
                        <a:pt x="12" y="9"/>
                      </a:cubicBezTo>
                      <a:cubicBezTo>
                        <a:pt x="34" y="0"/>
                        <a:pt x="34" y="0"/>
                        <a:pt x="34" y="0"/>
                      </a:cubicBezTo>
                      <a:cubicBezTo>
                        <a:pt x="166" y="43"/>
                        <a:pt x="167" y="212"/>
                        <a:pt x="167" y="238"/>
                      </a:cubicBezTo>
                      <a:close/>
                    </a:path>
                  </a:pathLst>
                </a:custGeom>
                <a:solidFill>
                  <a:srgbClr val="321A53">
                    <a:alpha val="3711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5" name="Google Shape;2135;p34"/>
                <p:cNvSpPr/>
                <p:nvPr/>
              </p:nvSpPr>
              <p:spPr>
                <a:xfrm>
                  <a:off x="7746072" y="350292"/>
                  <a:ext cx="532318" cy="888570"/>
                </a:xfrm>
                <a:custGeom>
                  <a:avLst/>
                  <a:gdLst/>
                  <a:ahLst/>
                  <a:cxnLst/>
                  <a:rect l="l" t="t" r="r" b="b"/>
                  <a:pathLst>
                    <a:path w="163" h="272" extrusionOk="0">
                      <a:moveTo>
                        <a:pt x="151" y="246"/>
                      </a:moveTo>
                      <a:cubicBezTo>
                        <a:pt x="150" y="248"/>
                        <a:pt x="150" y="249"/>
                        <a:pt x="150" y="249"/>
                      </a:cubicBezTo>
                      <a:cubicBezTo>
                        <a:pt x="134" y="272"/>
                        <a:pt x="134" y="272"/>
                        <a:pt x="134" y="272"/>
                      </a:cubicBezTo>
                      <a:cubicBezTo>
                        <a:pt x="111" y="255"/>
                        <a:pt x="111" y="255"/>
                        <a:pt x="111" y="255"/>
                      </a:cubicBezTo>
                      <a:cubicBezTo>
                        <a:pt x="98" y="46"/>
                        <a:pt x="0" y="11"/>
                        <a:pt x="0" y="11"/>
                      </a:cubicBezTo>
                      <a:cubicBezTo>
                        <a:pt x="11" y="7"/>
                        <a:pt x="11" y="7"/>
                        <a:pt x="11" y="7"/>
                      </a:cubicBezTo>
                      <a:cubicBezTo>
                        <a:pt x="34" y="0"/>
                        <a:pt x="34" y="0"/>
                        <a:pt x="34" y="0"/>
                      </a:cubicBezTo>
                      <a:cubicBezTo>
                        <a:pt x="163" y="51"/>
                        <a:pt x="153" y="220"/>
                        <a:pt x="151" y="246"/>
                      </a:cubicBezTo>
                    </a:path>
                  </a:pathLst>
                </a:custGeom>
                <a:solidFill>
                  <a:srgbClr val="321A53">
                    <a:alpha val="3711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6" name="Google Shape;2136;p34"/>
                <p:cNvSpPr/>
                <p:nvPr/>
              </p:nvSpPr>
              <p:spPr>
                <a:xfrm>
                  <a:off x="7408925" y="442450"/>
                  <a:ext cx="506183" cy="836301"/>
                </a:xfrm>
                <a:custGeom>
                  <a:avLst/>
                  <a:gdLst/>
                  <a:ahLst/>
                  <a:cxnLst/>
                  <a:rect l="l" t="t" r="r" b="b"/>
                  <a:pathLst>
                    <a:path w="155" h="256" extrusionOk="0">
                      <a:moveTo>
                        <a:pt x="155" y="238"/>
                      </a:moveTo>
                      <a:cubicBezTo>
                        <a:pt x="143" y="256"/>
                        <a:pt x="143" y="256"/>
                        <a:pt x="143" y="256"/>
                      </a:cubicBezTo>
                      <a:cubicBezTo>
                        <a:pt x="119" y="241"/>
                        <a:pt x="119" y="241"/>
                        <a:pt x="119" y="241"/>
                      </a:cubicBezTo>
                      <a:cubicBezTo>
                        <a:pt x="97" y="70"/>
                        <a:pt x="25" y="21"/>
                        <a:pt x="0" y="9"/>
                      </a:cubicBezTo>
                      <a:cubicBezTo>
                        <a:pt x="22" y="0"/>
                        <a:pt x="22" y="0"/>
                        <a:pt x="22" y="0"/>
                      </a:cubicBezTo>
                      <a:cubicBezTo>
                        <a:pt x="154" y="43"/>
                        <a:pt x="155" y="212"/>
                        <a:pt x="155" y="238"/>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7" name="Google Shape;2137;p34"/>
                <p:cNvSpPr/>
                <p:nvPr/>
              </p:nvSpPr>
              <p:spPr>
                <a:xfrm>
                  <a:off x="7784435" y="350292"/>
                  <a:ext cx="496555" cy="862437"/>
                </a:xfrm>
                <a:custGeom>
                  <a:avLst/>
                  <a:gdLst/>
                  <a:ahLst/>
                  <a:cxnLst/>
                  <a:rect l="l" t="t" r="r" b="b"/>
                  <a:pathLst>
                    <a:path w="152" h="264" extrusionOk="0">
                      <a:moveTo>
                        <a:pt x="140" y="246"/>
                      </a:moveTo>
                      <a:cubicBezTo>
                        <a:pt x="127" y="264"/>
                        <a:pt x="127" y="264"/>
                        <a:pt x="127" y="264"/>
                      </a:cubicBezTo>
                      <a:cubicBezTo>
                        <a:pt x="104" y="247"/>
                        <a:pt x="104" y="247"/>
                        <a:pt x="104" y="247"/>
                      </a:cubicBezTo>
                      <a:cubicBezTo>
                        <a:pt x="93" y="75"/>
                        <a:pt x="24" y="21"/>
                        <a:pt x="0" y="7"/>
                      </a:cubicBezTo>
                      <a:cubicBezTo>
                        <a:pt x="23" y="0"/>
                        <a:pt x="23" y="0"/>
                        <a:pt x="23" y="0"/>
                      </a:cubicBezTo>
                      <a:cubicBezTo>
                        <a:pt x="152" y="51"/>
                        <a:pt x="142" y="220"/>
                        <a:pt x="140" y="246"/>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8" name="Google Shape;2138;p34"/>
                <p:cNvSpPr/>
                <p:nvPr/>
              </p:nvSpPr>
              <p:spPr>
                <a:xfrm>
                  <a:off x="7736293" y="967890"/>
                  <a:ext cx="192570" cy="221455"/>
                </a:xfrm>
                <a:custGeom>
                  <a:avLst/>
                  <a:gdLst/>
                  <a:ahLst/>
                  <a:cxnLst/>
                  <a:rect l="l" t="t" r="r" b="b"/>
                  <a:pathLst>
                    <a:path w="59" h="68" extrusionOk="0">
                      <a:moveTo>
                        <a:pt x="53" y="3"/>
                      </a:moveTo>
                      <a:cubicBezTo>
                        <a:pt x="53" y="2"/>
                        <a:pt x="52" y="1"/>
                        <a:pt x="51" y="0"/>
                      </a:cubicBezTo>
                      <a:cubicBezTo>
                        <a:pt x="50" y="0"/>
                        <a:pt x="49" y="0"/>
                        <a:pt x="48" y="0"/>
                      </a:cubicBezTo>
                      <a:cubicBezTo>
                        <a:pt x="3" y="13"/>
                        <a:pt x="3" y="13"/>
                        <a:pt x="3" y="13"/>
                      </a:cubicBezTo>
                      <a:cubicBezTo>
                        <a:pt x="1" y="13"/>
                        <a:pt x="0" y="15"/>
                        <a:pt x="0" y="17"/>
                      </a:cubicBezTo>
                      <a:cubicBezTo>
                        <a:pt x="8" y="65"/>
                        <a:pt x="8" y="65"/>
                        <a:pt x="8" y="65"/>
                      </a:cubicBezTo>
                      <a:cubicBezTo>
                        <a:pt x="8" y="66"/>
                        <a:pt x="9" y="67"/>
                        <a:pt x="10" y="68"/>
                      </a:cubicBezTo>
                      <a:cubicBezTo>
                        <a:pt x="11" y="68"/>
                        <a:pt x="11" y="68"/>
                        <a:pt x="12" y="68"/>
                      </a:cubicBezTo>
                      <a:cubicBezTo>
                        <a:pt x="13" y="68"/>
                        <a:pt x="13" y="68"/>
                        <a:pt x="13" y="68"/>
                      </a:cubicBezTo>
                      <a:cubicBezTo>
                        <a:pt x="56" y="59"/>
                        <a:pt x="56" y="59"/>
                        <a:pt x="56" y="59"/>
                      </a:cubicBezTo>
                      <a:cubicBezTo>
                        <a:pt x="58" y="58"/>
                        <a:pt x="59" y="56"/>
                        <a:pt x="59" y="54"/>
                      </a:cubicBezTo>
                      <a:lnTo>
                        <a:pt x="53" y="3"/>
                      </a:lnTo>
                      <a:close/>
                      <a:moveTo>
                        <a:pt x="37" y="55"/>
                      </a:moveTo>
                      <a:cubicBezTo>
                        <a:pt x="38" y="50"/>
                        <a:pt x="37" y="44"/>
                        <a:pt x="36" y="39"/>
                      </a:cubicBezTo>
                      <a:cubicBezTo>
                        <a:pt x="35" y="34"/>
                        <a:pt x="29" y="34"/>
                        <a:pt x="28" y="40"/>
                      </a:cubicBezTo>
                      <a:cubicBezTo>
                        <a:pt x="28" y="45"/>
                        <a:pt x="30" y="51"/>
                        <a:pt x="31" y="56"/>
                      </a:cubicBezTo>
                      <a:cubicBezTo>
                        <a:pt x="15" y="60"/>
                        <a:pt x="15" y="60"/>
                        <a:pt x="15" y="60"/>
                      </a:cubicBezTo>
                      <a:cubicBezTo>
                        <a:pt x="8" y="19"/>
                        <a:pt x="8" y="19"/>
                        <a:pt x="8" y="19"/>
                      </a:cubicBezTo>
                      <a:cubicBezTo>
                        <a:pt x="46" y="9"/>
                        <a:pt x="46" y="9"/>
                        <a:pt x="46" y="9"/>
                      </a:cubicBezTo>
                      <a:cubicBezTo>
                        <a:pt x="51" y="52"/>
                        <a:pt x="51" y="52"/>
                        <a:pt x="51" y="52"/>
                      </a:cubicBezTo>
                      <a:lnTo>
                        <a:pt x="37" y="5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9" name="Google Shape;2139;p34"/>
                <p:cNvSpPr/>
                <p:nvPr/>
              </p:nvSpPr>
              <p:spPr>
                <a:xfrm>
                  <a:off x="8065037" y="875731"/>
                  <a:ext cx="196697" cy="225581"/>
                </a:xfrm>
                <a:custGeom>
                  <a:avLst/>
                  <a:gdLst/>
                  <a:ahLst/>
                  <a:cxnLst/>
                  <a:rect l="l" t="t" r="r" b="b"/>
                  <a:pathLst>
                    <a:path w="60" h="69" extrusionOk="0">
                      <a:moveTo>
                        <a:pt x="54" y="4"/>
                      </a:moveTo>
                      <a:cubicBezTo>
                        <a:pt x="53" y="3"/>
                        <a:pt x="53" y="2"/>
                        <a:pt x="52" y="1"/>
                      </a:cubicBezTo>
                      <a:cubicBezTo>
                        <a:pt x="51" y="1"/>
                        <a:pt x="50" y="0"/>
                        <a:pt x="49" y="1"/>
                      </a:cubicBezTo>
                      <a:cubicBezTo>
                        <a:pt x="3" y="14"/>
                        <a:pt x="3" y="14"/>
                        <a:pt x="3" y="14"/>
                      </a:cubicBezTo>
                      <a:cubicBezTo>
                        <a:pt x="1" y="14"/>
                        <a:pt x="0" y="16"/>
                        <a:pt x="0" y="18"/>
                      </a:cubicBezTo>
                      <a:cubicBezTo>
                        <a:pt x="9" y="66"/>
                        <a:pt x="9" y="66"/>
                        <a:pt x="9" y="66"/>
                      </a:cubicBezTo>
                      <a:cubicBezTo>
                        <a:pt x="9" y="67"/>
                        <a:pt x="10" y="68"/>
                        <a:pt x="10" y="69"/>
                      </a:cubicBezTo>
                      <a:cubicBezTo>
                        <a:pt x="11" y="69"/>
                        <a:pt x="12" y="69"/>
                        <a:pt x="13" y="69"/>
                      </a:cubicBezTo>
                      <a:cubicBezTo>
                        <a:pt x="13" y="69"/>
                        <a:pt x="13" y="69"/>
                        <a:pt x="13" y="69"/>
                      </a:cubicBezTo>
                      <a:cubicBezTo>
                        <a:pt x="56" y="60"/>
                        <a:pt x="56" y="60"/>
                        <a:pt x="56" y="60"/>
                      </a:cubicBezTo>
                      <a:cubicBezTo>
                        <a:pt x="58" y="59"/>
                        <a:pt x="60" y="57"/>
                        <a:pt x="59" y="55"/>
                      </a:cubicBezTo>
                      <a:lnTo>
                        <a:pt x="54" y="4"/>
                      </a:lnTo>
                      <a:close/>
                      <a:moveTo>
                        <a:pt x="38" y="56"/>
                      </a:moveTo>
                      <a:cubicBezTo>
                        <a:pt x="39" y="50"/>
                        <a:pt x="39" y="44"/>
                        <a:pt x="37" y="39"/>
                      </a:cubicBezTo>
                      <a:cubicBezTo>
                        <a:pt x="36" y="33"/>
                        <a:pt x="30" y="34"/>
                        <a:pt x="30" y="39"/>
                      </a:cubicBezTo>
                      <a:cubicBezTo>
                        <a:pt x="29" y="45"/>
                        <a:pt x="31" y="51"/>
                        <a:pt x="33" y="56"/>
                      </a:cubicBezTo>
                      <a:cubicBezTo>
                        <a:pt x="33" y="57"/>
                        <a:pt x="33" y="57"/>
                        <a:pt x="33" y="57"/>
                      </a:cubicBezTo>
                      <a:cubicBezTo>
                        <a:pt x="16" y="61"/>
                        <a:pt x="16" y="61"/>
                        <a:pt x="16" y="61"/>
                      </a:cubicBezTo>
                      <a:cubicBezTo>
                        <a:pt x="9" y="20"/>
                        <a:pt x="9" y="20"/>
                        <a:pt x="9" y="20"/>
                      </a:cubicBezTo>
                      <a:cubicBezTo>
                        <a:pt x="46" y="9"/>
                        <a:pt x="46" y="9"/>
                        <a:pt x="46" y="9"/>
                      </a:cubicBezTo>
                      <a:cubicBezTo>
                        <a:pt x="51" y="53"/>
                        <a:pt x="51" y="53"/>
                        <a:pt x="51" y="53"/>
                      </a:cubicBezTo>
                      <a:lnTo>
                        <a:pt x="38"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40" name="Google Shape;2140;p34"/>
                <p:cNvGrpSpPr/>
                <p:nvPr/>
              </p:nvGrpSpPr>
              <p:grpSpPr>
                <a:xfrm>
                  <a:off x="7582237" y="405311"/>
                  <a:ext cx="587338" cy="431906"/>
                  <a:chOff x="7582237" y="405311"/>
                  <a:chExt cx="587338" cy="431906"/>
                </a:xfrm>
              </p:grpSpPr>
              <p:sp>
                <p:nvSpPr>
                  <p:cNvPr id="2141" name="Google Shape;2141;p34"/>
                  <p:cNvSpPr/>
                  <p:nvPr/>
                </p:nvSpPr>
                <p:spPr>
                  <a:xfrm>
                    <a:off x="7582237" y="412189"/>
                    <a:ext cx="213203" cy="59147"/>
                  </a:xfrm>
                  <a:custGeom>
                    <a:avLst/>
                    <a:gdLst/>
                    <a:ahLst/>
                    <a:cxnLst/>
                    <a:rect l="l" t="t" r="r" b="b"/>
                    <a:pathLst>
                      <a:path w="65" h="18" extrusionOk="0">
                        <a:moveTo>
                          <a:pt x="64" y="0"/>
                        </a:moveTo>
                        <a:cubicBezTo>
                          <a:pt x="52" y="3"/>
                          <a:pt x="52" y="3"/>
                          <a:pt x="52" y="3"/>
                        </a:cubicBezTo>
                        <a:cubicBezTo>
                          <a:pt x="34" y="5"/>
                          <a:pt x="16" y="10"/>
                          <a:pt x="0" y="18"/>
                        </a:cubicBezTo>
                        <a:cubicBezTo>
                          <a:pt x="16" y="15"/>
                          <a:pt x="32" y="13"/>
                          <a:pt x="49" y="11"/>
                        </a:cubicBezTo>
                        <a:cubicBezTo>
                          <a:pt x="52" y="11"/>
                          <a:pt x="56" y="10"/>
                          <a:pt x="59" y="8"/>
                        </a:cubicBezTo>
                        <a:cubicBezTo>
                          <a:pt x="62" y="7"/>
                          <a:pt x="65" y="3"/>
                          <a:pt x="65" y="0"/>
                        </a:cubicBezTo>
                        <a:cubicBezTo>
                          <a:pt x="65" y="0"/>
                          <a:pt x="64" y="0"/>
                          <a:pt x="64" y="0"/>
                        </a:cubicBezTo>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2" name="Google Shape;2142;p34"/>
                  <p:cNvSpPr/>
                  <p:nvPr/>
                </p:nvSpPr>
                <p:spPr>
                  <a:xfrm>
                    <a:off x="7915108" y="405311"/>
                    <a:ext cx="254468" cy="431906"/>
                  </a:xfrm>
                  <a:custGeom>
                    <a:avLst/>
                    <a:gdLst/>
                    <a:ahLst/>
                    <a:cxnLst/>
                    <a:rect l="l" t="t" r="r" b="b"/>
                    <a:pathLst>
                      <a:path w="78" h="132" extrusionOk="0">
                        <a:moveTo>
                          <a:pt x="3" y="0"/>
                        </a:moveTo>
                        <a:cubicBezTo>
                          <a:pt x="0" y="6"/>
                          <a:pt x="19" y="22"/>
                          <a:pt x="23" y="27"/>
                        </a:cubicBezTo>
                        <a:cubicBezTo>
                          <a:pt x="32" y="37"/>
                          <a:pt x="39" y="47"/>
                          <a:pt x="45" y="59"/>
                        </a:cubicBezTo>
                        <a:cubicBezTo>
                          <a:pt x="58" y="82"/>
                          <a:pt x="67" y="106"/>
                          <a:pt x="71" y="132"/>
                        </a:cubicBezTo>
                        <a:cubicBezTo>
                          <a:pt x="74" y="132"/>
                          <a:pt x="76" y="129"/>
                          <a:pt x="77" y="126"/>
                        </a:cubicBezTo>
                        <a:cubicBezTo>
                          <a:pt x="78" y="123"/>
                          <a:pt x="77" y="120"/>
                          <a:pt x="76" y="117"/>
                        </a:cubicBezTo>
                        <a:cubicBezTo>
                          <a:pt x="71" y="95"/>
                          <a:pt x="62" y="73"/>
                          <a:pt x="49" y="53"/>
                        </a:cubicBezTo>
                        <a:cubicBezTo>
                          <a:pt x="38" y="35"/>
                          <a:pt x="22" y="11"/>
                          <a:pt x="3" y="0"/>
                        </a:cubicBezTo>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143" name="Google Shape;2143;p34"/>
              <p:cNvGrpSpPr/>
              <p:nvPr/>
            </p:nvGrpSpPr>
            <p:grpSpPr>
              <a:xfrm>
                <a:off x="555280" y="4603999"/>
                <a:ext cx="1324609" cy="745800"/>
                <a:chOff x="921025" y="3097938"/>
                <a:chExt cx="1437448" cy="809332"/>
              </a:xfrm>
            </p:grpSpPr>
            <p:sp>
              <p:nvSpPr>
                <p:cNvPr id="2144" name="Google Shape;2144;p34"/>
                <p:cNvSpPr/>
                <p:nvPr/>
              </p:nvSpPr>
              <p:spPr>
                <a:xfrm>
                  <a:off x="921025" y="3097938"/>
                  <a:ext cx="1437448" cy="809332"/>
                </a:xfrm>
                <a:custGeom>
                  <a:avLst/>
                  <a:gdLst/>
                  <a:ahLst/>
                  <a:cxnLst/>
                  <a:rect l="l" t="t" r="r" b="b"/>
                  <a:pathLst>
                    <a:path w="1531" h="862" extrusionOk="0">
                      <a:moveTo>
                        <a:pt x="9" y="441"/>
                      </a:moveTo>
                      <a:lnTo>
                        <a:pt x="988" y="0"/>
                      </a:lnTo>
                      <a:lnTo>
                        <a:pt x="1531" y="240"/>
                      </a:lnTo>
                      <a:lnTo>
                        <a:pt x="1510" y="361"/>
                      </a:lnTo>
                      <a:lnTo>
                        <a:pt x="489" y="862"/>
                      </a:lnTo>
                      <a:lnTo>
                        <a:pt x="0" y="539"/>
                      </a:lnTo>
                      <a:lnTo>
                        <a:pt x="9" y="441"/>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5" name="Google Shape;2145;p34"/>
                <p:cNvSpPr/>
                <p:nvPr/>
              </p:nvSpPr>
              <p:spPr>
                <a:xfrm>
                  <a:off x="921025" y="3323274"/>
                  <a:ext cx="1437448" cy="583996"/>
                </a:xfrm>
                <a:custGeom>
                  <a:avLst/>
                  <a:gdLst/>
                  <a:ahLst/>
                  <a:cxnLst/>
                  <a:rect l="l" t="t" r="r" b="b"/>
                  <a:pathLst>
                    <a:path w="1531" h="622" extrusionOk="0">
                      <a:moveTo>
                        <a:pt x="9" y="201"/>
                      </a:moveTo>
                      <a:lnTo>
                        <a:pt x="494" y="520"/>
                      </a:lnTo>
                      <a:lnTo>
                        <a:pt x="1531" y="0"/>
                      </a:lnTo>
                      <a:lnTo>
                        <a:pt x="1510" y="121"/>
                      </a:lnTo>
                      <a:lnTo>
                        <a:pt x="489" y="622"/>
                      </a:lnTo>
                      <a:lnTo>
                        <a:pt x="0" y="299"/>
                      </a:lnTo>
                      <a:lnTo>
                        <a:pt x="9" y="201"/>
                      </a:lnTo>
                      <a:close/>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6" name="Google Shape;2146;p34"/>
                <p:cNvSpPr/>
                <p:nvPr/>
              </p:nvSpPr>
              <p:spPr>
                <a:xfrm>
                  <a:off x="921025" y="3511993"/>
                  <a:ext cx="463814" cy="395277"/>
                </a:xfrm>
                <a:custGeom>
                  <a:avLst/>
                  <a:gdLst/>
                  <a:ahLst/>
                  <a:cxnLst/>
                  <a:rect l="l" t="t" r="r" b="b"/>
                  <a:pathLst>
                    <a:path w="494" h="421" extrusionOk="0">
                      <a:moveTo>
                        <a:pt x="9" y="0"/>
                      </a:moveTo>
                      <a:lnTo>
                        <a:pt x="494" y="319"/>
                      </a:lnTo>
                      <a:lnTo>
                        <a:pt x="489" y="421"/>
                      </a:lnTo>
                      <a:lnTo>
                        <a:pt x="0" y="98"/>
                      </a:lnTo>
                      <a:lnTo>
                        <a:pt x="9" y="0"/>
                      </a:lnTo>
                      <a:close/>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7" name="Google Shape;2147;p34"/>
                <p:cNvSpPr/>
                <p:nvPr/>
              </p:nvSpPr>
              <p:spPr>
                <a:xfrm>
                  <a:off x="1007404" y="3140189"/>
                  <a:ext cx="1284408" cy="394338"/>
                </a:xfrm>
                <a:custGeom>
                  <a:avLst/>
                  <a:gdLst/>
                  <a:ahLst/>
                  <a:cxnLst/>
                  <a:rect l="l" t="t" r="r" b="b"/>
                  <a:pathLst>
                    <a:path w="1368" h="420" extrusionOk="0">
                      <a:moveTo>
                        <a:pt x="1368" y="202"/>
                      </a:moveTo>
                      <a:lnTo>
                        <a:pt x="1330" y="221"/>
                      </a:lnTo>
                      <a:lnTo>
                        <a:pt x="884" y="31"/>
                      </a:lnTo>
                      <a:lnTo>
                        <a:pt x="26" y="420"/>
                      </a:lnTo>
                      <a:lnTo>
                        <a:pt x="0" y="401"/>
                      </a:lnTo>
                      <a:lnTo>
                        <a:pt x="891" y="0"/>
                      </a:lnTo>
                      <a:lnTo>
                        <a:pt x="1368" y="202"/>
                      </a:lnTo>
                      <a:close/>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8" name="Google Shape;2148;p34"/>
                <p:cNvSpPr/>
                <p:nvPr/>
              </p:nvSpPr>
              <p:spPr>
                <a:xfrm>
                  <a:off x="1031815" y="3169294"/>
                  <a:ext cx="1224319" cy="601835"/>
                </a:xfrm>
                <a:custGeom>
                  <a:avLst/>
                  <a:gdLst/>
                  <a:ahLst/>
                  <a:cxnLst/>
                  <a:rect l="l" t="t" r="r" b="b"/>
                  <a:pathLst>
                    <a:path w="1304" h="641" extrusionOk="0">
                      <a:moveTo>
                        <a:pt x="1304" y="190"/>
                      </a:moveTo>
                      <a:lnTo>
                        <a:pt x="368" y="641"/>
                      </a:lnTo>
                      <a:lnTo>
                        <a:pt x="0" y="389"/>
                      </a:lnTo>
                      <a:lnTo>
                        <a:pt x="858" y="0"/>
                      </a:lnTo>
                      <a:lnTo>
                        <a:pt x="1304" y="190"/>
                      </a:lnTo>
                      <a:close/>
                    </a:path>
                  </a:pathLst>
                </a:custGeom>
                <a:solidFill>
                  <a:srgbClr val="E8F0F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9" name="Google Shape;2149;p34"/>
                <p:cNvSpPr/>
                <p:nvPr/>
              </p:nvSpPr>
              <p:spPr>
                <a:xfrm>
                  <a:off x="1031815" y="3169294"/>
                  <a:ext cx="1224319" cy="601835"/>
                </a:xfrm>
                <a:custGeom>
                  <a:avLst/>
                  <a:gdLst/>
                  <a:ahLst/>
                  <a:cxnLst/>
                  <a:rect l="l" t="t" r="r" b="b"/>
                  <a:pathLst>
                    <a:path w="1304" h="641" extrusionOk="0">
                      <a:moveTo>
                        <a:pt x="1304" y="190"/>
                      </a:moveTo>
                      <a:lnTo>
                        <a:pt x="368" y="641"/>
                      </a:lnTo>
                      <a:lnTo>
                        <a:pt x="0" y="389"/>
                      </a:lnTo>
                      <a:lnTo>
                        <a:pt x="858" y="0"/>
                      </a:lnTo>
                      <a:lnTo>
                        <a:pt x="1304" y="190"/>
                      </a:lnTo>
                      <a:close/>
                    </a:path>
                  </a:pathLst>
                </a:custGeom>
                <a:solidFill>
                  <a:srgbClr val="F5EEFF">
                    <a:alpha val="4151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0" name="Google Shape;2150;p34"/>
                <p:cNvSpPr/>
                <p:nvPr/>
              </p:nvSpPr>
              <p:spPr>
                <a:xfrm>
                  <a:off x="1141666" y="3494154"/>
                  <a:ext cx="173700" cy="87300"/>
                </a:xfrm>
                <a:prstGeom prst="ellipse">
                  <a:avLst/>
                </a:prstGeom>
                <a:solidFill>
                  <a:srgbClr val="C3CF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1" name="Google Shape;2151;p34"/>
                <p:cNvSpPr/>
                <p:nvPr/>
              </p:nvSpPr>
              <p:spPr>
                <a:xfrm>
                  <a:off x="1141666" y="3483826"/>
                  <a:ext cx="173700" cy="882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2" name="Google Shape;2152;p34"/>
                <p:cNvSpPr/>
                <p:nvPr/>
              </p:nvSpPr>
              <p:spPr>
                <a:xfrm>
                  <a:off x="1156688" y="3494154"/>
                  <a:ext cx="141000" cy="67500"/>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3" name="Google Shape;2153;p34"/>
                <p:cNvSpPr/>
                <p:nvPr/>
              </p:nvSpPr>
              <p:spPr>
                <a:xfrm>
                  <a:off x="1339773" y="3403081"/>
                  <a:ext cx="173700" cy="87300"/>
                </a:xfrm>
                <a:prstGeom prst="ellipse">
                  <a:avLst/>
                </a:prstGeom>
                <a:solidFill>
                  <a:srgbClr val="C3CF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4" name="Google Shape;2154;p34"/>
                <p:cNvSpPr/>
                <p:nvPr/>
              </p:nvSpPr>
              <p:spPr>
                <a:xfrm>
                  <a:off x="1339773" y="3391814"/>
                  <a:ext cx="173700" cy="891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5" name="Google Shape;2155;p34"/>
                <p:cNvSpPr/>
                <p:nvPr/>
              </p:nvSpPr>
              <p:spPr>
                <a:xfrm>
                  <a:off x="1355734" y="3403081"/>
                  <a:ext cx="139800" cy="66600"/>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6" name="Google Shape;2156;p34"/>
                <p:cNvSpPr/>
                <p:nvPr/>
              </p:nvSpPr>
              <p:spPr>
                <a:xfrm>
                  <a:off x="1531308" y="3318580"/>
                  <a:ext cx="174600" cy="86400"/>
                </a:xfrm>
                <a:prstGeom prst="ellipse">
                  <a:avLst/>
                </a:prstGeom>
                <a:solidFill>
                  <a:srgbClr val="C3CF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7" name="Google Shape;2157;p34"/>
                <p:cNvSpPr/>
                <p:nvPr/>
              </p:nvSpPr>
              <p:spPr>
                <a:xfrm>
                  <a:off x="1531308" y="3307313"/>
                  <a:ext cx="174600" cy="891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8" name="Google Shape;2158;p34"/>
                <p:cNvSpPr/>
                <p:nvPr/>
              </p:nvSpPr>
              <p:spPr>
                <a:xfrm>
                  <a:off x="1547269" y="3318580"/>
                  <a:ext cx="142800" cy="64800"/>
                </a:xfrm>
                <a:prstGeom prst="ellipse">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9" name="Google Shape;2159;p34"/>
                <p:cNvSpPr/>
                <p:nvPr/>
              </p:nvSpPr>
              <p:spPr>
                <a:xfrm>
                  <a:off x="1734109" y="3222812"/>
                  <a:ext cx="176400" cy="89100"/>
                </a:xfrm>
                <a:prstGeom prst="ellipse">
                  <a:avLst/>
                </a:prstGeom>
                <a:solidFill>
                  <a:srgbClr val="C3CF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0" name="Google Shape;2160;p34"/>
                <p:cNvSpPr/>
                <p:nvPr/>
              </p:nvSpPr>
              <p:spPr>
                <a:xfrm>
                  <a:off x="1734109" y="3213423"/>
                  <a:ext cx="176400" cy="873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1" name="Google Shape;2161;p34"/>
                <p:cNvSpPr/>
                <p:nvPr/>
              </p:nvSpPr>
              <p:spPr>
                <a:xfrm>
                  <a:off x="1751948" y="3224690"/>
                  <a:ext cx="141000" cy="648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2" name="Google Shape;2162;p34"/>
                <p:cNvSpPr/>
                <p:nvPr/>
              </p:nvSpPr>
              <p:spPr>
                <a:xfrm>
                  <a:off x="1326628" y="3581472"/>
                  <a:ext cx="175800" cy="87300"/>
                </a:xfrm>
                <a:prstGeom prst="ellipse">
                  <a:avLst/>
                </a:prstGeom>
                <a:solidFill>
                  <a:srgbClr val="C3CF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3" name="Google Shape;2163;p34"/>
                <p:cNvSpPr/>
                <p:nvPr/>
              </p:nvSpPr>
              <p:spPr>
                <a:xfrm>
                  <a:off x="1326628" y="3570205"/>
                  <a:ext cx="175800" cy="891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4" name="Google Shape;2164;p34"/>
                <p:cNvSpPr/>
                <p:nvPr/>
              </p:nvSpPr>
              <p:spPr>
                <a:xfrm>
                  <a:off x="1344467" y="3581472"/>
                  <a:ext cx="139800" cy="66600"/>
                </a:xfrm>
                <a:prstGeom prst="ellipse">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5" name="Google Shape;2165;p34"/>
                <p:cNvSpPr/>
                <p:nvPr/>
              </p:nvSpPr>
              <p:spPr>
                <a:xfrm>
                  <a:off x="1524735" y="3490398"/>
                  <a:ext cx="176400" cy="86400"/>
                </a:xfrm>
                <a:prstGeom prst="ellipse">
                  <a:avLst/>
                </a:prstGeom>
                <a:solidFill>
                  <a:srgbClr val="C3CF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6" name="Google Shape;2166;p34"/>
                <p:cNvSpPr/>
                <p:nvPr/>
              </p:nvSpPr>
              <p:spPr>
                <a:xfrm>
                  <a:off x="1524735" y="3479131"/>
                  <a:ext cx="176400" cy="891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7" name="Google Shape;2167;p34"/>
                <p:cNvSpPr/>
                <p:nvPr/>
              </p:nvSpPr>
              <p:spPr>
                <a:xfrm>
                  <a:off x="1542574" y="3490398"/>
                  <a:ext cx="141000" cy="66600"/>
                </a:xfrm>
                <a:prstGeom prst="ellipse">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8" name="Google Shape;2168;p34"/>
                <p:cNvSpPr/>
                <p:nvPr/>
              </p:nvSpPr>
              <p:spPr>
                <a:xfrm>
                  <a:off x="1716270" y="3404959"/>
                  <a:ext cx="176400" cy="87300"/>
                </a:xfrm>
                <a:prstGeom prst="ellipse">
                  <a:avLst/>
                </a:prstGeom>
                <a:solidFill>
                  <a:srgbClr val="C3CF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9" name="Google Shape;2169;p34"/>
                <p:cNvSpPr/>
                <p:nvPr/>
              </p:nvSpPr>
              <p:spPr>
                <a:xfrm>
                  <a:off x="1716270" y="3394630"/>
                  <a:ext cx="176400" cy="891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0" name="Google Shape;2170;p34"/>
                <p:cNvSpPr/>
                <p:nvPr/>
              </p:nvSpPr>
              <p:spPr>
                <a:xfrm>
                  <a:off x="1734109" y="3404959"/>
                  <a:ext cx="141000" cy="67500"/>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1" name="Google Shape;2171;p34"/>
                <p:cNvSpPr/>
                <p:nvPr/>
              </p:nvSpPr>
              <p:spPr>
                <a:xfrm>
                  <a:off x="1921888" y="3309191"/>
                  <a:ext cx="176400" cy="89100"/>
                </a:xfrm>
                <a:prstGeom prst="ellipse">
                  <a:avLst/>
                </a:prstGeom>
                <a:solidFill>
                  <a:srgbClr val="C3CF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2" name="Google Shape;2172;p34"/>
                <p:cNvSpPr/>
                <p:nvPr/>
              </p:nvSpPr>
              <p:spPr>
                <a:xfrm>
                  <a:off x="1921888" y="3300740"/>
                  <a:ext cx="176400" cy="864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3" name="Google Shape;2173;p34"/>
                <p:cNvSpPr/>
                <p:nvPr/>
              </p:nvSpPr>
              <p:spPr>
                <a:xfrm>
                  <a:off x="1939727" y="3312007"/>
                  <a:ext cx="141000" cy="64800"/>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4" name="Google Shape;2174;p34"/>
                <p:cNvSpPr/>
                <p:nvPr/>
              </p:nvSpPr>
              <p:spPr>
                <a:xfrm>
                  <a:off x="1158013" y="3494179"/>
                  <a:ext cx="141000" cy="67500"/>
                </a:xfrm>
                <a:prstGeom prst="ellipse">
                  <a:avLst/>
                </a:prstGeom>
                <a:solidFill>
                  <a:srgbClr val="FCC922">
                    <a:alpha val="622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5" name="Google Shape;2175;p34"/>
                <p:cNvSpPr/>
                <p:nvPr/>
              </p:nvSpPr>
              <p:spPr>
                <a:xfrm>
                  <a:off x="1733984" y="3405434"/>
                  <a:ext cx="141000" cy="67500"/>
                </a:xfrm>
                <a:prstGeom prst="ellipse">
                  <a:avLst/>
                </a:prstGeom>
                <a:solidFill>
                  <a:srgbClr val="F5EEFF">
                    <a:alpha val="4151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176" name="Google Shape;2176;p34"/>
            <p:cNvGrpSpPr/>
            <p:nvPr/>
          </p:nvGrpSpPr>
          <p:grpSpPr>
            <a:xfrm flipH="1">
              <a:off x="-162456" y="-99787"/>
              <a:ext cx="9498386" cy="5391624"/>
              <a:chOff x="-162456" y="-99787"/>
              <a:chExt cx="9498386" cy="5391624"/>
            </a:xfrm>
          </p:grpSpPr>
          <p:grpSp>
            <p:nvGrpSpPr>
              <p:cNvPr id="2177" name="Google Shape;2177;p34"/>
              <p:cNvGrpSpPr/>
              <p:nvPr/>
            </p:nvGrpSpPr>
            <p:grpSpPr>
              <a:xfrm>
                <a:off x="-162456" y="4191681"/>
                <a:ext cx="2905881" cy="1100156"/>
                <a:chOff x="-162456" y="4191681"/>
                <a:chExt cx="2905881" cy="1100156"/>
              </a:xfrm>
            </p:grpSpPr>
            <p:grpSp>
              <p:nvGrpSpPr>
                <p:cNvPr id="2178" name="Google Shape;2178;p34"/>
                <p:cNvGrpSpPr/>
                <p:nvPr/>
              </p:nvGrpSpPr>
              <p:grpSpPr>
                <a:xfrm>
                  <a:off x="-162456" y="4191681"/>
                  <a:ext cx="2905881" cy="1100156"/>
                  <a:chOff x="-162440" y="4037570"/>
                  <a:chExt cx="3312300" cy="1254025"/>
                </a:xfrm>
              </p:grpSpPr>
              <p:sp>
                <p:nvSpPr>
                  <p:cNvPr id="2179" name="Google Shape;2179;p34"/>
                  <p:cNvSpPr/>
                  <p:nvPr/>
                </p:nvSpPr>
                <p:spPr>
                  <a:xfrm>
                    <a:off x="-162440" y="4037570"/>
                    <a:ext cx="3275375" cy="1201300"/>
                  </a:xfrm>
                  <a:custGeom>
                    <a:avLst/>
                    <a:gdLst/>
                    <a:ahLst/>
                    <a:cxnLst/>
                    <a:rect l="l" t="t" r="r" b="b"/>
                    <a:pathLst>
                      <a:path w="131015" h="48052" extrusionOk="0">
                        <a:moveTo>
                          <a:pt x="3197" y="14453"/>
                        </a:moveTo>
                        <a:cubicBezTo>
                          <a:pt x="4035" y="7443"/>
                          <a:pt x="5254" y="5635"/>
                          <a:pt x="7768" y="3231"/>
                        </a:cubicBezTo>
                        <a:cubicBezTo>
                          <a:pt x="10282" y="827"/>
                          <a:pt x="15083" y="-198"/>
                          <a:pt x="18283" y="31"/>
                        </a:cubicBezTo>
                        <a:cubicBezTo>
                          <a:pt x="21483" y="260"/>
                          <a:pt x="24684" y="1250"/>
                          <a:pt x="26970" y="4603"/>
                        </a:cubicBezTo>
                        <a:cubicBezTo>
                          <a:pt x="29256" y="7956"/>
                          <a:pt x="29402" y="17062"/>
                          <a:pt x="31999" y="20148"/>
                        </a:cubicBezTo>
                        <a:cubicBezTo>
                          <a:pt x="34596" y="23235"/>
                          <a:pt x="37523" y="22817"/>
                          <a:pt x="42552" y="23122"/>
                        </a:cubicBezTo>
                        <a:cubicBezTo>
                          <a:pt x="47581" y="23427"/>
                          <a:pt x="55933" y="20948"/>
                          <a:pt x="62175" y="21976"/>
                        </a:cubicBezTo>
                        <a:cubicBezTo>
                          <a:pt x="68417" y="23004"/>
                          <a:pt x="75291" y="28055"/>
                          <a:pt x="80005" y="29292"/>
                        </a:cubicBezTo>
                        <a:cubicBezTo>
                          <a:pt x="84720" y="30529"/>
                          <a:pt x="86077" y="30006"/>
                          <a:pt x="90462" y="29396"/>
                        </a:cubicBezTo>
                        <a:cubicBezTo>
                          <a:pt x="94848" y="28786"/>
                          <a:pt x="101774" y="25785"/>
                          <a:pt x="106318" y="25632"/>
                        </a:cubicBezTo>
                        <a:cubicBezTo>
                          <a:pt x="110862" y="25480"/>
                          <a:pt x="114379" y="26352"/>
                          <a:pt x="117725" y="28481"/>
                        </a:cubicBezTo>
                        <a:cubicBezTo>
                          <a:pt x="121071" y="30610"/>
                          <a:pt x="124376" y="35755"/>
                          <a:pt x="126395" y="38405"/>
                        </a:cubicBezTo>
                        <a:cubicBezTo>
                          <a:pt x="128414" y="41055"/>
                          <a:pt x="133228" y="43079"/>
                          <a:pt x="129840" y="44379"/>
                        </a:cubicBezTo>
                        <a:cubicBezTo>
                          <a:pt x="126452" y="45680"/>
                          <a:pt x="126107" y="45827"/>
                          <a:pt x="106066" y="46208"/>
                        </a:cubicBezTo>
                        <a:cubicBezTo>
                          <a:pt x="86026" y="46589"/>
                          <a:pt x="26818" y="46817"/>
                          <a:pt x="9597" y="46665"/>
                        </a:cubicBezTo>
                        <a:cubicBezTo>
                          <a:pt x="-7624" y="46513"/>
                          <a:pt x="3806" y="50663"/>
                          <a:pt x="2739" y="45294"/>
                        </a:cubicBezTo>
                        <a:cubicBezTo>
                          <a:pt x="1672" y="39925"/>
                          <a:pt x="2359" y="21464"/>
                          <a:pt x="3197" y="14453"/>
                        </a:cubicBezTo>
                        <a:close/>
                      </a:path>
                    </a:pathLst>
                  </a:custGeom>
                  <a:solidFill>
                    <a:schemeClr val="dk1"/>
                  </a:solidFill>
                  <a:ln>
                    <a:noFill/>
                  </a:ln>
                </p:spPr>
              </p:sp>
              <p:sp>
                <p:nvSpPr>
                  <p:cNvPr id="2180" name="Google Shape;2180;p34"/>
                  <p:cNvSpPr/>
                  <p:nvPr/>
                </p:nvSpPr>
                <p:spPr>
                  <a:xfrm>
                    <a:off x="-125515" y="4090295"/>
                    <a:ext cx="3275375" cy="1201300"/>
                  </a:xfrm>
                  <a:custGeom>
                    <a:avLst/>
                    <a:gdLst/>
                    <a:ahLst/>
                    <a:cxnLst/>
                    <a:rect l="l" t="t" r="r" b="b"/>
                    <a:pathLst>
                      <a:path w="131015" h="48052" extrusionOk="0">
                        <a:moveTo>
                          <a:pt x="3197" y="14453"/>
                        </a:moveTo>
                        <a:cubicBezTo>
                          <a:pt x="4035" y="7443"/>
                          <a:pt x="5254" y="5635"/>
                          <a:pt x="7768" y="3231"/>
                        </a:cubicBezTo>
                        <a:cubicBezTo>
                          <a:pt x="10282" y="827"/>
                          <a:pt x="15083" y="-198"/>
                          <a:pt x="18283" y="31"/>
                        </a:cubicBezTo>
                        <a:cubicBezTo>
                          <a:pt x="21483" y="260"/>
                          <a:pt x="24684" y="1250"/>
                          <a:pt x="26970" y="4603"/>
                        </a:cubicBezTo>
                        <a:cubicBezTo>
                          <a:pt x="29256" y="7956"/>
                          <a:pt x="29402" y="17062"/>
                          <a:pt x="31999" y="20148"/>
                        </a:cubicBezTo>
                        <a:cubicBezTo>
                          <a:pt x="34596" y="23235"/>
                          <a:pt x="37523" y="22817"/>
                          <a:pt x="42552" y="23122"/>
                        </a:cubicBezTo>
                        <a:cubicBezTo>
                          <a:pt x="47581" y="23427"/>
                          <a:pt x="55933" y="20948"/>
                          <a:pt x="62175" y="21976"/>
                        </a:cubicBezTo>
                        <a:cubicBezTo>
                          <a:pt x="68417" y="23004"/>
                          <a:pt x="75291" y="28055"/>
                          <a:pt x="80005" y="29292"/>
                        </a:cubicBezTo>
                        <a:cubicBezTo>
                          <a:pt x="84720" y="30529"/>
                          <a:pt x="86077" y="30006"/>
                          <a:pt x="90462" y="29396"/>
                        </a:cubicBezTo>
                        <a:cubicBezTo>
                          <a:pt x="94848" y="28786"/>
                          <a:pt x="101774" y="25785"/>
                          <a:pt x="106318" y="25632"/>
                        </a:cubicBezTo>
                        <a:cubicBezTo>
                          <a:pt x="110862" y="25480"/>
                          <a:pt x="114379" y="26352"/>
                          <a:pt x="117725" y="28481"/>
                        </a:cubicBezTo>
                        <a:cubicBezTo>
                          <a:pt x="121071" y="30610"/>
                          <a:pt x="124376" y="35755"/>
                          <a:pt x="126395" y="38405"/>
                        </a:cubicBezTo>
                        <a:cubicBezTo>
                          <a:pt x="128414" y="41055"/>
                          <a:pt x="133228" y="43079"/>
                          <a:pt x="129840" y="44379"/>
                        </a:cubicBezTo>
                        <a:cubicBezTo>
                          <a:pt x="126452" y="45680"/>
                          <a:pt x="126107" y="45827"/>
                          <a:pt x="106066" y="46208"/>
                        </a:cubicBezTo>
                        <a:cubicBezTo>
                          <a:pt x="86026" y="46589"/>
                          <a:pt x="26818" y="46817"/>
                          <a:pt x="9597" y="46665"/>
                        </a:cubicBezTo>
                        <a:cubicBezTo>
                          <a:pt x="-7624" y="46513"/>
                          <a:pt x="3806" y="50663"/>
                          <a:pt x="2739" y="45294"/>
                        </a:cubicBezTo>
                        <a:cubicBezTo>
                          <a:pt x="1672" y="39925"/>
                          <a:pt x="2359" y="21464"/>
                          <a:pt x="3197" y="14453"/>
                        </a:cubicBezTo>
                        <a:close/>
                      </a:path>
                    </a:pathLst>
                  </a:custGeom>
                  <a:solidFill>
                    <a:schemeClr val="dk2"/>
                  </a:solidFill>
                  <a:ln>
                    <a:noFill/>
                  </a:ln>
                </p:spPr>
              </p:sp>
            </p:grpSp>
            <p:sp>
              <p:nvSpPr>
                <p:cNvPr id="2181" name="Google Shape;2181;p34"/>
                <p:cNvSpPr/>
                <p:nvPr/>
              </p:nvSpPr>
              <p:spPr>
                <a:xfrm flipH="1">
                  <a:off x="38892" y="4424492"/>
                  <a:ext cx="223008" cy="223012"/>
                </a:xfrm>
                <a:custGeom>
                  <a:avLst/>
                  <a:gdLst/>
                  <a:ahLst/>
                  <a:cxnLst/>
                  <a:rect l="l" t="t" r="r" b="b"/>
                  <a:pathLst>
                    <a:path w="236" h="236" extrusionOk="0">
                      <a:moveTo>
                        <a:pt x="61" y="236"/>
                      </a:moveTo>
                      <a:lnTo>
                        <a:pt x="56" y="139"/>
                      </a:lnTo>
                      <a:lnTo>
                        <a:pt x="0" y="58"/>
                      </a:lnTo>
                      <a:lnTo>
                        <a:pt x="99" y="54"/>
                      </a:lnTo>
                      <a:lnTo>
                        <a:pt x="178" y="0"/>
                      </a:lnTo>
                      <a:lnTo>
                        <a:pt x="182" y="97"/>
                      </a:lnTo>
                      <a:lnTo>
                        <a:pt x="236" y="175"/>
                      </a:lnTo>
                      <a:lnTo>
                        <a:pt x="139" y="179"/>
                      </a:lnTo>
                      <a:lnTo>
                        <a:pt x="61" y="23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2" name="Google Shape;2182;p34"/>
                <p:cNvSpPr/>
                <p:nvPr/>
              </p:nvSpPr>
              <p:spPr>
                <a:xfrm flipH="1">
                  <a:off x="38888" y="4908789"/>
                  <a:ext cx="213558" cy="213562"/>
                </a:xfrm>
                <a:custGeom>
                  <a:avLst/>
                  <a:gdLst/>
                  <a:ahLst/>
                  <a:cxnLst/>
                  <a:rect l="l" t="t" r="r" b="b"/>
                  <a:pathLst>
                    <a:path w="226" h="226" extrusionOk="0">
                      <a:moveTo>
                        <a:pt x="135" y="226"/>
                      </a:moveTo>
                      <a:lnTo>
                        <a:pt x="80" y="161"/>
                      </a:lnTo>
                      <a:lnTo>
                        <a:pt x="0" y="135"/>
                      </a:lnTo>
                      <a:lnTo>
                        <a:pt x="64" y="80"/>
                      </a:lnTo>
                      <a:lnTo>
                        <a:pt x="91" y="0"/>
                      </a:lnTo>
                      <a:lnTo>
                        <a:pt x="145" y="64"/>
                      </a:lnTo>
                      <a:lnTo>
                        <a:pt x="226" y="90"/>
                      </a:lnTo>
                      <a:lnTo>
                        <a:pt x="161" y="145"/>
                      </a:lnTo>
                      <a:lnTo>
                        <a:pt x="135" y="22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3" name="Google Shape;2183;p34"/>
                <p:cNvSpPr/>
                <p:nvPr/>
              </p:nvSpPr>
              <p:spPr>
                <a:xfrm flipH="1">
                  <a:off x="469267" y="5087129"/>
                  <a:ext cx="74568" cy="74568"/>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4" name="Google Shape;2184;p34"/>
                <p:cNvSpPr/>
                <p:nvPr/>
              </p:nvSpPr>
              <p:spPr>
                <a:xfrm flipH="1">
                  <a:off x="387019" y="4726117"/>
                  <a:ext cx="104067" cy="104067"/>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5" name="Google Shape;2185;p34"/>
                <p:cNvSpPr/>
                <p:nvPr/>
              </p:nvSpPr>
              <p:spPr>
                <a:xfrm flipH="1">
                  <a:off x="679669" y="4886663"/>
                  <a:ext cx="156069" cy="156048"/>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6" name="Google Shape;2186;p34"/>
                <p:cNvSpPr/>
                <p:nvPr/>
              </p:nvSpPr>
              <p:spPr>
                <a:xfrm rot="-4294835" flipH="1">
                  <a:off x="1045996" y="5056254"/>
                  <a:ext cx="74568" cy="74568"/>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7" name="Google Shape;2187;p34"/>
                <p:cNvSpPr/>
                <p:nvPr/>
              </p:nvSpPr>
              <p:spPr>
                <a:xfrm rot="-3134828" flipH="1">
                  <a:off x="1922660" y="5102136"/>
                  <a:ext cx="74568" cy="74568"/>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8" name="Google Shape;2188;p34"/>
                <p:cNvSpPr/>
                <p:nvPr/>
              </p:nvSpPr>
              <p:spPr>
                <a:xfrm rot="-2200925" flipH="1">
                  <a:off x="2388885" y="4875719"/>
                  <a:ext cx="74568" cy="74568"/>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9" name="Google Shape;2189;p34"/>
                <p:cNvSpPr/>
                <p:nvPr/>
              </p:nvSpPr>
              <p:spPr>
                <a:xfrm flipH="1">
                  <a:off x="38903" y="4748038"/>
                  <a:ext cx="60213" cy="60213"/>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0" name="Google Shape;2190;p34"/>
                <p:cNvSpPr/>
                <p:nvPr/>
              </p:nvSpPr>
              <p:spPr>
                <a:xfrm flipH="1">
                  <a:off x="1423460" y="5122362"/>
                  <a:ext cx="60213" cy="60213"/>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1" name="Google Shape;2191;p34"/>
                <p:cNvSpPr/>
                <p:nvPr/>
              </p:nvSpPr>
              <p:spPr>
                <a:xfrm flipH="1">
                  <a:off x="2217935" y="4996825"/>
                  <a:ext cx="156069" cy="156048"/>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2" name="Google Shape;2192;p34"/>
                <p:cNvSpPr/>
                <p:nvPr/>
              </p:nvSpPr>
              <p:spPr>
                <a:xfrm rot="1289434" flipH="1">
                  <a:off x="1645893" y="4953307"/>
                  <a:ext cx="156069" cy="156048"/>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3" name="Google Shape;2193;p34"/>
                <p:cNvSpPr/>
                <p:nvPr/>
              </p:nvSpPr>
              <p:spPr>
                <a:xfrm flipH="1">
                  <a:off x="1039773" y="4800612"/>
                  <a:ext cx="60213" cy="60213"/>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4" name="Google Shape;2194;p34"/>
                <p:cNvSpPr/>
                <p:nvPr/>
              </p:nvSpPr>
              <p:spPr>
                <a:xfrm flipH="1">
                  <a:off x="2050098" y="4914700"/>
                  <a:ext cx="60213" cy="60213"/>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5" name="Google Shape;2195;p34"/>
                <p:cNvSpPr/>
                <p:nvPr/>
              </p:nvSpPr>
              <p:spPr>
                <a:xfrm flipH="1">
                  <a:off x="326823" y="4327212"/>
                  <a:ext cx="60213" cy="60213"/>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6" name="Google Shape;2196;p34"/>
                <p:cNvSpPr/>
                <p:nvPr/>
              </p:nvSpPr>
              <p:spPr>
                <a:xfrm flipH="1">
                  <a:off x="1312169" y="4892767"/>
                  <a:ext cx="104067" cy="104067"/>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7" name="Google Shape;2197;p34"/>
                <p:cNvSpPr/>
                <p:nvPr/>
              </p:nvSpPr>
              <p:spPr>
                <a:xfrm flipH="1">
                  <a:off x="2486423" y="5105775"/>
                  <a:ext cx="60213" cy="60213"/>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98" name="Google Shape;2198;p34"/>
              <p:cNvGrpSpPr/>
              <p:nvPr/>
            </p:nvGrpSpPr>
            <p:grpSpPr>
              <a:xfrm>
                <a:off x="8115375" y="-99787"/>
                <a:ext cx="1220555" cy="1218703"/>
                <a:chOff x="8115375" y="-99787"/>
                <a:chExt cx="1220555" cy="1218703"/>
              </a:xfrm>
            </p:grpSpPr>
            <p:sp>
              <p:nvSpPr>
                <p:cNvPr id="2199" name="Google Shape;2199;p34"/>
                <p:cNvSpPr/>
                <p:nvPr/>
              </p:nvSpPr>
              <p:spPr>
                <a:xfrm>
                  <a:off x="8135325" y="-39912"/>
                  <a:ext cx="1200605" cy="1158828"/>
                </a:xfrm>
                <a:custGeom>
                  <a:avLst/>
                  <a:gdLst/>
                  <a:ahLst/>
                  <a:cxnLst/>
                  <a:rect l="l" t="t" r="r" b="b"/>
                  <a:pathLst>
                    <a:path w="55436" h="53507" extrusionOk="0">
                      <a:moveTo>
                        <a:pt x="162" y="7864"/>
                      </a:moveTo>
                      <a:cubicBezTo>
                        <a:pt x="-423" y="10792"/>
                        <a:pt x="537" y="15051"/>
                        <a:pt x="3681" y="18929"/>
                      </a:cubicBezTo>
                      <a:cubicBezTo>
                        <a:pt x="6825" y="22808"/>
                        <a:pt x="15230" y="26405"/>
                        <a:pt x="19025" y="31135"/>
                      </a:cubicBezTo>
                      <a:cubicBezTo>
                        <a:pt x="22821" y="35865"/>
                        <a:pt x="23581" y="43585"/>
                        <a:pt x="26454" y="47307"/>
                      </a:cubicBezTo>
                      <a:cubicBezTo>
                        <a:pt x="29327" y="51029"/>
                        <a:pt x="32903" y="53150"/>
                        <a:pt x="36264" y="53466"/>
                      </a:cubicBezTo>
                      <a:cubicBezTo>
                        <a:pt x="39625" y="53782"/>
                        <a:pt x="43741" y="52249"/>
                        <a:pt x="46620" y="49203"/>
                      </a:cubicBezTo>
                      <a:cubicBezTo>
                        <a:pt x="49499" y="46157"/>
                        <a:pt x="52530" y="42802"/>
                        <a:pt x="53540" y="35189"/>
                      </a:cubicBezTo>
                      <a:cubicBezTo>
                        <a:pt x="54551" y="27577"/>
                        <a:pt x="57675" y="9304"/>
                        <a:pt x="52683" y="3528"/>
                      </a:cubicBezTo>
                      <a:cubicBezTo>
                        <a:pt x="47691" y="-2248"/>
                        <a:pt x="31172" y="895"/>
                        <a:pt x="23590" y="534"/>
                      </a:cubicBezTo>
                      <a:cubicBezTo>
                        <a:pt x="16008" y="173"/>
                        <a:pt x="11098" y="140"/>
                        <a:pt x="7193" y="1362"/>
                      </a:cubicBezTo>
                      <a:cubicBezTo>
                        <a:pt x="3288" y="2584"/>
                        <a:pt x="747" y="4936"/>
                        <a:pt x="162" y="7864"/>
                      </a:cubicBezTo>
                      <a:close/>
                    </a:path>
                  </a:pathLst>
                </a:custGeom>
                <a:solidFill>
                  <a:schemeClr val="dk1"/>
                </a:solidFill>
                <a:ln>
                  <a:noFill/>
                </a:ln>
              </p:spPr>
            </p:sp>
            <p:sp>
              <p:nvSpPr>
                <p:cNvPr id="2200" name="Google Shape;2200;p34"/>
                <p:cNvSpPr/>
                <p:nvPr/>
              </p:nvSpPr>
              <p:spPr>
                <a:xfrm>
                  <a:off x="8115375" y="-99787"/>
                  <a:ext cx="1200605" cy="1158828"/>
                </a:xfrm>
                <a:custGeom>
                  <a:avLst/>
                  <a:gdLst/>
                  <a:ahLst/>
                  <a:cxnLst/>
                  <a:rect l="l" t="t" r="r" b="b"/>
                  <a:pathLst>
                    <a:path w="55436" h="53507" extrusionOk="0">
                      <a:moveTo>
                        <a:pt x="162" y="7864"/>
                      </a:moveTo>
                      <a:cubicBezTo>
                        <a:pt x="-423" y="10792"/>
                        <a:pt x="537" y="15051"/>
                        <a:pt x="3681" y="18929"/>
                      </a:cubicBezTo>
                      <a:cubicBezTo>
                        <a:pt x="6825" y="22808"/>
                        <a:pt x="15230" y="26405"/>
                        <a:pt x="19025" y="31135"/>
                      </a:cubicBezTo>
                      <a:cubicBezTo>
                        <a:pt x="22821" y="35865"/>
                        <a:pt x="23581" y="43585"/>
                        <a:pt x="26454" y="47307"/>
                      </a:cubicBezTo>
                      <a:cubicBezTo>
                        <a:pt x="29327" y="51029"/>
                        <a:pt x="32903" y="53150"/>
                        <a:pt x="36264" y="53466"/>
                      </a:cubicBezTo>
                      <a:cubicBezTo>
                        <a:pt x="39625" y="53782"/>
                        <a:pt x="43741" y="52249"/>
                        <a:pt x="46620" y="49203"/>
                      </a:cubicBezTo>
                      <a:cubicBezTo>
                        <a:pt x="49499" y="46157"/>
                        <a:pt x="52530" y="42802"/>
                        <a:pt x="53540" y="35189"/>
                      </a:cubicBezTo>
                      <a:cubicBezTo>
                        <a:pt x="54551" y="27577"/>
                        <a:pt x="57675" y="9304"/>
                        <a:pt x="52683" y="3528"/>
                      </a:cubicBezTo>
                      <a:cubicBezTo>
                        <a:pt x="47691" y="-2248"/>
                        <a:pt x="31172" y="895"/>
                        <a:pt x="23590" y="534"/>
                      </a:cubicBezTo>
                      <a:cubicBezTo>
                        <a:pt x="16008" y="173"/>
                        <a:pt x="11098" y="140"/>
                        <a:pt x="7193" y="1362"/>
                      </a:cubicBezTo>
                      <a:cubicBezTo>
                        <a:pt x="3288" y="2584"/>
                        <a:pt x="747" y="4936"/>
                        <a:pt x="162" y="7864"/>
                      </a:cubicBezTo>
                      <a:close/>
                    </a:path>
                  </a:pathLst>
                </a:custGeom>
                <a:solidFill>
                  <a:schemeClr val="dk2"/>
                </a:solidFill>
                <a:ln>
                  <a:noFill/>
                </a:ln>
              </p:spPr>
            </p:sp>
            <p:sp>
              <p:nvSpPr>
                <p:cNvPr id="2201" name="Google Shape;2201;p34"/>
                <p:cNvSpPr/>
                <p:nvPr/>
              </p:nvSpPr>
              <p:spPr>
                <a:xfrm rot="-5400000">
                  <a:off x="8502178" y="76406"/>
                  <a:ext cx="208691" cy="208694"/>
                </a:xfrm>
                <a:custGeom>
                  <a:avLst/>
                  <a:gdLst/>
                  <a:ahLst/>
                  <a:cxnLst/>
                  <a:rect l="l" t="t" r="r" b="b"/>
                  <a:pathLst>
                    <a:path w="236" h="236" extrusionOk="0">
                      <a:moveTo>
                        <a:pt x="61" y="236"/>
                      </a:moveTo>
                      <a:lnTo>
                        <a:pt x="56" y="139"/>
                      </a:lnTo>
                      <a:lnTo>
                        <a:pt x="0" y="58"/>
                      </a:lnTo>
                      <a:lnTo>
                        <a:pt x="99" y="54"/>
                      </a:lnTo>
                      <a:lnTo>
                        <a:pt x="178" y="0"/>
                      </a:lnTo>
                      <a:lnTo>
                        <a:pt x="182" y="97"/>
                      </a:lnTo>
                      <a:lnTo>
                        <a:pt x="236" y="175"/>
                      </a:lnTo>
                      <a:lnTo>
                        <a:pt x="139" y="179"/>
                      </a:lnTo>
                      <a:lnTo>
                        <a:pt x="61" y="23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2" name="Google Shape;2202;p34"/>
                <p:cNvSpPr/>
                <p:nvPr/>
              </p:nvSpPr>
              <p:spPr>
                <a:xfrm rot="-5400000">
                  <a:off x="9006337" y="33685"/>
                  <a:ext cx="199848" cy="199851"/>
                </a:xfrm>
                <a:custGeom>
                  <a:avLst/>
                  <a:gdLst/>
                  <a:ahLst/>
                  <a:cxnLst/>
                  <a:rect l="l" t="t" r="r" b="b"/>
                  <a:pathLst>
                    <a:path w="226" h="226" extrusionOk="0">
                      <a:moveTo>
                        <a:pt x="135" y="226"/>
                      </a:moveTo>
                      <a:lnTo>
                        <a:pt x="80" y="161"/>
                      </a:lnTo>
                      <a:lnTo>
                        <a:pt x="0" y="135"/>
                      </a:lnTo>
                      <a:lnTo>
                        <a:pt x="64" y="80"/>
                      </a:lnTo>
                      <a:lnTo>
                        <a:pt x="91" y="0"/>
                      </a:lnTo>
                      <a:lnTo>
                        <a:pt x="145" y="64"/>
                      </a:lnTo>
                      <a:lnTo>
                        <a:pt x="226" y="90"/>
                      </a:lnTo>
                      <a:lnTo>
                        <a:pt x="161" y="145"/>
                      </a:lnTo>
                      <a:lnTo>
                        <a:pt x="135" y="22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3" name="Google Shape;2203;p34"/>
                <p:cNvSpPr/>
                <p:nvPr/>
              </p:nvSpPr>
              <p:spPr>
                <a:xfrm rot="-5400000">
                  <a:off x="9091721" y="522182"/>
                  <a:ext cx="69781" cy="69780"/>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4" name="Google Shape;2204;p34"/>
                <p:cNvSpPr/>
                <p:nvPr/>
              </p:nvSpPr>
              <p:spPr>
                <a:xfrm rot="-5400000">
                  <a:off x="8333400" y="233947"/>
                  <a:ext cx="97386" cy="97386"/>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5" name="Google Shape;2205;p34"/>
                <p:cNvSpPr/>
                <p:nvPr/>
              </p:nvSpPr>
              <p:spPr>
                <a:xfrm rot="-5400000">
                  <a:off x="8842226" y="334334"/>
                  <a:ext cx="146049" cy="146029"/>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6" name="Google Shape;2206;p34"/>
                <p:cNvSpPr/>
                <p:nvPr/>
              </p:nvSpPr>
              <p:spPr>
                <a:xfrm rot="-5400000">
                  <a:off x="8830427" y="55035"/>
                  <a:ext cx="56348" cy="56348"/>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7" name="Google Shape;2207;p34"/>
                <p:cNvSpPr/>
                <p:nvPr/>
              </p:nvSpPr>
              <p:spPr>
                <a:xfrm rot="-5400000">
                  <a:off x="8677006" y="615505"/>
                  <a:ext cx="146049" cy="146029"/>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8" name="Google Shape;2208;p34"/>
                <p:cNvSpPr/>
                <p:nvPr/>
              </p:nvSpPr>
              <p:spPr>
                <a:xfrm rot="-5400000">
                  <a:off x="8578345" y="426258"/>
                  <a:ext cx="56348" cy="56348"/>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9" name="Google Shape;2209;p34"/>
                <p:cNvSpPr/>
                <p:nvPr/>
              </p:nvSpPr>
              <p:spPr>
                <a:xfrm rot="-5400000">
                  <a:off x="8823042" y="894933"/>
                  <a:ext cx="97386" cy="97386"/>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0" name="Google Shape;2210;p34"/>
                <p:cNvSpPr/>
                <p:nvPr/>
              </p:nvSpPr>
              <p:spPr>
                <a:xfrm rot="-7398718">
                  <a:off x="8926928" y="683471"/>
                  <a:ext cx="208690" cy="208695"/>
                </a:xfrm>
                <a:custGeom>
                  <a:avLst/>
                  <a:gdLst/>
                  <a:ahLst/>
                  <a:cxnLst/>
                  <a:rect l="l" t="t" r="r" b="b"/>
                  <a:pathLst>
                    <a:path w="236" h="236" extrusionOk="0">
                      <a:moveTo>
                        <a:pt x="61" y="236"/>
                      </a:moveTo>
                      <a:lnTo>
                        <a:pt x="56" y="139"/>
                      </a:lnTo>
                      <a:lnTo>
                        <a:pt x="0" y="58"/>
                      </a:lnTo>
                      <a:lnTo>
                        <a:pt x="99" y="54"/>
                      </a:lnTo>
                      <a:lnTo>
                        <a:pt x="178" y="0"/>
                      </a:lnTo>
                      <a:lnTo>
                        <a:pt x="182" y="97"/>
                      </a:lnTo>
                      <a:lnTo>
                        <a:pt x="236" y="175"/>
                      </a:lnTo>
                      <a:lnTo>
                        <a:pt x="139" y="179"/>
                      </a:lnTo>
                      <a:lnTo>
                        <a:pt x="61" y="23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1" name="Google Shape;2211;p34"/>
                <p:cNvSpPr/>
                <p:nvPr/>
              </p:nvSpPr>
              <p:spPr>
                <a:xfrm rot="-5400000">
                  <a:off x="8168583" y="33675"/>
                  <a:ext cx="56348" cy="56348"/>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2" name="Google Shape;2212;p34"/>
                <p:cNvSpPr/>
                <p:nvPr/>
              </p:nvSpPr>
              <p:spPr>
                <a:xfrm rot="-5400000">
                  <a:off x="8456045" y="-29017"/>
                  <a:ext cx="56348" cy="56348"/>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3" name="Google Shape;2213;p34"/>
                <p:cNvSpPr/>
                <p:nvPr/>
              </p:nvSpPr>
              <p:spPr>
                <a:xfrm rot="-5400000">
                  <a:off x="9175770" y="369908"/>
                  <a:ext cx="56348" cy="56348"/>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pic>
        <p:nvPicPr>
          <p:cNvPr id="2" name="Picture 1">
            <a:extLst>
              <a:ext uri="{FF2B5EF4-FFF2-40B4-BE49-F238E27FC236}">
                <a16:creationId xmlns:a16="http://schemas.microsoft.com/office/drawing/2014/main" id="{E8A241C5-FE74-11C5-5DA4-B6375194E6BA}"/>
              </a:ext>
            </a:extLst>
          </p:cNvPr>
          <p:cNvPicPr>
            <a:picLocks noChangeAspect="1"/>
          </p:cNvPicPr>
          <p:nvPr userDrawn="1"/>
        </p:nvPicPr>
        <p:blipFill>
          <a:blip r:embed="rId2">
            <a:alphaModFix amt="56000"/>
          </a:blip>
          <a:stretch>
            <a:fillRect/>
          </a:stretch>
        </p:blipFill>
        <p:spPr>
          <a:xfrm>
            <a:off x="8138578" y="-120997"/>
            <a:ext cx="1056690" cy="1056690"/>
          </a:xfrm>
          <a:prstGeom prst="rect">
            <a:avLst/>
          </a:prstGeom>
        </p:spPr>
      </p:pic>
      <p:sp>
        <p:nvSpPr>
          <p:cNvPr id="3" name="TextBox 2">
            <a:extLst>
              <a:ext uri="{FF2B5EF4-FFF2-40B4-BE49-F238E27FC236}">
                <a16:creationId xmlns:a16="http://schemas.microsoft.com/office/drawing/2014/main" id="{36669B16-3D5D-37F9-2517-7323E2160623}"/>
              </a:ext>
            </a:extLst>
          </p:cNvPr>
          <p:cNvSpPr txBox="1"/>
          <p:nvPr userDrawn="1"/>
        </p:nvSpPr>
        <p:spPr>
          <a:xfrm>
            <a:off x="1861199" y="4608949"/>
            <a:ext cx="5690866" cy="307777"/>
          </a:xfrm>
          <a:prstGeom prst="rect">
            <a:avLst/>
          </a:prstGeom>
          <a:noFill/>
        </p:spPr>
        <p:txBody>
          <a:bodyPr wrap="square" rtlCol="0" anchor="ctr">
            <a:spAutoFit/>
          </a:bodyPr>
          <a:lstStyle/>
          <a:p>
            <a:pPr algn="ctr"/>
            <a:r>
              <a:rPr lang="en-VN" dirty="0">
                <a:solidFill>
                  <a:srgbClr val="C1C1C1"/>
                </a:solidFill>
                <a:latin typeface="Quicksand" pitchFamily="2" charset="77"/>
              </a:rPr>
              <a:t>Tài liệu được soạn bởi nhóm 6Ps – 039 702 7436</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17" name="Google Shape;17;p4"/>
          <p:cNvSpPr txBox="1">
            <a:spLocks noGrp="1"/>
          </p:cNvSpPr>
          <p:nvPr>
            <p:ph type="body" idx="1"/>
          </p:nvPr>
        </p:nvSpPr>
        <p:spPr>
          <a:xfrm>
            <a:off x="720000" y="1215751"/>
            <a:ext cx="7704000" cy="3756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18" name="Google Shape;18;p4"/>
          <p:cNvGrpSpPr/>
          <p:nvPr/>
        </p:nvGrpSpPr>
        <p:grpSpPr>
          <a:xfrm>
            <a:off x="6160850" y="1691175"/>
            <a:ext cx="3097614" cy="3661893"/>
            <a:chOff x="6160850" y="1691175"/>
            <a:chExt cx="3097614" cy="3661893"/>
          </a:xfrm>
        </p:grpSpPr>
        <p:grpSp>
          <p:nvGrpSpPr>
            <p:cNvPr id="19" name="Google Shape;19;p4"/>
            <p:cNvGrpSpPr/>
            <p:nvPr/>
          </p:nvGrpSpPr>
          <p:grpSpPr>
            <a:xfrm>
              <a:off x="6160850" y="1691175"/>
              <a:ext cx="3097614" cy="3661893"/>
              <a:chOff x="6160850" y="1691175"/>
              <a:chExt cx="3097614" cy="3661893"/>
            </a:xfrm>
          </p:grpSpPr>
          <p:sp>
            <p:nvSpPr>
              <p:cNvPr id="20" name="Google Shape;20;p4"/>
              <p:cNvSpPr/>
              <p:nvPr/>
            </p:nvSpPr>
            <p:spPr>
              <a:xfrm>
                <a:off x="6160850" y="1691175"/>
                <a:ext cx="3097614" cy="3554550"/>
              </a:xfrm>
              <a:custGeom>
                <a:avLst/>
                <a:gdLst/>
                <a:ahLst/>
                <a:cxnLst/>
                <a:rect l="l" t="t" r="r" b="b"/>
                <a:pathLst>
                  <a:path w="130701" h="149981" extrusionOk="0">
                    <a:moveTo>
                      <a:pt x="8164" y="149694"/>
                    </a:moveTo>
                    <a:cubicBezTo>
                      <a:pt x="-9514" y="148856"/>
                      <a:pt x="6183" y="140474"/>
                      <a:pt x="11822" y="138264"/>
                    </a:cubicBezTo>
                    <a:cubicBezTo>
                      <a:pt x="17461" y="136054"/>
                      <a:pt x="32320" y="136436"/>
                      <a:pt x="41997" y="136436"/>
                    </a:cubicBezTo>
                    <a:cubicBezTo>
                      <a:pt x="51674" y="136436"/>
                      <a:pt x="60742" y="139407"/>
                      <a:pt x="69886" y="138264"/>
                    </a:cubicBezTo>
                    <a:cubicBezTo>
                      <a:pt x="79030" y="137121"/>
                      <a:pt x="91298" y="133083"/>
                      <a:pt x="96861" y="129578"/>
                    </a:cubicBezTo>
                    <a:cubicBezTo>
                      <a:pt x="102424" y="126073"/>
                      <a:pt x="101891" y="122050"/>
                      <a:pt x="103262" y="117233"/>
                    </a:cubicBezTo>
                    <a:cubicBezTo>
                      <a:pt x="104634" y="112416"/>
                      <a:pt x="102652" y="107002"/>
                      <a:pt x="105090" y="100677"/>
                    </a:cubicBezTo>
                    <a:cubicBezTo>
                      <a:pt x="107528" y="94353"/>
                      <a:pt x="115835" y="87576"/>
                      <a:pt x="117892" y="79286"/>
                    </a:cubicBezTo>
                    <a:cubicBezTo>
                      <a:pt x="119950" y="70996"/>
                      <a:pt x="117587" y="59718"/>
                      <a:pt x="117435" y="50939"/>
                    </a:cubicBezTo>
                    <a:cubicBezTo>
                      <a:pt x="117283" y="42160"/>
                      <a:pt x="115530" y="34687"/>
                      <a:pt x="116978" y="26610"/>
                    </a:cubicBezTo>
                    <a:cubicBezTo>
                      <a:pt x="118426" y="18533"/>
                      <a:pt x="123836" y="4746"/>
                      <a:pt x="126122" y="2476"/>
                    </a:cubicBezTo>
                    <a:cubicBezTo>
                      <a:pt x="128408" y="206"/>
                      <a:pt x="130847" y="-4991"/>
                      <a:pt x="130694" y="12992"/>
                    </a:cubicBezTo>
                    <a:cubicBezTo>
                      <a:pt x="130542" y="30975"/>
                      <a:pt x="127341" y="88658"/>
                      <a:pt x="125207" y="110375"/>
                    </a:cubicBezTo>
                    <a:cubicBezTo>
                      <a:pt x="123073" y="132092"/>
                      <a:pt x="137399" y="136741"/>
                      <a:pt x="117892" y="143294"/>
                    </a:cubicBezTo>
                    <a:cubicBezTo>
                      <a:pt x="98385" y="149847"/>
                      <a:pt x="25842" y="150532"/>
                      <a:pt x="8164" y="149694"/>
                    </a:cubicBezTo>
                    <a:close/>
                  </a:path>
                </a:pathLst>
              </a:custGeom>
              <a:solidFill>
                <a:schemeClr val="dk1"/>
              </a:solidFill>
              <a:ln>
                <a:noFill/>
              </a:ln>
            </p:spPr>
          </p:sp>
          <p:sp>
            <p:nvSpPr>
              <p:cNvPr id="21" name="Google Shape;21;p4"/>
              <p:cNvSpPr/>
              <p:nvPr/>
            </p:nvSpPr>
            <p:spPr>
              <a:xfrm>
                <a:off x="6278515" y="1865850"/>
                <a:ext cx="2932117" cy="3487218"/>
              </a:xfrm>
              <a:custGeom>
                <a:avLst/>
                <a:gdLst/>
                <a:ahLst/>
                <a:cxnLst/>
                <a:rect l="l" t="t" r="r" b="b"/>
                <a:pathLst>
                  <a:path w="123718" h="147140" extrusionOk="0">
                    <a:moveTo>
                      <a:pt x="1793" y="137655"/>
                    </a:moveTo>
                    <a:cubicBezTo>
                      <a:pt x="3802" y="136131"/>
                      <a:pt x="13133" y="132915"/>
                      <a:pt x="18900" y="131712"/>
                    </a:cubicBezTo>
                    <a:cubicBezTo>
                      <a:pt x="24667" y="130509"/>
                      <a:pt x="30370" y="130513"/>
                      <a:pt x="36396" y="130437"/>
                    </a:cubicBezTo>
                    <a:cubicBezTo>
                      <a:pt x="42422" y="130361"/>
                      <a:pt x="50004" y="131635"/>
                      <a:pt x="55058" y="131254"/>
                    </a:cubicBezTo>
                    <a:cubicBezTo>
                      <a:pt x="60112" y="130873"/>
                      <a:pt x="63097" y="129370"/>
                      <a:pt x="66722" y="128151"/>
                    </a:cubicBezTo>
                    <a:cubicBezTo>
                      <a:pt x="70347" y="126932"/>
                      <a:pt x="72014" y="124472"/>
                      <a:pt x="76809" y="123939"/>
                    </a:cubicBezTo>
                    <a:cubicBezTo>
                      <a:pt x="81604" y="123406"/>
                      <a:pt x="91408" y="126078"/>
                      <a:pt x="95494" y="124951"/>
                    </a:cubicBezTo>
                    <a:cubicBezTo>
                      <a:pt x="99580" y="123824"/>
                      <a:pt x="100630" y="122436"/>
                      <a:pt x="101326" y="117178"/>
                    </a:cubicBezTo>
                    <a:cubicBezTo>
                      <a:pt x="102022" y="111920"/>
                      <a:pt x="99259" y="99592"/>
                      <a:pt x="99669" y="93404"/>
                    </a:cubicBezTo>
                    <a:cubicBezTo>
                      <a:pt x="100079" y="87216"/>
                      <a:pt x="101693" y="84789"/>
                      <a:pt x="103784" y="80048"/>
                    </a:cubicBezTo>
                    <a:cubicBezTo>
                      <a:pt x="105875" y="75307"/>
                      <a:pt x="110095" y="70751"/>
                      <a:pt x="112213" y="64960"/>
                    </a:cubicBezTo>
                    <a:cubicBezTo>
                      <a:pt x="114331" y="59169"/>
                      <a:pt x="115842" y="52159"/>
                      <a:pt x="116490" y="45301"/>
                    </a:cubicBezTo>
                    <a:cubicBezTo>
                      <a:pt x="117138" y="38443"/>
                      <a:pt x="115583" y="29680"/>
                      <a:pt x="116101" y="23812"/>
                    </a:cubicBezTo>
                    <a:cubicBezTo>
                      <a:pt x="116619" y="17945"/>
                      <a:pt x="118369" y="13525"/>
                      <a:pt x="119600" y="10096"/>
                    </a:cubicBezTo>
                    <a:cubicBezTo>
                      <a:pt x="120831" y="6667"/>
                      <a:pt x="122905" y="-5830"/>
                      <a:pt x="123488" y="3238"/>
                    </a:cubicBezTo>
                    <a:cubicBezTo>
                      <a:pt x="124071" y="12306"/>
                      <a:pt x="123164" y="41491"/>
                      <a:pt x="123099" y="64503"/>
                    </a:cubicBezTo>
                    <a:cubicBezTo>
                      <a:pt x="123034" y="87516"/>
                      <a:pt x="124525" y="128435"/>
                      <a:pt x="123099" y="141313"/>
                    </a:cubicBezTo>
                    <a:cubicBezTo>
                      <a:pt x="121674" y="154191"/>
                      <a:pt x="125433" y="141694"/>
                      <a:pt x="114546" y="141770"/>
                    </a:cubicBezTo>
                    <a:cubicBezTo>
                      <a:pt x="103660" y="141846"/>
                      <a:pt x="75730" y="141922"/>
                      <a:pt x="57780" y="141770"/>
                    </a:cubicBezTo>
                    <a:cubicBezTo>
                      <a:pt x="39830" y="141618"/>
                      <a:pt x="16178" y="141542"/>
                      <a:pt x="6847" y="140856"/>
                    </a:cubicBezTo>
                    <a:cubicBezTo>
                      <a:pt x="-2484" y="140170"/>
                      <a:pt x="-216" y="139179"/>
                      <a:pt x="1793" y="137655"/>
                    </a:cubicBezTo>
                    <a:close/>
                  </a:path>
                </a:pathLst>
              </a:custGeom>
              <a:solidFill>
                <a:schemeClr val="dk2"/>
              </a:solidFill>
              <a:ln>
                <a:noFill/>
              </a:ln>
            </p:spPr>
          </p:sp>
        </p:grpSp>
        <p:grpSp>
          <p:nvGrpSpPr>
            <p:cNvPr id="22" name="Google Shape;22;p4"/>
            <p:cNvGrpSpPr/>
            <p:nvPr/>
          </p:nvGrpSpPr>
          <p:grpSpPr>
            <a:xfrm>
              <a:off x="6655685" y="2501200"/>
              <a:ext cx="2534511" cy="2689375"/>
              <a:chOff x="6655685" y="2501200"/>
              <a:chExt cx="2534511" cy="2689375"/>
            </a:xfrm>
          </p:grpSpPr>
          <p:sp>
            <p:nvSpPr>
              <p:cNvPr id="23" name="Google Shape;23;p4"/>
              <p:cNvSpPr/>
              <p:nvPr/>
            </p:nvSpPr>
            <p:spPr>
              <a:xfrm>
                <a:off x="8814625" y="4271896"/>
                <a:ext cx="259346" cy="259350"/>
              </a:xfrm>
              <a:custGeom>
                <a:avLst/>
                <a:gdLst/>
                <a:ahLst/>
                <a:cxnLst/>
                <a:rect l="l" t="t" r="r" b="b"/>
                <a:pathLst>
                  <a:path w="236" h="236" extrusionOk="0">
                    <a:moveTo>
                      <a:pt x="61" y="236"/>
                    </a:moveTo>
                    <a:lnTo>
                      <a:pt x="56" y="139"/>
                    </a:lnTo>
                    <a:lnTo>
                      <a:pt x="0" y="58"/>
                    </a:lnTo>
                    <a:lnTo>
                      <a:pt x="99" y="54"/>
                    </a:lnTo>
                    <a:lnTo>
                      <a:pt x="178" y="0"/>
                    </a:lnTo>
                    <a:lnTo>
                      <a:pt x="182" y="97"/>
                    </a:lnTo>
                    <a:lnTo>
                      <a:pt x="236" y="175"/>
                    </a:lnTo>
                    <a:lnTo>
                      <a:pt x="139" y="179"/>
                    </a:lnTo>
                    <a:lnTo>
                      <a:pt x="61" y="23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4"/>
              <p:cNvSpPr/>
              <p:nvPr/>
            </p:nvSpPr>
            <p:spPr>
              <a:xfrm>
                <a:off x="8825620" y="4835107"/>
                <a:ext cx="248357" cy="248361"/>
              </a:xfrm>
              <a:custGeom>
                <a:avLst/>
                <a:gdLst/>
                <a:ahLst/>
                <a:cxnLst/>
                <a:rect l="l" t="t" r="r" b="b"/>
                <a:pathLst>
                  <a:path w="226" h="226" extrusionOk="0">
                    <a:moveTo>
                      <a:pt x="135" y="226"/>
                    </a:moveTo>
                    <a:lnTo>
                      <a:pt x="80" y="161"/>
                    </a:lnTo>
                    <a:lnTo>
                      <a:pt x="0" y="135"/>
                    </a:lnTo>
                    <a:lnTo>
                      <a:pt x="64" y="80"/>
                    </a:lnTo>
                    <a:lnTo>
                      <a:pt x="91" y="0"/>
                    </a:lnTo>
                    <a:lnTo>
                      <a:pt x="145" y="64"/>
                    </a:lnTo>
                    <a:lnTo>
                      <a:pt x="226" y="90"/>
                    </a:lnTo>
                    <a:lnTo>
                      <a:pt x="161" y="145"/>
                    </a:lnTo>
                    <a:lnTo>
                      <a:pt x="135" y="22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4"/>
              <p:cNvSpPr/>
              <p:nvPr/>
            </p:nvSpPr>
            <p:spPr>
              <a:xfrm>
                <a:off x="8486750" y="5042506"/>
                <a:ext cx="86718" cy="86718"/>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4"/>
              <p:cNvSpPr/>
              <p:nvPr/>
            </p:nvSpPr>
            <p:spPr>
              <a:xfrm>
                <a:off x="8738875" y="3913824"/>
                <a:ext cx="121025" cy="121024"/>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4"/>
              <p:cNvSpPr/>
              <p:nvPr/>
            </p:nvSpPr>
            <p:spPr>
              <a:xfrm>
                <a:off x="7997175" y="4886900"/>
                <a:ext cx="181500" cy="18147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4"/>
              <p:cNvSpPr/>
              <p:nvPr/>
            </p:nvSpPr>
            <p:spPr>
              <a:xfrm>
                <a:off x="8962500" y="3489550"/>
                <a:ext cx="181500" cy="18147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4"/>
              <p:cNvSpPr/>
              <p:nvPr/>
            </p:nvSpPr>
            <p:spPr>
              <a:xfrm rot="4294841">
                <a:off x="7611250" y="5042506"/>
                <a:ext cx="86718" cy="86718"/>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4"/>
              <p:cNvSpPr/>
              <p:nvPr/>
            </p:nvSpPr>
            <p:spPr>
              <a:xfrm rot="3134832">
                <a:off x="7095075" y="5002581"/>
                <a:ext cx="86719" cy="86718"/>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4"/>
              <p:cNvSpPr/>
              <p:nvPr/>
            </p:nvSpPr>
            <p:spPr>
              <a:xfrm rot="2200924">
                <a:off x="6673000" y="5068381"/>
                <a:ext cx="86718" cy="86718"/>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4"/>
              <p:cNvSpPr/>
              <p:nvPr/>
            </p:nvSpPr>
            <p:spPr>
              <a:xfrm rot="911792">
                <a:off x="9055425" y="2969874"/>
                <a:ext cx="121025" cy="121024"/>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4"/>
              <p:cNvSpPr/>
              <p:nvPr/>
            </p:nvSpPr>
            <p:spPr>
              <a:xfrm>
                <a:off x="9080925" y="2501200"/>
                <a:ext cx="70025" cy="7002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4"/>
              <p:cNvSpPr/>
              <p:nvPr/>
            </p:nvSpPr>
            <p:spPr>
              <a:xfrm>
                <a:off x="8825625" y="4648162"/>
                <a:ext cx="70025" cy="7002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4"/>
              <p:cNvSpPr/>
              <p:nvPr/>
            </p:nvSpPr>
            <p:spPr>
              <a:xfrm>
                <a:off x="7349125" y="5120550"/>
                <a:ext cx="70025" cy="7002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pic>
        <p:nvPicPr>
          <p:cNvPr id="2" name="Picture 1">
            <a:extLst>
              <a:ext uri="{FF2B5EF4-FFF2-40B4-BE49-F238E27FC236}">
                <a16:creationId xmlns:a16="http://schemas.microsoft.com/office/drawing/2014/main" id="{94F6C2A7-2C65-D102-A373-87B9A703C384}"/>
              </a:ext>
            </a:extLst>
          </p:cNvPr>
          <p:cNvPicPr>
            <a:picLocks noChangeAspect="1"/>
          </p:cNvPicPr>
          <p:nvPr userDrawn="1"/>
        </p:nvPicPr>
        <p:blipFill>
          <a:blip r:embed="rId2">
            <a:alphaModFix amt="56000"/>
          </a:blip>
          <a:stretch>
            <a:fillRect/>
          </a:stretch>
        </p:blipFill>
        <p:spPr>
          <a:xfrm>
            <a:off x="8147695" y="-76698"/>
            <a:ext cx="1056690" cy="1056690"/>
          </a:xfrm>
          <a:prstGeom prst="rect">
            <a:avLst/>
          </a:prstGeom>
        </p:spPr>
      </p:pic>
      <p:sp>
        <p:nvSpPr>
          <p:cNvPr id="3" name="TextBox 2">
            <a:extLst>
              <a:ext uri="{FF2B5EF4-FFF2-40B4-BE49-F238E27FC236}">
                <a16:creationId xmlns:a16="http://schemas.microsoft.com/office/drawing/2014/main" id="{8879C25A-08EA-618B-BBAF-AD115E4EE131}"/>
              </a:ext>
            </a:extLst>
          </p:cNvPr>
          <p:cNvSpPr txBox="1"/>
          <p:nvPr userDrawn="1"/>
        </p:nvSpPr>
        <p:spPr>
          <a:xfrm>
            <a:off x="1861199" y="4608949"/>
            <a:ext cx="5690866" cy="307777"/>
          </a:xfrm>
          <a:prstGeom prst="rect">
            <a:avLst/>
          </a:prstGeom>
          <a:noFill/>
        </p:spPr>
        <p:txBody>
          <a:bodyPr wrap="square" rtlCol="0" anchor="ctr">
            <a:spAutoFit/>
          </a:bodyPr>
          <a:lstStyle/>
          <a:p>
            <a:pPr algn="ctr"/>
            <a:r>
              <a:rPr lang="en-VN" dirty="0">
                <a:solidFill>
                  <a:srgbClr val="C1C1C1"/>
                </a:solidFill>
                <a:latin typeface="Quicksand" pitchFamily="2" charset="77"/>
              </a:rPr>
              <a:t>Tài liệu được soạn bởi nhóm 6Ps – 039 702 7436</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_TITLE_AND_DESCRIPTION">
    <p:spTree>
      <p:nvGrpSpPr>
        <p:cNvPr id="1" name="Shape 325"/>
        <p:cNvGrpSpPr/>
        <p:nvPr/>
      </p:nvGrpSpPr>
      <p:grpSpPr>
        <a:xfrm>
          <a:off x="0" y="0"/>
          <a:ext cx="0" cy="0"/>
          <a:chOff x="0" y="0"/>
          <a:chExt cx="0" cy="0"/>
        </a:xfrm>
      </p:grpSpPr>
      <p:sp>
        <p:nvSpPr>
          <p:cNvPr id="326" name="Google Shape;326;p9"/>
          <p:cNvSpPr txBox="1">
            <a:spLocks noGrp="1"/>
          </p:cNvSpPr>
          <p:nvPr>
            <p:ph type="title"/>
          </p:nvPr>
        </p:nvSpPr>
        <p:spPr>
          <a:xfrm>
            <a:off x="4576975" y="1535863"/>
            <a:ext cx="3853800" cy="129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300"/>
              <a:buNone/>
              <a:defRPr sz="8900"/>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327" name="Google Shape;327;p9"/>
          <p:cNvSpPr txBox="1">
            <a:spLocks noGrp="1"/>
          </p:cNvSpPr>
          <p:nvPr>
            <p:ph type="subTitle" idx="1"/>
          </p:nvPr>
        </p:nvSpPr>
        <p:spPr>
          <a:xfrm>
            <a:off x="4576975" y="2936538"/>
            <a:ext cx="3853800" cy="671100"/>
          </a:xfrm>
          <a:prstGeom prst="rect">
            <a:avLst/>
          </a:prstGeom>
          <a:solidFill>
            <a:schemeClr val="lt2"/>
          </a:solidFill>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 name="Picture 1">
            <a:extLst>
              <a:ext uri="{FF2B5EF4-FFF2-40B4-BE49-F238E27FC236}">
                <a16:creationId xmlns:a16="http://schemas.microsoft.com/office/drawing/2014/main" id="{2CF26C6F-8548-2ADE-3DDA-49457E81F564}"/>
              </a:ext>
            </a:extLst>
          </p:cNvPr>
          <p:cNvPicPr>
            <a:picLocks noChangeAspect="1"/>
          </p:cNvPicPr>
          <p:nvPr userDrawn="1"/>
        </p:nvPicPr>
        <p:blipFill>
          <a:blip r:embed="rId2">
            <a:alphaModFix amt="56000"/>
          </a:blip>
          <a:stretch>
            <a:fillRect/>
          </a:stretch>
        </p:blipFill>
        <p:spPr>
          <a:xfrm>
            <a:off x="8147695" y="-76698"/>
            <a:ext cx="1056690" cy="105669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66"/>
        <p:cNvGrpSpPr/>
        <p:nvPr/>
      </p:nvGrpSpPr>
      <p:grpSpPr>
        <a:xfrm>
          <a:off x="0" y="0"/>
          <a:ext cx="0" cy="0"/>
          <a:chOff x="0" y="0"/>
          <a:chExt cx="0" cy="0"/>
        </a:xfrm>
      </p:grpSpPr>
      <p:pic>
        <p:nvPicPr>
          <p:cNvPr id="2" name="Picture 1">
            <a:extLst>
              <a:ext uri="{FF2B5EF4-FFF2-40B4-BE49-F238E27FC236}">
                <a16:creationId xmlns:a16="http://schemas.microsoft.com/office/drawing/2014/main" id="{4C23A176-E10B-E2DB-D6EE-0E4931F8A81B}"/>
              </a:ext>
            </a:extLst>
          </p:cNvPr>
          <p:cNvPicPr>
            <a:picLocks noChangeAspect="1"/>
          </p:cNvPicPr>
          <p:nvPr userDrawn="1"/>
        </p:nvPicPr>
        <p:blipFill>
          <a:blip r:embed="rId2">
            <a:alphaModFix amt="56000"/>
          </a:blip>
          <a:stretch>
            <a:fillRect/>
          </a:stretch>
        </p:blipFill>
        <p:spPr>
          <a:xfrm>
            <a:off x="8147695" y="-76698"/>
            <a:ext cx="1056690" cy="105669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only 1">
  <p:cSld name="CUSTOM_10">
    <p:spTree>
      <p:nvGrpSpPr>
        <p:cNvPr id="1" name="Shape 745"/>
        <p:cNvGrpSpPr/>
        <p:nvPr/>
      </p:nvGrpSpPr>
      <p:grpSpPr>
        <a:xfrm>
          <a:off x="0" y="0"/>
          <a:ext cx="0" cy="0"/>
          <a:chOff x="0" y="0"/>
          <a:chExt cx="0" cy="0"/>
        </a:xfrm>
      </p:grpSpPr>
      <p:sp>
        <p:nvSpPr>
          <p:cNvPr id="746" name="Google Shape;746;p17"/>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a:endParaRPr/>
          </a:p>
        </p:txBody>
      </p:sp>
      <p:grpSp>
        <p:nvGrpSpPr>
          <p:cNvPr id="747" name="Google Shape;747;p17"/>
          <p:cNvGrpSpPr/>
          <p:nvPr/>
        </p:nvGrpSpPr>
        <p:grpSpPr>
          <a:xfrm>
            <a:off x="-145211" y="-173995"/>
            <a:ext cx="9403695" cy="5527105"/>
            <a:chOff x="-145211" y="-173995"/>
            <a:chExt cx="9403695" cy="5527105"/>
          </a:xfrm>
        </p:grpSpPr>
        <p:grpSp>
          <p:nvGrpSpPr>
            <p:cNvPr id="748" name="Google Shape;748;p17"/>
            <p:cNvGrpSpPr/>
            <p:nvPr/>
          </p:nvGrpSpPr>
          <p:grpSpPr>
            <a:xfrm>
              <a:off x="6629539" y="2245261"/>
              <a:ext cx="2628945" cy="3107849"/>
              <a:chOff x="6160850" y="1691175"/>
              <a:chExt cx="3097614" cy="3661893"/>
            </a:xfrm>
          </p:grpSpPr>
          <p:grpSp>
            <p:nvGrpSpPr>
              <p:cNvPr id="749" name="Google Shape;749;p17"/>
              <p:cNvGrpSpPr/>
              <p:nvPr/>
            </p:nvGrpSpPr>
            <p:grpSpPr>
              <a:xfrm>
                <a:off x="6160850" y="1691175"/>
                <a:ext cx="3097614" cy="3661893"/>
                <a:chOff x="6160850" y="1691175"/>
                <a:chExt cx="3097614" cy="3661893"/>
              </a:xfrm>
            </p:grpSpPr>
            <p:sp>
              <p:nvSpPr>
                <p:cNvPr id="750" name="Google Shape;750;p17"/>
                <p:cNvSpPr/>
                <p:nvPr/>
              </p:nvSpPr>
              <p:spPr>
                <a:xfrm>
                  <a:off x="6160850" y="1691175"/>
                  <a:ext cx="3097614" cy="3554550"/>
                </a:xfrm>
                <a:custGeom>
                  <a:avLst/>
                  <a:gdLst/>
                  <a:ahLst/>
                  <a:cxnLst/>
                  <a:rect l="l" t="t" r="r" b="b"/>
                  <a:pathLst>
                    <a:path w="130701" h="149981" extrusionOk="0">
                      <a:moveTo>
                        <a:pt x="8164" y="149694"/>
                      </a:moveTo>
                      <a:cubicBezTo>
                        <a:pt x="-9514" y="148856"/>
                        <a:pt x="6183" y="140474"/>
                        <a:pt x="11822" y="138264"/>
                      </a:cubicBezTo>
                      <a:cubicBezTo>
                        <a:pt x="17461" y="136054"/>
                        <a:pt x="32320" y="136436"/>
                        <a:pt x="41997" y="136436"/>
                      </a:cubicBezTo>
                      <a:cubicBezTo>
                        <a:pt x="51674" y="136436"/>
                        <a:pt x="60742" y="139407"/>
                        <a:pt x="69886" y="138264"/>
                      </a:cubicBezTo>
                      <a:cubicBezTo>
                        <a:pt x="79030" y="137121"/>
                        <a:pt x="91298" y="133083"/>
                        <a:pt x="96861" y="129578"/>
                      </a:cubicBezTo>
                      <a:cubicBezTo>
                        <a:pt x="102424" y="126073"/>
                        <a:pt x="101891" y="122050"/>
                        <a:pt x="103262" y="117233"/>
                      </a:cubicBezTo>
                      <a:cubicBezTo>
                        <a:pt x="104634" y="112416"/>
                        <a:pt x="102652" y="107002"/>
                        <a:pt x="105090" y="100677"/>
                      </a:cubicBezTo>
                      <a:cubicBezTo>
                        <a:pt x="107528" y="94353"/>
                        <a:pt x="115835" y="87576"/>
                        <a:pt x="117892" y="79286"/>
                      </a:cubicBezTo>
                      <a:cubicBezTo>
                        <a:pt x="119950" y="70996"/>
                        <a:pt x="117587" y="59718"/>
                        <a:pt x="117435" y="50939"/>
                      </a:cubicBezTo>
                      <a:cubicBezTo>
                        <a:pt x="117283" y="42160"/>
                        <a:pt x="115530" y="34687"/>
                        <a:pt x="116978" y="26610"/>
                      </a:cubicBezTo>
                      <a:cubicBezTo>
                        <a:pt x="118426" y="18533"/>
                        <a:pt x="123836" y="4746"/>
                        <a:pt x="126122" y="2476"/>
                      </a:cubicBezTo>
                      <a:cubicBezTo>
                        <a:pt x="128408" y="206"/>
                        <a:pt x="130847" y="-4991"/>
                        <a:pt x="130694" y="12992"/>
                      </a:cubicBezTo>
                      <a:cubicBezTo>
                        <a:pt x="130542" y="30975"/>
                        <a:pt x="127341" y="88658"/>
                        <a:pt x="125207" y="110375"/>
                      </a:cubicBezTo>
                      <a:cubicBezTo>
                        <a:pt x="123073" y="132092"/>
                        <a:pt x="137399" y="136741"/>
                        <a:pt x="117892" y="143294"/>
                      </a:cubicBezTo>
                      <a:cubicBezTo>
                        <a:pt x="98385" y="149847"/>
                        <a:pt x="25842" y="150532"/>
                        <a:pt x="8164" y="149694"/>
                      </a:cubicBezTo>
                      <a:close/>
                    </a:path>
                  </a:pathLst>
                </a:custGeom>
                <a:solidFill>
                  <a:schemeClr val="dk1"/>
                </a:solidFill>
                <a:ln>
                  <a:noFill/>
                </a:ln>
              </p:spPr>
            </p:sp>
            <p:sp>
              <p:nvSpPr>
                <p:cNvPr id="751" name="Google Shape;751;p17"/>
                <p:cNvSpPr/>
                <p:nvPr/>
              </p:nvSpPr>
              <p:spPr>
                <a:xfrm>
                  <a:off x="6278515" y="1865850"/>
                  <a:ext cx="2932117" cy="3487218"/>
                </a:xfrm>
                <a:custGeom>
                  <a:avLst/>
                  <a:gdLst/>
                  <a:ahLst/>
                  <a:cxnLst/>
                  <a:rect l="l" t="t" r="r" b="b"/>
                  <a:pathLst>
                    <a:path w="123718" h="147140" extrusionOk="0">
                      <a:moveTo>
                        <a:pt x="1793" y="137655"/>
                      </a:moveTo>
                      <a:cubicBezTo>
                        <a:pt x="3802" y="136131"/>
                        <a:pt x="13133" y="132915"/>
                        <a:pt x="18900" y="131712"/>
                      </a:cubicBezTo>
                      <a:cubicBezTo>
                        <a:pt x="24667" y="130509"/>
                        <a:pt x="30370" y="130513"/>
                        <a:pt x="36396" y="130437"/>
                      </a:cubicBezTo>
                      <a:cubicBezTo>
                        <a:pt x="42422" y="130361"/>
                        <a:pt x="50004" y="131635"/>
                        <a:pt x="55058" y="131254"/>
                      </a:cubicBezTo>
                      <a:cubicBezTo>
                        <a:pt x="60112" y="130873"/>
                        <a:pt x="63097" y="129370"/>
                        <a:pt x="66722" y="128151"/>
                      </a:cubicBezTo>
                      <a:cubicBezTo>
                        <a:pt x="70347" y="126932"/>
                        <a:pt x="72014" y="124472"/>
                        <a:pt x="76809" y="123939"/>
                      </a:cubicBezTo>
                      <a:cubicBezTo>
                        <a:pt x="81604" y="123406"/>
                        <a:pt x="91408" y="126078"/>
                        <a:pt x="95494" y="124951"/>
                      </a:cubicBezTo>
                      <a:cubicBezTo>
                        <a:pt x="99580" y="123824"/>
                        <a:pt x="100630" y="122436"/>
                        <a:pt x="101326" y="117178"/>
                      </a:cubicBezTo>
                      <a:cubicBezTo>
                        <a:pt x="102022" y="111920"/>
                        <a:pt x="99259" y="99592"/>
                        <a:pt x="99669" y="93404"/>
                      </a:cubicBezTo>
                      <a:cubicBezTo>
                        <a:pt x="100079" y="87216"/>
                        <a:pt x="101693" y="84789"/>
                        <a:pt x="103784" y="80048"/>
                      </a:cubicBezTo>
                      <a:cubicBezTo>
                        <a:pt x="105875" y="75307"/>
                        <a:pt x="110095" y="70751"/>
                        <a:pt x="112213" y="64960"/>
                      </a:cubicBezTo>
                      <a:cubicBezTo>
                        <a:pt x="114331" y="59169"/>
                        <a:pt x="115842" y="52159"/>
                        <a:pt x="116490" y="45301"/>
                      </a:cubicBezTo>
                      <a:cubicBezTo>
                        <a:pt x="117138" y="38443"/>
                        <a:pt x="115583" y="29680"/>
                        <a:pt x="116101" y="23812"/>
                      </a:cubicBezTo>
                      <a:cubicBezTo>
                        <a:pt x="116619" y="17945"/>
                        <a:pt x="118369" y="13525"/>
                        <a:pt x="119600" y="10096"/>
                      </a:cubicBezTo>
                      <a:cubicBezTo>
                        <a:pt x="120831" y="6667"/>
                        <a:pt x="122905" y="-5830"/>
                        <a:pt x="123488" y="3238"/>
                      </a:cubicBezTo>
                      <a:cubicBezTo>
                        <a:pt x="124071" y="12306"/>
                        <a:pt x="123164" y="41491"/>
                        <a:pt x="123099" y="64503"/>
                      </a:cubicBezTo>
                      <a:cubicBezTo>
                        <a:pt x="123034" y="87516"/>
                        <a:pt x="124525" y="128435"/>
                        <a:pt x="123099" y="141313"/>
                      </a:cubicBezTo>
                      <a:cubicBezTo>
                        <a:pt x="121674" y="154191"/>
                        <a:pt x="125433" y="141694"/>
                        <a:pt x="114546" y="141770"/>
                      </a:cubicBezTo>
                      <a:cubicBezTo>
                        <a:pt x="103660" y="141846"/>
                        <a:pt x="75730" y="141922"/>
                        <a:pt x="57780" y="141770"/>
                      </a:cubicBezTo>
                      <a:cubicBezTo>
                        <a:pt x="39830" y="141618"/>
                        <a:pt x="16178" y="141542"/>
                        <a:pt x="6847" y="140856"/>
                      </a:cubicBezTo>
                      <a:cubicBezTo>
                        <a:pt x="-2484" y="140170"/>
                        <a:pt x="-216" y="139179"/>
                        <a:pt x="1793" y="137655"/>
                      </a:cubicBezTo>
                      <a:close/>
                    </a:path>
                  </a:pathLst>
                </a:custGeom>
                <a:solidFill>
                  <a:schemeClr val="dk2"/>
                </a:solidFill>
                <a:ln>
                  <a:noFill/>
                </a:ln>
              </p:spPr>
            </p:sp>
          </p:grpSp>
          <p:grpSp>
            <p:nvGrpSpPr>
              <p:cNvPr id="752" name="Google Shape;752;p17"/>
              <p:cNvGrpSpPr/>
              <p:nvPr/>
            </p:nvGrpSpPr>
            <p:grpSpPr>
              <a:xfrm>
                <a:off x="6655685" y="2501200"/>
                <a:ext cx="2534511" cy="2689375"/>
                <a:chOff x="6655685" y="2501200"/>
                <a:chExt cx="2534511" cy="2689375"/>
              </a:xfrm>
            </p:grpSpPr>
            <p:sp>
              <p:nvSpPr>
                <p:cNvPr id="753" name="Google Shape;753;p17"/>
                <p:cNvSpPr/>
                <p:nvPr/>
              </p:nvSpPr>
              <p:spPr>
                <a:xfrm>
                  <a:off x="8814625" y="4271896"/>
                  <a:ext cx="259346" cy="259350"/>
                </a:xfrm>
                <a:custGeom>
                  <a:avLst/>
                  <a:gdLst/>
                  <a:ahLst/>
                  <a:cxnLst/>
                  <a:rect l="l" t="t" r="r" b="b"/>
                  <a:pathLst>
                    <a:path w="236" h="236" extrusionOk="0">
                      <a:moveTo>
                        <a:pt x="61" y="236"/>
                      </a:moveTo>
                      <a:lnTo>
                        <a:pt x="56" y="139"/>
                      </a:lnTo>
                      <a:lnTo>
                        <a:pt x="0" y="58"/>
                      </a:lnTo>
                      <a:lnTo>
                        <a:pt x="99" y="54"/>
                      </a:lnTo>
                      <a:lnTo>
                        <a:pt x="178" y="0"/>
                      </a:lnTo>
                      <a:lnTo>
                        <a:pt x="182" y="97"/>
                      </a:lnTo>
                      <a:lnTo>
                        <a:pt x="236" y="175"/>
                      </a:lnTo>
                      <a:lnTo>
                        <a:pt x="139" y="179"/>
                      </a:lnTo>
                      <a:lnTo>
                        <a:pt x="61" y="23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17"/>
                <p:cNvSpPr/>
                <p:nvPr/>
              </p:nvSpPr>
              <p:spPr>
                <a:xfrm>
                  <a:off x="8825620" y="4835107"/>
                  <a:ext cx="248357" cy="248361"/>
                </a:xfrm>
                <a:custGeom>
                  <a:avLst/>
                  <a:gdLst/>
                  <a:ahLst/>
                  <a:cxnLst/>
                  <a:rect l="l" t="t" r="r" b="b"/>
                  <a:pathLst>
                    <a:path w="226" h="226" extrusionOk="0">
                      <a:moveTo>
                        <a:pt x="135" y="226"/>
                      </a:moveTo>
                      <a:lnTo>
                        <a:pt x="80" y="161"/>
                      </a:lnTo>
                      <a:lnTo>
                        <a:pt x="0" y="135"/>
                      </a:lnTo>
                      <a:lnTo>
                        <a:pt x="64" y="80"/>
                      </a:lnTo>
                      <a:lnTo>
                        <a:pt x="91" y="0"/>
                      </a:lnTo>
                      <a:lnTo>
                        <a:pt x="145" y="64"/>
                      </a:lnTo>
                      <a:lnTo>
                        <a:pt x="226" y="90"/>
                      </a:lnTo>
                      <a:lnTo>
                        <a:pt x="161" y="145"/>
                      </a:lnTo>
                      <a:lnTo>
                        <a:pt x="135" y="22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17"/>
                <p:cNvSpPr/>
                <p:nvPr/>
              </p:nvSpPr>
              <p:spPr>
                <a:xfrm>
                  <a:off x="8486750" y="5042506"/>
                  <a:ext cx="86718" cy="86718"/>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6" name="Google Shape;756;p17"/>
                <p:cNvSpPr/>
                <p:nvPr/>
              </p:nvSpPr>
              <p:spPr>
                <a:xfrm>
                  <a:off x="8738875" y="3913824"/>
                  <a:ext cx="121025" cy="121024"/>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7" name="Google Shape;757;p17"/>
                <p:cNvSpPr/>
                <p:nvPr/>
              </p:nvSpPr>
              <p:spPr>
                <a:xfrm>
                  <a:off x="7997175" y="4886900"/>
                  <a:ext cx="181500" cy="18147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8" name="Google Shape;758;p17"/>
                <p:cNvSpPr/>
                <p:nvPr/>
              </p:nvSpPr>
              <p:spPr>
                <a:xfrm>
                  <a:off x="8962500" y="3489550"/>
                  <a:ext cx="181500" cy="18147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9" name="Google Shape;759;p17"/>
                <p:cNvSpPr/>
                <p:nvPr/>
              </p:nvSpPr>
              <p:spPr>
                <a:xfrm rot="4294841">
                  <a:off x="7611250" y="5042506"/>
                  <a:ext cx="86718" cy="86718"/>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0" name="Google Shape;760;p17"/>
                <p:cNvSpPr/>
                <p:nvPr/>
              </p:nvSpPr>
              <p:spPr>
                <a:xfrm rot="3134832">
                  <a:off x="7095075" y="5002581"/>
                  <a:ext cx="86719" cy="86718"/>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1" name="Google Shape;761;p17"/>
                <p:cNvSpPr/>
                <p:nvPr/>
              </p:nvSpPr>
              <p:spPr>
                <a:xfrm rot="2200924">
                  <a:off x="6673000" y="5068381"/>
                  <a:ext cx="86718" cy="86718"/>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2" name="Google Shape;762;p17"/>
                <p:cNvSpPr/>
                <p:nvPr/>
              </p:nvSpPr>
              <p:spPr>
                <a:xfrm rot="911792">
                  <a:off x="9055425" y="2969874"/>
                  <a:ext cx="121025" cy="121024"/>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3" name="Google Shape;763;p17"/>
                <p:cNvSpPr/>
                <p:nvPr/>
              </p:nvSpPr>
              <p:spPr>
                <a:xfrm>
                  <a:off x="9080925" y="2501200"/>
                  <a:ext cx="70025" cy="7002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4" name="Google Shape;764;p17"/>
                <p:cNvSpPr/>
                <p:nvPr/>
              </p:nvSpPr>
              <p:spPr>
                <a:xfrm>
                  <a:off x="8825625" y="4648162"/>
                  <a:ext cx="70025" cy="7002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5" name="Google Shape;765;p17"/>
                <p:cNvSpPr/>
                <p:nvPr/>
              </p:nvSpPr>
              <p:spPr>
                <a:xfrm>
                  <a:off x="7349125" y="5120550"/>
                  <a:ext cx="70025" cy="7002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66" name="Google Shape;766;p17"/>
            <p:cNvGrpSpPr/>
            <p:nvPr/>
          </p:nvGrpSpPr>
          <p:grpSpPr>
            <a:xfrm flipH="1">
              <a:off x="-145211" y="-173995"/>
              <a:ext cx="1380903" cy="1260297"/>
              <a:chOff x="7508911" y="-242596"/>
              <a:chExt cx="1792450" cy="1635900"/>
            </a:xfrm>
          </p:grpSpPr>
          <p:sp>
            <p:nvSpPr>
              <p:cNvPr id="767" name="Google Shape;767;p17"/>
              <p:cNvSpPr/>
              <p:nvPr/>
            </p:nvSpPr>
            <p:spPr>
              <a:xfrm>
                <a:off x="7508911" y="-242596"/>
                <a:ext cx="1702275" cy="1615950"/>
              </a:xfrm>
              <a:custGeom>
                <a:avLst/>
                <a:gdLst/>
                <a:ahLst/>
                <a:cxnLst/>
                <a:rect l="l" t="t" r="r" b="b"/>
                <a:pathLst>
                  <a:path w="68091" h="64638" extrusionOk="0">
                    <a:moveTo>
                      <a:pt x="79" y="7984"/>
                    </a:moveTo>
                    <a:cubicBezTo>
                      <a:pt x="-438" y="11206"/>
                      <a:pt x="1549" y="16037"/>
                      <a:pt x="7492" y="19542"/>
                    </a:cubicBezTo>
                    <a:cubicBezTo>
                      <a:pt x="13436" y="23047"/>
                      <a:pt x="29314" y="22905"/>
                      <a:pt x="35740" y="29015"/>
                    </a:cubicBezTo>
                    <a:cubicBezTo>
                      <a:pt x="42166" y="35125"/>
                      <a:pt x="42809" y="50342"/>
                      <a:pt x="46048" y="56204"/>
                    </a:cubicBezTo>
                    <a:cubicBezTo>
                      <a:pt x="49287" y="62066"/>
                      <a:pt x="51939" y="63387"/>
                      <a:pt x="55174" y="64189"/>
                    </a:cubicBezTo>
                    <a:cubicBezTo>
                      <a:pt x="58409" y="64992"/>
                      <a:pt x="63592" y="65129"/>
                      <a:pt x="65458" y="61019"/>
                    </a:cubicBezTo>
                    <a:cubicBezTo>
                      <a:pt x="67325" y="56909"/>
                      <a:pt x="66373" y="48751"/>
                      <a:pt x="66373" y="39531"/>
                    </a:cubicBezTo>
                    <a:cubicBezTo>
                      <a:pt x="66373" y="30311"/>
                      <a:pt x="70792" y="11870"/>
                      <a:pt x="65458" y="5698"/>
                    </a:cubicBezTo>
                    <a:cubicBezTo>
                      <a:pt x="60124" y="-474"/>
                      <a:pt x="43513" y="3412"/>
                      <a:pt x="34369" y="2498"/>
                    </a:cubicBezTo>
                    <a:cubicBezTo>
                      <a:pt x="25225" y="1584"/>
                      <a:pt x="16309" y="-702"/>
                      <a:pt x="10594" y="212"/>
                    </a:cubicBezTo>
                    <a:cubicBezTo>
                      <a:pt x="4879" y="1126"/>
                      <a:pt x="596" y="4762"/>
                      <a:pt x="79" y="7984"/>
                    </a:cubicBezTo>
                    <a:close/>
                  </a:path>
                </a:pathLst>
              </a:custGeom>
              <a:solidFill>
                <a:schemeClr val="dk1"/>
              </a:solidFill>
              <a:ln>
                <a:noFill/>
              </a:ln>
            </p:spPr>
          </p:sp>
          <p:sp>
            <p:nvSpPr>
              <p:cNvPr id="768" name="Google Shape;768;p17"/>
              <p:cNvSpPr/>
              <p:nvPr/>
            </p:nvSpPr>
            <p:spPr>
              <a:xfrm>
                <a:off x="7599086" y="-222646"/>
                <a:ext cx="1702275" cy="1615950"/>
              </a:xfrm>
              <a:custGeom>
                <a:avLst/>
                <a:gdLst/>
                <a:ahLst/>
                <a:cxnLst/>
                <a:rect l="l" t="t" r="r" b="b"/>
                <a:pathLst>
                  <a:path w="68091" h="64638" extrusionOk="0">
                    <a:moveTo>
                      <a:pt x="79" y="7984"/>
                    </a:moveTo>
                    <a:cubicBezTo>
                      <a:pt x="-438" y="11206"/>
                      <a:pt x="1549" y="16037"/>
                      <a:pt x="7492" y="19542"/>
                    </a:cubicBezTo>
                    <a:cubicBezTo>
                      <a:pt x="13436" y="23047"/>
                      <a:pt x="29314" y="22905"/>
                      <a:pt x="35740" y="29015"/>
                    </a:cubicBezTo>
                    <a:cubicBezTo>
                      <a:pt x="42166" y="35125"/>
                      <a:pt x="42809" y="50342"/>
                      <a:pt x="46048" y="56204"/>
                    </a:cubicBezTo>
                    <a:cubicBezTo>
                      <a:pt x="49287" y="62066"/>
                      <a:pt x="51939" y="63387"/>
                      <a:pt x="55174" y="64189"/>
                    </a:cubicBezTo>
                    <a:cubicBezTo>
                      <a:pt x="58409" y="64992"/>
                      <a:pt x="63592" y="65129"/>
                      <a:pt x="65458" y="61019"/>
                    </a:cubicBezTo>
                    <a:cubicBezTo>
                      <a:pt x="67325" y="56909"/>
                      <a:pt x="66373" y="48751"/>
                      <a:pt x="66373" y="39531"/>
                    </a:cubicBezTo>
                    <a:cubicBezTo>
                      <a:pt x="66373" y="30311"/>
                      <a:pt x="70792" y="11870"/>
                      <a:pt x="65458" y="5698"/>
                    </a:cubicBezTo>
                    <a:cubicBezTo>
                      <a:pt x="60124" y="-474"/>
                      <a:pt x="43513" y="3412"/>
                      <a:pt x="34369" y="2498"/>
                    </a:cubicBezTo>
                    <a:cubicBezTo>
                      <a:pt x="25225" y="1584"/>
                      <a:pt x="16309" y="-702"/>
                      <a:pt x="10594" y="212"/>
                    </a:cubicBezTo>
                    <a:cubicBezTo>
                      <a:pt x="4879" y="1126"/>
                      <a:pt x="596" y="4762"/>
                      <a:pt x="79" y="7984"/>
                    </a:cubicBezTo>
                    <a:close/>
                  </a:path>
                </a:pathLst>
              </a:custGeom>
              <a:solidFill>
                <a:schemeClr val="dk2"/>
              </a:solidFill>
              <a:ln>
                <a:noFill/>
              </a:ln>
            </p:spPr>
          </p:sp>
          <p:sp>
            <p:nvSpPr>
              <p:cNvPr id="769" name="Google Shape;769;p17"/>
              <p:cNvSpPr/>
              <p:nvPr/>
            </p:nvSpPr>
            <p:spPr>
              <a:xfrm rot="-5400000">
                <a:off x="8366352" y="98283"/>
                <a:ext cx="223008" cy="223012"/>
              </a:xfrm>
              <a:custGeom>
                <a:avLst/>
                <a:gdLst/>
                <a:ahLst/>
                <a:cxnLst/>
                <a:rect l="l" t="t" r="r" b="b"/>
                <a:pathLst>
                  <a:path w="236" h="236" extrusionOk="0">
                    <a:moveTo>
                      <a:pt x="61" y="236"/>
                    </a:moveTo>
                    <a:lnTo>
                      <a:pt x="56" y="139"/>
                    </a:lnTo>
                    <a:lnTo>
                      <a:pt x="0" y="58"/>
                    </a:lnTo>
                    <a:lnTo>
                      <a:pt x="99" y="54"/>
                    </a:lnTo>
                    <a:lnTo>
                      <a:pt x="178" y="0"/>
                    </a:lnTo>
                    <a:lnTo>
                      <a:pt x="182" y="97"/>
                    </a:lnTo>
                    <a:lnTo>
                      <a:pt x="236" y="175"/>
                    </a:lnTo>
                    <a:lnTo>
                      <a:pt x="139" y="179"/>
                    </a:lnTo>
                    <a:lnTo>
                      <a:pt x="61" y="23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0" name="Google Shape;770;p17"/>
              <p:cNvSpPr/>
              <p:nvPr/>
            </p:nvSpPr>
            <p:spPr>
              <a:xfrm rot="-5400000">
                <a:off x="8905098" y="119766"/>
                <a:ext cx="213558" cy="213562"/>
              </a:xfrm>
              <a:custGeom>
                <a:avLst/>
                <a:gdLst/>
                <a:ahLst/>
                <a:cxnLst/>
                <a:rect l="l" t="t" r="r" b="b"/>
                <a:pathLst>
                  <a:path w="226" h="226" extrusionOk="0">
                    <a:moveTo>
                      <a:pt x="135" y="226"/>
                    </a:moveTo>
                    <a:lnTo>
                      <a:pt x="80" y="161"/>
                    </a:lnTo>
                    <a:lnTo>
                      <a:pt x="0" y="135"/>
                    </a:lnTo>
                    <a:lnTo>
                      <a:pt x="64" y="80"/>
                    </a:lnTo>
                    <a:lnTo>
                      <a:pt x="91" y="0"/>
                    </a:lnTo>
                    <a:lnTo>
                      <a:pt x="145" y="64"/>
                    </a:lnTo>
                    <a:lnTo>
                      <a:pt x="226" y="90"/>
                    </a:lnTo>
                    <a:lnTo>
                      <a:pt x="161" y="145"/>
                    </a:lnTo>
                    <a:lnTo>
                      <a:pt x="135" y="22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1" name="Google Shape;771;p17"/>
              <p:cNvSpPr/>
              <p:nvPr/>
            </p:nvSpPr>
            <p:spPr>
              <a:xfrm rot="-5400000">
                <a:off x="8842836" y="472123"/>
                <a:ext cx="74568" cy="74568"/>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2" name="Google Shape;772;p17"/>
              <p:cNvSpPr/>
              <p:nvPr/>
            </p:nvSpPr>
            <p:spPr>
              <a:xfrm rot="-5400000">
                <a:off x="8136999" y="202649"/>
                <a:ext cx="104067" cy="104067"/>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3" name="Google Shape;773;p17"/>
              <p:cNvSpPr/>
              <p:nvPr/>
            </p:nvSpPr>
            <p:spPr>
              <a:xfrm rot="-5400000">
                <a:off x="8979622" y="653360"/>
                <a:ext cx="156069" cy="156048"/>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4" name="Google Shape;774;p17"/>
              <p:cNvSpPr/>
              <p:nvPr/>
            </p:nvSpPr>
            <p:spPr>
              <a:xfrm rot="-1105165">
                <a:off x="9006911" y="1252502"/>
                <a:ext cx="74568" cy="74568"/>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5" name="Google Shape;775;p17"/>
              <p:cNvSpPr/>
              <p:nvPr/>
            </p:nvSpPr>
            <p:spPr>
              <a:xfrm rot="-5400000">
                <a:off x="8717120" y="75446"/>
                <a:ext cx="60213" cy="60213"/>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6" name="Google Shape;776;p17"/>
              <p:cNvSpPr/>
              <p:nvPr/>
            </p:nvSpPr>
            <p:spPr>
              <a:xfrm rot="-5400000">
                <a:off x="7737321" y="46589"/>
                <a:ext cx="156069" cy="156048"/>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7" name="Google Shape;777;p17"/>
              <p:cNvSpPr/>
              <p:nvPr/>
            </p:nvSpPr>
            <p:spPr>
              <a:xfrm rot="-5400000">
                <a:off x="8585220" y="479296"/>
                <a:ext cx="60213" cy="60213"/>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778;p17"/>
              <p:cNvSpPr/>
              <p:nvPr/>
            </p:nvSpPr>
            <p:spPr>
              <a:xfrm rot="-5400000">
                <a:off x="8738749" y="755637"/>
                <a:ext cx="104067" cy="104067"/>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17"/>
              <p:cNvSpPr/>
              <p:nvPr/>
            </p:nvSpPr>
            <p:spPr>
              <a:xfrm rot="-7398719">
                <a:off x="8852727" y="922433"/>
                <a:ext cx="223007" cy="223012"/>
              </a:xfrm>
              <a:custGeom>
                <a:avLst/>
                <a:gdLst/>
                <a:ahLst/>
                <a:cxnLst/>
                <a:rect l="l" t="t" r="r" b="b"/>
                <a:pathLst>
                  <a:path w="236" h="236" extrusionOk="0">
                    <a:moveTo>
                      <a:pt x="61" y="236"/>
                    </a:moveTo>
                    <a:lnTo>
                      <a:pt x="56" y="139"/>
                    </a:lnTo>
                    <a:lnTo>
                      <a:pt x="0" y="58"/>
                    </a:lnTo>
                    <a:lnTo>
                      <a:pt x="99" y="54"/>
                    </a:lnTo>
                    <a:lnTo>
                      <a:pt x="178" y="0"/>
                    </a:lnTo>
                    <a:lnTo>
                      <a:pt x="182" y="97"/>
                    </a:lnTo>
                    <a:lnTo>
                      <a:pt x="236" y="175"/>
                    </a:lnTo>
                    <a:lnTo>
                      <a:pt x="139" y="179"/>
                    </a:lnTo>
                    <a:lnTo>
                      <a:pt x="61" y="23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17"/>
              <p:cNvSpPr/>
              <p:nvPr/>
            </p:nvSpPr>
            <p:spPr>
              <a:xfrm rot="-5400000">
                <a:off x="8009870" y="52621"/>
                <a:ext cx="60213" cy="60213"/>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pic>
        <p:nvPicPr>
          <p:cNvPr id="2" name="Picture 1">
            <a:extLst>
              <a:ext uri="{FF2B5EF4-FFF2-40B4-BE49-F238E27FC236}">
                <a16:creationId xmlns:a16="http://schemas.microsoft.com/office/drawing/2014/main" id="{19CE106C-BF7A-58AB-A221-1C31387022F6}"/>
              </a:ext>
            </a:extLst>
          </p:cNvPr>
          <p:cNvPicPr>
            <a:picLocks noChangeAspect="1"/>
          </p:cNvPicPr>
          <p:nvPr userDrawn="1"/>
        </p:nvPicPr>
        <p:blipFill>
          <a:blip r:embed="rId2">
            <a:alphaModFix amt="56000"/>
          </a:blip>
          <a:stretch>
            <a:fillRect/>
          </a:stretch>
        </p:blipFill>
        <p:spPr>
          <a:xfrm>
            <a:off x="8147695" y="-76698"/>
            <a:ext cx="1056690" cy="105669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only 2">
  <p:cSld name="CUSTOM_10_1">
    <p:spTree>
      <p:nvGrpSpPr>
        <p:cNvPr id="1" name="Shape 781"/>
        <p:cNvGrpSpPr/>
        <p:nvPr/>
      </p:nvGrpSpPr>
      <p:grpSpPr>
        <a:xfrm>
          <a:off x="0" y="0"/>
          <a:ext cx="0" cy="0"/>
          <a:chOff x="0" y="0"/>
          <a:chExt cx="0" cy="0"/>
        </a:xfrm>
      </p:grpSpPr>
      <p:sp>
        <p:nvSpPr>
          <p:cNvPr id="782" name="Google Shape;782;p18"/>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grpSp>
        <p:nvGrpSpPr>
          <p:cNvPr id="783" name="Google Shape;783;p18"/>
          <p:cNvGrpSpPr/>
          <p:nvPr/>
        </p:nvGrpSpPr>
        <p:grpSpPr>
          <a:xfrm>
            <a:off x="-430138" y="3947567"/>
            <a:ext cx="9757113" cy="1546607"/>
            <a:chOff x="-430138" y="3947567"/>
            <a:chExt cx="9757113" cy="1546607"/>
          </a:xfrm>
        </p:grpSpPr>
        <p:grpSp>
          <p:nvGrpSpPr>
            <p:cNvPr id="784" name="Google Shape;784;p18"/>
            <p:cNvGrpSpPr/>
            <p:nvPr/>
          </p:nvGrpSpPr>
          <p:grpSpPr>
            <a:xfrm flipH="1">
              <a:off x="-217049" y="4162115"/>
              <a:ext cx="9544023" cy="1117497"/>
              <a:chOff x="-188446" y="4129975"/>
              <a:chExt cx="9722925" cy="1138445"/>
            </a:xfrm>
          </p:grpSpPr>
          <p:sp>
            <p:nvSpPr>
              <p:cNvPr id="785" name="Google Shape;785;p18"/>
              <p:cNvSpPr/>
              <p:nvPr/>
            </p:nvSpPr>
            <p:spPr>
              <a:xfrm>
                <a:off x="-188446" y="4129975"/>
                <a:ext cx="9722925" cy="1036125"/>
              </a:xfrm>
              <a:custGeom>
                <a:avLst/>
                <a:gdLst/>
                <a:ahLst/>
                <a:cxnLst/>
                <a:rect l="l" t="t" r="r" b="b"/>
                <a:pathLst>
                  <a:path w="388917" h="50934" extrusionOk="0">
                    <a:moveTo>
                      <a:pt x="386005" y="27914"/>
                    </a:moveTo>
                    <a:cubicBezTo>
                      <a:pt x="384191" y="20173"/>
                      <a:pt x="384182" y="4"/>
                      <a:pt x="376045" y="0"/>
                    </a:cubicBezTo>
                    <a:cubicBezTo>
                      <a:pt x="367908" y="-4"/>
                      <a:pt x="351585" y="23774"/>
                      <a:pt x="337183" y="27889"/>
                    </a:cubicBezTo>
                    <a:cubicBezTo>
                      <a:pt x="322781" y="32004"/>
                      <a:pt x="305789" y="23192"/>
                      <a:pt x="289634" y="24689"/>
                    </a:cubicBezTo>
                    <a:cubicBezTo>
                      <a:pt x="273480" y="26186"/>
                      <a:pt x="254048" y="34002"/>
                      <a:pt x="240256" y="36870"/>
                    </a:cubicBezTo>
                    <a:cubicBezTo>
                      <a:pt x="226464" y="39738"/>
                      <a:pt x="217778" y="40680"/>
                      <a:pt x="206881" y="41899"/>
                    </a:cubicBezTo>
                    <a:cubicBezTo>
                      <a:pt x="195985" y="43118"/>
                      <a:pt x="184402" y="43728"/>
                      <a:pt x="174877" y="44185"/>
                    </a:cubicBezTo>
                    <a:cubicBezTo>
                      <a:pt x="165352" y="44642"/>
                      <a:pt x="159713" y="44413"/>
                      <a:pt x="149731" y="44642"/>
                    </a:cubicBezTo>
                    <a:cubicBezTo>
                      <a:pt x="139749" y="44871"/>
                      <a:pt x="124052" y="45481"/>
                      <a:pt x="114984" y="45557"/>
                    </a:cubicBezTo>
                    <a:cubicBezTo>
                      <a:pt x="105916" y="45633"/>
                      <a:pt x="100963" y="45405"/>
                      <a:pt x="95324" y="45100"/>
                    </a:cubicBezTo>
                    <a:cubicBezTo>
                      <a:pt x="89685" y="44795"/>
                      <a:pt x="86333" y="44566"/>
                      <a:pt x="81151" y="43728"/>
                    </a:cubicBezTo>
                    <a:cubicBezTo>
                      <a:pt x="75969" y="42890"/>
                      <a:pt x="69644" y="41948"/>
                      <a:pt x="64234" y="40070"/>
                    </a:cubicBezTo>
                    <a:cubicBezTo>
                      <a:pt x="58824" y="38192"/>
                      <a:pt x="54100" y="35025"/>
                      <a:pt x="48690" y="32461"/>
                    </a:cubicBezTo>
                    <a:cubicBezTo>
                      <a:pt x="43280" y="29898"/>
                      <a:pt x="37412" y="26518"/>
                      <a:pt x="31773" y="24689"/>
                    </a:cubicBezTo>
                    <a:cubicBezTo>
                      <a:pt x="26134" y="22860"/>
                      <a:pt x="19154" y="21723"/>
                      <a:pt x="14857" y="21488"/>
                    </a:cubicBezTo>
                    <a:cubicBezTo>
                      <a:pt x="10560" y="21253"/>
                      <a:pt x="8351" y="21833"/>
                      <a:pt x="5989" y="23281"/>
                    </a:cubicBezTo>
                    <a:cubicBezTo>
                      <a:pt x="3627" y="24729"/>
                      <a:pt x="916" y="25851"/>
                      <a:pt x="684" y="30175"/>
                    </a:cubicBezTo>
                    <a:cubicBezTo>
                      <a:pt x="453" y="34499"/>
                      <a:pt x="-2147" y="45896"/>
                      <a:pt x="4600" y="49225"/>
                    </a:cubicBezTo>
                    <a:cubicBezTo>
                      <a:pt x="11347" y="52555"/>
                      <a:pt x="16095" y="49959"/>
                      <a:pt x="41167" y="50152"/>
                    </a:cubicBezTo>
                    <a:cubicBezTo>
                      <a:pt x="66239" y="50345"/>
                      <a:pt x="101649" y="50447"/>
                      <a:pt x="155033" y="50383"/>
                    </a:cubicBezTo>
                    <a:cubicBezTo>
                      <a:pt x="208417" y="50319"/>
                      <a:pt x="322823" y="50422"/>
                      <a:pt x="361473" y="49766"/>
                    </a:cubicBezTo>
                    <a:cubicBezTo>
                      <a:pt x="400123" y="49110"/>
                      <a:pt x="382842" y="50087"/>
                      <a:pt x="386931" y="46445"/>
                    </a:cubicBezTo>
                    <a:cubicBezTo>
                      <a:pt x="391020" y="42803"/>
                      <a:pt x="387819" y="35655"/>
                      <a:pt x="386005" y="27914"/>
                    </a:cubicBezTo>
                    <a:close/>
                  </a:path>
                </a:pathLst>
              </a:custGeom>
              <a:solidFill>
                <a:schemeClr val="dk1"/>
              </a:solidFill>
              <a:ln>
                <a:noFill/>
              </a:ln>
            </p:spPr>
          </p:sp>
          <p:sp>
            <p:nvSpPr>
              <p:cNvPr id="786" name="Google Shape;786;p18"/>
              <p:cNvSpPr/>
              <p:nvPr/>
            </p:nvSpPr>
            <p:spPr>
              <a:xfrm>
                <a:off x="-188446" y="4228967"/>
                <a:ext cx="9722925" cy="1036125"/>
              </a:xfrm>
              <a:custGeom>
                <a:avLst/>
                <a:gdLst/>
                <a:ahLst/>
                <a:cxnLst/>
                <a:rect l="l" t="t" r="r" b="b"/>
                <a:pathLst>
                  <a:path w="388917" h="50934" extrusionOk="0">
                    <a:moveTo>
                      <a:pt x="386005" y="27914"/>
                    </a:moveTo>
                    <a:cubicBezTo>
                      <a:pt x="384191" y="20173"/>
                      <a:pt x="384182" y="4"/>
                      <a:pt x="376045" y="0"/>
                    </a:cubicBezTo>
                    <a:cubicBezTo>
                      <a:pt x="367908" y="-4"/>
                      <a:pt x="351585" y="23774"/>
                      <a:pt x="337183" y="27889"/>
                    </a:cubicBezTo>
                    <a:cubicBezTo>
                      <a:pt x="322781" y="32004"/>
                      <a:pt x="306338" y="23565"/>
                      <a:pt x="289634" y="24689"/>
                    </a:cubicBezTo>
                    <a:cubicBezTo>
                      <a:pt x="272930" y="25813"/>
                      <a:pt x="251820" y="32194"/>
                      <a:pt x="236961" y="34632"/>
                    </a:cubicBezTo>
                    <a:cubicBezTo>
                      <a:pt x="222102" y="37070"/>
                      <a:pt x="211512" y="38315"/>
                      <a:pt x="200480" y="39319"/>
                    </a:cubicBezTo>
                    <a:cubicBezTo>
                      <a:pt x="189448" y="40323"/>
                      <a:pt x="179305" y="40349"/>
                      <a:pt x="170771" y="40654"/>
                    </a:cubicBezTo>
                    <a:cubicBezTo>
                      <a:pt x="162237" y="40959"/>
                      <a:pt x="156972" y="40837"/>
                      <a:pt x="149274" y="41148"/>
                    </a:cubicBezTo>
                    <a:cubicBezTo>
                      <a:pt x="141576" y="41459"/>
                      <a:pt x="133043" y="42444"/>
                      <a:pt x="124585" y="42520"/>
                    </a:cubicBezTo>
                    <a:cubicBezTo>
                      <a:pt x="116127" y="42596"/>
                      <a:pt x="105763" y="41910"/>
                      <a:pt x="98524" y="41605"/>
                    </a:cubicBezTo>
                    <a:cubicBezTo>
                      <a:pt x="91285" y="41300"/>
                      <a:pt x="86942" y="41377"/>
                      <a:pt x="81151" y="40691"/>
                    </a:cubicBezTo>
                    <a:cubicBezTo>
                      <a:pt x="75360" y="40005"/>
                      <a:pt x="69187" y="38862"/>
                      <a:pt x="63777" y="37490"/>
                    </a:cubicBezTo>
                    <a:cubicBezTo>
                      <a:pt x="58367" y="36118"/>
                      <a:pt x="54024" y="34595"/>
                      <a:pt x="48690" y="32461"/>
                    </a:cubicBezTo>
                    <a:cubicBezTo>
                      <a:pt x="43356" y="30328"/>
                      <a:pt x="37412" y="26518"/>
                      <a:pt x="31773" y="24689"/>
                    </a:cubicBezTo>
                    <a:cubicBezTo>
                      <a:pt x="26134" y="22860"/>
                      <a:pt x="19154" y="21723"/>
                      <a:pt x="14857" y="21488"/>
                    </a:cubicBezTo>
                    <a:cubicBezTo>
                      <a:pt x="10560" y="21253"/>
                      <a:pt x="8351" y="21833"/>
                      <a:pt x="5989" y="23281"/>
                    </a:cubicBezTo>
                    <a:cubicBezTo>
                      <a:pt x="3627" y="24729"/>
                      <a:pt x="916" y="25851"/>
                      <a:pt x="684" y="30175"/>
                    </a:cubicBezTo>
                    <a:cubicBezTo>
                      <a:pt x="453" y="34499"/>
                      <a:pt x="-2147" y="45896"/>
                      <a:pt x="4600" y="49225"/>
                    </a:cubicBezTo>
                    <a:cubicBezTo>
                      <a:pt x="11347" y="52555"/>
                      <a:pt x="16095" y="49959"/>
                      <a:pt x="41167" y="50152"/>
                    </a:cubicBezTo>
                    <a:cubicBezTo>
                      <a:pt x="66239" y="50345"/>
                      <a:pt x="101649" y="50447"/>
                      <a:pt x="155033" y="50383"/>
                    </a:cubicBezTo>
                    <a:cubicBezTo>
                      <a:pt x="208417" y="50319"/>
                      <a:pt x="322823" y="50422"/>
                      <a:pt x="361473" y="49766"/>
                    </a:cubicBezTo>
                    <a:cubicBezTo>
                      <a:pt x="400123" y="49110"/>
                      <a:pt x="382842" y="50087"/>
                      <a:pt x="386931" y="46445"/>
                    </a:cubicBezTo>
                    <a:cubicBezTo>
                      <a:pt x="391020" y="42803"/>
                      <a:pt x="387819" y="35655"/>
                      <a:pt x="386005" y="27914"/>
                    </a:cubicBezTo>
                    <a:close/>
                  </a:path>
                </a:pathLst>
              </a:custGeom>
              <a:solidFill>
                <a:schemeClr val="dk2"/>
              </a:solidFill>
              <a:ln>
                <a:noFill/>
              </a:ln>
            </p:spPr>
          </p:sp>
          <p:sp>
            <p:nvSpPr>
              <p:cNvPr id="787" name="Google Shape;787;p18"/>
              <p:cNvSpPr/>
              <p:nvPr/>
            </p:nvSpPr>
            <p:spPr>
              <a:xfrm rot="1208970" flipH="1">
                <a:off x="272571" y="4756321"/>
                <a:ext cx="259346" cy="259351"/>
              </a:xfrm>
              <a:custGeom>
                <a:avLst/>
                <a:gdLst/>
                <a:ahLst/>
                <a:cxnLst/>
                <a:rect l="l" t="t" r="r" b="b"/>
                <a:pathLst>
                  <a:path w="236" h="236" extrusionOk="0">
                    <a:moveTo>
                      <a:pt x="61" y="236"/>
                    </a:moveTo>
                    <a:lnTo>
                      <a:pt x="56" y="139"/>
                    </a:lnTo>
                    <a:lnTo>
                      <a:pt x="0" y="58"/>
                    </a:lnTo>
                    <a:lnTo>
                      <a:pt x="99" y="54"/>
                    </a:lnTo>
                    <a:lnTo>
                      <a:pt x="178" y="0"/>
                    </a:lnTo>
                    <a:lnTo>
                      <a:pt x="182" y="97"/>
                    </a:lnTo>
                    <a:lnTo>
                      <a:pt x="236" y="175"/>
                    </a:lnTo>
                    <a:lnTo>
                      <a:pt x="139" y="179"/>
                    </a:lnTo>
                    <a:lnTo>
                      <a:pt x="61" y="23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8" name="Google Shape;788;p18"/>
              <p:cNvSpPr/>
              <p:nvPr/>
            </p:nvSpPr>
            <p:spPr>
              <a:xfrm flipH="1">
                <a:off x="112473" y="5020980"/>
                <a:ext cx="181500" cy="181518"/>
              </a:xfrm>
              <a:custGeom>
                <a:avLst/>
                <a:gdLst/>
                <a:ahLst/>
                <a:cxnLst/>
                <a:rect l="l" t="t" r="r" b="b"/>
                <a:pathLst>
                  <a:path w="226" h="226" extrusionOk="0">
                    <a:moveTo>
                      <a:pt x="135" y="226"/>
                    </a:moveTo>
                    <a:lnTo>
                      <a:pt x="80" y="161"/>
                    </a:lnTo>
                    <a:lnTo>
                      <a:pt x="0" y="135"/>
                    </a:lnTo>
                    <a:lnTo>
                      <a:pt x="64" y="80"/>
                    </a:lnTo>
                    <a:lnTo>
                      <a:pt x="91" y="0"/>
                    </a:lnTo>
                    <a:lnTo>
                      <a:pt x="145" y="64"/>
                    </a:lnTo>
                    <a:lnTo>
                      <a:pt x="226" y="90"/>
                    </a:lnTo>
                    <a:lnTo>
                      <a:pt x="161" y="145"/>
                    </a:lnTo>
                    <a:lnTo>
                      <a:pt x="135" y="22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9" name="Google Shape;789;p18"/>
              <p:cNvSpPr/>
              <p:nvPr/>
            </p:nvSpPr>
            <p:spPr>
              <a:xfrm flipH="1">
                <a:off x="750386" y="4952506"/>
                <a:ext cx="86718" cy="86718"/>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0" name="Google Shape;790;p18"/>
              <p:cNvSpPr/>
              <p:nvPr/>
            </p:nvSpPr>
            <p:spPr>
              <a:xfrm flipH="1">
                <a:off x="4047442" y="5095062"/>
                <a:ext cx="121025" cy="121024"/>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18"/>
              <p:cNvSpPr/>
              <p:nvPr/>
            </p:nvSpPr>
            <p:spPr>
              <a:xfrm flipH="1">
                <a:off x="1018825" y="5021000"/>
                <a:ext cx="181500" cy="18147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18"/>
              <p:cNvSpPr/>
              <p:nvPr/>
            </p:nvSpPr>
            <p:spPr>
              <a:xfrm flipH="1">
                <a:off x="3495092" y="5064825"/>
                <a:ext cx="181500" cy="18147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18"/>
              <p:cNvSpPr/>
              <p:nvPr/>
            </p:nvSpPr>
            <p:spPr>
              <a:xfrm rot="-4294841" flipH="1">
                <a:off x="1525674" y="5112206"/>
                <a:ext cx="86718" cy="86718"/>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18"/>
              <p:cNvSpPr/>
              <p:nvPr/>
            </p:nvSpPr>
            <p:spPr>
              <a:xfrm rot="-3134832" flipH="1">
                <a:off x="2985774" y="5164231"/>
                <a:ext cx="86719" cy="86718"/>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5" name="Google Shape;795;p18"/>
              <p:cNvSpPr/>
              <p:nvPr/>
            </p:nvSpPr>
            <p:spPr>
              <a:xfrm rot="-2200924" flipH="1">
                <a:off x="2459124" y="5112206"/>
                <a:ext cx="86718" cy="86718"/>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6" name="Google Shape;796;p18"/>
              <p:cNvSpPr/>
              <p:nvPr/>
            </p:nvSpPr>
            <p:spPr>
              <a:xfrm rot="-911792" flipH="1">
                <a:off x="9061792" y="4935349"/>
                <a:ext cx="121025" cy="121024"/>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7" name="Google Shape;797;p18"/>
              <p:cNvSpPr/>
              <p:nvPr/>
            </p:nvSpPr>
            <p:spPr>
              <a:xfrm flipH="1">
                <a:off x="9196542" y="4272587"/>
                <a:ext cx="70025" cy="7002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8" name="Google Shape;798;p18"/>
              <p:cNvSpPr/>
              <p:nvPr/>
            </p:nvSpPr>
            <p:spPr>
              <a:xfrm flipH="1">
                <a:off x="567080" y="5120575"/>
                <a:ext cx="70025" cy="7002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9" name="Google Shape;799;p18"/>
              <p:cNvSpPr/>
              <p:nvPr/>
            </p:nvSpPr>
            <p:spPr>
              <a:xfrm flipH="1">
                <a:off x="1997817" y="5120550"/>
                <a:ext cx="70025" cy="7002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0" name="Google Shape;800;p18"/>
              <p:cNvSpPr/>
              <p:nvPr/>
            </p:nvSpPr>
            <p:spPr>
              <a:xfrm>
                <a:off x="8652410" y="4786444"/>
                <a:ext cx="248357" cy="248361"/>
              </a:xfrm>
              <a:custGeom>
                <a:avLst/>
                <a:gdLst/>
                <a:ahLst/>
                <a:cxnLst/>
                <a:rect l="l" t="t" r="r" b="b"/>
                <a:pathLst>
                  <a:path w="226" h="226" extrusionOk="0">
                    <a:moveTo>
                      <a:pt x="135" y="226"/>
                    </a:moveTo>
                    <a:lnTo>
                      <a:pt x="80" y="161"/>
                    </a:lnTo>
                    <a:lnTo>
                      <a:pt x="0" y="135"/>
                    </a:lnTo>
                    <a:lnTo>
                      <a:pt x="64" y="80"/>
                    </a:lnTo>
                    <a:lnTo>
                      <a:pt x="91" y="0"/>
                    </a:lnTo>
                    <a:lnTo>
                      <a:pt x="145" y="64"/>
                    </a:lnTo>
                    <a:lnTo>
                      <a:pt x="226" y="90"/>
                    </a:lnTo>
                    <a:lnTo>
                      <a:pt x="161" y="145"/>
                    </a:lnTo>
                    <a:lnTo>
                      <a:pt x="135" y="22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1" name="Google Shape;801;p18"/>
              <p:cNvSpPr/>
              <p:nvPr/>
            </p:nvSpPr>
            <p:spPr>
              <a:xfrm>
                <a:off x="8488453" y="5112206"/>
                <a:ext cx="86718" cy="86718"/>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18"/>
              <p:cNvSpPr/>
              <p:nvPr/>
            </p:nvSpPr>
            <p:spPr>
              <a:xfrm>
                <a:off x="5189141" y="5025349"/>
                <a:ext cx="121025" cy="121024"/>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3" name="Google Shape;803;p18"/>
              <p:cNvSpPr/>
              <p:nvPr/>
            </p:nvSpPr>
            <p:spPr>
              <a:xfrm>
                <a:off x="9063528" y="4557300"/>
                <a:ext cx="181500" cy="18147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4" name="Google Shape;804;p18"/>
              <p:cNvSpPr/>
              <p:nvPr/>
            </p:nvSpPr>
            <p:spPr>
              <a:xfrm>
                <a:off x="5698240" y="5020987"/>
                <a:ext cx="181500" cy="18147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5" name="Google Shape;805;p18"/>
              <p:cNvSpPr/>
              <p:nvPr/>
            </p:nvSpPr>
            <p:spPr>
              <a:xfrm rot="4294841">
                <a:off x="4627665" y="5068369"/>
                <a:ext cx="86718" cy="86718"/>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6" name="Google Shape;806;p18"/>
              <p:cNvSpPr/>
              <p:nvPr/>
            </p:nvSpPr>
            <p:spPr>
              <a:xfrm rot="3134832">
                <a:off x="6184315" y="4969581"/>
                <a:ext cx="86719" cy="86718"/>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7" name="Google Shape;807;p18"/>
              <p:cNvSpPr/>
              <p:nvPr/>
            </p:nvSpPr>
            <p:spPr>
              <a:xfrm rot="2200924">
                <a:off x="6706690" y="5042494"/>
                <a:ext cx="86718" cy="86718"/>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8" name="Google Shape;808;p18"/>
              <p:cNvSpPr/>
              <p:nvPr/>
            </p:nvSpPr>
            <p:spPr>
              <a:xfrm>
                <a:off x="8788490" y="4592550"/>
                <a:ext cx="70025" cy="7002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9" name="Google Shape;809;p18"/>
              <p:cNvSpPr/>
              <p:nvPr/>
            </p:nvSpPr>
            <p:spPr>
              <a:xfrm>
                <a:off x="7211615" y="5076737"/>
                <a:ext cx="70025" cy="7002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0" name="Google Shape;810;p18"/>
              <p:cNvSpPr/>
              <p:nvPr/>
            </p:nvSpPr>
            <p:spPr>
              <a:xfrm>
                <a:off x="6967353" y="4819900"/>
                <a:ext cx="181500" cy="18147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1" name="Google Shape;811;p18"/>
              <p:cNvSpPr/>
              <p:nvPr/>
            </p:nvSpPr>
            <p:spPr>
              <a:xfrm rot="4294841">
                <a:off x="8143203" y="4867269"/>
                <a:ext cx="86718" cy="86718"/>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2" name="Google Shape;812;p18"/>
              <p:cNvSpPr/>
              <p:nvPr/>
            </p:nvSpPr>
            <p:spPr>
              <a:xfrm rot="3134832">
                <a:off x="6450290" y="4867281"/>
                <a:ext cx="86719" cy="86718"/>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3" name="Google Shape;813;p18"/>
              <p:cNvSpPr/>
              <p:nvPr/>
            </p:nvSpPr>
            <p:spPr>
              <a:xfrm rot="2200924">
                <a:off x="7453565" y="4842631"/>
                <a:ext cx="86718" cy="86718"/>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4" name="Google Shape;814;p18"/>
              <p:cNvSpPr/>
              <p:nvPr/>
            </p:nvSpPr>
            <p:spPr>
              <a:xfrm rot="-1933002">
                <a:off x="7696440" y="4955908"/>
                <a:ext cx="259346" cy="259351"/>
              </a:xfrm>
              <a:custGeom>
                <a:avLst/>
                <a:gdLst/>
                <a:ahLst/>
                <a:cxnLst/>
                <a:rect l="l" t="t" r="r" b="b"/>
                <a:pathLst>
                  <a:path w="236" h="236" extrusionOk="0">
                    <a:moveTo>
                      <a:pt x="61" y="236"/>
                    </a:moveTo>
                    <a:lnTo>
                      <a:pt x="56" y="139"/>
                    </a:lnTo>
                    <a:lnTo>
                      <a:pt x="0" y="58"/>
                    </a:lnTo>
                    <a:lnTo>
                      <a:pt x="99" y="54"/>
                    </a:lnTo>
                    <a:lnTo>
                      <a:pt x="178" y="0"/>
                    </a:lnTo>
                    <a:lnTo>
                      <a:pt x="182" y="97"/>
                    </a:lnTo>
                    <a:lnTo>
                      <a:pt x="236" y="175"/>
                    </a:lnTo>
                    <a:lnTo>
                      <a:pt x="139" y="179"/>
                    </a:lnTo>
                    <a:lnTo>
                      <a:pt x="61" y="23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15" name="Google Shape;815;p18"/>
            <p:cNvGrpSpPr/>
            <p:nvPr/>
          </p:nvGrpSpPr>
          <p:grpSpPr>
            <a:xfrm>
              <a:off x="-430138" y="3947567"/>
              <a:ext cx="1599982" cy="1546607"/>
              <a:chOff x="-407288" y="3785080"/>
              <a:chExt cx="1599982" cy="1546607"/>
            </a:xfrm>
          </p:grpSpPr>
          <p:grpSp>
            <p:nvGrpSpPr>
              <p:cNvPr id="816" name="Google Shape;816;p18"/>
              <p:cNvGrpSpPr/>
              <p:nvPr/>
            </p:nvGrpSpPr>
            <p:grpSpPr>
              <a:xfrm rot="-8100000">
                <a:off x="-1536" y="4144547"/>
                <a:ext cx="1056307" cy="827640"/>
                <a:chOff x="4691063" y="1096963"/>
                <a:chExt cx="982663" cy="769938"/>
              </a:xfrm>
            </p:grpSpPr>
            <p:sp>
              <p:nvSpPr>
                <p:cNvPr id="817" name="Google Shape;817;p18"/>
                <p:cNvSpPr/>
                <p:nvPr/>
              </p:nvSpPr>
              <p:spPr>
                <a:xfrm>
                  <a:off x="5340350" y="1560512"/>
                  <a:ext cx="333375" cy="306388"/>
                </a:xfrm>
                <a:custGeom>
                  <a:avLst/>
                  <a:gdLst/>
                  <a:ahLst/>
                  <a:cxnLst/>
                  <a:rect l="l" t="t" r="r" b="b"/>
                  <a:pathLst>
                    <a:path w="135" h="124" extrusionOk="0">
                      <a:moveTo>
                        <a:pt x="9" y="87"/>
                      </a:moveTo>
                      <a:cubicBezTo>
                        <a:pt x="98" y="113"/>
                        <a:pt x="98" y="113"/>
                        <a:pt x="98" y="113"/>
                      </a:cubicBezTo>
                      <a:cubicBezTo>
                        <a:pt x="135" y="124"/>
                        <a:pt x="135" y="124"/>
                        <a:pt x="135" y="124"/>
                      </a:cubicBezTo>
                      <a:cubicBezTo>
                        <a:pt x="109" y="87"/>
                        <a:pt x="109" y="87"/>
                        <a:pt x="109" y="87"/>
                      </a:cubicBezTo>
                      <a:cubicBezTo>
                        <a:pt x="60" y="17"/>
                        <a:pt x="60" y="17"/>
                        <a:pt x="60" y="17"/>
                      </a:cubicBezTo>
                      <a:cubicBezTo>
                        <a:pt x="60" y="17"/>
                        <a:pt x="0" y="0"/>
                        <a:pt x="9" y="87"/>
                      </a:cubicBezTo>
                    </a:path>
                  </a:pathLst>
                </a:custGeom>
                <a:solidFill>
                  <a:srgbClr val="E5CF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18"/>
                <p:cNvSpPr/>
                <p:nvPr/>
              </p:nvSpPr>
              <p:spPr>
                <a:xfrm>
                  <a:off x="4691063" y="1096963"/>
                  <a:ext cx="796925" cy="679450"/>
                </a:xfrm>
                <a:custGeom>
                  <a:avLst/>
                  <a:gdLst/>
                  <a:ahLst/>
                  <a:cxnLst/>
                  <a:rect l="l" t="t" r="r" b="b"/>
                  <a:pathLst>
                    <a:path w="323" h="275" extrusionOk="0">
                      <a:moveTo>
                        <a:pt x="2" y="65"/>
                      </a:moveTo>
                      <a:cubicBezTo>
                        <a:pt x="1" y="68"/>
                        <a:pt x="0" y="72"/>
                        <a:pt x="0" y="75"/>
                      </a:cubicBezTo>
                      <a:cubicBezTo>
                        <a:pt x="272" y="275"/>
                        <a:pt x="272" y="275"/>
                        <a:pt x="272" y="275"/>
                      </a:cubicBezTo>
                      <a:cubicBezTo>
                        <a:pt x="272" y="275"/>
                        <a:pt x="272" y="267"/>
                        <a:pt x="276" y="256"/>
                      </a:cubicBezTo>
                      <a:cubicBezTo>
                        <a:pt x="280" y="246"/>
                        <a:pt x="287" y="234"/>
                        <a:pt x="300" y="222"/>
                      </a:cubicBezTo>
                      <a:cubicBezTo>
                        <a:pt x="307" y="216"/>
                        <a:pt x="314" y="211"/>
                        <a:pt x="323" y="205"/>
                      </a:cubicBezTo>
                      <a:cubicBezTo>
                        <a:pt x="80" y="28"/>
                        <a:pt x="80" y="28"/>
                        <a:pt x="80" y="28"/>
                      </a:cubicBezTo>
                      <a:cubicBezTo>
                        <a:pt x="60" y="13"/>
                        <a:pt x="60" y="13"/>
                        <a:pt x="60" y="13"/>
                      </a:cubicBezTo>
                      <a:cubicBezTo>
                        <a:pt x="60" y="13"/>
                        <a:pt x="20" y="0"/>
                        <a:pt x="2" y="65"/>
                      </a:cubicBezTo>
                    </a:path>
                  </a:pathLst>
                </a:custGeom>
                <a:solidFill>
                  <a:srgbClr val="81D1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9" name="Google Shape;819;p18"/>
                <p:cNvSpPr/>
                <p:nvPr/>
              </p:nvSpPr>
              <p:spPr>
                <a:xfrm>
                  <a:off x="5362575" y="1693863"/>
                  <a:ext cx="311150" cy="173038"/>
                </a:xfrm>
                <a:custGeom>
                  <a:avLst/>
                  <a:gdLst/>
                  <a:ahLst/>
                  <a:cxnLst/>
                  <a:rect l="l" t="t" r="r" b="b"/>
                  <a:pathLst>
                    <a:path w="196" h="109" extrusionOk="0">
                      <a:moveTo>
                        <a:pt x="196" y="109"/>
                      </a:moveTo>
                      <a:lnTo>
                        <a:pt x="3" y="0"/>
                      </a:lnTo>
                      <a:lnTo>
                        <a:pt x="0" y="52"/>
                      </a:lnTo>
                      <a:lnTo>
                        <a:pt x="196" y="109"/>
                      </a:lnTo>
                      <a:close/>
                    </a:path>
                  </a:pathLst>
                </a:custGeom>
                <a:solidFill>
                  <a:srgbClr val="D1B69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0" name="Google Shape;820;p18"/>
                <p:cNvSpPr/>
                <p:nvPr/>
              </p:nvSpPr>
              <p:spPr>
                <a:xfrm>
                  <a:off x="4691063" y="1096963"/>
                  <a:ext cx="739775" cy="679450"/>
                </a:xfrm>
                <a:custGeom>
                  <a:avLst/>
                  <a:gdLst/>
                  <a:ahLst/>
                  <a:cxnLst/>
                  <a:rect l="l" t="t" r="r" b="b"/>
                  <a:pathLst>
                    <a:path w="300" h="275" extrusionOk="0">
                      <a:moveTo>
                        <a:pt x="2" y="65"/>
                      </a:moveTo>
                      <a:cubicBezTo>
                        <a:pt x="1" y="68"/>
                        <a:pt x="0" y="72"/>
                        <a:pt x="0" y="75"/>
                      </a:cubicBezTo>
                      <a:cubicBezTo>
                        <a:pt x="272" y="275"/>
                        <a:pt x="272" y="275"/>
                        <a:pt x="272" y="275"/>
                      </a:cubicBezTo>
                      <a:cubicBezTo>
                        <a:pt x="272" y="275"/>
                        <a:pt x="272" y="267"/>
                        <a:pt x="276" y="256"/>
                      </a:cubicBezTo>
                      <a:cubicBezTo>
                        <a:pt x="280" y="246"/>
                        <a:pt x="287" y="234"/>
                        <a:pt x="300" y="222"/>
                      </a:cubicBezTo>
                      <a:cubicBezTo>
                        <a:pt x="263" y="212"/>
                        <a:pt x="226" y="202"/>
                        <a:pt x="192" y="185"/>
                      </a:cubicBezTo>
                      <a:cubicBezTo>
                        <a:pt x="153" y="166"/>
                        <a:pt x="118" y="138"/>
                        <a:pt x="97" y="100"/>
                      </a:cubicBezTo>
                      <a:cubicBezTo>
                        <a:pt x="86" y="78"/>
                        <a:pt x="79" y="53"/>
                        <a:pt x="80" y="28"/>
                      </a:cubicBezTo>
                      <a:cubicBezTo>
                        <a:pt x="60" y="13"/>
                        <a:pt x="60" y="13"/>
                        <a:pt x="60" y="13"/>
                      </a:cubicBezTo>
                      <a:cubicBezTo>
                        <a:pt x="60" y="13"/>
                        <a:pt x="20" y="0"/>
                        <a:pt x="2" y="65"/>
                      </a:cubicBezTo>
                      <a:close/>
                    </a:path>
                  </a:pathLst>
                </a:custGeom>
                <a:solidFill>
                  <a:srgbClr val="6DBA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1" name="Google Shape;821;p18"/>
                <p:cNvSpPr/>
                <p:nvPr/>
              </p:nvSpPr>
              <p:spPr>
                <a:xfrm>
                  <a:off x="4691063" y="1257300"/>
                  <a:ext cx="681038" cy="519113"/>
                </a:xfrm>
                <a:custGeom>
                  <a:avLst/>
                  <a:gdLst/>
                  <a:ahLst/>
                  <a:cxnLst/>
                  <a:rect l="l" t="t" r="r" b="b"/>
                  <a:pathLst>
                    <a:path w="276" h="210" extrusionOk="0">
                      <a:moveTo>
                        <a:pt x="2" y="0"/>
                      </a:moveTo>
                      <a:cubicBezTo>
                        <a:pt x="1" y="3"/>
                        <a:pt x="0" y="7"/>
                        <a:pt x="0" y="10"/>
                      </a:cubicBezTo>
                      <a:cubicBezTo>
                        <a:pt x="272" y="210"/>
                        <a:pt x="272" y="210"/>
                        <a:pt x="272" y="210"/>
                      </a:cubicBezTo>
                      <a:cubicBezTo>
                        <a:pt x="272" y="210"/>
                        <a:pt x="272" y="202"/>
                        <a:pt x="276" y="191"/>
                      </a:cubicBezTo>
                      <a:lnTo>
                        <a:pt x="2" y="0"/>
                      </a:lnTo>
                      <a:close/>
                    </a:path>
                  </a:pathLst>
                </a:custGeom>
                <a:solidFill>
                  <a:srgbClr val="53994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2" name="Google Shape;822;p18"/>
                <p:cNvSpPr/>
                <p:nvPr/>
              </p:nvSpPr>
              <p:spPr>
                <a:xfrm>
                  <a:off x="5581650" y="1776413"/>
                  <a:ext cx="92075" cy="90487"/>
                </a:xfrm>
                <a:custGeom>
                  <a:avLst/>
                  <a:gdLst/>
                  <a:ahLst/>
                  <a:cxnLst/>
                  <a:rect l="l" t="t" r="r" b="b"/>
                  <a:pathLst>
                    <a:path w="37" h="37" extrusionOk="0">
                      <a:moveTo>
                        <a:pt x="11" y="0"/>
                      </a:moveTo>
                      <a:cubicBezTo>
                        <a:pt x="11" y="1"/>
                        <a:pt x="11" y="1"/>
                        <a:pt x="11" y="1"/>
                      </a:cubicBezTo>
                      <a:cubicBezTo>
                        <a:pt x="6" y="7"/>
                        <a:pt x="1" y="17"/>
                        <a:pt x="0" y="26"/>
                      </a:cubicBezTo>
                      <a:cubicBezTo>
                        <a:pt x="37" y="37"/>
                        <a:pt x="37" y="37"/>
                        <a:pt x="37" y="37"/>
                      </a:cubicBezTo>
                      <a:cubicBezTo>
                        <a:pt x="11" y="0"/>
                        <a:pt x="11" y="0"/>
                        <a:pt x="11" y="0"/>
                      </a:cubicBezTo>
                    </a:path>
                  </a:pathLst>
                </a:custGeom>
                <a:solidFill>
                  <a:srgbClr val="3F231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3" name="Google Shape;823;p18"/>
                <p:cNvSpPr/>
                <p:nvPr/>
              </p:nvSpPr>
              <p:spPr>
                <a:xfrm>
                  <a:off x="4919663" y="1222375"/>
                  <a:ext cx="533400" cy="382588"/>
                </a:xfrm>
                <a:custGeom>
                  <a:avLst/>
                  <a:gdLst/>
                  <a:ahLst/>
                  <a:cxnLst/>
                  <a:rect l="l" t="t" r="r" b="b"/>
                  <a:pathLst>
                    <a:path w="336" h="241" extrusionOk="0">
                      <a:moveTo>
                        <a:pt x="14" y="0"/>
                      </a:moveTo>
                      <a:lnTo>
                        <a:pt x="0" y="9"/>
                      </a:lnTo>
                      <a:lnTo>
                        <a:pt x="324" y="241"/>
                      </a:lnTo>
                      <a:lnTo>
                        <a:pt x="336" y="232"/>
                      </a:lnTo>
                      <a:lnTo>
                        <a:pt x="14" y="0"/>
                      </a:lnTo>
                      <a:close/>
                    </a:path>
                  </a:pathLst>
                </a:custGeom>
                <a:solidFill>
                  <a:srgbClr val="B5E2A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4" name="Google Shape;824;p18"/>
                <p:cNvSpPr/>
                <p:nvPr/>
              </p:nvSpPr>
              <p:spPr>
                <a:xfrm>
                  <a:off x="4919663" y="1222375"/>
                  <a:ext cx="533400" cy="382588"/>
                </a:xfrm>
                <a:custGeom>
                  <a:avLst/>
                  <a:gdLst/>
                  <a:ahLst/>
                  <a:cxnLst/>
                  <a:rect l="l" t="t" r="r" b="b"/>
                  <a:pathLst>
                    <a:path w="336" h="241" extrusionOk="0">
                      <a:moveTo>
                        <a:pt x="14" y="0"/>
                      </a:moveTo>
                      <a:lnTo>
                        <a:pt x="0" y="9"/>
                      </a:lnTo>
                      <a:lnTo>
                        <a:pt x="324" y="241"/>
                      </a:lnTo>
                      <a:lnTo>
                        <a:pt x="336" y="232"/>
                      </a:lnTo>
                      <a:lnTo>
                        <a:pt x="14"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5" name="Google Shape;825;p18"/>
                <p:cNvSpPr/>
                <p:nvPr/>
              </p:nvSpPr>
              <p:spPr>
                <a:xfrm>
                  <a:off x="5461000" y="1622425"/>
                  <a:ext cx="142875" cy="168275"/>
                </a:xfrm>
                <a:custGeom>
                  <a:avLst/>
                  <a:gdLst/>
                  <a:ahLst/>
                  <a:cxnLst/>
                  <a:rect l="l" t="t" r="r" b="b"/>
                  <a:pathLst>
                    <a:path w="58" h="68" extrusionOk="0">
                      <a:moveTo>
                        <a:pt x="11" y="0"/>
                      </a:moveTo>
                      <a:cubicBezTo>
                        <a:pt x="0" y="8"/>
                        <a:pt x="0" y="8"/>
                        <a:pt x="0" y="8"/>
                      </a:cubicBezTo>
                      <a:cubicBezTo>
                        <a:pt x="56" y="68"/>
                        <a:pt x="56" y="68"/>
                        <a:pt x="56" y="68"/>
                      </a:cubicBezTo>
                      <a:cubicBezTo>
                        <a:pt x="57" y="67"/>
                        <a:pt x="57" y="67"/>
                        <a:pt x="58" y="66"/>
                      </a:cubicBezTo>
                      <a:cubicBezTo>
                        <a:pt x="11" y="0"/>
                        <a:pt x="11" y="0"/>
                        <a:pt x="11" y="0"/>
                      </a:cubicBezTo>
                    </a:path>
                  </a:pathLst>
                </a:custGeom>
                <a:solidFill>
                  <a:srgbClr val="F2E1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6" name="Google Shape;826;p18"/>
                <p:cNvSpPr/>
                <p:nvPr/>
              </p:nvSpPr>
              <p:spPr>
                <a:xfrm>
                  <a:off x="5599113" y="1785938"/>
                  <a:ext cx="34925" cy="44450"/>
                </a:xfrm>
                <a:custGeom>
                  <a:avLst/>
                  <a:gdLst/>
                  <a:ahLst/>
                  <a:cxnLst/>
                  <a:rect l="l" t="t" r="r" b="b"/>
                  <a:pathLst>
                    <a:path w="14" h="18" extrusionOk="0">
                      <a:moveTo>
                        <a:pt x="2" y="0"/>
                      </a:moveTo>
                      <a:cubicBezTo>
                        <a:pt x="1" y="1"/>
                        <a:pt x="1" y="1"/>
                        <a:pt x="0" y="2"/>
                      </a:cubicBezTo>
                      <a:cubicBezTo>
                        <a:pt x="14" y="18"/>
                        <a:pt x="14" y="18"/>
                        <a:pt x="14" y="18"/>
                      </a:cubicBezTo>
                      <a:cubicBezTo>
                        <a:pt x="2" y="0"/>
                        <a:pt x="2" y="0"/>
                        <a:pt x="2" y="0"/>
                      </a:cubicBezTo>
                    </a:path>
                  </a:pathLst>
                </a:custGeom>
                <a:solidFill>
                  <a:srgbClr val="7F514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7" name="Google Shape;827;p18"/>
              <p:cNvGrpSpPr/>
              <p:nvPr/>
            </p:nvGrpSpPr>
            <p:grpSpPr>
              <a:xfrm rot="999416">
                <a:off x="-248726" y="3921759"/>
                <a:ext cx="1140056" cy="1273248"/>
                <a:chOff x="2587600" y="1593050"/>
                <a:chExt cx="1141413" cy="1274763"/>
              </a:xfrm>
            </p:grpSpPr>
            <p:sp>
              <p:nvSpPr>
                <p:cNvPr id="828" name="Google Shape;828;p18"/>
                <p:cNvSpPr/>
                <p:nvPr/>
              </p:nvSpPr>
              <p:spPr>
                <a:xfrm>
                  <a:off x="2587600" y="1593050"/>
                  <a:ext cx="1141413" cy="1274763"/>
                </a:xfrm>
                <a:custGeom>
                  <a:avLst/>
                  <a:gdLst/>
                  <a:ahLst/>
                  <a:cxnLst/>
                  <a:rect l="l" t="t" r="r" b="b"/>
                  <a:pathLst>
                    <a:path w="719" h="803" extrusionOk="0">
                      <a:moveTo>
                        <a:pt x="147" y="0"/>
                      </a:moveTo>
                      <a:lnTo>
                        <a:pt x="126" y="25"/>
                      </a:lnTo>
                      <a:lnTo>
                        <a:pt x="0" y="728"/>
                      </a:lnTo>
                      <a:lnTo>
                        <a:pt x="704" y="803"/>
                      </a:lnTo>
                      <a:lnTo>
                        <a:pt x="719" y="789"/>
                      </a:lnTo>
                      <a:lnTo>
                        <a:pt x="106" y="669"/>
                      </a:lnTo>
                      <a:lnTo>
                        <a:pt x="147" y="0"/>
                      </a:lnTo>
                      <a:close/>
                    </a:path>
                  </a:pathLst>
                </a:custGeom>
                <a:solidFill>
                  <a:srgbClr val="F2C14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9" name="Google Shape;829;p18"/>
                <p:cNvSpPr/>
                <p:nvPr/>
              </p:nvSpPr>
              <p:spPr>
                <a:xfrm>
                  <a:off x="2916213" y="1996275"/>
                  <a:ext cx="495300" cy="646113"/>
                </a:xfrm>
                <a:custGeom>
                  <a:avLst/>
                  <a:gdLst/>
                  <a:ahLst/>
                  <a:cxnLst/>
                  <a:rect l="l" t="t" r="r" b="b"/>
                  <a:pathLst>
                    <a:path w="312" h="407" extrusionOk="0">
                      <a:moveTo>
                        <a:pt x="0" y="25"/>
                      </a:moveTo>
                      <a:lnTo>
                        <a:pt x="276" y="407"/>
                      </a:lnTo>
                      <a:lnTo>
                        <a:pt x="312" y="395"/>
                      </a:lnTo>
                      <a:lnTo>
                        <a:pt x="19" y="0"/>
                      </a:lnTo>
                      <a:lnTo>
                        <a:pt x="0" y="25"/>
                      </a:lnTo>
                      <a:close/>
                    </a:path>
                  </a:pathLst>
                </a:custGeom>
                <a:solidFill>
                  <a:srgbClr val="F2C14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0" name="Google Shape;830;p18"/>
                <p:cNvSpPr/>
                <p:nvPr/>
              </p:nvSpPr>
              <p:spPr>
                <a:xfrm>
                  <a:off x="2622525" y="1593050"/>
                  <a:ext cx="1106488" cy="1252538"/>
                </a:xfrm>
                <a:custGeom>
                  <a:avLst/>
                  <a:gdLst/>
                  <a:ahLst/>
                  <a:cxnLst/>
                  <a:rect l="l" t="t" r="r" b="b"/>
                  <a:pathLst>
                    <a:path w="697" h="789" extrusionOk="0">
                      <a:moveTo>
                        <a:pt x="125" y="0"/>
                      </a:moveTo>
                      <a:lnTo>
                        <a:pt x="0" y="703"/>
                      </a:lnTo>
                      <a:lnTo>
                        <a:pt x="697" y="789"/>
                      </a:lnTo>
                      <a:lnTo>
                        <a:pt x="125" y="0"/>
                      </a:lnTo>
                      <a:close/>
                      <a:moveTo>
                        <a:pt x="203" y="280"/>
                      </a:moveTo>
                      <a:lnTo>
                        <a:pt x="462" y="638"/>
                      </a:lnTo>
                      <a:lnTo>
                        <a:pt x="147" y="598"/>
                      </a:lnTo>
                      <a:lnTo>
                        <a:pt x="203" y="28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1" name="Google Shape;831;p18"/>
                <p:cNvSpPr/>
                <p:nvPr/>
              </p:nvSpPr>
              <p:spPr>
                <a:xfrm>
                  <a:off x="2587600" y="2709063"/>
                  <a:ext cx="1141413" cy="158750"/>
                </a:xfrm>
                <a:custGeom>
                  <a:avLst/>
                  <a:gdLst/>
                  <a:ahLst/>
                  <a:cxnLst/>
                  <a:rect l="l" t="t" r="r" b="b"/>
                  <a:pathLst>
                    <a:path w="719" h="100" extrusionOk="0">
                      <a:moveTo>
                        <a:pt x="0" y="25"/>
                      </a:moveTo>
                      <a:lnTo>
                        <a:pt x="22" y="0"/>
                      </a:lnTo>
                      <a:lnTo>
                        <a:pt x="719" y="86"/>
                      </a:lnTo>
                      <a:lnTo>
                        <a:pt x="704" y="100"/>
                      </a:lnTo>
                      <a:lnTo>
                        <a:pt x="0" y="25"/>
                      </a:lnTo>
                      <a:close/>
                    </a:path>
                  </a:pathLst>
                </a:custGeom>
                <a:solidFill>
                  <a:srgbClr val="DBA6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2" name="Google Shape;832;p18"/>
                <p:cNvSpPr/>
                <p:nvPr/>
              </p:nvSpPr>
              <p:spPr>
                <a:xfrm>
                  <a:off x="2647925" y="1642263"/>
                  <a:ext cx="222250" cy="1057275"/>
                </a:xfrm>
                <a:custGeom>
                  <a:avLst/>
                  <a:gdLst/>
                  <a:ahLst/>
                  <a:cxnLst/>
                  <a:rect l="l" t="t" r="r" b="b"/>
                  <a:pathLst>
                    <a:path w="140" h="666" extrusionOk="0">
                      <a:moveTo>
                        <a:pt x="115" y="0"/>
                      </a:moveTo>
                      <a:lnTo>
                        <a:pt x="0" y="658"/>
                      </a:lnTo>
                      <a:lnTo>
                        <a:pt x="50" y="666"/>
                      </a:lnTo>
                      <a:lnTo>
                        <a:pt x="140" y="37"/>
                      </a:lnTo>
                      <a:lnTo>
                        <a:pt x="115" y="0"/>
                      </a:lnTo>
                      <a:close/>
                    </a:path>
                  </a:pathLst>
                </a:custGeom>
                <a:solidFill>
                  <a:srgbClr val="F5EEFF">
                    <a:alpha val="509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18"/>
                <p:cNvSpPr/>
                <p:nvPr/>
              </p:nvSpPr>
              <p:spPr>
                <a:xfrm>
                  <a:off x="2822550" y="1716875"/>
                  <a:ext cx="34925" cy="17463"/>
                </a:xfrm>
                <a:custGeom>
                  <a:avLst/>
                  <a:gdLst/>
                  <a:ahLst/>
                  <a:cxnLst/>
                  <a:rect l="l" t="t" r="r" b="b"/>
                  <a:pathLst>
                    <a:path w="22" h="11" extrusionOk="0">
                      <a:moveTo>
                        <a:pt x="2" y="0"/>
                      </a:moveTo>
                      <a:lnTo>
                        <a:pt x="22" y="4"/>
                      </a:lnTo>
                      <a:lnTo>
                        <a:pt x="22" y="11"/>
                      </a:lnTo>
                      <a:lnTo>
                        <a:pt x="0" y="7"/>
                      </a:lnTo>
                      <a:lnTo>
                        <a:pt x="2" y="0"/>
                      </a:lnTo>
                      <a:close/>
                    </a:path>
                  </a:pathLst>
                </a:custGeom>
                <a:solidFill>
                  <a:srgbClr val="9144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4" name="Google Shape;834;p18"/>
                <p:cNvSpPr/>
                <p:nvPr/>
              </p:nvSpPr>
              <p:spPr>
                <a:xfrm>
                  <a:off x="2816200" y="1758150"/>
                  <a:ext cx="33338" cy="15875"/>
                </a:xfrm>
                <a:custGeom>
                  <a:avLst/>
                  <a:gdLst/>
                  <a:ahLst/>
                  <a:cxnLst/>
                  <a:rect l="l" t="t" r="r" b="b"/>
                  <a:pathLst>
                    <a:path w="21" h="10" extrusionOk="0">
                      <a:moveTo>
                        <a:pt x="1" y="0"/>
                      </a:moveTo>
                      <a:lnTo>
                        <a:pt x="21" y="3"/>
                      </a:lnTo>
                      <a:lnTo>
                        <a:pt x="21" y="10"/>
                      </a:lnTo>
                      <a:lnTo>
                        <a:pt x="0" y="6"/>
                      </a:lnTo>
                      <a:lnTo>
                        <a:pt x="1" y="0"/>
                      </a:lnTo>
                      <a:close/>
                    </a:path>
                  </a:pathLst>
                </a:custGeom>
                <a:solidFill>
                  <a:srgbClr val="9144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5" name="Google Shape;835;p18"/>
                <p:cNvSpPr/>
                <p:nvPr/>
              </p:nvSpPr>
              <p:spPr>
                <a:xfrm>
                  <a:off x="2811438" y="1797838"/>
                  <a:ext cx="33338" cy="14288"/>
                </a:xfrm>
                <a:custGeom>
                  <a:avLst/>
                  <a:gdLst/>
                  <a:ahLst/>
                  <a:cxnLst/>
                  <a:rect l="l" t="t" r="r" b="b"/>
                  <a:pathLst>
                    <a:path w="21" h="9" extrusionOk="0">
                      <a:moveTo>
                        <a:pt x="0" y="0"/>
                      </a:moveTo>
                      <a:lnTo>
                        <a:pt x="21" y="3"/>
                      </a:lnTo>
                      <a:lnTo>
                        <a:pt x="21" y="9"/>
                      </a:lnTo>
                      <a:lnTo>
                        <a:pt x="0" y="6"/>
                      </a:lnTo>
                      <a:lnTo>
                        <a:pt x="0" y="0"/>
                      </a:lnTo>
                      <a:close/>
                    </a:path>
                  </a:pathLst>
                </a:custGeom>
                <a:solidFill>
                  <a:srgbClr val="9144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18"/>
                <p:cNvSpPr/>
                <p:nvPr/>
              </p:nvSpPr>
              <p:spPr>
                <a:xfrm>
                  <a:off x="2803500" y="1837525"/>
                  <a:ext cx="34925" cy="14288"/>
                </a:xfrm>
                <a:custGeom>
                  <a:avLst/>
                  <a:gdLst/>
                  <a:ahLst/>
                  <a:cxnLst/>
                  <a:rect l="l" t="t" r="r" b="b"/>
                  <a:pathLst>
                    <a:path w="22" h="9" extrusionOk="0">
                      <a:moveTo>
                        <a:pt x="1" y="0"/>
                      </a:moveTo>
                      <a:lnTo>
                        <a:pt x="22" y="3"/>
                      </a:lnTo>
                      <a:lnTo>
                        <a:pt x="22" y="9"/>
                      </a:lnTo>
                      <a:lnTo>
                        <a:pt x="0" y="8"/>
                      </a:lnTo>
                      <a:lnTo>
                        <a:pt x="1" y="0"/>
                      </a:lnTo>
                      <a:close/>
                    </a:path>
                  </a:pathLst>
                </a:custGeom>
                <a:solidFill>
                  <a:srgbClr val="9144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7" name="Google Shape;837;p18"/>
                <p:cNvSpPr/>
                <p:nvPr/>
              </p:nvSpPr>
              <p:spPr>
                <a:xfrm>
                  <a:off x="2798738" y="1877213"/>
                  <a:ext cx="31750" cy="14288"/>
                </a:xfrm>
                <a:custGeom>
                  <a:avLst/>
                  <a:gdLst/>
                  <a:ahLst/>
                  <a:cxnLst/>
                  <a:rect l="l" t="t" r="r" b="b"/>
                  <a:pathLst>
                    <a:path w="20" h="9" extrusionOk="0">
                      <a:moveTo>
                        <a:pt x="0" y="0"/>
                      </a:moveTo>
                      <a:lnTo>
                        <a:pt x="20" y="3"/>
                      </a:lnTo>
                      <a:lnTo>
                        <a:pt x="20" y="9"/>
                      </a:lnTo>
                      <a:lnTo>
                        <a:pt x="0" y="8"/>
                      </a:lnTo>
                      <a:lnTo>
                        <a:pt x="0" y="0"/>
                      </a:lnTo>
                      <a:close/>
                    </a:path>
                  </a:pathLst>
                </a:custGeom>
                <a:solidFill>
                  <a:srgbClr val="9144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8" name="Google Shape;838;p18"/>
                <p:cNvSpPr/>
                <p:nvPr/>
              </p:nvSpPr>
              <p:spPr>
                <a:xfrm>
                  <a:off x="2790800" y="1921663"/>
                  <a:ext cx="34925" cy="14288"/>
                </a:xfrm>
                <a:custGeom>
                  <a:avLst/>
                  <a:gdLst/>
                  <a:ahLst/>
                  <a:cxnLst/>
                  <a:rect l="l" t="t" r="r" b="b"/>
                  <a:pathLst>
                    <a:path w="22" h="9" extrusionOk="0">
                      <a:moveTo>
                        <a:pt x="0" y="0"/>
                      </a:moveTo>
                      <a:lnTo>
                        <a:pt x="22" y="3"/>
                      </a:lnTo>
                      <a:lnTo>
                        <a:pt x="22" y="9"/>
                      </a:lnTo>
                      <a:lnTo>
                        <a:pt x="0" y="8"/>
                      </a:lnTo>
                      <a:lnTo>
                        <a:pt x="0" y="0"/>
                      </a:lnTo>
                      <a:close/>
                    </a:path>
                  </a:pathLst>
                </a:custGeom>
                <a:solidFill>
                  <a:srgbClr val="9144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18"/>
                <p:cNvSpPr/>
                <p:nvPr/>
              </p:nvSpPr>
              <p:spPr>
                <a:xfrm>
                  <a:off x="2782863" y="1961350"/>
                  <a:ext cx="34925" cy="14288"/>
                </a:xfrm>
                <a:custGeom>
                  <a:avLst/>
                  <a:gdLst/>
                  <a:ahLst/>
                  <a:cxnLst/>
                  <a:rect l="l" t="t" r="r" b="b"/>
                  <a:pathLst>
                    <a:path w="22" h="9" extrusionOk="0">
                      <a:moveTo>
                        <a:pt x="2" y="0"/>
                      </a:moveTo>
                      <a:lnTo>
                        <a:pt x="22" y="3"/>
                      </a:lnTo>
                      <a:lnTo>
                        <a:pt x="22" y="9"/>
                      </a:lnTo>
                      <a:lnTo>
                        <a:pt x="0" y="8"/>
                      </a:lnTo>
                      <a:lnTo>
                        <a:pt x="2" y="0"/>
                      </a:lnTo>
                      <a:close/>
                    </a:path>
                  </a:pathLst>
                </a:custGeom>
                <a:solidFill>
                  <a:srgbClr val="9144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18"/>
                <p:cNvSpPr/>
                <p:nvPr/>
              </p:nvSpPr>
              <p:spPr>
                <a:xfrm>
                  <a:off x="2778100" y="2001038"/>
                  <a:ext cx="34925" cy="17463"/>
                </a:xfrm>
                <a:custGeom>
                  <a:avLst/>
                  <a:gdLst/>
                  <a:ahLst/>
                  <a:cxnLst/>
                  <a:rect l="l" t="t" r="r" b="b"/>
                  <a:pathLst>
                    <a:path w="22" h="11" extrusionOk="0">
                      <a:moveTo>
                        <a:pt x="0" y="0"/>
                      </a:moveTo>
                      <a:lnTo>
                        <a:pt x="21" y="3"/>
                      </a:lnTo>
                      <a:lnTo>
                        <a:pt x="22" y="11"/>
                      </a:lnTo>
                      <a:lnTo>
                        <a:pt x="0" y="7"/>
                      </a:lnTo>
                      <a:lnTo>
                        <a:pt x="0" y="0"/>
                      </a:lnTo>
                      <a:close/>
                    </a:path>
                  </a:pathLst>
                </a:custGeom>
                <a:solidFill>
                  <a:srgbClr val="9144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18"/>
                <p:cNvSpPr/>
                <p:nvPr/>
              </p:nvSpPr>
              <p:spPr>
                <a:xfrm>
                  <a:off x="2771750" y="2040725"/>
                  <a:ext cx="33338" cy="17463"/>
                </a:xfrm>
                <a:custGeom>
                  <a:avLst/>
                  <a:gdLst/>
                  <a:ahLst/>
                  <a:cxnLst/>
                  <a:rect l="l" t="t" r="r" b="b"/>
                  <a:pathLst>
                    <a:path w="21" h="11" extrusionOk="0">
                      <a:moveTo>
                        <a:pt x="0" y="0"/>
                      </a:moveTo>
                      <a:lnTo>
                        <a:pt x="21" y="3"/>
                      </a:lnTo>
                      <a:lnTo>
                        <a:pt x="21" y="11"/>
                      </a:lnTo>
                      <a:lnTo>
                        <a:pt x="0" y="7"/>
                      </a:lnTo>
                      <a:lnTo>
                        <a:pt x="0" y="0"/>
                      </a:lnTo>
                      <a:close/>
                    </a:path>
                  </a:pathLst>
                </a:custGeom>
                <a:solidFill>
                  <a:srgbClr val="9144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2" name="Google Shape;842;p18"/>
                <p:cNvSpPr/>
                <p:nvPr/>
              </p:nvSpPr>
              <p:spPr>
                <a:xfrm>
                  <a:off x="2763813" y="2080413"/>
                  <a:ext cx="34925" cy="15875"/>
                </a:xfrm>
                <a:custGeom>
                  <a:avLst/>
                  <a:gdLst/>
                  <a:ahLst/>
                  <a:cxnLst/>
                  <a:rect l="l" t="t" r="r" b="b"/>
                  <a:pathLst>
                    <a:path w="22" h="10" extrusionOk="0">
                      <a:moveTo>
                        <a:pt x="1" y="0"/>
                      </a:moveTo>
                      <a:lnTo>
                        <a:pt x="22" y="3"/>
                      </a:lnTo>
                      <a:lnTo>
                        <a:pt x="22" y="10"/>
                      </a:lnTo>
                      <a:lnTo>
                        <a:pt x="0" y="7"/>
                      </a:lnTo>
                      <a:lnTo>
                        <a:pt x="1" y="0"/>
                      </a:lnTo>
                      <a:close/>
                    </a:path>
                  </a:pathLst>
                </a:custGeom>
                <a:solidFill>
                  <a:srgbClr val="9144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3" name="Google Shape;843;p18"/>
                <p:cNvSpPr/>
                <p:nvPr/>
              </p:nvSpPr>
              <p:spPr>
                <a:xfrm>
                  <a:off x="2759050" y="2124863"/>
                  <a:ext cx="34925" cy="15875"/>
                </a:xfrm>
                <a:custGeom>
                  <a:avLst/>
                  <a:gdLst/>
                  <a:ahLst/>
                  <a:cxnLst/>
                  <a:rect l="l" t="t" r="r" b="b"/>
                  <a:pathLst>
                    <a:path w="22" h="10" extrusionOk="0">
                      <a:moveTo>
                        <a:pt x="0" y="0"/>
                      </a:moveTo>
                      <a:lnTo>
                        <a:pt x="22" y="3"/>
                      </a:lnTo>
                      <a:lnTo>
                        <a:pt x="22" y="10"/>
                      </a:lnTo>
                      <a:lnTo>
                        <a:pt x="0" y="7"/>
                      </a:lnTo>
                      <a:lnTo>
                        <a:pt x="0" y="0"/>
                      </a:lnTo>
                      <a:close/>
                    </a:path>
                  </a:pathLst>
                </a:custGeom>
                <a:solidFill>
                  <a:srgbClr val="9144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18"/>
                <p:cNvSpPr/>
                <p:nvPr/>
              </p:nvSpPr>
              <p:spPr>
                <a:xfrm>
                  <a:off x="2751113" y="2162963"/>
                  <a:ext cx="34925" cy="17463"/>
                </a:xfrm>
                <a:custGeom>
                  <a:avLst/>
                  <a:gdLst/>
                  <a:ahLst/>
                  <a:cxnLst/>
                  <a:rect l="l" t="t" r="r" b="b"/>
                  <a:pathLst>
                    <a:path w="22" h="11" extrusionOk="0">
                      <a:moveTo>
                        <a:pt x="2" y="0"/>
                      </a:moveTo>
                      <a:lnTo>
                        <a:pt x="22" y="4"/>
                      </a:lnTo>
                      <a:lnTo>
                        <a:pt x="22" y="11"/>
                      </a:lnTo>
                      <a:lnTo>
                        <a:pt x="0" y="8"/>
                      </a:lnTo>
                      <a:lnTo>
                        <a:pt x="2" y="0"/>
                      </a:lnTo>
                      <a:close/>
                    </a:path>
                  </a:pathLst>
                </a:custGeom>
                <a:solidFill>
                  <a:srgbClr val="9144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18"/>
                <p:cNvSpPr/>
                <p:nvPr/>
              </p:nvSpPr>
              <p:spPr>
                <a:xfrm>
                  <a:off x="2743175" y="2202650"/>
                  <a:ext cx="34925" cy="17463"/>
                </a:xfrm>
                <a:custGeom>
                  <a:avLst/>
                  <a:gdLst/>
                  <a:ahLst/>
                  <a:cxnLst/>
                  <a:rect l="l" t="t" r="r" b="b"/>
                  <a:pathLst>
                    <a:path w="22" h="11" extrusionOk="0">
                      <a:moveTo>
                        <a:pt x="2" y="0"/>
                      </a:moveTo>
                      <a:lnTo>
                        <a:pt x="22" y="5"/>
                      </a:lnTo>
                      <a:lnTo>
                        <a:pt x="22" y="11"/>
                      </a:lnTo>
                      <a:lnTo>
                        <a:pt x="0" y="8"/>
                      </a:lnTo>
                      <a:lnTo>
                        <a:pt x="2" y="0"/>
                      </a:lnTo>
                      <a:close/>
                    </a:path>
                  </a:pathLst>
                </a:custGeom>
                <a:solidFill>
                  <a:srgbClr val="9144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18"/>
                <p:cNvSpPr/>
                <p:nvPr/>
              </p:nvSpPr>
              <p:spPr>
                <a:xfrm>
                  <a:off x="2738413" y="2242338"/>
                  <a:ext cx="34925" cy="17463"/>
                </a:xfrm>
                <a:custGeom>
                  <a:avLst/>
                  <a:gdLst/>
                  <a:ahLst/>
                  <a:cxnLst/>
                  <a:rect l="l" t="t" r="r" b="b"/>
                  <a:pathLst>
                    <a:path w="22" h="11" extrusionOk="0">
                      <a:moveTo>
                        <a:pt x="0" y="0"/>
                      </a:moveTo>
                      <a:lnTo>
                        <a:pt x="22" y="5"/>
                      </a:lnTo>
                      <a:lnTo>
                        <a:pt x="22" y="11"/>
                      </a:lnTo>
                      <a:lnTo>
                        <a:pt x="0" y="8"/>
                      </a:lnTo>
                      <a:lnTo>
                        <a:pt x="0" y="0"/>
                      </a:lnTo>
                      <a:close/>
                    </a:path>
                  </a:pathLst>
                </a:custGeom>
                <a:solidFill>
                  <a:srgbClr val="9144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7" name="Google Shape;847;p18"/>
                <p:cNvSpPr/>
                <p:nvPr/>
              </p:nvSpPr>
              <p:spPr>
                <a:xfrm>
                  <a:off x="2732063" y="2282025"/>
                  <a:ext cx="33338" cy="17463"/>
                </a:xfrm>
                <a:custGeom>
                  <a:avLst/>
                  <a:gdLst/>
                  <a:ahLst/>
                  <a:cxnLst/>
                  <a:rect l="l" t="t" r="r" b="b"/>
                  <a:pathLst>
                    <a:path w="21" h="11" extrusionOk="0">
                      <a:moveTo>
                        <a:pt x="1" y="0"/>
                      </a:moveTo>
                      <a:lnTo>
                        <a:pt x="21" y="5"/>
                      </a:lnTo>
                      <a:lnTo>
                        <a:pt x="21" y="11"/>
                      </a:lnTo>
                      <a:lnTo>
                        <a:pt x="0" y="8"/>
                      </a:lnTo>
                      <a:lnTo>
                        <a:pt x="1" y="0"/>
                      </a:lnTo>
                      <a:close/>
                    </a:path>
                  </a:pathLst>
                </a:custGeom>
                <a:solidFill>
                  <a:srgbClr val="9144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8" name="Google Shape;848;p18"/>
                <p:cNvSpPr/>
                <p:nvPr/>
              </p:nvSpPr>
              <p:spPr>
                <a:xfrm>
                  <a:off x="2727300" y="2326475"/>
                  <a:ext cx="31750" cy="17463"/>
                </a:xfrm>
                <a:custGeom>
                  <a:avLst/>
                  <a:gdLst/>
                  <a:ahLst/>
                  <a:cxnLst/>
                  <a:rect l="l" t="t" r="r" b="b"/>
                  <a:pathLst>
                    <a:path w="20" h="11" extrusionOk="0">
                      <a:moveTo>
                        <a:pt x="0" y="0"/>
                      </a:moveTo>
                      <a:lnTo>
                        <a:pt x="20" y="5"/>
                      </a:lnTo>
                      <a:lnTo>
                        <a:pt x="20" y="11"/>
                      </a:lnTo>
                      <a:lnTo>
                        <a:pt x="0" y="8"/>
                      </a:lnTo>
                      <a:lnTo>
                        <a:pt x="0" y="0"/>
                      </a:lnTo>
                      <a:close/>
                    </a:path>
                  </a:pathLst>
                </a:custGeom>
                <a:solidFill>
                  <a:srgbClr val="9144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18"/>
                <p:cNvSpPr/>
                <p:nvPr/>
              </p:nvSpPr>
              <p:spPr>
                <a:xfrm>
                  <a:off x="2719363" y="2366163"/>
                  <a:ext cx="34925" cy="17463"/>
                </a:xfrm>
                <a:custGeom>
                  <a:avLst/>
                  <a:gdLst/>
                  <a:ahLst/>
                  <a:cxnLst/>
                  <a:rect l="l" t="t" r="r" b="b"/>
                  <a:pathLst>
                    <a:path w="22" h="11" extrusionOk="0">
                      <a:moveTo>
                        <a:pt x="0" y="0"/>
                      </a:moveTo>
                      <a:lnTo>
                        <a:pt x="22" y="5"/>
                      </a:lnTo>
                      <a:lnTo>
                        <a:pt x="22" y="11"/>
                      </a:lnTo>
                      <a:lnTo>
                        <a:pt x="0" y="8"/>
                      </a:lnTo>
                      <a:lnTo>
                        <a:pt x="0" y="0"/>
                      </a:lnTo>
                      <a:close/>
                    </a:path>
                  </a:pathLst>
                </a:custGeom>
                <a:solidFill>
                  <a:srgbClr val="9144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18"/>
                <p:cNvSpPr/>
                <p:nvPr/>
              </p:nvSpPr>
              <p:spPr>
                <a:xfrm>
                  <a:off x="2711425" y="2409025"/>
                  <a:ext cx="34925" cy="14288"/>
                </a:xfrm>
                <a:custGeom>
                  <a:avLst/>
                  <a:gdLst/>
                  <a:ahLst/>
                  <a:cxnLst/>
                  <a:rect l="l" t="t" r="r" b="b"/>
                  <a:pathLst>
                    <a:path w="22" h="9" extrusionOk="0">
                      <a:moveTo>
                        <a:pt x="2" y="0"/>
                      </a:moveTo>
                      <a:lnTo>
                        <a:pt x="22" y="3"/>
                      </a:lnTo>
                      <a:lnTo>
                        <a:pt x="22" y="9"/>
                      </a:lnTo>
                      <a:lnTo>
                        <a:pt x="0" y="6"/>
                      </a:lnTo>
                      <a:lnTo>
                        <a:pt x="2" y="0"/>
                      </a:lnTo>
                      <a:close/>
                    </a:path>
                  </a:pathLst>
                </a:custGeom>
                <a:solidFill>
                  <a:srgbClr val="9144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18"/>
                <p:cNvSpPr/>
                <p:nvPr/>
              </p:nvSpPr>
              <p:spPr>
                <a:xfrm>
                  <a:off x="2706663" y="2447125"/>
                  <a:ext cx="34925" cy="15875"/>
                </a:xfrm>
                <a:custGeom>
                  <a:avLst/>
                  <a:gdLst/>
                  <a:ahLst/>
                  <a:cxnLst/>
                  <a:rect l="l" t="t" r="r" b="b"/>
                  <a:pathLst>
                    <a:path w="22" h="10" extrusionOk="0">
                      <a:moveTo>
                        <a:pt x="0" y="0"/>
                      </a:moveTo>
                      <a:lnTo>
                        <a:pt x="20" y="4"/>
                      </a:lnTo>
                      <a:lnTo>
                        <a:pt x="22" y="10"/>
                      </a:lnTo>
                      <a:lnTo>
                        <a:pt x="0" y="7"/>
                      </a:lnTo>
                      <a:lnTo>
                        <a:pt x="0" y="0"/>
                      </a:lnTo>
                      <a:close/>
                    </a:path>
                  </a:pathLst>
                </a:custGeom>
                <a:solidFill>
                  <a:srgbClr val="9144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18"/>
                <p:cNvSpPr/>
                <p:nvPr/>
              </p:nvSpPr>
              <p:spPr>
                <a:xfrm>
                  <a:off x="2698725" y="2486813"/>
                  <a:ext cx="34925" cy="15875"/>
                </a:xfrm>
                <a:custGeom>
                  <a:avLst/>
                  <a:gdLst/>
                  <a:ahLst/>
                  <a:cxnLst/>
                  <a:rect l="l" t="t" r="r" b="b"/>
                  <a:pathLst>
                    <a:path w="22" h="10" extrusionOk="0">
                      <a:moveTo>
                        <a:pt x="0" y="0"/>
                      </a:moveTo>
                      <a:lnTo>
                        <a:pt x="22" y="3"/>
                      </a:lnTo>
                      <a:lnTo>
                        <a:pt x="22" y="10"/>
                      </a:lnTo>
                      <a:lnTo>
                        <a:pt x="0" y="8"/>
                      </a:lnTo>
                      <a:lnTo>
                        <a:pt x="0" y="0"/>
                      </a:lnTo>
                      <a:close/>
                    </a:path>
                  </a:pathLst>
                </a:custGeom>
                <a:solidFill>
                  <a:srgbClr val="9144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3" name="Google Shape;853;p18"/>
                <p:cNvSpPr/>
                <p:nvPr/>
              </p:nvSpPr>
              <p:spPr>
                <a:xfrm>
                  <a:off x="2693963" y="2524913"/>
                  <a:ext cx="34925" cy="17463"/>
                </a:xfrm>
                <a:custGeom>
                  <a:avLst/>
                  <a:gdLst/>
                  <a:ahLst/>
                  <a:cxnLst/>
                  <a:rect l="l" t="t" r="r" b="b"/>
                  <a:pathLst>
                    <a:path w="22" h="11" extrusionOk="0">
                      <a:moveTo>
                        <a:pt x="0" y="0"/>
                      </a:moveTo>
                      <a:lnTo>
                        <a:pt x="22" y="3"/>
                      </a:lnTo>
                      <a:lnTo>
                        <a:pt x="22" y="11"/>
                      </a:lnTo>
                      <a:lnTo>
                        <a:pt x="0" y="8"/>
                      </a:lnTo>
                      <a:lnTo>
                        <a:pt x="0" y="0"/>
                      </a:lnTo>
                      <a:close/>
                    </a:path>
                  </a:pathLst>
                </a:custGeom>
                <a:solidFill>
                  <a:srgbClr val="9144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4" name="Google Shape;854;p18"/>
                <p:cNvSpPr/>
                <p:nvPr/>
              </p:nvSpPr>
              <p:spPr>
                <a:xfrm>
                  <a:off x="2687613" y="2564600"/>
                  <a:ext cx="33338" cy="17463"/>
                </a:xfrm>
                <a:custGeom>
                  <a:avLst/>
                  <a:gdLst/>
                  <a:ahLst/>
                  <a:cxnLst/>
                  <a:rect l="l" t="t" r="r" b="b"/>
                  <a:pathLst>
                    <a:path w="21" h="11" extrusionOk="0">
                      <a:moveTo>
                        <a:pt x="1" y="0"/>
                      </a:moveTo>
                      <a:lnTo>
                        <a:pt x="21" y="3"/>
                      </a:lnTo>
                      <a:lnTo>
                        <a:pt x="21" y="11"/>
                      </a:lnTo>
                      <a:lnTo>
                        <a:pt x="0" y="7"/>
                      </a:lnTo>
                      <a:lnTo>
                        <a:pt x="1" y="0"/>
                      </a:lnTo>
                      <a:close/>
                    </a:path>
                  </a:pathLst>
                </a:custGeom>
                <a:solidFill>
                  <a:srgbClr val="9144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5" name="Google Shape;855;p18"/>
                <p:cNvSpPr/>
                <p:nvPr/>
              </p:nvSpPr>
              <p:spPr>
                <a:xfrm>
                  <a:off x="2679675" y="2604288"/>
                  <a:ext cx="34925" cy="15875"/>
                </a:xfrm>
                <a:custGeom>
                  <a:avLst/>
                  <a:gdLst/>
                  <a:ahLst/>
                  <a:cxnLst/>
                  <a:rect l="l" t="t" r="r" b="b"/>
                  <a:pathLst>
                    <a:path w="22" h="10" extrusionOk="0">
                      <a:moveTo>
                        <a:pt x="2" y="0"/>
                      </a:moveTo>
                      <a:lnTo>
                        <a:pt x="22" y="3"/>
                      </a:lnTo>
                      <a:lnTo>
                        <a:pt x="22" y="10"/>
                      </a:lnTo>
                      <a:lnTo>
                        <a:pt x="0" y="7"/>
                      </a:lnTo>
                      <a:lnTo>
                        <a:pt x="2" y="0"/>
                      </a:lnTo>
                      <a:close/>
                    </a:path>
                  </a:pathLst>
                </a:custGeom>
                <a:solidFill>
                  <a:srgbClr val="9144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6" name="Google Shape;856;p18"/>
                <p:cNvSpPr/>
                <p:nvPr/>
              </p:nvSpPr>
              <p:spPr>
                <a:xfrm>
                  <a:off x="2674913" y="2642388"/>
                  <a:ext cx="34925" cy="17463"/>
                </a:xfrm>
                <a:custGeom>
                  <a:avLst/>
                  <a:gdLst/>
                  <a:ahLst/>
                  <a:cxnLst/>
                  <a:rect l="l" t="t" r="r" b="b"/>
                  <a:pathLst>
                    <a:path w="22" h="11" extrusionOk="0">
                      <a:moveTo>
                        <a:pt x="0" y="0"/>
                      </a:moveTo>
                      <a:lnTo>
                        <a:pt x="22" y="5"/>
                      </a:lnTo>
                      <a:lnTo>
                        <a:pt x="22" y="11"/>
                      </a:lnTo>
                      <a:lnTo>
                        <a:pt x="0" y="8"/>
                      </a:lnTo>
                      <a:lnTo>
                        <a:pt x="0" y="0"/>
                      </a:lnTo>
                      <a:close/>
                    </a:path>
                  </a:pathLst>
                </a:custGeom>
                <a:solidFill>
                  <a:srgbClr val="9144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57" name="Google Shape;857;p18"/>
              <p:cNvGrpSpPr/>
              <p:nvPr/>
            </p:nvGrpSpPr>
            <p:grpSpPr>
              <a:xfrm rot="-1137401">
                <a:off x="548303" y="4508001"/>
                <a:ext cx="562897" cy="595699"/>
                <a:chOff x="-2835587" y="4259263"/>
                <a:chExt cx="681038" cy="720725"/>
              </a:xfrm>
            </p:grpSpPr>
            <p:sp>
              <p:nvSpPr>
                <p:cNvPr id="858" name="Google Shape;858;p18"/>
                <p:cNvSpPr/>
                <p:nvPr/>
              </p:nvSpPr>
              <p:spPr>
                <a:xfrm>
                  <a:off x="-2659375" y="4576763"/>
                  <a:ext cx="122238" cy="212725"/>
                </a:xfrm>
                <a:custGeom>
                  <a:avLst/>
                  <a:gdLst/>
                  <a:ahLst/>
                  <a:cxnLst/>
                  <a:rect l="l" t="t" r="r" b="b"/>
                  <a:pathLst>
                    <a:path w="43" h="75" extrusionOk="0">
                      <a:moveTo>
                        <a:pt x="16" y="69"/>
                      </a:moveTo>
                      <a:cubicBezTo>
                        <a:pt x="19" y="72"/>
                        <a:pt x="23" y="74"/>
                        <a:pt x="27" y="75"/>
                      </a:cubicBezTo>
                      <a:cubicBezTo>
                        <a:pt x="20" y="75"/>
                        <a:pt x="14" y="73"/>
                        <a:pt x="9" y="68"/>
                      </a:cubicBezTo>
                      <a:cubicBezTo>
                        <a:pt x="0" y="59"/>
                        <a:pt x="0" y="45"/>
                        <a:pt x="9" y="35"/>
                      </a:cubicBezTo>
                      <a:cubicBezTo>
                        <a:pt x="36" y="7"/>
                        <a:pt x="36" y="7"/>
                        <a:pt x="36" y="7"/>
                      </a:cubicBezTo>
                      <a:cubicBezTo>
                        <a:pt x="32" y="4"/>
                        <a:pt x="32" y="4"/>
                        <a:pt x="32" y="4"/>
                      </a:cubicBezTo>
                      <a:cubicBezTo>
                        <a:pt x="35" y="0"/>
                        <a:pt x="35" y="0"/>
                        <a:pt x="35" y="0"/>
                      </a:cubicBezTo>
                      <a:cubicBezTo>
                        <a:pt x="43" y="8"/>
                        <a:pt x="43" y="8"/>
                        <a:pt x="43" y="8"/>
                      </a:cubicBezTo>
                      <a:cubicBezTo>
                        <a:pt x="16" y="36"/>
                        <a:pt x="16" y="36"/>
                        <a:pt x="16" y="36"/>
                      </a:cubicBezTo>
                      <a:cubicBezTo>
                        <a:pt x="7" y="45"/>
                        <a:pt x="7" y="60"/>
                        <a:pt x="16" y="6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9" name="Google Shape;859;p18"/>
                <p:cNvSpPr/>
                <p:nvPr/>
              </p:nvSpPr>
              <p:spPr>
                <a:xfrm>
                  <a:off x="-2586350" y="4446588"/>
                  <a:ext cx="263525" cy="381000"/>
                </a:xfrm>
                <a:custGeom>
                  <a:avLst/>
                  <a:gdLst/>
                  <a:ahLst/>
                  <a:cxnLst/>
                  <a:rect l="l" t="t" r="r" b="b"/>
                  <a:pathLst>
                    <a:path w="93" h="134" extrusionOk="0">
                      <a:moveTo>
                        <a:pt x="0" y="132"/>
                      </a:moveTo>
                      <a:cubicBezTo>
                        <a:pt x="8" y="132"/>
                        <a:pt x="17" y="128"/>
                        <a:pt x="23" y="122"/>
                      </a:cubicBezTo>
                      <a:cubicBezTo>
                        <a:pt x="69" y="76"/>
                        <a:pt x="69" y="76"/>
                        <a:pt x="69" y="76"/>
                      </a:cubicBezTo>
                      <a:cubicBezTo>
                        <a:pt x="86" y="59"/>
                        <a:pt x="86" y="30"/>
                        <a:pt x="69" y="13"/>
                      </a:cubicBezTo>
                      <a:cubicBezTo>
                        <a:pt x="62" y="6"/>
                        <a:pt x="54" y="1"/>
                        <a:pt x="45" y="0"/>
                      </a:cubicBezTo>
                      <a:cubicBezTo>
                        <a:pt x="56" y="0"/>
                        <a:pt x="68" y="5"/>
                        <a:pt x="76" y="13"/>
                      </a:cubicBezTo>
                      <a:cubicBezTo>
                        <a:pt x="93" y="31"/>
                        <a:pt x="93" y="59"/>
                        <a:pt x="76" y="77"/>
                      </a:cubicBezTo>
                      <a:cubicBezTo>
                        <a:pt x="30" y="122"/>
                        <a:pt x="30" y="122"/>
                        <a:pt x="30" y="122"/>
                      </a:cubicBezTo>
                      <a:cubicBezTo>
                        <a:pt x="22" y="131"/>
                        <a:pt x="10" y="134"/>
                        <a:pt x="0" y="13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0" name="Google Shape;860;p18"/>
                <p:cNvSpPr/>
                <p:nvPr/>
              </p:nvSpPr>
              <p:spPr>
                <a:xfrm>
                  <a:off x="-2821300" y="4475163"/>
                  <a:ext cx="357188" cy="468313"/>
                </a:xfrm>
                <a:custGeom>
                  <a:avLst/>
                  <a:gdLst/>
                  <a:ahLst/>
                  <a:cxnLst/>
                  <a:rect l="l" t="t" r="r" b="b"/>
                  <a:pathLst>
                    <a:path w="126" h="165" extrusionOk="0">
                      <a:moveTo>
                        <a:pt x="24" y="154"/>
                      </a:moveTo>
                      <a:cubicBezTo>
                        <a:pt x="30" y="160"/>
                        <a:pt x="38" y="164"/>
                        <a:pt x="46" y="165"/>
                      </a:cubicBezTo>
                      <a:cubicBezTo>
                        <a:pt x="35" y="165"/>
                        <a:pt x="25" y="161"/>
                        <a:pt x="17" y="153"/>
                      </a:cubicBezTo>
                      <a:cubicBezTo>
                        <a:pt x="0" y="137"/>
                        <a:pt x="0" y="110"/>
                        <a:pt x="16" y="93"/>
                      </a:cubicBezTo>
                      <a:cubicBezTo>
                        <a:pt x="95" y="10"/>
                        <a:pt x="95" y="10"/>
                        <a:pt x="95" y="10"/>
                      </a:cubicBezTo>
                      <a:cubicBezTo>
                        <a:pt x="101" y="4"/>
                        <a:pt x="110" y="0"/>
                        <a:pt x="119" y="0"/>
                      </a:cubicBezTo>
                      <a:cubicBezTo>
                        <a:pt x="122" y="0"/>
                        <a:pt x="124" y="0"/>
                        <a:pt x="126" y="0"/>
                      </a:cubicBezTo>
                      <a:cubicBezTo>
                        <a:pt x="117" y="0"/>
                        <a:pt x="108" y="4"/>
                        <a:pt x="102" y="11"/>
                      </a:cubicBezTo>
                      <a:cubicBezTo>
                        <a:pt x="23" y="94"/>
                        <a:pt x="23" y="94"/>
                        <a:pt x="23" y="94"/>
                      </a:cubicBezTo>
                      <a:cubicBezTo>
                        <a:pt x="7" y="111"/>
                        <a:pt x="7" y="138"/>
                        <a:pt x="24" y="15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1" name="Google Shape;861;p18"/>
                <p:cNvSpPr/>
                <p:nvPr/>
              </p:nvSpPr>
              <p:spPr>
                <a:xfrm>
                  <a:off x="-2692712" y="4262438"/>
                  <a:ext cx="538163" cy="717550"/>
                </a:xfrm>
                <a:custGeom>
                  <a:avLst/>
                  <a:gdLst/>
                  <a:ahLst/>
                  <a:cxnLst/>
                  <a:rect l="l" t="t" r="r" b="b"/>
                  <a:pathLst>
                    <a:path w="190" h="253" extrusionOk="0">
                      <a:moveTo>
                        <a:pt x="163" y="17"/>
                      </a:moveTo>
                      <a:cubicBezTo>
                        <a:pt x="154" y="8"/>
                        <a:pt x="142" y="2"/>
                        <a:pt x="129" y="0"/>
                      </a:cubicBezTo>
                      <a:cubicBezTo>
                        <a:pt x="144" y="1"/>
                        <a:pt x="159" y="6"/>
                        <a:pt x="170" y="18"/>
                      </a:cubicBezTo>
                      <a:cubicBezTo>
                        <a:pt x="173" y="20"/>
                        <a:pt x="176" y="24"/>
                        <a:pt x="179" y="27"/>
                      </a:cubicBezTo>
                      <a:cubicBezTo>
                        <a:pt x="186" y="37"/>
                        <a:pt x="190" y="49"/>
                        <a:pt x="190" y="62"/>
                      </a:cubicBezTo>
                      <a:cubicBezTo>
                        <a:pt x="190" y="79"/>
                        <a:pt x="184" y="95"/>
                        <a:pt x="172" y="107"/>
                      </a:cubicBezTo>
                      <a:cubicBezTo>
                        <a:pt x="46" y="236"/>
                        <a:pt x="46" y="236"/>
                        <a:pt x="46" y="236"/>
                      </a:cubicBezTo>
                      <a:cubicBezTo>
                        <a:pt x="34" y="248"/>
                        <a:pt x="16" y="253"/>
                        <a:pt x="0" y="251"/>
                      </a:cubicBezTo>
                      <a:cubicBezTo>
                        <a:pt x="14" y="251"/>
                        <a:pt x="28" y="246"/>
                        <a:pt x="39" y="235"/>
                      </a:cubicBezTo>
                      <a:cubicBezTo>
                        <a:pt x="165" y="107"/>
                        <a:pt x="165" y="107"/>
                        <a:pt x="165" y="107"/>
                      </a:cubicBezTo>
                      <a:cubicBezTo>
                        <a:pt x="177" y="94"/>
                        <a:pt x="183" y="78"/>
                        <a:pt x="183" y="61"/>
                      </a:cubicBezTo>
                      <a:cubicBezTo>
                        <a:pt x="183" y="49"/>
                        <a:pt x="179" y="37"/>
                        <a:pt x="172" y="27"/>
                      </a:cubicBezTo>
                      <a:cubicBezTo>
                        <a:pt x="169" y="23"/>
                        <a:pt x="166" y="20"/>
                        <a:pt x="163" y="1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2" name="Google Shape;862;p18"/>
                <p:cNvSpPr/>
                <p:nvPr/>
              </p:nvSpPr>
              <p:spPr>
                <a:xfrm>
                  <a:off x="-2721287" y="4284663"/>
                  <a:ext cx="390525" cy="334963"/>
                </a:xfrm>
                <a:custGeom>
                  <a:avLst/>
                  <a:gdLst/>
                  <a:ahLst/>
                  <a:cxnLst/>
                  <a:rect l="l" t="t" r="r" b="b"/>
                  <a:pathLst>
                    <a:path w="138" h="118" extrusionOk="0">
                      <a:moveTo>
                        <a:pt x="99" y="19"/>
                      </a:moveTo>
                      <a:cubicBezTo>
                        <a:pt x="4" y="118"/>
                        <a:pt x="4" y="118"/>
                        <a:pt x="4" y="118"/>
                      </a:cubicBezTo>
                      <a:cubicBezTo>
                        <a:pt x="0" y="114"/>
                        <a:pt x="0" y="114"/>
                        <a:pt x="0" y="114"/>
                      </a:cubicBezTo>
                      <a:cubicBezTo>
                        <a:pt x="92" y="18"/>
                        <a:pt x="92" y="18"/>
                        <a:pt x="92" y="18"/>
                      </a:cubicBezTo>
                      <a:cubicBezTo>
                        <a:pt x="104" y="5"/>
                        <a:pt x="122" y="0"/>
                        <a:pt x="138" y="3"/>
                      </a:cubicBezTo>
                      <a:cubicBezTo>
                        <a:pt x="124" y="2"/>
                        <a:pt x="109" y="8"/>
                        <a:pt x="99" y="1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3" name="Google Shape;863;p18"/>
                <p:cNvSpPr/>
                <p:nvPr/>
              </p:nvSpPr>
              <p:spPr>
                <a:xfrm>
                  <a:off x="-2835587" y="4259263"/>
                  <a:ext cx="660400" cy="714375"/>
                </a:xfrm>
                <a:custGeom>
                  <a:avLst/>
                  <a:gdLst/>
                  <a:ahLst/>
                  <a:cxnLst/>
                  <a:rect l="l" t="t" r="r" b="b"/>
                  <a:pathLst>
                    <a:path w="233" h="252" extrusionOk="0">
                      <a:moveTo>
                        <a:pt x="179" y="1"/>
                      </a:moveTo>
                      <a:cubicBezTo>
                        <a:pt x="192" y="3"/>
                        <a:pt x="204" y="9"/>
                        <a:pt x="213" y="18"/>
                      </a:cubicBezTo>
                      <a:cubicBezTo>
                        <a:pt x="216" y="21"/>
                        <a:pt x="219" y="24"/>
                        <a:pt x="222" y="28"/>
                      </a:cubicBezTo>
                      <a:cubicBezTo>
                        <a:pt x="229" y="38"/>
                        <a:pt x="233" y="50"/>
                        <a:pt x="233" y="62"/>
                      </a:cubicBezTo>
                      <a:cubicBezTo>
                        <a:pt x="233" y="79"/>
                        <a:pt x="227" y="95"/>
                        <a:pt x="215" y="108"/>
                      </a:cubicBezTo>
                      <a:cubicBezTo>
                        <a:pt x="89" y="236"/>
                        <a:pt x="89" y="236"/>
                        <a:pt x="89" y="236"/>
                      </a:cubicBezTo>
                      <a:cubicBezTo>
                        <a:pt x="78" y="247"/>
                        <a:pt x="64" y="252"/>
                        <a:pt x="50" y="252"/>
                      </a:cubicBezTo>
                      <a:cubicBezTo>
                        <a:pt x="40" y="250"/>
                        <a:pt x="30" y="245"/>
                        <a:pt x="22" y="238"/>
                      </a:cubicBezTo>
                      <a:cubicBezTo>
                        <a:pt x="1" y="217"/>
                        <a:pt x="0" y="184"/>
                        <a:pt x="20" y="163"/>
                      </a:cubicBezTo>
                      <a:cubicBezTo>
                        <a:pt x="99" y="80"/>
                        <a:pt x="99" y="80"/>
                        <a:pt x="99" y="80"/>
                      </a:cubicBezTo>
                      <a:cubicBezTo>
                        <a:pt x="108" y="71"/>
                        <a:pt x="119" y="66"/>
                        <a:pt x="131" y="66"/>
                      </a:cubicBezTo>
                      <a:cubicBezTo>
                        <a:pt x="132" y="66"/>
                        <a:pt x="132" y="66"/>
                        <a:pt x="133" y="66"/>
                      </a:cubicBezTo>
                      <a:cubicBezTo>
                        <a:pt x="142" y="67"/>
                        <a:pt x="150" y="72"/>
                        <a:pt x="157" y="79"/>
                      </a:cubicBezTo>
                      <a:cubicBezTo>
                        <a:pt x="174" y="96"/>
                        <a:pt x="174" y="125"/>
                        <a:pt x="157" y="142"/>
                      </a:cubicBezTo>
                      <a:cubicBezTo>
                        <a:pt x="111" y="188"/>
                        <a:pt x="111" y="188"/>
                        <a:pt x="111" y="188"/>
                      </a:cubicBezTo>
                      <a:cubicBezTo>
                        <a:pt x="105" y="194"/>
                        <a:pt x="96" y="198"/>
                        <a:pt x="88" y="198"/>
                      </a:cubicBezTo>
                      <a:cubicBezTo>
                        <a:pt x="81" y="196"/>
                        <a:pt x="75" y="193"/>
                        <a:pt x="71" y="189"/>
                      </a:cubicBezTo>
                      <a:cubicBezTo>
                        <a:pt x="57" y="175"/>
                        <a:pt x="57" y="154"/>
                        <a:pt x="70" y="141"/>
                      </a:cubicBezTo>
                      <a:cubicBezTo>
                        <a:pt x="94" y="116"/>
                        <a:pt x="94" y="116"/>
                        <a:pt x="94" y="116"/>
                      </a:cubicBezTo>
                      <a:cubicBezTo>
                        <a:pt x="98" y="119"/>
                        <a:pt x="98" y="119"/>
                        <a:pt x="98" y="119"/>
                      </a:cubicBezTo>
                      <a:cubicBezTo>
                        <a:pt x="71" y="147"/>
                        <a:pt x="71" y="147"/>
                        <a:pt x="71" y="147"/>
                      </a:cubicBezTo>
                      <a:cubicBezTo>
                        <a:pt x="62" y="157"/>
                        <a:pt x="62" y="171"/>
                        <a:pt x="71" y="180"/>
                      </a:cubicBezTo>
                      <a:cubicBezTo>
                        <a:pt x="76" y="185"/>
                        <a:pt x="82" y="187"/>
                        <a:pt x="89" y="187"/>
                      </a:cubicBezTo>
                      <a:cubicBezTo>
                        <a:pt x="96" y="189"/>
                        <a:pt x="105" y="187"/>
                        <a:pt x="111" y="181"/>
                      </a:cubicBezTo>
                      <a:cubicBezTo>
                        <a:pt x="156" y="135"/>
                        <a:pt x="156" y="135"/>
                        <a:pt x="156" y="135"/>
                      </a:cubicBezTo>
                      <a:cubicBezTo>
                        <a:pt x="170" y="122"/>
                        <a:pt x="170" y="100"/>
                        <a:pt x="156" y="87"/>
                      </a:cubicBezTo>
                      <a:cubicBezTo>
                        <a:pt x="150" y="80"/>
                        <a:pt x="141" y="76"/>
                        <a:pt x="132" y="76"/>
                      </a:cubicBezTo>
                      <a:cubicBezTo>
                        <a:pt x="131" y="76"/>
                        <a:pt x="131" y="76"/>
                        <a:pt x="131" y="76"/>
                      </a:cubicBezTo>
                      <a:cubicBezTo>
                        <a:pt x="129" y="76"/>
                        <a:pt x="127" y="76"/>
                        <a:pt x="124" y="76"/>
                      </a:cubicBezTo>
                      <a:cubicBezTo>
                        <a:pt x="115" y="76"/>
                        <a:pt x="106" y="80"/>
                        <a:pt x="100" y="86"/>
                      </a:cubicBezTo>
                      <a:cubicBezTo>
                        <a:pt x="21" y="169"/>
                        <a:pt x="21" y="169"/>
                        <a:pt x="21" y="169"/>
                      </a:cubicBezTo>
                      <a:cubicBezTo>
                        <a:pt x="5" y="186"/>
                        <a:pt x="5" y="213"/>
                        <a:pt x="22" y="229"/>
                      </a:cubicBezTo>
                      <a:cubicBezTo>
                        <a:pt x="30" y="237"/>
                        <a:pt x="40" y="241"/>
                        <a:pt x="51" y="241"/>
                      </a:cubicBezTo>
                      <a:cubicBezTo>
                        <a:pt x="64" y="243"/>
                        <a:pt x="79" y="239"/>
                        <a:pt x="89" y="229"/>
                      </a:cubicBezTo>
                      <a:cubicBezTo>
                        <a:pt x="214" y="101"/>
                        <a:pt x="214" y="101"/>
                        <a:pt x="214" y="101"/>
                      </a:cubicBezTo>
                      <a:cubicBezTo>
                        <a:pt x="224" y="91"/>
                        <a:pt x="229" y="77"/>
                        <a:pt x="229" y="63"/>
                      </a:cubicBezTo>
                      <a:cubicBezTo>
                        <a:pt x="229" y="49"/>
                        <a:pt x="223" y="36"/>
                        <a:pt x="213" y="26"/>
                      </a:cubicBezTo>
                      <a:cubicBezTo>
                        <a:pt x="203" y="17"/>
                        <a:pt x="191" y="12"/>
                        <a:pt x="178" y="12"/>
                      </a:cubicBezTo>
                      <a:cubicBezTo>
                        <a:pt x="162" y="9"/>
                        <a:pt x="144" y="14"/>
                        <a:pt x="132" y="27"/>
                      </a:cubicBezTo>
                      <a:cubicBezTo>
                        <a:pt x="40" y="123"/>
                        <a:pt x="40" y="123"/>
                        <a:pt x="40" y="123"/>
                      </a:cubicBezTo>
                      <a:cubicBezTo>
                        <a:pt x="36" y="119"/>
                        <a:pt x="36" y="119"/>
                        <a:pt x="36" y="119"/>
                      </a:cubicBezTo>
                      <a:cubicBezTo>
                        <a:pt x="131" y="20"/>
                        <a:pt x="131" y="20"/>
                        <a:pt x="131" y="20"/>
                      </a:cubicBezTo>
                      <a:cubicBezTo>
                        <a:pt x="144" y="7"/>
                        <a:pt x="162" y="0"/>
                        <a:pt x="179"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pic>
        <p:nvPicPr>
          <p:cNvPr id="2" name="Picture 1">
            <a:extLst>
              <a:ext uri="{FF2B5EF4-FFF2-40B4-BE49-F238E27FC236}">
                <a16:creationId xmlns:a16="http://schemas.microsoft.com/office/drawing/2014/main" id="{2F861E0B-423B-D125-940F-7814AC831466}"/>
              </a:ext>
            </a:extLst>
          </p:cNvPr>
          <p:cNvPicPr>
            <a:picLocks noChangeAspect="1"/>
          </p:cNvPicPr>
          <p:nvPr userDrawn="1"/>
        </p:nvPicPr>
        <p:blipFill>
          <a:blip r:embed="rId2">
            <a:alphaModFix amt="56000"/>
          </a:blip>
          <a:stretch>
            <a:fillRect/>
          </a:stretch>
        </p:blipFill>
        <p:spPr>
          <a:xfrm>
            <a:off x="8147695" y="-76698"/>
            <a:ext cx="1056690" cy="105669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nd two columns 1">
  <p:cSld name="TITLE_AND_TWO_COLUMNS_1">
    <p:spTree>
      <p:nvGrpSpPr>
        <p:cNvPr id="1" name="Shape 1196"/>
        <p:cNvGrpSpPr/>
        <p:nvPr/>
      </p:nvGrpSpPr>
      <p:grpSpPr>
        <a:xfrm>
          <a:off x="0" y="0"/>
          <a:ext cx="0" cy="0"/>
          <a:chOff x="0" y="0"/>
          <a:chExt cx="0" cy="0"/>
        </a:xfrm>
      </p:grpSpPr>
      <p:sp>
        <p:nvSpPr>
          <p:cNvPr id="1197" name="Google Shape;1197;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1198" name="Google Shape;1198;p23"/>
          <p:cNvSpPr txBox="1">
            <a:spLocks noGrp="1"/>
          </p:cNvSpPr>
          <p:nvPr>
            <p:ph type="subTitle" idx="1"/>
          </p:nvPr>
        </p:nvSpPr>
        <p:spPr>
          <a:xfrm>
            <a:off x="4862142" y="3194175"/>
            <a:ext cx="3131100" cy="90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9" name="Google Shape;1199;p23"/>
          <p:cNvSpPr txBox="1">
            <a:spLocks noGrp="1"/>
          </p:cNvSpPr>
          <p:nvPr>
            <p:ph type="subTitle" idx="2"/>
          </p:nvPr>
        </p:nvSpPr>
        <p:spPr>
          <a:xfrm>
            <a:off x="1150742" y="3194175"/>
            <a:ext cx="3131100" cy="90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0" name="Google Shape;1200;p23"/>
          <p:cNvSpPr txBox="1">
            <a:spLocks noGrp="1"/>
          </p:cNvSpPr>
          <p:nvPr>
            <p:ph type="subTitle" idx="3"/>
          </p:nvPr>
        </p:nvSpPr>
        <p:spPr>
          <a:xfrm>
            <a:off x="1150754" y="2635275"/>
            <a:ext cx="31311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b="1">
                <a:solidFill>
                  <a:schemeClr val="dk1"/>
                </a:solidFill>
                <a:latin typeface="Preahvihear"/>
                <a:ea typeface="Preahvihear"/>
                <a:cs typeface="Preahvihear"/>
                <a:sym typeface="Preahvihear"/>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201" name="Google Shape;1201;p23"/>
          <p:cNvSpPr txBox="1">
            <a:spLocks noGrp="1"/>
          </p:cNvSpPr>
          <p:nvPr>
            <p:ph type="subTitle" idx="4"/>
          </p:nvPr>
        </p:nvSpPr>
        <p:spPr>
          <a:xfrm>
            <a:off x="4862158" y="2635275"/>
            <a:ext cx="31311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b="1">
                <a:solidFill>
                  <a:schemeClr val="dk1"/>
                </a:solidFill>
                <a:latin typeface="Preahvihear"/>
                <a:ea typeface="Preahvihear"/>
                <a:cs typeface="Preahvihear"/>
                <a:sym typeface="Preahvihear"/>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202" name="Google Shape;1202;p23"/>
          <p:cNvGrpSpPr/>
          <p:nvPr/>
        </p:nvGrpSpPr>
        <p:grpSpPr>
          <a:xfrm flipH="1">
            <a:off x="-236899" y="-242589"/>
            <a:ext cx="9614059" cy="5635391"/>
            <a:chOff x="-236899" y="-242589"/>
            <a:chExt cx="9614059" cy="5635391"/>
          </a:xfrm>
        </p:grpSpPr>
        <p:grpSp>
          <p:nvGrpSpPr>
            <p:cNvPr id="1203" name="Google Shape;1203;p23"/>
            <p:cNvGrpSpPr/>
            <p:nvPr/>
          </p:nvGrpSpPr>
          <p:grpSpPr>
            <a:xfrm>
              <a:off x="-236899" y="3746621"/>
              <a:ext cx="2735485" cy="1646181"/>
              <a:chOff x="-160715" y="3509967"/>
              <a:chExt cx="2875825" cy="1730636"/>
            </a:xfrm>
          </p:grpSpPr>
          <p:sp>
            <p:nvSpPr>
              <p:cNvPr id="1204" name="Google Shape;1204;p23"/>
              <p:cNvSpPr/>
              <p:nvPr/>
            </p:nvSpPr>
            <p:spPr>
              <a:xfrm>
                <a:off x="-160549" y="3509967"/>
                <a:ext cx="2776375" cy="1633525"/>
              </a:xfrm>
              <a:custGeom>
                <a:avLst/>
                <a:gdLst/>
                <a:ahLst/>
                <a:cxnLst/>
                <a:rect l="l" t="t" r="r" b="b"/>
                <a:pathLst>
                  <a:path w="111055" h="65341" extrusionOk="0">
                    <a:moveTo>
                      <a:pt x="4680" y="1873"/>
                    </a:moveTo>
                    <a:cubicBezTo>
                      <a:pt x="7775" y="-1148"/>
                      <a:pt x="14973" y="-6"/>
                      <a:pt x="18591" y="1753"/>
                    </a:cubicBezTo>
                    <a:cubicBezTo>
                      <a:pt x="22209" y="3512"/>
                      <a:pt x="24987" y="7801"/>
                      <a:pt x="26386" y="12426"/>
                    </a:cubicBezTo>
                    <a:cubicBezTo>
                      <a:pt x="27785" y="17051"/>
                      <a:pt x="26033" y="23626"/>
                      <a:pt x="26986" y="29503"/>
                    </a:cubicBezTo>
                    <a:cubicBezTo>
                      <a:pt x="27939" y="35380"/>
                      <a:pt x="27891" y="44729"/>
                      <a:pt x="32102" y="47688"/>
                    </a:cubicBezTo>
                    <a:cubicBezTo>
                      <a:pt x="36314" y="50648"/>
                      <a:pt x="45633" y="47753"/>
                      <a:pt x="52255" y="47260"/>
                    </a:cubicBezTo>
                    <a:cubicBezTo>
                      <a:pt x="58878" y="46768"/>
                      <a:pt x="66216" y="45018"/>
                      <a:pt x="71837" y="44733"/>
                    </a:cubicBezTo>
                    <a:cubicBezTo>
                      <a:pt x="77458" y="44448"/>
                      <a:pt x="81363" y="44629"/>
                      <a:pt x="85982" y="45549"/>
                    </a:cubicBezTo>
                    <a:cubicBezTo>
                      <a:pt x="90602" y="46470"/>
                      <a:pt x="95755" y="48153"/>
                      <a:pt x="99554" y="50256"/>
                    </a:cubicBezTo>
                    <a:cubicBezTo>
                      <a:pt x="103353" y="52359"/>
                      <a:pt x="107197" y="55884"/>
                      <a:pt x="108774" y="58165"/>
                    </a:cubicBezTo>
                    <a:cubicBezTo>
                      <a:pt x="110351" y="60447"/>
                      <a:pt x="112882" y="62982"/>
                      <a:pt x="109014" y="63945"/>
                    </a:cubicBezTo>
                    <a:cubicBezTo>
                      <a:pt x="105147" y="64908"/>
                      <a:pt x="100581" y="63803"/>
                      <a:pt x="85569" y="63945"/>
                    </a:cubicBezTo>
                    <a:cubicBezTo>
                      <a:pt x="70557" y="64088"/>
                      <a:pt x="32856" y="64658"/>
                      <a:pt x="18941" y="64800"/>
                    </a:cubicBezTo>
                    <a:cubicBezTo>
                      <a:pt x="5026" y="64943"/>
                      <a:pt x="4752" y="65941"/>
                      <a:pt x="2078" y="64800"/>
                    </a:cubicBezTo>
                    <a:cubicBezTo>
                      <a:pt x="-595" y="63659"/>
                      <a:pt x="3243" y="65442"/>
                      <a:pt x="2900" y="57955"/>
                    </a:cubicBezTo>
                    <a:cubicBezTo>
                      <a:pt x="2557" y="50469"/>
                      <a:pt x="-275" y="29228"/>
                      <a:pt x="22" y="19881"/>
                    </a:cubicBezTo>
                    <a:cubicBezTo>
                      <a:pt x="319" y="10534"/>
                      <a:pt x="1585" y="4894"/>
                      <a:pt x="4680" y="1873"/>
                    </a:cubicBezTo>
                    <a:close/>
                  </a:path>
                </a:pathLst>
              </a:custGeom>
              <a:solidFill>
                <a:schemeClr val="dk1"/>
              </a:solidFill>
              <a:ln>
                <a:noFill/>
              </a:ln>
            </p:spPr>
          </p:sp>
          <p:sp>
            <p:nvSpPr>
              <p:cNvPr id="1205" name="Google Shape;1205;p23"/>
              <p:cNvSpPr/>
              <p:nvPr/>
            </p:nvSpPr>
            <p:spPr>
              <a:xfrm>
                <a:off x="-160715" y="3581127"/>
                <a:ext cx="2875825" cy="1659475"/>
              </a:xfrm>
              <a:custGeom>
                <a:avLst/>
                <a:gdLst/>
                <a:ahLst/>
                <a:cxnLst/>
                <a:rect l="l" t="t" r="r" b="b"/>
                <a:pathLst>
                  <a:path w="115033" h="66379" extrusionOk="0">
                    <a:moveTo>
                      <a:pt x="5162" y="1669"/>
                    </a:moveTo>
                    <a:cubicBezTo>
                      <a:pt x="8584" y="-1397"/>
                      <a:pt x="16725" y="286"/>
                      <a:pt x="20563" y="2524"/>
                    </a:cubicBezTo>
                    <a:cubicBezTo>
                      <a:pt x="24401" y="4762"/>
                      <a:pt x="27081" y="9495"/>
                      <a:pt x="28192" y="15096"/>
                    </a:cubicBezTo>
                    <a:cubicBezTo>
                      <a:pt x="29304" y="20697"/>
                      <a:pt x="26365" y="30525"/>
                      <a:pt x="27232" y="36130"/>
                    </a:cubicBezTo>
                    <a:cubicBezTo>
                      <a:pt x="28100" y="41735"/>
                      <a:pt x="28876" y="46698"/>
                      <a:pt x="33397" y="48726"/>
                    </a:cubicBezTo>
                    <a:cubicBezTo>
                      <a:pt x="37918" y="50754"/>
                      <a:pt x="47657" y="48798"/>
                      <a:pt x="54359" y="48299"/>
                    </a:cubicBezTo>
                    <a:cubicBezTo>
                      <a:pt x="61061" y="47800"/>
                      <a:pt x="67764" y="46016"/>
                      <a:pt x="73611" y="45731"/>
                    </a:cubicBezTo>
                    <a:cubicBezTo>
                      <a:pt x="79458" y="45446"/>
                      <a:pt x="84450" y="45660"/>
                      <a:pt x="89441" y="46587"/>
                    </a:cubicBezTo>
                    <a:cubicBezTo>
                      <a:pt x="94432" y="47514"/>
                      <a:pt x="99835" y="49299"/>
                      <a:pt x="103558" y="51294"/>
                    </a:cubicBezTo>
                    <a:cubicBezTo>
                      <a:pt x="107281" y="53289"/>
                      <a:pt x="110139" y="56275"/>
                      <a:pt x="111779" y="58556"/>
                    </a:cubicBezTo>
                    <a:cubicBezTo>
                      <a:pt x="113419" y="60838"/>
                      <a:pt x="117192" y="63912"/>
                      <a:pt x="113397" y="64983"/>
                    </a:cubicBezTo>
                    <a:cubicBezTo>
                      <a:pt x="109602" y="66054"/>
                      <a:pt x="104626" y="64840"/>
                      <a:pt x="89011" y="64983"/>
                    </a:cubicBezTo>
                    <a:cubicBezTo>
                      <a:pt x="73396" y="65126"/>
                      <a:pt x="34182" y="65696"/>
                      <a:pt x="19708" y="65839"/>
                    </a:cubicBezTo>
                    <a:cubicBezTo>
                      <a:pt x="5234" y="65982"/>
                      <a:pt x="4949" y="66980"/>
                      <a:pt x="2168" y="65839"/>
                    </a:cubicBezTo>
                    <a:cubicBezTo>
                      <a:pt x="-613" y="64698"/>
                      <a:pt x="3381" y="66481"/>
                      <a:pt x="3024" y="58994"/>
                    </a:cubicBezTo>
                    <a:cubicBezTo>
                      <a:pt x="2668" y="51507"/>
                      <a:pt x="-327" y="30473"/>
                      <a:pt x="29" y="20919"/>
                    </a:cubicBezTo>
                    <a:cubicBezTo>
                      <a:pt x="385" y="11365"/>
                      <a:pt x="1740" y="4735"/>
                      <a:pt x="5162" y="1669"/>
                    </a:cubicBezTo>
                    <a:close/>
                  </a:path>
                </a:pathLst>
              </a:custGeom>
              <a:solidFill>
                <a:schemeClr val="dk2"/>
              </a:solidFill>
              <a:ln>
                <a:noFill/>
              </a:ln>
            </p:spPr>
          </p:sp>
          <p:sp>
            <p:nvSpPr>
              <p:cNvPr id="1206" name="Google Shape;1206;p23"/>
              <p:cNvSpPr/>
              <p:nvPr/>
            </p:nvSpPr>
            <p:spPr>
              <a:xfrm flipH="1">
                <a:off x="87226" y="4341189"/>
                <a:ext cx="234449" cy="234453"/>
              </a:xfrm>
              <a:custGeom>
                <a:avLst/>
                <a:gdLst/>
                <a:ahLst/>
                <a:cxnLst/>
                <a:rect l="l" t="t" r="r" b="b"/>
                <a:pathLst>
                  <a:path w="236" h="236" extrusionOk="0">
                    <a:moveTo>
                      <a:pt x="61" y="236"/>
                    </a:moveTo>
                    <a:lnTo>
                      <a:pt x="56" y="139"/>
                    </a:lnTo>
                    <a:lnTo>
                      <a:pt x="0" y="58"/>
                    </a:lnTo>
                    <a:lnTo>
                      <a:pt x="99" y="54"/>
                    </a:lnTo>
                    <a:lnTo>
                      <a:pt x="178" y="0"/>
                    </a:lnTo>
                    <a:lnTo>
                      <a:pt x="182" y="97"/>
                    </a:lnTo>
                    <a:lnTo>
                      <a:pt x="236" y="175"/>
                    </a:lnTo>
                    <a:lnTo>
                      <a:pt x="139" y="179"/>
                    </a:lnTo>
                    <a:lnTo>
                      <a:pt x="61" y="23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7" name="Google Shape;1207;p23"/>
              <p:cNvSpPr/>
              <p:nvPr/>
            </p:nvSpPr>
            <p:spPr>
              <a:xfrm flipH="1">
                <a:off x="87221" y="4850332"/>
                <a:ext cx="224515" cy="224519"/>
              </a:xfrm>
              <a:custGeom>
                <a:avLst/>
                <a:gdLst/>
                <a:ahLst/>
                <a:cxnLst/>
                <a:rect l="l" t="t" r="r" b="b"/>
                <a:pathLst>
                  <a:path w="226" h="226" extrusionOk="0">
                    <a:moveTo>
                      <a:pt x="135" y="226"/>
                    </a:moveTo>
                    <a:lnTo>
                      <a:pt x="80" y="161"/>
                    </a:lnTo>
                    <a:lnTo>
                      <a:pt x="0" y="135"/>
                    </a:lnTo>
                    <a:lnTo>
                      <a:pt x="64" y="80"/>
                    </a:lnTo>
                    <a:lnTo>
                      <a:pt x="91" y="0"/>
                    </a:lnTo>
                    <a:lnTo>
                      <a:pt x="145" y="64"/>
                    </a:lnTo>
                    <a:lnTo>
                      <a:pt x="226" y="90"/>
                    </a:lnTo>
                    <a:lnTo>
                      <a:pt x="161" y="145"/>
                    </a:lnTo>
                    <a:lnTo>
                      <a:pt x="135" y="22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8" name="Google Shape;1208;p23"/>
              <p:cNvSpPr/>
              <p:nvPr/>
            </p:nvSpPr>
            <p:spPr>
              <a:xfrm flipH="1">
                <a:off x="539681" y="5037821"/>
                <a:ext cx="78394" cy="78393"/>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9" name="Google Shape;1209;p23"/>
              <p:cNvSpPr/>
              <p:nvPr/>
            </p:nvSpPr>
            <p:spPr>
              <a:xfrm flipH="1">
                <a:off x="280747" y="4017492"/>
                <a:ext cx="109406" cy="109406"/>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0" name="Google Shape;1210;p23"/>
              <p:cNvSpPr/>
              <p:nvPr/>
            </p:nvSpPr>
            <p:spPr>
              <a:xfrm flipH="1">
                <a:off x="896574" y="4897153"/>
                <a:ext cx="164076" cy="164054"/>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1" name="Google Shape;1211;p23"/>
              <p:cNvSpPr/>
              <p:nvPr/>
            </p:nvSpPr>
            <p:spPr>
              <a:xfrm rot="-4294837" flipH="1">
                <a:off x="1382108" y="4939971"/>
                <a:ext cx="78393" cy="78393"/>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2" name="Google Shape;1212;p23"/>
              <p:cNvSpPr/>
              <p:nvPr/>
            </p:nvSpPr>
            <p:spPr>
              <a:xfrm rot="-3134827" flipH="1">
                <a:off x="2099492" y="5037829"/>
                <a:ext cx="78394" cy="78393"/>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3" name="Google Shape;1213;p23"/>
              <p:cNvSpPr/>
              <p:nvPr/>
            </p:nvSpPr>
            <p:spPr>
              <a:xfrm rot="-2200920" flipH="1">
                <a:off x="2262261" y="4939987"/>
                <a:ext cx="78394" cy="78393"/>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4" name="Google Shape;1214;p23"/>
              <p:cNvSpPr/>
              <p:nvPr/>
            </p:nvSpPr>
            <p:spPr>
              <a:xfrm flipH="1">
                <a:off x="248429" y="4681334"/>
                <a:ext cx="63303" cy="63303"/>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5" name="Google Shape;1215;p23"/>
              <p:cNvSpPr/>
              <p:nvPr/>
            </p:nvSpPr>
            <p:spPr>
              <a:xfrm flipH="1">
                <a:off x="1583185" y="5108372"/>
                <a:ext cx="63303" cy="63303"/>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6" name="Google Shape;1216;p23"/>
              <p:cNvSpPr/>
              <p:nvPr/>
            </p:nvSpPr>
            <p:spPr>
              <a:xfrm flipH="1">
                <a:off x="27899" y="3834153"/>
                <a:ext cx="164076" cy="164054"/>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7" name="Google Shape;1217;p23"/>
              <p:cNvSpPr/>
              <p:nvPr/>
            </p:nvSpPr>
            <p:spPr>
              <a:xfrm rot="1289436" flipH="1">
                <a:off x="1776699" y="4851428"/>
                <a:ext cx="164076" cy="164054"/>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18" name="Google Shape;1218;p23"/>
            <p:cNvGrpSpPr/>
            <p:nvPr/>
          </p:nvGrpSpPr>
          <p:grpSpPr>
            <a:xfrm>
              <a:off x="7699785" y="-242589"/>
              <a:ext cx="1677375" cy="1530875"/>
              <a:chOff x="7508911" y="-242596"/>
              <a:chExt cx="1792450" cy="1635900"/>
            </a:xfrm>
          </p:grpSpPr>
          <p:sp>
            <p:nvSpPr>
              <p:cNvPr id="1219" name="Google Shape;1219;p23"/>
              <p:cNvSpPr/>
              <p:nvPr/>
            </p:nvSpPr>
            <p:spPr>
              <a:xfrm>
                <a:off x="7508911" y="-242596"/>
                <a:ext cx="1702275" cy="1615950"/>
              </a:xfrm>
              <a:custGeom>
                <a:avLst/>
                <a:gdLst/>
                <a:ahLst/>
                <a:cxnLst/>
                <a:rect l="l" t="t" r="r" b="b"/>
                <a:pathLst>
                  <a:path w="68091" h="64638" extrusionOk="0">
                    <a:moveTo>
                      <a:pt x="79" y="7984"/>
                    </a:moveTo>
                    <a:cubicBezTo>
                      <a:pt x="-438" y="11206"/>
                      <a:pt x="1549" y="16037"/>
                      <a:pt x="7492" y="19542"/>
                    </a:cubicBezTo>
                    <a:cubicBezTo>
                      <a:pt x="13436" y="23047"/>
                      <a:pt x="29314" y="22905"/>
                      <a:pt x="35740" y="29015"/>
                    </a:cubicBezTo>
                    <a:cubicBezTo>
                      <a:pt x="42166" y="35125"/>
                      <a:pt x="42809" y="50342"/>
                      <a:pt x="46048" y="56204"/>
                    </a:cubicBezTo>
                    <a:cubicBezTo>
                      <a:pt x="49287" y="62066"/>
                      <a:pt x="51939" y="63387"/>
                      <a:pt x="55174" y="64189"/>
                    </a:cubicBezTo>
                    <a:cubicBezTo>
                      <a:pt x="58409" y="64992"/>
                      <a:pt x="63592" y="65129"/>
                      <a:pt x="65458" y="61019"/>
                    </a:cubicBezTo>
                    <a:cubicBezTo>
                      <a:pt x="67325" y="56909"/>
                      <a:pt x="66373" y="48751"/>
                      <a:pt x="66373" y="39531"/>
                    </a:cubicBezTo>
                    <a:cubicBezTo>
                      <a:pt x="66373" y="30311"/>
                      <a:pt x="70792" y="11870"/>
                      <a:pt x="65458" y="5698"/>
                    </a:cubicBezTo>
                    <a:cubicBezTo>
                      <a:pt x="60124" y="-474"/>
                      <a:pt x="43513" y="3412"/>
                      <a:pt x="34369" y="2498"/>
                    </a:cubicBezTo>
                    <a:cubicBezTo>
                      <a:pt x="25225" y="1584"/>
                      <a:pt x="16309" y="-702"/>
                      <a:pt x="10594" y="212"/>
                    </a:cubicBezTo>
                    <a:cubicBezTo>
                      <a:pt x="4879" y="1126"/>
                      <a:pt x="596" y="4762"/>
                      <a:pt x="79" y="7984"/>
                    </a:cubicBezTo>
                    <a:close/>
                  </a:path>
                </a:pathLst>
              </a:custGeom>
              <a:solidFill>
                <a:schemeClr val="dk1"/>
              </a:solidFill>
              <a:ln>
                <a:noFill/>
              </a:ln>
            </p:spPr>
          </p:sp>
          <p:sp>
            <p:nvSpPr>
              <p:cNvPr id="1220" name="Google Shape;1220;p23"/>
              <p:cNvSpPr/>
              <p:nvPr/>
            </p:nvSpPr>
            <p:spPr>
              <a:xfrm>
                <a:off x="7599086" y="-222646"/>
                <a:ext cx="1702275" cy="1615950"/>
              </a:xfrm>
              <a:custGeom>
                <a:avLst/>
                <a:gdLst/>
                <a:ahLst/>
                <a:cxnLst/>
                <a:rect l="l" t="t" r="r" b="b"/>
                <a:pathLst>
                  <a:path w="68091" h="64638" extrusionOk="0">
                    <a:moveTo>
                      <a:pt x="79" y="7984"/>
                    </a:moveTo>
                    <a:cubicBezTo>
                      <a:pt x="-438" y="11206"/>
                      <a:pt x="1549" y="16037"/>
                      <a:pt x="7492" y="19542"/>
                    </a:cubicBezTo>
                    <a:cubicBezTo>
                      <a:pt x="13436" y="23047"/>
                      <a:pt x="29314" y="22905"/>
                      <a:pt x="35740" y="29015"/>
                    </a:cubicBezTo>
                    <a:cubicBezTo>
                      <a:pt x="42166" y="35125"/>
                      <a:pt x="42809" y="50342"/>
                      <a:pt x="46048" y="56204"/>
                    </a:cubicBezTo>
                    <a:cubicBezTo>
                      <a:pt x="49287" y="62066"/>
                      <a:pt x="51939" y="63387"/>
                      <a:pt x="55174" y="64189"/>
                    </a:cubicBezTo>
                    <a:cubicBezTo>
                      <a:pt x="58409" y="64992"/>
                      <a:pt x="63592" y="65129"/>
                      <a:pt x="65458" y="61019"/>
                    </a:cubicBezTo>
                    <a:cubicBezTo>
                      <a:pt x="67325" y="56909"/>
                      <a:pt x="66373" y="48751"/>
                      <a:pt x="66373" y="39531"/>
                    </a:cubicBezTo>
                    <a:cubicBezTo>
                      <a:pt x="66373" y="30311"/>
                      <a:pt x="70792" y="11870"/>
                      <a:pt x="65458" y="5698"/>
                    </a:cubicBezTo>
                    <a:cubicBezTo>
                      <a:pt x="60124" y="-474"/>
                      <a:pt x="43513" y="3412"/>
                      <a:pt x="34369" y="2498"/>
                    </a:cubicBezTo>
                    <a:cubicBezTo>
                      <a:pt x="25225" y="1584"/>
                      <a:pt x="16309" y="-702"/>
                      <a:pt x="10594" y="212"/>
                    </a:cubicBezTo>
                    <a:cubicBezTo>
                      <a:pt x="4879" y="1126"/>
                      <a:pt x="596" y="4762"/>
                      <a:pt x="79" y="7984"/>
                    </a:cubicBezTo>
                    <a:close/>
                  </a:path>
                </a:pathLst>
              </a:custGeom>
              <a:solidFill>
                <a:schemeClr val="dk2"/>
              </a:solidFill>
              <a:ln>
                <a:noFill/>
              </a:ln>
            </p:spPr>
          </p:sp>
          <p:sp>
            <p:nvSpPr>
              <p:cNvPr id="1221" name="Google Shape;1221;p23"/>
              <p:cNvSpPr/>
              <p:nvPr/>
            </p:nvSpPr>
            <p:spPr>
              <a:xfrm rot="-5400000">
                <a:off x="8366352" y="98283"/>
                <a:ext cx="223008" cy="223012"/>
              </a:xfrm>
              <a:custGeom>
                <a:avLst/>
                <a:gdLst/>
                <a:ahLst/>
                <a:cxnLst/>
                <a:rect l="l" t="t" r="r" b="b"/>
                <a:pathLst>
                  <a:path w="236" h="236" extrusionOk="0">
                    <a:moveTo>
                      <a:pt x="61" y="236"/>
                    </a:moveTo>
                    <a:lnTo>
                      <a:pt x="56" y="139"/>
                    </a:lnTo>
                    <a:lnTo>
                      <a:pt x="0" y="58"/>
                    </a:lnTo>
                    <a:lnTo>
                      <a:pt x="99" y="54"/>
                    </a:lnTo>
                    <a:lnTo>
                      <a:pt x="178" y="0"/>
                    </a:lnTo>
                    <a:lnTo>
                      <a:pt x="182" y="97"/>
                    </a:lnTo>
                    <a:lnTo>
                      <a:pt x="236" y="175"/>
                    </a:lnTo>
                    <a:lnTo>
                      <a:pt x="139" y="179"/>
                    </a:lnTo>
                    <a:lnTo>
                      <a:pt x="61" y="23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2" name="Google Shape;1222;p23"/>
              <p:cNvSpPr/>
              <p:nvPr/>
            </p:nvSpPr>
            <p:spPr>
              <a:xfrm rot="-5400000">
                <a:off x="8905098" y="119766"/>
                <a:ext cx="213558" cy="213562"/>
              </a:xfrm>
              <a:custGeom>
                <a:avLst/>
                <a:gdLst/>
                <a:ahLst/>
                <a:cxnLst/>
                <a:rect l="l" t="t" r="r" b="b"/>
                <a:pathLst>
                  <a:path w="226" h="226" extrusionOk="0">
                    <a:moveTo>
                      <a:pt x="135" y="226"/>
                    </a:moveTo>
                    <a:lnTo>
                      <a:pt x="80" y="161"/>
                    </a:lnTo>
                    <a:lnTo>
                      <a:pt x="0" y="135"/>
                    </a:lnTo>
                    <a:lnTo>
                      <a:pt x="64" y="80"/>
                    </a:lnTo>
                    <a:lnTo>
                      <a:pt x="91" y="0"/>
                    </a:lnTo>
                    <a:lnTo>
                      <a:pt x="145" y="64"/>
                    </a:lnTo>
                    <a:lnTo>
                      <a:pt x="226" y="90"/>
                    </a:lnTo>
                    <a:lnTo>
                      <a:pt x="161" y="145"/>
                    </a:lnTo>
                    <a:lnTo>
                      <a:pt x="135" y="22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3" name="Google Shape;1223;p23"/>
              <p:cNvSpPr/>
              <p:nvPr/>
            </p:nvSpPr>
            <p:spPr>
              <a:xfrm rot="-5400000">
                <a:off x="8842836" y="472123"/>
                <a:ext cx="74568" cy="74568"/>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4" name="Google Shape;1224;p23"/>
              <p:cNvSpPr/>
              <p:nvPr/>
            </p:nvSpPr>
            <p:spPr>
              <a:xfrm rot="-5400000">
                <a:off x="8136999" y="202649"/>
                <a:ext cx="104067" cy="104067"/>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5" name="Google Shape;1225;p23"/>
              <p:cNvSpPr/>
              <p:nvPr/>
            </p:nvSpPr>
            <p:spPr>
              <a:xfrm rot="-5400000">
                <a:off x="8979622" y="653360"/>
                <a:ext cx="156069" cy="156048"/>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6" name="Google Shape;1226;p23"/>
              <p:cNvSpPr/>
              <p:nvPr/>
            </p:nvSpPr>
            <p:spPr>
              <a:xfrm rot="-1105165">
                <a:off x="9006911" y="1252502"/>
                <a:ext cx="74568" cy="74568"/>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7" name="Google Shape;1227;p23"/>
              <p:cNvSpPr/>
              <p:nvPr/>
            </p:nvSpPr>
            <p:spPr>
              <a:xfrm rot="-5400000">
                <a:off x="8717120" y="75446"/>
                <a:ext cx="60213" cy="60213"/>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8" name="Google Shape;1228;p23"/>
              <p:cNvSpPr/>
              <p:nvPr/>
            </p:nvSpPr>
            <p:spPr>
              <a:xfrm rot="-5400000">
                <a:off x="7737321" y="46589"/>
                <a:ext cx="156069" cy="156048"/>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9" name="Google Shape;1229;p23"/>
              <p:cNvSpPr/>
              <p:nvPr/>
            </p:nvSpPr>
            <p:spPr>
              <a:xfrm rot="-5400000">
                <a:off x="8585220" y="479296"/>
                <a:ext cx="60213" cy="60213"/>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0" name="Google Shape;1230;p23"/>
              <p:cNvSpPr/>
              <p:nvPr/>
            </p:nvSpPr>
            <p:spPr>
              <a:xfrm rot="-5400000">
                <a:off x="8738749" y="755637"/>
                <a:ext cx="104067" cy="104067"/>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1" name="Google Shape;1231;p23"/>
              <p:cNvSpPr/>
              <p:nvPr/>
            </p:nvSpPr>
            <p:spPr>
              <a:xfrm rot="-7398719">
                <a:off x="8852727" y="922433"/>
                <a:ext cx="223007" cy="223012"/>
              </a:xfrm>
              <a:custGeom>
                <a:avLst/>
                <a:gdLst/>
                <a:ahLst/>
                <a:cxnLst/>
                <a:rect l="l" t="t" r="r" b="b"/>
                <a:pathLst>
                  <a:path w="236" h="236" extrusionOk="0">
                    <a:moveTo>
                      <a:pt x="61" y="236"/>
                    </a:moveTo>
                    <a:lnTo>
                      <a:pt x="56" y="139"/>
                    </a:lnTo>
                    <a:lnTo>
                      <a:pt x="0" y="58"/>
                    </a:lnTo>
                    <a:lnTo>
                      <a:pt x="99" y="54"/>
                    </a:lnTo>
                    <a:lnTo>
                      <a:pt x="178" y="0"/>
                    </a:lnTo>
                    <a:lnTo>
                      <a:pt x="182" y="97"/>
                    </a:lnTo>
                    <a:lnTo>
                      <a:pt x="236" y="175"/>
                    </a:lnTo>
                    <a:lnTo>
                      <a:pt x="139" y="179"/>
                    </a:lnTo>
                    <a:lnTo>
                      <a:pt x="61" y="23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2" name="Google Shape;1232;p23"/>
              <p:cNvSpPr/>
              <p:nvPr/>
            </p:nvSpPr>
            <p:spPr>
              <a:xfrm rot="-5400000">
                <a:off x="8009870" y="52621"/>
                <a:ext cx="60213" cy="60213"/>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pic>
        <p:nvPicPr>
          <p:cNvPr id="2" name="Picture 1">
            <a:extLst>
              <a:ext uri="{FF2B5EF4-FFF2-40B4-BE49-F238E27FC236}">
                <a16:creationId xmlns:a16="http://schemas.microsoft.com/office/drawing/2014/main" id="{AFE890F8-0B09-C0DB-25CF-5AB2B27463D3}"/>
              </a:ext>
            </a:extLst>
          </p:cNvPr>
          <p:cNvPicPr>
            <a:picLocks noChangeAspect="1"/>
          </p:cNvPicPr>
          <p:nvPr userDrawn="1"/>
        </p:nvPicPr>
        <p:blipFill>
          <a:blip r:embed="rId2">
            <a:alphaModFix amt="56000"/>
          </a:blip>
          <a:stretch>
            <a:fillRect/>
          </a:stretch>
        </p:blipFill>
        <p:spPr>
          <a:xfrm>
            <a:off x="8147695" y="-76698"/>
            <a:ext cx="1056690" cy="1056690"/>
          </a:xfrm>
          <a:prstGeom prst="rect">
            <a:avLst/>
          </a:prstGeom>
        </p:spPr>
      </p:pic>
      <p:sp>
        <p:nvSpPr>
          <p:cNvPr id="3" name="TextBox 2">
            <a:extLst>
              <a:ext uri="{FF2B5EF4-FFF2-40B4-BE49-F238E27FC236}">
                <a16:creationId xmlns:a16="http://schemas.microsoft.com/office/drawing/2014/main" id="{C8DDAC76-8972-8F2F-3C34-A9F822B7A787}"/>
              </a:ext>
            </a:extLst>
          </p:cNvPr>
          <p:cNvSpPr txBox="1"/>
          <p:nvPr userDrawn="1"/>
        </p:nvSpPr>
        <p:spPr>
          <a:xfrm>
            <a:off x="1861199" y="4608949"/>
            <a:ext cx="5690866" cy="307777"/>
          </a:xfrm>
          <a:prstGeom prst="rect">
            <a:avLst/>
          </a:prstGeom>
          <a:noFill/>
        </p:spPr>
        <p:txBody>
          <a:bodyPr wrap="square" rtlCol="0" anchor="ctr">
            <a:spAutoFit/>
          </a:bodyPr>
          <a:lstStyle/>
          <a:p>
            <a:pPr algn="ctr"/>
            <a:r>
              <a:rPr lang="en-VN" dirty="0">
                <a:solidFill>
                  <a:srgbClr val="C1C1C1"/>
                </a:solidFill>
                <a:latin typeface="Quicksand" pitchFamily="2" charset="77"/>
              </a:rPr>
              <a:t>Tài liệu được soạn bởi nhóm 6Ps – 039 702 7436</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and two columns 2">
  <p:cSld name="TITLE_AND_TWO_COLUMNS_1_1">
    <p:spTree>
      <p:nvGrpSpPr>
        <p:cNvPr id="1" name="Shape 1233"/>
        <p:cNvGrpSpPr/>
        <p:nvPr/>
      </p:nvGrpSpPr>
      <p:grpSpPr>
        <a:xfrm>
          <a:off x="0" y="0"/>
          <a:ext cx="0" cy="0"/>
          <a:chOff x="0" y="0"/>
          <a:chExt cx="0" cy="0"/>
        </a:xfrm>
      </p:grpSpPr>
      <p:sp>
        <p:nvSpPr>
          <p:cNvPr id="1234" name="Google Shape;1234;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1235" name="Google Shape;1235;p24"/>
          <p:cNvSpPr txBox="1">
            <a:spLocks noGrp="1"/>
          </p:cNvSpPr>
          <p:nvPr>
            <p:ph type="subTitle" idx="1"/>
          </p:nvPr>
        </p:nvSpPr>
        <p:spPr>
          <a:xfrm>
            <a:off x="5090625" y="1827650"/>
            <a:ext cx="2736900" cy="2049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6" name="Google Shape;1236;p24"/>
          <p:cNvSpPr txBox="1">
            <a:spLocks noGrp="1"/>
          </p:cNvSpPr>
          <p:nvPr>
            <p:ph type="subTitle" idx="2"/>
          </p:nvPr>
        </p:nvSpPr>
        <p:spPr>
          <a:xfrm>
            <a:off x="1316450" y="1827650"/>
            <a:ext cx="2736900" cy="2049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37" name="Google Shape;1237;p24"/>
          <p:cNvGrpSpPr/>
          <p:nvPr/>
        </p:nvGrpSpPr>
        <p:grpSpPr>
          <a:xfrm>
            <a:off x="-152400" y="-242589"/>
            <a:ext cx="9529560" cy="5633756"/>
            <a:chOff x="-152400" y="-242589"/>
            <a:chExt cx="9529560" cy="5633756"/>
          </a:xfrm>
        </p:grpSpPr>
        <p:grpSp>
          <p:nvGrpSpPr>
            <p:cNvPr id="1238" name="Google Shape;1238;p24"/>
            <p:cNvGrpSpPr/>
            <p:nvPr/>
          </p:nvGrpSpPr>
          <p:grpSpPr>
            <a:xfrm>
              <a:off x="-152400" y="1729275"/>
              <a:ext cx="3097614" cy="3661893"/>
              <a:chOff x="0" y="1653075"/>
              <a:chExt cx="3097614" cy="3661893"/>
            </a:xfrm>
          </p:grpSpPr>
          <p:grpSp>
            <p:nvGrpSpPr>
              <p:cNvPr id="1239" name="Google Shape;1239;p24"/>
              <p:cNvGrpSpPr/>
              <p:nvPr/>
            </p:nvGrpSpPr>
            <p:grpSpPr>
              <a:xfrm flipH="1">
                <a:off x="0" y="1653075"/>
                <a:ext cx="3097614" cy="3661893"/>
                <a:chOff x="6160850" y="1691175"/>
                <a:chExt cx="3097614" cy="3661893"/>
              </a:xfrm>
            </p:grpSpPr>
            <p:sp>
              <p:nvSpPr>
                <p:cNvPr id="1240" name="Google Shape;1240;p24"/>
                <p:cNvSpPr/>
                <p:nvPr/>
              </p:nvSpPr>
              <p:spPr>
                <a:xfrm>
                  <a:off x="6160850" y="1691175"/>
                  <a:ext cx="3097614" cy="3554550"/>
                </a:xfrm>
                <a:custGeom>
                  <a:avLst/>
                  <a:gdLst/>
                  <a:ahLst/>
                  <a:cxnLst/>
                  <a:rect l="l" t="t" r="r" b="b"/>
                  <a:pathLst>
                    <a:path w="130701" h="149981" extrusionOk="0">
                      <a:moveTo>
                        <a:pt x="8164" y="149694"/>
                      </a:moveTo>
                      <a:cubicBezTo>
                        <a:pt x="-9514" y="148856"/>
                        <a:pt x="6183" y="140474"/>
                        <a:pt x="11822" y="138264"/>
                      </a:cubicBezTo>
                      <a:cubicBezTo>
                        <a:pt x="17461" y="136054"/>
                        <a:pt x="32320" y="136436"/>
                        <a:pt x="41997" y="136436"/>
                      </a:cubicBezTo>
                      <a:cubicBezTo>
                        <a:pt x="51674" y="136436"/>
                        <a:pt x="60742" y="139407"/>
                        <a:pt x="69886" y="138264"/>
                      </a:cubicBezTo>
                      <a:cubicBezTo>
                        <a:pt x="79030" y="137121"/>
                        <a:pt x="91298" y="133083"/>
                        <a:pt x="96861" y="129578"/>
                      </a:cubicBezTo>
                      <a:cubicBezTo>
                        <a:pt x="102424" y="126073"/>
                        <a:pt x="101891" y="122050"/>
                        <a:pt x="103262" y="117233"/>
                      </a:cubicBezTo>
                      <a:cubicBezTo>
                        <a:pt x="104634" y="112416"/>
                        <a:pt x="102652" y="107002"/>
                        <a:pt x="105090" y="100677"/>
                      </a:cubicBezTo>
                      <a:cubicBezTo>
                        <a:pt x="107528" y="94353"/>
                        <a:pt x="115835" y="87576"/>
                        <a:pt x="117892" y="79286"/>
                      </a:cubicBezTo>
                      <a:cubicBezTo>
                        <a:pt x="119950" y="70996"/>
                        <a:pt x="117587" y="59718"/>
                        <a:pt x="117435" y="50939"/>
                      </a:cubicBezTo>
                      <a:cubicBezTo>
                        <a:pt x="117283" y="42160"/>
                        <a:pt x="115530" y="34687"/>
                        <a:pt x="116978" y="26610"/>
                      </a:cubicBezTo>
                      <a:cubicBezTo>
                        <a:pt x="118426" y="18533"/>
                        <a:pt x="123836" y="4746"/>
                        <a:pt x="126122" y="2476"/>
                      </a:cubicBezTo>
                      <a:cubicBezTo>
                        <a:pt x="128408" y="206"/>
                        <a:pt x="130847" y="-4991"/>
                        <a:pt x="130694" y="12992"/>
                      </a:cubicBezTo>
                      <a:cubicBezTo>
                        <a:pt x="130542" y="30975"/>
                        <a:pt x="127341" y="88658"/>
                        <a:pt x="125207" y="110375"/>
                      </a:cubicBezTo>
                      <a:cubicBezTo>
                        <a:pt x="123073" y="132092"/>
                        <a:pt x="137399" y="136741"/>
                        <a:pt x="117892" y="143294"/>
                      </a:cubicBezTo>
                      <a:cubicBezTo>
                        <a:pt x="98385" y="149847"/>
                        <a:pt x="25842" y="150532"/>
                        <a:pt x="8164" y="149694"/>
                      </a:cubicBezTo>
                      <a:close/>
                    </a:path>
                  </a:pathLst>
                </a:custGeom>
                <a:solidFill>
                  <a:schemeClr val="dk1"/>
                </a:solidFill>
                <a:ln>
                  <a:noFill/>
                </a:ln>
              </p:spPr>
            </p:sp>
            <p:sp>
              <p:nvSpPr>
                <p:cNvPr id="1241" name="Google Shape;1241;p24"/>
                <p:cNvSpPr/>
                <p:nvPr/>
              </p:nvSpPr>
              <p:spPr>
                <a:xfrm>
                  <a:off x="6278515" y="1865850"/>
                  <a:ext cx="2932117" cy="3487218"/>
                </a:xfrm>
                <a:custGeom>
                  <a:avLst/>
                  <a:gdLst/>
                  <a:ahLst/>
                  <a:cxnLst/>
                  <a:rect l="l" t="t" r="r" b="b"/>
                  <a:pathLst>
                    <a:path w="123718" h="147140" extrusionOk="0">
                      <a:moveTo>
                        <a:pt x="1793" y="137655"/>
                      </a:moveTo>
                      <a:cubicBezTo>
                        <a:pt x="3802" y="136131"/>
                        <a:pt x="13133" y="132915"/>
                        <a:pt x="18900" y="131712"/>
                      </a:cubicBezTo>
                      <a:cubicBezTo>
                        <a:pt x="24667" y="130509"/>
                        <a:pt x="30370" y="130513"/>
                        <a:pt x="36396" y="130437"/>
                      </a:cubicBezTo>
                      <a:cubicBezTo>
                        <a:pt x="42422" y="130361"/>
                        <a:pt x="50004" y="131635"/>
                        <a:pt x="55058" y="131254"/>
                      </a:cubicBezTo>
                      <a:cubicBezTo>
                        <a:pt x="60112" y="130873"/>
                        <a:pt x="63097" y="129370"/>
                        <a:pt x="66722" y="128151"/>
                      </a:cubicBezTo>
                      <a:cubicBezTo>
                        <a:pt x="70347" y="126932"/>
                        <a:pt x="72014" y="124472"/>
                        <a:pt x="76809" y="123939"/>
                      </a:cubicBezTo>
                      <a:cubicBezTo>
                        <a:pt x="81604" y="123406"/>
                        <a:pt x="91408" y="126078"/>
                        <a:pt x="95494" y="124951"/>
                      </a:cubicBezTo>
                      <a:cubicBezTo>
                        <a:pt x="99580" y="123824"/>
                        <a:pt x="100630" y="122436"/>
                        <a:pt x="101326" y="117178"/>
                      </a:cubicBezTo>
                      <a:cubicBezTo>
                        <a:pt x="102022" y="111920"/>
                        <a:pt x="99259" y="99592"/>
                        <a:pt x="99669" y="93404"/>
                      </a:cubicBezTo>
                      <a:cubicBezTo>
                        <a:pt x="100079" y="87216"/>
                        <a:pt x="101693" y="84789"/>
                        <a:pt x="103784" y="80048"/>
                      </a:cubicBezTo>
                      <a:cubicBezTo>
                        <a:pt x="105875" y="75307"/>
                        <a:pt x="110095" y="70751"/>
                        <a:pt x="112213" y="64960"/>
                      </a:cubicBezTo>
                      <a:cubicBezTo>
                        <a:pt x="114331" y="59169"/>
                        <a:pt x="115842" y="52159"/>
                        <a:pt x="116490" y="45301"/>
                      </a:cubicBezTo>
                      <a:cubicBezTo>
                        <a:pt x="117138" y="38443"/>
                        <a:pt x="115583" y="29680"/>
                        <a:pt x="116101" y="23812"/>
                      </a:cubicBezTo>
                      <a:cubicBezTo>
                        <a:pt x="116619" y="17945"/>
                        <a:pt x="118369" y="13525"/>
                        <a:pt x="119600" y="10096"/>
                      </a:cubicBezTo>
                      <a:cubicBezTo>
                        <a:pt x="120831" y="6667"/>
                        <a:pt x="122905" y="-5830"/>
                        <a:pt x="123488" y="3238"/>
                      </a:cubicBezTo>
                      <a:cubicBezTo>
                        <a:pt x="124071" y="12306"/>
                        <a:pt x="123164" y="41491"/>
                        <a:pt x="123099" y="64503"/>
                      </a:cubicBezTo>
                      <a:cubicBezTo>
                        <a:pt x="123034" y="87516"/>
                        <a:pt x="124525" y="128435"/>
                        <a:pt x="123099" y="141313"/>
                      </a:cubicBezTo>
                      <a:cubicBezTo>
                        <a:pt x="121674" y="154191"/>
                        <a:pt x="125433" y="141694"/>
                        <a:pt x="114546" y="141770"/>
                      </a:cubicBezTo>
                      <a:cubicBezTo>
                        <a:pt x="103660" y="141846"/>
                        <a:pt x="75730" y="141922"/>
                        <a:pt x="57780" y="141770"/>
                      </a:cubicBezTo>
                      <a:cubicBezTo>
                        <a:pt x="39830" y="141618"/>
                        <a:pt x="16178" y="141542"/>
                        <a:pt x="6847" y="140856"/>
                      </a:cubicBezTo>
                      <a:cubicBezTo>
                        <a:pt x="-2484" y="140170"/>
                        <a:pt x="-216" y="139179"/>
                        <a:pt x="1793" y="137655"/>
                      </a:cubicBezTo>
                      <a:close/>
                    </a:path>
                  </a:pathLst>
                </a:custGeom>
                <a:solidFill>
                  <a:schemeClr val="dk2"/>
                </a:solidFill>
                <a:ln>
                  <a:noFill/>
                </a:ln>
              </p:spPr>
            </p:sp>
          </p:grpSp>
          <p:grpSp>
            <p:nvGrpSpPr>
              <p:cNvPr id="1242" name="Google Shape;1242;p24"/>
              <p:cNvGrpSpPr/>
              <p:nvPr/>
            </p:nvGrpSpPr>
            <p:grpSpPr>
              <a:xfrm flipH="1">
                <a:off x="68267" y="2463100"/>
                <a:ext cx="2534511" cy="2689375"/>
                <a:chOff x="6655685" y="2501200"/>
                <a:chExt cx="2534511" cy="2689375"/>
              </a:xfrm>
            </p:grpSpPr>
            <p:sp>
              <p:nvSpPr>
                <p:cNvPr id="1243" name="Google Shape;1243;p24"/>
                <p:cNvSpPr/>
                <p:nvPr/>
              </p:nvSpPr>
              <p:spPr>
                <a:xfrm>
                  <a:off x="8814625" y="4271896"/>
                  <a:ext cx="259346" cy="259350"/>
                </a:xfrm>
                <a:custGeom>
                  <a:avLst/>
                  <a:gdLst/>
                  <a:ahLst/>
                  <a:cxnLst/>
                  <a:rect l="l" t="t" r="r" b="b"/>
                  <a:pathLst>
                    <a:path w="236" h="236" extrusionOk="0">
                      <a:moveTo>
                        <a:pt x="61" y="236"/>
                      </a:moveTo>
                      <a:lnTo>
                        <a:pt x="56" y="139"/>
                      </a:lnTo>
                      <a:lnTo>
                        <a:pt x="0" y="58"/>
                      </a:lnTo>
                      <a:lnTo>
                        <a:pt x="99" y="54"/>
                      </a:lnTo>
                      <a:lnTo>
                        <a:pt x="178" y="0"/>
                      </a:lnTo>
                      <a:lnTo>
                        <a:pt x="182" y="97"/>
                      </a:lnTo>
                      <a:lnTo>
                        <a:pt x="236" y="175"/>
                      </a:lnTo>
                      <a:lnTo>
                        <a:pt x="139" y="179"/>
                      </a:lnTo>
                      <a:lnTo>
                        <a:pt x="61" y="23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4" name="Google Shape;1244;p24"/>
                <p:cNvSpPr/>
                <p:nvPr/>
              </p:nvSpPr>
              <p:spPr>
                <a:xfrm>
                  <a:off x="8825620" y="4835107"/>
                  <a:ext cx="248357" cy="248361"/>
                </a:xfrm>
                <a:custGeom>
                  <a:avLst/>
                  <a:gdLst/>
                  <a:ahLst/>
                  <a:cxnLst/>
                  <a:rect l="l" t="t" r="r" b="b"/>
                  <a:pathLst>
                    <a:path w="226" h="226" extrusionOk="0">
                      <a:moveTo>
                        <a:pt x="135" y="226"/>
                      </a:moveTo>
                      <a:lnTo>
                        <a:pt x="80" y="161"/>
                      </a:lnTo>
                      <a:lnTo>
                        <a:pt x="0" y="135"/>
                      </a:lnTo>
                      <a:lnTo>
                        <a:pt x="64" y="80"/>
                      </a:lnTo>
                      <a:lnTo>
                        <a:pt x="91" y="0"/>
                      </a:lnTo>
                      <a:lnTo>
                        <a:pt x="145" y="64"/>
                      </a:lnTo>
                      <a:lnTo>
                        <a:pt x="226" y="90"/>
                      </a:lnTo>
                      <a:lnTo>
                        <a:pt x="161" y="145"/>
                      </a:lnTo>
                      <a:lnTo>
                        <a:pt x="135" y="22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5" name="Google Shape;1245;p24"/>
                <p:cNvSpPr/>
                <p:nvPr/>
              </p:nvSpPr>
              <p:spPr>
                <a:xfrm>
                  <a:off x="8486750" y="5042506"/>
                  <a:ext cx="86718" cy="86718"/>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6" name="Google Shape;1246;p24"/>
                <p:cNvSpPr/>
                <p:nvPr/>
              </p:nvSpPr>
              <p:spPr>
                <a:xfrm>
                  <a:off x="8738875" y="3913824"/>
                  <a:ext cx="121025" cy="121024"/>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7" name="Google Shape;1247;p24"/>
                <p:cNvSpPr/>
                <p:nvPr/>
              </p:nvSpPr>
              <p:spPr>
                <a:xfrm>
                  <a:off x="7997175" y="4886900"/>
                  <a:ext cx="181500" cy="18147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8" name="Google Shape;1248;p24"/>
                <p:cNvSpPr/>
                <p:nvPr/>
              </p:nvSpPr>
              <p:spPr>
                <a:xfrm>
                  <a:off x="8962500" y="3489550"/>
                  <a:ext cx="181500" cy="18147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9" name="Google Shape;1249;p24"/>
                <p:cNvSpPr/>
                <p:nvPr/>
              </p:nvSpPr>
              <p:spPr>
                <a:xfrm rot="4294841">
                  <a:off x="7611250" y="5042506"/>
                  <a:ext cx="86718" cy="86718"/>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0" name="Google Shape;1250;p24"/>
                <p:cNvSpPr/>
                <p:nvPr/>
              </p:nvSpPr>
              <p:spPr>
                <a:xfrm rot="3134832">
                  <a:off x="7095075" y="5002581"/>
                  <a:ext cx="86719" cy="86718"/>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1" name="Google Shape;1251;p24"/>
                <p:cNvSpPr/>
                <p:nvPr/>
              </p:nvSpPr>
              <p:spPr>
                <a:xfrm rot="2200924">
                  <a:off x="6673000" y="5068381"/>
                  <a:ext cx="86718" cy="86718"/>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2" name="Google Shape;1252;p24"/>
                <p:cNvSpPr/>
                <p:nvPr/>
              </p:nvSpPr>
              <p:spPr>
                <a:xfrm rot="911792">
                  <a:off x="9055425" y="2969874"/>
                  <a:ext cx="121025" cy="121024"/>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3" name="Google Shape;1253;p24"/>
                <p:cNvSpPr/>
                <p:nvPr/>
              </p:nvSpPr>
              <p:spPr>
                <a:xfrm>
                  <a:off x="9080925" y="2501200"/>
                  <a:ext cx="70025" cy="7002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4" name="Google Shape;1254;p24"/>
                <p:cNvSpPr/>
                <p:nvPr/>
              </p:nvSpPr>
              <p:spPr>
                <a:xfrm>
                  <a:off x="8825625" y="4648162"/>
                  <a:ext cx="70025" cy="7002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5" name="Google Shape;1255;p24"/>
                <p:cNvSpPr/>
                <p:nvPr/>
              </p:nvSpPr>
              <p:spPr>
                <a:xfrm>
                  <a:off x="7349125" y="5120550"/>
                  <a:ext cx="70025" cy="7002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256" name="Google Shape;1256;p24"/>
            <p:cNvGrpSpPr/>
            <p:nvPr/>
          </p:nvGrpSpPr>
          <p:grpSpPr>
            <a:xfrm>
              <a:off x="7699785" y="-242589"/>
              <a:ext cx="1677375" cy="1530875"/>
              <a:chOff x="7508911" y="-242596"/>
              <a:chExt cx="1792450" cy="1635900"/>
            </a:xfrm>
          </p:grpSpPr>
          <p:sp>
            <p:nvSpPr>
              <p:cNvPr id="1257" name="Google Shape;1257;p24"/>
              <p:cNvSpPr/>
              <p:nvPr/>
            </p:nvSpPr>
            <p:spPr>
              <a:xfrm>
                <a:off x="7508911" y="-242596"/>
                <a:ext cx="1702275" cy="1615950"/>
              </a:xfrm>
              <a:custGeom>
                <a:avLst/>
                <a:gdLst/>
                <a:ahLst/>
                <a:cxnLst/>
                <a:rect l="l" t="t" r="r" b="b"/>
                <a:pathLst>
                  <a:path w="68091" h="64638" extrusionOk="0">
                    <a:moveTo>
                      <a:pt x="79" y="7984"/>
                    </a:moveTo>
                    <a:cubicBezTo>
                      <a:pt x="-438" y="11206"/>
                      <a:pt x="1549" y="16037"/>
                      <a:pt x="7492" y="19542"/>
                    </a:cubicBezTo>
                    <a:cubicBezTo>
                      <a:pt x="13436" y="23047"/>
                      <a:pt x="29314" y="22905"/>
                      <a:pt x="35740" y="29015"/>
                    </a:cubicBezTo>
                    <a:cubicBezTo>
                      <a:pt x="42166" y="35125"/>
                      <a:pt x="42809" y="50342"/>
                      <a:pt x="46048" y="56204"/>
                    </a:cubicBezTo>
                    <a:cubicBezTo>
                      <a:pt x="49287" y="62066"/>
                      <a:pt x="51939" y="63387"/>
                      <a:pt x="55174" y="64189"/>
                    </a:cubicBezTo>
                    <a:cubicBezTo>
                      <a:pt x="58409" y="64992"/>
                      <a:pt x="63592" y="65129"/>
                      <a:pt x="65458" y="61019"/>
                    </a:cubicBezTo>
                    <a:cubicBezTo>
                      <a:pt x="67325" y="56909"/>
                      <a:pt x="66373" y="48751"/>
                      <a:pt x="66373" y="39531"/>
                    </a:cubicBezTo>
                    <a:cubicBezTo>
                      <a:pt x="66373" y="30311"/>
                      <a:pt x="70792" y="11870"/>
                      <a:pt x="65458" y="5698"/>
                    </a:cubicBezTo>
                    <a:cubicBezTo>
                      <a:pt x="60124" y="-474"/>
                      <a:pt x="43513" y="3412"/>
                      <a:pt x="34369" y="2498"/>
                    </a:cubicBezTo>
                    <a:cubicBezTo>
                      <a:pt x="25225" y="1584"/>
                      <a:pt x="16309" y="-702"/>
                      <a:pt x="10594" y="212"/>
                    </a:cubicBezTo>
                    <a:cubicBezTo>
                      <a:pt x="4879" y="1126"/>
                      <a:pt x="596" y="4762"/>
                      <a:pt x="79" y="7984"/>
                    </a:cubicBezTo>
                    <a:close/>
                  </a:path>
                </a:pathLst>
              </a:custGeom>
              <a:solidFill>
                <a:schemeClr val="dk1"/>
              </a:solidFill>
              <a:ln>
                <a:noFill/>
              </a:ln>
            </p:spPr>
          </p:sp>
          <p:sp>
            <p:nvSpPr>
              <p:cNvPr id="1258" name="Google Shape;1258;p24"/>
              <p:cNvSpPr/>
              <p:nvPr/>
            </p:nvSpPr>
            <p:spPr>
              <a:xfrm>
                <a:off x="7599086" y="-222646"/>
                <a:ext cx="1702275" cy="1615950"/>
              </a:xfrm>
              <a:custGeom>
                <a:avLst/>
                <a:gdLst/>
                <a:ahLst/>
                <a:cxnLst/>
                <a:rect l="l" t="t" r="r" b="b"/>
                <a:pathLst>
                  <a:path w="68091" h="64638" extrusionOk="0">
                    <a:moveTo>
                      <a:pt x="79" y="7984"/>
                    </a:moveTo>
                    <a:cubicBezTo>
                      <a:pt x="-438" y="11206"/>
                      <a:pt x="1549" y="16037"/>
                      <a:pt x="7492" y="19542"/>
                    </a:cubicBezTo>
                    <a:cubicBezTo>
                      <a:pt x="13436" y="23047"/>
                      <a:pt x="29314" y="22905"/>
                      <a:pt x="35740" y="29015"/>
                    </a:cubicBezTo>
                    <a:cubicBezTo>
                      <a:pt x="42166" y="35125"/>
                      <a:pt x="42809" y="50342"/>
                      <a:pt x="46048" y="56204"/>
                    </a:cubicBezTo>
                    <a:cubicBezTo>
                      <a:pt x="49287" y="62066"/>
                      <a:pt x="51939" y="63387"/>
                      <a:pt x="55174" y="64189"/>
                    </a:cubicBezTo>
                    <a:cubicBezTo>
                      <a:pt x="58409" y="64992"/>
                      <a:pt x="63592" y="65129"/>
                      <a:pt x="65458" y="61019"/>
                    </a:cubicBezTo>
                    <a:cubicBezTo>
                      <a:pt x="67325" y="56909"/>
                      <a:pt x="66373" y="48751"/>
                      <a:pt x="66373" y="39531"/>
                    </a:cubicBezTo>
                    <a:cubicBezTo>
                      <a:pt x="66373" y="30311"/>
                      <a:pt x="70792" y="11870"/>
                      <a:pt x="65458" y="5698"/>
                    </a:cubicBezTo>
                    <a:cubicBezTo>
                      <a:pt x="60124" y="-474"/>
                      <a:pt x="43513" y="3412"/>
                      <a:pt x="34369" y="2498"/>
                    </a:cubicBezTo>
                    <a:cubicBezTo>
                      <a:pt x="25225" y="1584"/>
                      <a:pt x="16309" y="-702"/>
                      <a:pt x="10594" y="212"/>
                    </a:cubicBezTo>
                    <a:cubicBezTo>
                      <a:pt x="4879" y="1126"/>
                      <a:pt x="596" y="4762"/>
                      <a:pt x="79" y="7984"/>
                    </a:cubicBezTo>
                    <a:close/>
                  </a:path>
                </a:pathLst>
              </a:custGeom>
              <a:solidFill>
                <a:schemeClr val="dk2"/>
              </a:solidFill>
              <a:ln>
                <a:noFill/>
              </a:ln>
            </p:spPr>
          </p:sp>
          <p:sp>
            <p:nvSpPr>
              <p:cNvPr id="1259" name="Google Shape;1259;p24"/>
              <p:cNvSpPr/>
              <p:nvPr/>
            </p:nvSpPr>
            <p:spPr>
              <a:xfrm rot="-5400000">
                <a:off x="8366352" y="98283"/>
                <a:ext cx="223008" cy="223012"/>
              </a:xfrm>
              <a:custGeom>
                <a:avLst/>
                <a:gdLst/>
                <a:ahLst/>
                <a:cxnLst/>
                <a:rect l="l" t="t" r="r" b="b"/>
                <a:pathLst>
                  <a:path w="236" h="236" extrusionOk="0">
                    <a:moveTo>
                      <a:pt x="61" y="236"/>
                    </a:moveTo>
                    <a:lnTo>
                      <a:pt x="56" y="139"/>
                    </a:lnTo>
                    <a:lnTo>
                      <a:pt x="0" y="58"/>
                    </a:lnTo>
                    <a:lnTo>
                      <a:pt x="99" y="54"/>
                    </a:lnTo>
                    <a:lnTo>
                      <a:pt x="178" y="0"/>
                    </a:lnTo>
                    <a:lnTo>
                      <a:pt x="182" y="97"/>
                    </a:lnTo>
                    <a:lnTo>
                      <a:pt x="236" y="175"/>
                    </a:lnTo>
                    <a:lnTo>
                      <a:pt x="139" y="179"/>
                    </a:lnTo>
                    <a:lnTo>
                      <a:pt x="61" y="23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0" name="Google Shape;1260;p24"/>
              <p:cNvSpPr/>
              <p:nvPr/>
            </p:nvSpPr>
            <p:spPr>
              <a:xfrm rot="-5400000">
                <a:off x="8905098" y="119766"/>
                <a:ext cx="213558" cy="213562"/>
              </a:xfrm>
              <a:custGeom>
                <a:avLst/>
                <a:gdLst/>
                <a:ahLst/>
                <a:cxnLst/>
                <a:rect l="l" t="t" r="r" b="b"/>
                <a:pathLst>
                  <a:path w="226" h="226" extrusionOk="0">
                    <a:moveTo>
                      <a:pt x="135" y="226"/>
                    </a:moveTo>
                    <a:lnTo>
                      <a:pt x="80" y="161"/>
                    </a:lnTo>
                    <a:lnTo>
                      <a:pt x="0" y="135"/>
                    </a:lnTo>
                    <a:lnTo>
                      <a:pt x="64" y="80"/>
                    </a:lnTo>
                    <a:lnTo>
                      <a:pt x="91" y="0"/>
                    </a:lnTo>
                    <a:lnTo>
                      <a:pt x="145" y="64"/>
                    </a:lnTo>
                    <a:lnTo>
                      <a:pt x="226" y="90"/>
                    </a:lnTo>
                    <a:lnTo>
                      <a:pt x="161" y="145"/>
                    </a:lnTo>
                    <a:lnTo>
                      <a:pt x="135" y="22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1" name="Google Shape;1261;p24"/>
              <p:cNvSpPr/>
              <p:nvPr/>
            </p:nvSpPr>
            <p:spPr>
              <a:xfrm rot="-5400000">
                <a:off x="8842836" y="472123"/>
                <a:ext cx="74568" cy="74568"/>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2" name="Google Shape;1262;p24"/>
              <p:cNvSpPr/>
              <p:nvPr/>
            </p:nvSpPr>
            <p:spPr>
              <a:xfrm rot="-5400000">
                <a:off x="8136999" y="202649"/>
                <a:ext cx="104067" cy="104067"/>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3" name="Google Shape;1263;p24"/>
              <p:cNvSpPr/>
              <p:nvPr/>
            </p:nvSpPr>
            <p:spPr>
              <a:xfrm rot="-5400000">
                <a:off x="8979622" y="653360"/>
                <a:ext cx="156069" cy="156048"/>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4" name="Google Shape;1264;p24"/>
              <p:cNvSpPr/>
              <p:nvPr/>
            </p:nvSpPr>
            <p:spPr>
              <a:xfrm rot="-1105165">
                <a:off x="9006911" y="1252502"/>
                <a:ext cx="74568" cy="74568"/>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5" name="Google Shape;1265;p24"/>
              <p:cNvSpPr/>
              <p:nvPr/>
            </p:nvSpPr>
            <p:spPr>
              <a:xfrm rot="-5400000">
                <a:off x="8717120" y="75446"/>
                <a:ext cx="60213" cy="60213"/>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6" name="Google Shape;1266;p24"/>
              <p:cNvSpPr/>
              <p:nvPr/>
            </p:nvSpPr>
            <p:spPr>
              <a:xfrm rot="-5400000">
                <a:off x="7737321" y="46589"/>
                <a:ext cx="156069" cy="156048"/>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7" name="Google Shape;1267;p24"/>
              <p:cNvSpPr/>
              <p:nvPr/>
            </p:nvSpPr>
            <p:spPr>
              <a:xfrm rot="-5400000">
                <a:off x="8585220" y="479296"/>
                <a:ext cx="60213" cy="60213"/>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8" name="Google Shape;1268;p24"/>
              <p:cNvSpPr/>
              <p:nvPr/>
            </p:nvSpPr>
            <p:spPr>
              <a:xfrm rot="-5400000">
                <a:off x="8738749" y="755637"/>
                <a:ext cx="104067" cy="104067"/>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9" name="Google Shape;1269;p24"/>
              <p:cNvSpPr/>
              <p:nvPr/>
            </p:nvSpPr>
            <p:spPr>
              <a:xfrm rot="-7398719">
                <a:off x="8852727" y="922433"/>
                <a:ext cx="223007" cy="223012"/>
              </a:xfrm>
              <a:custGeom>
                <a:avLst/>
                <a:gdLst/>
                <a:ahLst/>
                <a:cxnLst/>
                <a:rect l="l" t="t" r="r" b="b"/>
                <a:pathLst>
                  <a:path w="236" h="236" extrusionOk="0">
                    <a:moveTo>
                      <a:pt x="61" y="236"/>
                    </a:moveTo>
                    <a:lnTo>
                      <a:pt x="56" y="139"/>
                    </a:lnTo>
                    <a:lnTo>
                      <a:pt x="0" y="58"/>
                    </a:lnTo>
                    <a:lnTo>
                      <a:pt x="99" y="54"/>
                    </a:lnTo>
                    <a:lnTo>
                      <a:pt x="178" y="0"/>
                    </a:lnTo>
                    <a:lnTo>
                      <a:pt x="182" y="97"/>
                    </a:lnTo>
                    <a:lnTo>
                      <a:pt x="236" y="175"/>
                    </a:lnTo>
                    <a:lnTo>
                      <a:pt x="139" y="179"/>
                    </a:lnTo>
                    <a:lnTo>
                      <a:pt x="61" y="23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0" name="Google Shape;1270;p24"/>
              <p:cNvSpPr/>
              <p:nvPr/>
            </p:nvSpPr>
            <p:spPr>
              <a:xfrm rot="-5400000">
                <a:off x="8009870" y="52621"/>
                <a:ext cx="60213" cy="60213"/>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271" name="Google Shape;1271;p24"/>
          <p:cNvGrpSpPr/>
          <p:nvPr/>
        </p:nvGrpSpPr>
        <p:grpSpPr>
          <a:xfrm>
            <a:off x="7577841" y="3397959"/>
            <a:ext cx="2536847" cy="2164080"/>
            <a:chOff x="7463708" y="3383782"/>
            <a:chExt cx="2674306" cy="2281341"/>
          </a:xfrm>
        </p:grpSpPr>
        <p:grpSp>
          <p:nvGrpSpPr>
            <p:cNvPr id="1272" name="Google Shape;1272;p24"/>
            <p:cNvGrpSpPr/>
            <p:nvPr/>
          </p:nvGrpSpPr>
          <p:grpSpPr>
            <a:xfrm rot="-3912898">
              <a:off x="8129781" y="3632596"/>
              <a:ext cx="1689042" cy="1783712"/>
              <a:chOff x="1838659" y="2828167"/>
              <a:chExt cx="1740589" cy="1866904"/>
            </a:xfrm>
          </p:grpSpPr>
          <p:grpSp>
            <p:nvGrpSpPr>
              <p:cNvPr id="1273" name="Google Shape;1273;p24"/>
              <p:cNvGrpSpPr/>
              <p:nvPr/>
            </p:nvGrpSpPr>
            <p:grpSpPr>
              <a:xfrm rot="1913363">
                <a:off x="2007023" y="3372632"/>
                <a:ext cx="1406720" cy="1028482"/>
                <a:chOff x="6399480" y="3952250"/>
                <a:chExt cx="1406670" cy="1028445"/>
              </a:xfrm>
            </p:grpSpPr>
            <p:sp>
              <p:nvSpPr>
                <p:cNvPr id="1274" name="Google Shape;1274;p24"/>
                <p:cNvSpPr/>
                <p:nvPr/>
              </p:nvSpPr>
              <p:spPr>
                <a:xfrm>
                  <a:off x="6503715" y="3952250"/>
                  <a:ext cx="1302435" cy="1007599"/>
                </a:xfrm>
                <a:custGeom>
                  <a:avLst/>
                  <a:gdLst/>
                  <a:ahLst/>
                  <a:cxnLst/>
                  <a:rect l="l" t="t" r="r" b="b"/>
                  <a:pathLst>
                    <a:path w="608" h="471" extrusionOk="0">
                      <a:moveTo>
                        <a:pt x="608" y="51"/>
                      </a:moveTo>
                      <a:cubicBezTo>
                        <a:pt x="543" y="63"/>
                        <a:pt x="497" y="125"/>
                        <a:pt x="479" y="189"/>
                      </a:cubicBezTo>
                      <a:cubicBezTo>
                        <a:pt x="469" y="223"/>
                        <a:pt x="462" y="263"/>
                        <a:pt x="432" y="282"/>
                      </a:cubicBezTo>
                      <a:cubicBezTo>
                        <a:pt x="410" y="296"/>
                        <a:pt x="381" y="294"/>
                        <a:pt x="357" y="304"/>
                      </a:cubicBezTo>
                      <a:cubicBezTo>
                        <a:pt x="319" y="320"/>
                        <a:pt x="300" y="361"/>
                        <a:pt x="273" y="391"/>
                      </a:cubicBezTo>
                      <a:cubicBezTo>
                        <a:pt x="224" y="446"/>
                        <a:pt x="130" y="471"/>
                        <a:pt x="62" y="438"/>
                      </a:cubicBezTo>
                      <a:cubicBezTo>
                        <a:pt x="40" y="428"/>
                        <a:pt x="26" y="412"/>
                        <a:pt x="17" y="393"/>
                      </a:cubicBezTo>
                      <a:cubicBezTo>
                        <a:pt x="0" y="356"/>
                        <a:pt x="4" y="308"/>
                        <a:pt x="23" y="272"/>
                      </a:cubicBezTo>
                      <a:cubicBezTo>
                        <a:pt x="49" y="221"/>
                        <a:pt x="99" y="231"/>
                        <a:pt x="143" y="210"/>
                      </a:cubicBezTo>
                      <a:cubicBezTo>
                        <a:pt x="200" y="181"/>
                        <a:pt x="216" y="96"/>
                        <a:pt x="278" y="78"/>
                      </a:cubicBezTo>
                      <a:cubicBezTo>
                        <a:pt x="308" y="70"/>
                        <a:pt x="341" y="81"/>
                        <a:pt x="371" y="72"/>
                      </a:cubicBezTo>
                      <a:cubicBezTo>
                        <a:pt x="408" y="62"/>
                        <a:pt x="431" y="24"/>
                        <a:pt x="467" y="10"/>
                      </a:cubicBezTo>
                      <a:cubicBezTo>
                        <a:pt x="491" y="0"/>
                        <a:pt x="518" y="3"/>
                        <a:pt x="542" y="12"/>
                      </a:cubicBezTo>
                      <a:cubicBezTo>
                        <a:pt x="565" y="20"/>
                        <a:pt x="585" y="33"/>
                        <a:pt x="604" y="47"/>
                      </a:cubicBezTo>
                      <a:cubicBezTo>
                        <a:pt x="605" y="48"/>
                        <a:pt x="607" y="50"/>
                        <a:pt x="608" y="51"/>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5" name="Google Shape;1275;p24"/>
                <p:cNvSpPr/>
                <p:nvPr/>
              </p:nvSpPr>
              <p:spPr>
                <a:xfrm>
                  <a:off x="6503715" y="3952250"/>
                  <a:ext cx="1302435" cy="1007599"/>
                </a:xfrm>
                <a:custGeom>
                  <a:avLst/>
                  <a:gdLst/>
                  <a:ahLst/>
                  <a:cxnLst/>
                  <a:rect l="l" t="t" r="r" b="b"/>
                  <a:pathLst>
                    <a:path w="608" h="471" extrusionOk="0">
                      <a:moveTo>
                        <a:pt x="608" y="51"/>
                      </a:moveTo>
                      <a:cubicBezTo>
                        <a:pt x="543" y="63"/>
                        <a:pt x="497" y="125"/>
                        <a:pt x="479" y="189"/>
                      </a:cubicBezTo>
                      <a:cubicBezTo>
                        <a:pt x="469" y="223"/>
                        <a:pt x="462" y="263"/>
                        <a:pt x="432" y="282"/>
                      </a:cubicBezTo>
                      <a:cubicBezTo>
                        <a:pt x="410" y="296"/>
                        <a:pt x="381" y="294"/>
                        <a:pt x="357" y="304"/>
                      </a:cubicBezTo>
                      <a:cubicBezTo>
                        <a:pt x="319" y="320"/>
                        <a:pt x="300" y="361"/>
                        <a:pt x="273" y="391"/>
                      </a:cubicBezTo>
                      <a:cubicBezTo>
                        <a:pt x="224" y="446"/>
                        <a:pt x="130" y="471"/>
                        <a:pt x="62" y="438"/>
                      </a:cubicBezTo>
                      <a:cubicBezTo>
                        <a:pt x="40" y="428"/>
                        <a:pt x="26" y="412"/>
                        <a:pt x="17" y="393"/>
                      </a:cubicBezTo>
                      <a:cubicBezTo>
                        <a:pt x="0" y="356"/>
                        <a:pt x="4" y="308"/>
                        <a:pt x="23" y="272"/>
                      </a:cubicBezTo>
                      <a:cubicBezTo>
                        <a:pt x="49" y="221"/>
                        <a:pt x="99" y="231"/>
                        <a:pt x="143" y="210"/>
                      </a:cubicBezTo>
                      <a:cubicBezTo>
                        <a:pt x="200" y="181"/>
                        <a:pt x="216" y="96"/>
                        <a:pt x="278" y="78"/>
                      </a:cubicBezTo>
                      <a:cubicBezTo>
                        <a:pt x="308" y="70"/>
                        <a:pt x="341" y="81"/>
                        <a:pt x="371" y="72"/>
                      </a:cubicBezTo>
                      <a:cubicBezTo>
                        <a:pt x="408" y="62"/>
                        <a:pt x="431" y="24"/>
                        <a:pt x="467" y="10"/>
                      </a:cubicBezTo>
                      <a:cubicBezTo>
                        <a:pt x="491" y="0"/>
                        <a:pt x="518" y="3"/>
                        <a:pt x="542" y="12"/>
                      </a:cubicBezTo>
                      <a:cubicBezTo>
                        <a:pt x="565" y="20"/>
                        <a:pt x="585" y="33"/>
                        <a:pt x="604" y="47"/>
                      </a:cubicBezTo>
                      <a:cubicBezTo>
                        <a:pt x="605" y="48"/>
                        <a:pt x="607" y="50"/>
                        <a:pt x="608" y="51"/>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6" name="Google Shape;1276;p24"/>
                <p:cNvSpPr/>
                <p:nvPr/>
              </p:nvSpPr>
              <p:spPr>
                <a:xfrm>
                  <a:off x="6540445" y="4030675"/>
                  <a:ext cx="1265705" cy="929174"/>
                </a:xfrm>
                <a:custGeom>
                  <a:avLst/>
                  <a:gdLst/>
                  <a:ahLst/>
                  <a:cxnLst/>
                  <a:rect l="l" t="t" r="r" b="b"/>
                  <a:pathLst>
                    <a:path w="591" h="434" extrusionOk="0">
                      <a:moveTo>
                        <a:pt x="591" y="14"/>
                      </a:moveTo>
                      <a:cubicBezTo>
                        <a:pt x="526" y="26"/>
                        <a:pt x="480" y="88"/>
                        <a:pt x="462" y="152"/>
                      </a:cubicBezTo>
                      <a:cubicBezTo>
                        <a:pt x="452" y="186"/>
                        <a:pt x="445" y="226"/>
                        <a:pt x="415" y="245"/>
                      </a:cubicBezTo>
                      <a:cubicBezTo>
                        <a:pt x="393" y="259"/>
                        <a:pt x="364" y="257"/>
                        <a:pt x="340" y="267"/>
                      </a:cubicBezTo>
                      <a:cubicBezTo>
                        <a:pt x="302" y="283"/>
                        <a:pt x="283" y="324"/>
                        <a:pt x="256" y="354"/>
                      </a:cubicBezTo>
                      <a:cubicBezTo>
                        <a:pt x="207" y="409"/>
                        <a:pt x="113" y="434"/>
                        <a:pt x="45" y="401"/>
                      </a:cubicBezTo>
                      <a:cubicBezTo>
                        <a:pt x="23" y="391"/>
                        <a:pt x="9" y="375"/>
                        <a:pt x="0" y="356"/>
                      </a:cubicBezTo>
                      <a:cubicBezTo>
                        <a:pt x="16" y="337"/>
                        <a:pt x="39" y="322"/>
                        <a:pt x="57" y="314"/>
                      </a:cubicBezTo>
                      <a:cubicBezTo>
                        <a:pt x="92" y="298"/>
                        <a:pt x="130" y="287"/>
                        <a:pt x="156" y="259"/>
                      </a:cubicBezTo>
                      <a:cubicBezTo>
                        <a:pt x="181" y="232"/>
                        <a:pt x="192" y="192"/>
                        <a:pt x="224" y="174"/>
                      </a:cubicBezTo>
                      <a:cubicBezTo>
                        <a:pt x="243" y="163"/>
                        <a:pt x="266" y="163"/>
                        <a:pt x="287" y="157"/>
                      </a:cubicBezTo>
                      <a:cubicBezTo>
                        <a:pt x="352" y="138"/>
                        <a:pt x="390" y="70"/>
                        <a:pt x="447" y="33"/>
                      </a:cubicBezTo>
                      <a:cubicBezTo>
                        <a:pt x="488" y="7"/>
                        <a:pt x="539" y="0"/>
                        <a:pt x="587" y="10"/>
                      </a:cubicBezTo>
                      <a:cubicBezTo>
                        <a:pt x="588" y="11"/>
                        <a:pt x="590" y="13"/>
                        <a:pt x="591" y="14"/>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7" name="Google Shape;1277;p24"/>
                <p:cNvSpPr/>
                <p:nvPr/>
              </p:nvSpPr>
              <p:spPr>
                <a:xfrm>
                  <a:off x="6399480" y="3986003"/>
                  <a:ext cx="1351078" cy="994693"/>
                </a:xfrm>
                <a:custGeom>
                  <a:avLst/>
                  <a:gdLst/>
                  <a:ahLst/>
                  <a:cxnLst/>
                  <a:rect l="l" t="t" r="r" b="b"/>
                  <a:pathLst>
                    <a:path w="631" h="465" extrusionOk="0">
                      <a:moveTo>
                        <a:pt x="631" y="31"/>
                      </a:moveTo>
                      <a:cubicBezTo>
                        <a:pt x="625" y="18"/>
                        <a:pt x="582" y="25"/>
                        <a:pt x="571" y="27"/>
                      </a:cubicBezTo>
                      <a:cubicBezTo>
                        <a:pt x="549" y="29"/>
                        <a:pt x="528" y="36"/>
                        <a:pt x="510" y="49"/>
                      </a:cubicBezTo>
                      <a:cubicBezTo>
                        <a:pt x="508" y="50"/>
                        <a:pt x="506" y="52"/>
                        <a:pt x="504" y="53"/>
                      </a:cubicBezTo>
                      <a:cubicBezTo>
                        <a:pt x="505" y="50"/>
                        <a:pt x="507" y="47"/>
                        <a:pt x="508" y="44"/>
                      </a:cubicBezTo>
                      <a:cubicBezTo>
                        <a:pt x="513" y="29"/>
                        <a:pt x="521" y="14"/>
                        <a:pt x="531" y="0"/>
                      </a:cubicBezTo>
                      <a:cubicBezTo>
                        <a:pt x="521" y="7"/>
                        <a:pt x="513" y="18"/>
                        <a:pt x="507" y="30"/>
                      </a:cubicBezTo>
                      <a:cubicBezTo>
                        <a:pt x="502" y="39"/>
                        <a:pt x="500" y="50"/>
                        <a:pt x="495" y="59"/>
                      </a:cubicBezTo>
                      <a:cubicBezTo>
                        <a:pt x="494" y="61"/>
                        <a:pt x="493" y="62"/>
                        <a:pt x="492" y="64"/>
                      </a:cubicBezTo>
                      <a:cubicBezTo>
                        <a:pt x="479" y="78"/>
                        <a:pt x="468" y="93"/>
                        <a:pt x="455" y="107"/>
                      </a:cubicBezTo>
                      <a:cubicBezTo>
                        <a:pt x="447" y="116"/>
                        <a:pt x="438" y="124"/>
                        <a:pt x="429" y="131"/>
                      </a:cubicBezTo>
                      <a:cubicBezTo>
                        <a:pt x="434" y="104"/>
                        <a:pt x="444" y="79"/>
                        <a:pt x="456" y="54"/>
                      </a:cubicBezTo>
                      <a:cubicBezTo>
                        <a:pt x="434" y="80"/>
                        <a:pt x="427" y="112"/>
                        <a:pt x="415" y="142"/>
                      </a:cubicBezTo>
                      <a:cubicBezTo>
                        <a:pt x="401" y="151"/>
                        <a:pt x="386" y="159"/>
                        <a:pt x="370" y="165"/>
                      </a:cubicBezTo>
                      <a:cubicBezTo>
                        <a:pt x="364" y="168"/>
                        <a:pt x="358" y="170"/>
                        <a:pt x="352" y="172"/>
                      </a:cubicBezTo>
                      <a:cubicBezTo>
                        <a:pt x="359" y="141"/>
                        <a:pt x="371" y="114"/>
                        <a:pt x="386" y="85"/>
                      </a:cubicBezTo>
                      <a:cubicBezTo>
                        <a:pt x="381" y="94"/>
                        <a:pt x="373" y="102"/>
                        <a:pt x="367" y="110"/>
                      </a:cubicBezTo>
                      <a:cubicBezTo>
                        <a:pt x="362" y="119"/>
                        <a:pt x="356" y="128"/>
                        <a:pt x="352" y="138"/>
                      </a:cubicBezTo>
                      <a:cubicBezTo>
                        <a:pt x="349" y="144"/>
                        <a:pt x="338" y="165"/>
                        <a:pt x="340" y="175"/>
                      </a:cubicBezTo>
                      <a:cubicBezTo>
                        <a:pt x="316" y="183"/>
                        <a:pt x="292" y="191"/>
                        <a:pt x="273" y="206"/>
                      </a:cubicBezTo>
                      <a:cubicBezTo>
                        <a:pt x="280" y="160"/>
                        <a:pt x="300" y="116"/>
                        <a:pt x="329" y="80"/>
                      </a:cubicBezTo>
                      <a:cubicBezTo>
                        <a:pt x="288" y="115"/>
                        <a:pt x="263" y="166"/>
                        <a:pt x="259" y="219"/>
                      </a:cubicBezTo>
                      <a:cubicBezTo>
                        <a:pt x="249" y="231"/>
                        <a:pt x="241" y="245"/>
                        <a:pt x="232" y="257"/>
                      </a:cubicBezTo>
                      <a:cubicBezTo>
                        <a:pt x="224" y="268"/>
                        <a:pt x="216" y="277"/>
                        <a:pt x="207" y="286"/>
                      </a:cubicBezTo>
                      <a:cubicBezTo>
                        <a:pt x="210" y="248"/>
                        <a:pt x="220" y="212"/>
                        <a:pt x="236" y="177"/>
                      </a:cubicBezTo>
                      <a:cubicBezTo>
                        <a:pt x="233" y="185"/>
                        <a:pt x="224" y="192"/>
                        <a:pt x="220" y="200"/>
                      </a:cubicBezTo>
                      <a:cubicBezTo>
                        <a:pt x="215" y="208"/>
                        <a:pt x="210" y="217"/>
                        <a:pt x="207" y="226"/>
                      </a:cubicBezTo>
                      <a:cubicBezTo>
                        <a:pt x="200" y="242"/>
                        <a:pt x="196" y="259"/>
                        <a:pt x="195" y="277"/>
                      </a:cubicBezTo>
                      <a:cubicBezTo>
                        <a:pt x="194" y="282"/>
                        <a:pt x="193" y="291"/>
                        <a:pt x="195" y="297"/>
                      </a:cubicBezTo>
                      <a:cubicBezTo>
                        <a:pt x="184" y="305"/>
                        <a:pt x="173" y="313"/>
                        <a:pt x="161" y="319"/>
                      </a:cubicBezTo>
                      <a:cubicBezTo>
                        <a:pt x="148" y="327"/>
                        <a:pt x="134" y="333"/>
                        <a:pt x="120" y="339"/>
                      </a:cubicBezTo>
                      <a:cubicBezTo>
                        <a:pt x="120" y="337"/>
                        <a:pt x="120" y="335"/>
                        <a:pt x="120" y="334"/>
                      </a:cubicBezTo>
                      <a:cubicBezTo>
                        <a:pt x="120" y="314"/>
                        <a:pt x="123" y="295"/>
                        <a:pt x="128" y="276"/>
                      </a:cubicBezTo>
                      <a:cubicBezTo>
                        <a:pt x="133" y="259"/>
                        <a:pt x="138" y="235"/>
                        <a:pt x="149" y="221"/>
                      </a:cubicBezTo>
                      <a:cubicBezTo>
                        <a:pt x="136" y="239"/>
                        <a:pt x="126" y="258"/>
                        <a:pt x="118" y="278"/>
                      </a:cubicBezTo>
                      <a:cubicBezTo>
                        <a:pt x="112" y="296"/>
                        <a:pt x="107" y="315"/>
                        <a:pt x="107" y="333"/>
                      </a:cubicBezTo>
                      <a:cubicBezTo>
                        <a:pt x="107" y="336"/>
                        <a:pt x="106" y="341"/>
                        <a:pt x="108" y="344"/>
                      </a:cubicBezTo>
                      <a:cubicBezTo>
                        <a:pt x="100" y="348"/>
                        <a:pt x="93" y="352"/>
                        <a:pt x="86" y="357"/>
                      </a:cubicBezTo>
                      <a:cubicBezTo>
                        <a:pt x="48" y="382"/>
                        <a:pt x="23" y="422"/>
                        <a:pt x="0" y="461"/>
                      </a:cubicBezTo>
                      <a:cubicBezTo>
                        <a:pt x="3" y="463"/>
                        <a:pt x="6" y="465"/>
                        <a:pt x="9" y="465"/>
                      </a:cubicBezTo>
                      <a:cubicBezTo>
                        <a:pt x="32" y="420"/>
                        <a:pt x="68" y="382"/>
                        <a:pt x="111" y="357"/>
                      </a:cubicBezTo>
                      <a:cubicBezTo>
                        <a:pt x="117" y="358"/>
                        <a:pt x="122" y="361"/>
                        <a:pt x="127" y="364"/>
                      </a:cubicBezTo>
                      <a:cubicBezTo>
                        <a:pt x="167" y="386"/>
                        <a:pt x="216" y="383"/>
                        <a:pt x="259" y="369"/>
                      </a:cubicBezTo>
                      <a:cubicBezTo>
                        <a:pt x="237" y="372"/>
                        <a:pt x="215" y="374"/>
                        <a:pt x="193" y="373"/>
                      </a:cubicBezTo>
                      <a:cubicBezTo>
                        <a:pt x="175" y="371"/>
                        <a:pt x="156" y="368"/>
                        <a:pt x="138" y="359"/>
                      </a:cubicBezTo>
                      <a:cubicBezTo>
                        <a:pt x="134" y="357"/>
                        <a:pt x="129" y="353"/>
                        <a:pt x="123" y="350"/>
                      </a:cubicBezTo>
                      <a:cubicBezTo>
                        <a:pt x="145" y="339"/>
                        <a:pt x="168" y="331"/>
                        <a:pt x="188" y="318"/>
                      </a:cubicBezTo>
                      <a:cubicBezTo>
                        <a:pt x="192" y="316"/>
                        <a:pt x="195" y="314"/>
                        <a:pt x="199" y="311"/>
                      </a:cubicBezTo>
                      <a:cubicBezTo>
                        <a:pt x="210" y="317"/>
                        <a:pt x="221" y="320"/>
                        <a:pt x="234" y="321"/>
                      </a:cubicBezTo>
                      <a:cubicBezTo>
                        <a:pt x="274" y="324"/>
                        <a:pt x="313" y="311"/>
                        <a:pt x="351" y="297"/>
                      </a:cubicBezTo>
                      <a:cubicBezTo>
                        <a:pt x="322" y="308"/>
                        <a:pt x="286" y="312"/>
                        <a:pt x="255" y="310"/>
                      </a:cubicBezTo>
                      <a:cubicBezTo>
                        <a:pt x="240" y="310"/>
                        <a:pt x="227" y="307"/>
                        <a:pt x="213" y="303"/>
                      </a:cubicBezTo>
                      <a:cubicBezTo>
                        <a:pt x="212" y="302"/>
                        <a:pt x="211" y="302"/>
                        <a:pt x="211" y="302"/>
                      </a:cubicBezTo>
                      <a:cubicBezTo>
                        <a:pt x="222" y="292"/>
                        <a:pt x="233" y="280"/>
                        <a:pt x="242" y="267"/>
                      </a:cubicBezTo>
                      <a:cubicBezTo>
                        <a:pt x="247" y="259"/>
                        <a:pt x="252" y="250"/>
                        <a:pt x="257" y="242"/>
                      </a:cubicBezTo>
                      <a:cubicBezTo>
                        <a:pt x="258" y="242"/>
                        <a:pt x="258" y="242"/>
                        <a:pt x="258" y="242"/>
                      </a:cubicBezTo>
                      <a:cubicBezTo>
                        <a:pt x="262" y="241"/>
                        <a:pt x="266" y="243"/>
                        <a:pt x="270" y="244"/>
                      </a:cubicBezTo>
                      <a:cubicBezTo>
                        <a:pt x="320" y="259"/>
                        <a:pt x="376" y="254"/>
                        <a:pt x="422" y="230"/>
                      </a:cubicBezTo>
                      <a:cubicBezTo>
                        <a:pt x="391" y="241"/>
                        <a:pt x="357" y="247"/>
                        <a:pt x="324" y="245"/>
                      </a:cubicBezTo>
                      <a:cubicBezTo>
                        <a:pt x="308" y="245"/>
                        <a:pt x="291" y="242"/>
                        <a:pt x="275" y="238"/>
                      </a:cubicBezTo>
                      <a:cubicBezTo>
                        <a:pt x="272" y="237"/>
                        <a:pt x="267" y="234"/>
                        <a:pt x="263" y="233"/>
                      </a:cubicBezTo>
                      <a:cubicBezTo>
                        <a:pt x="269" y="224"/>
                        <a:pt x="276" y="215"/>
                        <a:pt x="286" y="208"/>
                      </a:cubicBezTo>
                      <a:cubicBezTo>
                        <a:pt x="302" y="196"/>
                        <a:pt x="323" y="193"/>
                        <a:pt x="343" y="189"/>
                      </a:cubicBezTo>
                      <a:cubicBezTo>
                        <a:pt x="345" y="189"/>
                        <a:pt x="346" y="190"/>
                        <a:pt x="348" y="191"/>
                      </a:cubicBezTo>
                      <a:cubicBezTo>
                        <a:pt x="364" y="201"/>
                        <a:pt x="384" y="204"/>
                        <a:pt x="403" y="204"/>
                      </a:cubicBezTo>
                      <a:cubicBezTo>
                        <a:pt x="422" y="204"/>
                        <a:pt x="440" y="199"/>
                        <a:pt x="458" y="193"/>
                      </a:cubicBezTo>
                      <a:cubicBezTo>
                        <a:pt x="429" y="198"/>
                        <a:pt x="398" y="197"/>
                        <a:pt x="368" y="191"/>
                      </a:cubicBezTo>
                      <a:cubicBezTo>
                        <a:pt x="363" y="190"/>
                        <a:pt x="359" y="188"/>
                        <a:pt x="354" y="186"/>
                      </a:cubicBezTo>
                      <a:cubicBezTo>
                        <a:pt x="357" y="185"/>
                        <a:pt x="360" y="184"/>
                        <a:pt x="363" y="183"/>
                      </a:cubicBezTo>
                      <a:cubicBezTo>
                        <a:pt x="384" y="176"/>
                        <a:pt x="402" y="164"/>
                        <a:pt x="419" y="149"/>
                      </a:cubicBezTo>
                      <a:cubicBezTo>
                        <a:pt x="424" y="149"/>
                        <a:pt x="429" y="149"/>
                        <a:pt x="433" y="149"/>
                      </a:cubicBezTo>
                      <a:cubicBezTo>
                        <a:pt x="452" y="150"/>
                        <a:pt x="470" y="149"/>
                        <a:pt x="488" y="144"/>
                      </a:cubicBezTo>
                      <a:cubicBezTo>
                        <a:pt x="505" y="140"/>
                        <a:pt x="522" y="131"/>
                        <a:pt x="534" y="117"/>
                      </a:cubicBezTo>
                      <a:cubicBezTo>
                        <a:pt x="509" y="129"/>
                        <a:pt x="481" y="137"/>
                        <a:pt x="453" y="140"/>
                      </a:cubicBezTo>
                      <a:cubicBezTo>
                        <a:pt x="446" y="141"/>
                        <a:pt x="438" y="139"/>
                        <a:pt x="430" y="140"/>
                      </a:cubicBezTo>
                      <a:cubicBezTo>
                        <a:pt x="454" y="117"/>
                        <a:pt x="475" y="91"/>
                        <a:pt x="500" y="70"/>
                      </a:cubicBezTo>
                      <a:cubicBezTo>
                        <a:pt x="501" y="70"/>
                        <a:pt x="502" y="70"/>
                        <a:pt x="503" y="70"/>
                      </a:cubicBezTo>
                      <a:cubicBezTo>
                        <a:pt x="531" y="71"/>
                        <a:pt x="559" y="63"/>
                        <a:pt x="586" y="54"/>
                      </a:cubicBezTo>
                      <a:cubicBezTo>
                        <a:pt x="565" y="59"/>
                        <a:pt x="544" y="62"/>
                        <a:pt x="523" y="62"/>
                      </a:cubicBezTo>
                      <a:cubicBezTo>
                        <a:pt x="517" y="62"/>
                        <a:pt x="512" y="62"/>
                        <a:pt x="508" y="63"/>
                      </a:cubicBezTo>
                      <a:cubicBezTo>
                        <a:pt x="520" y="54"/>
                        <a:pt x="533" y="45"/>
                        <a:pt x="547" y="39"/>
                      </a:cubicBezTo>
                      <a:cubicBezTo>
                        <a:pt x="575" y="27"/>
                        <a:pt x="602" y="27"/>
                        <a:pt x="631" y="31"/>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8" name="Google Shape;1278;p24"/>
                <p:cNvSpPr/>
                <p:nvPr/>
              </p:nvSpPr>
              <p:spPr>
                <a:xfrm>
                  <a:off x="6399480" y="3986003"/>
                  <a:ext cx="1351078" cy="994693"/>
                </a:xfrm>
                <a:custGeom>
                  <a:avLst/>
                  <a:gdLst/>
                  <a:ahLst/>
                  <a:cxnLst/>
                  <a:rect l="l" t="t" r="r" b="b"/>
                  <a:pathLst>
                    <a:path w="631" h="465" extrusionOk="0">
                      <a:moveTo>
                        <a:pt x="631" y="31"/>
                      </a:moveTo>
                      <a:cubicBezTo>
                        <a:pt x="625" y="18"/>
                        <a:pt x="582" y="25"/>
                        <a:pt x="571" y="27"/>
                      </a:cubicBezTo>
                      <a:cubicBezTo>
                        <a:pt x="549" y="29"/>
                        <a:pt x="528" y="36"/>
                        <a:pt x="510" y="49"/>
                      </a:cubicBezTo>
                      <a:cubicBezTo>
                        <a:pt x="508" y="50"/>
                        <a:pt x="506" y="52"/>
                        <a:pt x="504" y="53"/>
                      </a:cubicBezTo>
                      <a:cubicBezTo>
                        <a:pt x="505" y="50"/>
                        <a:pt x="507" y="47"/>
                        <a:pt x="508" y="44"/>
                      </a:cubicBezTo>
                      <a:cubicBezTo>
                        <a:pt x="513" y="29"/>
                        <a:pt x="521" y="14"/>
                        <a:pt x="531" y="0"/>
                      </a:cubicBezTo>
                      <a:cubicBezTo>
                        <a:pt x="521" y="7"/>
                        <a:pt x="513" y="18"/>
                        <a:pt x="507" y="30"/>
                      </a:cubicBezTo>
                      <a:cubicBezTo>
                        <a:pt x="502" y="39"/>
                        <a:pt x="500" y="50"/>
                        <a:pt x="495" y="59"/>
                      </a:cubicBezTo>
                      <a:cubicBezTo>
                        <a:pt x="494" y="61"/>
                        <a:pt x="493" y="62"/>
                        <a:pt x="492" y="64"/>
                      </a:cubicBezTo>
                      <a:cubicBezTo>
                        <a:pt x="479" y="78"/>
                        <a:pt x="468" y="93"/>
                        <a:pt x="455" y="107"/>
                      </a:cubicBezTo>
                      <a:cubicBezTo>
                        <a:pt x="447" y="116"/>
                        <a:pt x="438" y="124"/>
                        <a:pt x="429" y="131"/>
                      </a:cubicBezTo>
                      <a:cubicBezTo>
                        <a:pt x="434" y="104"/>
                        <a:pt x="444" y="79"/>
                        <a:pt x="456" y="54"/>
                      </a:cubicBezTo>
                      <a:cubicBezTo>
                        <a:pt x="434" y="80"/>
                        <a:pt x="427" y="112"/>
                        <a:pt x="415" y="142"/>
                      </a:cubicBezTo>
                      <a:cubicBezTo>
                        <a:pt x="401" y="151"/>
                        <a:pt x="386" y="159"/>
                        <a:pt x="370" y="165"/>
                      </a:cubicBezTo>
                      <a:cubicBezTo>
                        <a:pt x="364" y="168"/>
                        <a:pt x="358" y="170"/>
                        <a:pt x="352" y="172"/>
                      </a:cubicBezTo>
                      <a:cubicBezTo>
                        <a:pt x="359" y="141"/>
                        <a:pt x="371" y="114"/>
                        <a:pt x="386" y="85"/>
                      </a:cubicBezTo>
                      <a:cubicBezTo>
                        <a:pt x="381" y="94"/>
                        <a:pt x="373" y="102"/>
                        <a:pt x="367" y="110"/>
                      </a:cubicBezTo>
                      <a:cubicBezTo>
                        <a:pt x="362" y="119"/>
                        <a:pt x="356" y="128"/>
                        <a:pt x="352" y="138"/>
                      </a:cubicBezTo>
                      <a:cubicBezTo>
                        <a:pt x="349" y="144"/>
                        <a:pt x="338" y="165"/>
                        <a:pt x="340" y="175"/>
                      </a:cubicBezTo>
                      <a:cubicBezTo>
                        <a:pt x="316" y="183"/>
                        <a:pt x="292" y="191"/>
                        <a:pt x="273" y="206"/>
                      </a:cubicBezTo>
                      <a:cubicBezTo>
                        <a:pt x="280" y="160"/>
                        <a:pt x="300" y="116"/>
                        <a:pt x="329" y="80"/>
                      </a:cubicBezTo>
                      <a:cubicBezTo>
                        <a:pt x="288" y="115"/>
                        <a:pt x="263" y="166"/>
                        <a:pt x="259" y="219"/>
                      </a:cubicBezTo>
                      <a:cubicBezTo>
                        <a:pt x="249" y="231"/>
                        <a:pt x="241" y="245"/>
                        <a:pt x="232" y="257"/>
                      </a:cubicBezTo>
                      <a:cubicBezTo>
                        <a:pt x="224" y="268"/>
                        <a:pt x="216" y="277"/>
                        <a:pt x="207" y="286"/>
                      </a:cubicBezTo>
                      <a:cubicBezTo>
                        <a:pt x="210" y="248"/>
                        <a:pt x="220" y="212"/>
                        <a:pt x="236" y="177"/>
                      </a:cubicBezTo>
                      <a:cubicBezTo>
                        <a:pt x="233" y="185"/>
                        <a:pt x="224" y="192"/>
                        <a:pt x="220" y="200"/>
                      </a:cubicBezTo>
                      <a:cubicBezTo>
                        <a:pt x="215" y="208"/>
                        <a:pt x="210" y="217"/>
                        <a:pt x="207" y="226"/>
                      </a:cubicBezTo>
                      <a:cubicBezTo>
                        <a:pt x="200" y="242"/>
                        <a:pt x="196" y="259"/>
                        <a:pt x="195" y="277"/>
                      </a:cubicBezTo>
                      <a:cubicBezTo>
                        <a:pt x="194" y="282"/>
                        <a:pt x="193" y="291"/>
                        <a:pt x="195" y="297"/>
                      </a:cubicBezTo>
                      <a:cubicBezTo>
                        <a:pt x="184" y="305"/>
                        <a:pt x="173" y="313"/>
                        <a:pt x="161" y="319"/>
                      </a:cubicBezTo>
                      <a:cubicBezTo>
                        <a:pt x="148" y="327"/>
                        <a:pt x="134" y="333"/>
                        <a:pt x="120" y="339"/>
                      </a:cubicBezTo>
                      <a:cubicBezTo>
                        <a:pt x="120" y="337"/>
                        <a:pt x="120" y="335"/>
                        <a:pt x="120" y="334"/>
                      </a:cubicBezTo>
                      <a:cubicBezTo>
                        <a:pt x="120" y="314"/>
                        <a:pt x="123" y="295"/>
                        <a:pt x="128" y="276"/>
                      </a:cubicBezTo>
                      <a:cubicBezTo>
                        <a:pt x="133" y="259"/>
                        <a:pt x="138" y="235"/>
                        <a:pt x="149" y="221"/>
                      </a:cubicBezTo>
                      <a:cubicBezTo>
                        <a:pt x="136" y="239"/>
                        <a:pt x="126" y="258"/>
                        <a:pt x="118" y="278"/>
                      </a:cubicBezTo>
                      <a:cubicBezTo>
                        <a:pt x="112" y="296"/>
                        <a:pt x="107" y="315"/>
                        <a:pt x="107" y="333"/>
                      </a:cubicBezTo>
                      <a:cubicBezTo>
                        <a:pt x="107" y="336"/>
                        <a:pt x="106" y="341"/>
                        <a:pt x="108" y="344"/>
                      </a:cubicBezTo>
                      <a:cubicBezTo>
                        <a:pt x="100" y="348"/>
                        <a:pt x="93" y="352"/>
                        <a:pt x="86" y="357"/>
                      </a:cubicBezTo>
                      <a:cubicBezTo>
                        <a:pt x="48" y="382"/>
                        <a:pt x="23" y="422"/>
                        <a:pt x="0" y="461"/>
                      </a:cubicBezTo>
                      <a:cubicBezTo>
                        <a:pt x="3" y="463"/>
                        <a:pt x="6" y="465"/>
                        <a:pt x="9" y="465"/>
                      </a:cubicBezTo>
                      <a:cubicBezTo>
                        <a:pt x="32" y="420"/>
                        <a:pt x="68" y="382"/>
                        <a:pt x="111" y="357"/>
                      </a:cubicBezTo>
                      <a:cubicBezTo>
                        <a:pt x="117" y="358"/>
                        <a:pt x="122" y="361"/>
                        <a:pt x="127" y="364"/>
                      </a:cubicBezTo>
                      <a:cubicBezTo>
                        <a:pt x="167" y="386"/>
                        <a:pt x="216" y="383"/>
                        <a:pt x="259" y="369"/>
                      </a:cubicBezTo>
                      <a:cubicBezTo>
                        <a:pt x="237" y="372"/>
                        <a:pt x="215" y="374"/>
                        <a:pt x="193" y="373"/>
                      </a:cubicBezTo>
                      <a:cubicBezTo>
                        <a:pt x="175" y="371"/>
                        <a:pt x="156" y="368"/>
                        <a:pt x="138" y="359"/>
                      </a:cubicBezTo>
                      <a:cubicBezTo>
                        <a:pt x="134" y="357"/>
                        <a:pt x="129" y="353"/>
                        <a:pt x="123" y="350"/>
                      </a:cubicBezTo>
                      <a:cubicBezTo>
                        <a:pt x="145" y="339"/>
                        <a:pt x="168" y="331"/>
                        <a:pt x="188" y="318"/>
                      </a:cubicBezTo>
                      <a:cubicBezTo>
                        <a:pt x="192" y="316"/>
                        <a:pt x="195" y="314"/>
                        <a:pt x="199" y="311"/>
                      </a:cubicBezTo>
                      <a:cubicBezTo>
                        <a:pt x="210" y="317"/>
                        <a:pt x="221" y="320"/>
                        <a:pt x="234" y="321"/>
                      </a:cubicBezTo>
                      <a:cubicBezTo>
                        <a:pt x="274" y="324"/>
                        <a:pt x="313" y="311"/>
                        <a:pt x="351" y="297"/>
                      </a:cubicBezTo>
                      <a:cubicBezTo>
                        <a:pt x="322" y="308"/>
                        <a:pt x="286" y="312"/>
                        <a:pt x="255" y="310"/>
                      </a:cubicBezTo>
                      <a:cubicBezTo>
                        <a:pt x="240" y="310"/>
                        <a:pt x="227" y="307"/>
                        <a:pt x="213" y="303"/>
                      </a:cubicBezTo>
                      <a:cubicBezTo>
                        <a:pt x="212" y="302"/>
                        <a:pt x="211" y="302"/>
                        <a:pt x="211" y="302"/>
                      </a:cubicBezTo>
                      <a:cubicBezTo>
                        <a:pt x="222" y="292"/>
                        <a:pt x="233" y="280"/>
                        <a:pt x="242" y="267"/>
                      </a:cubicBezTo>
                      <a:cubicBezTo>
                        <a:pt x="247" y="259"/>
                        <a:pt x="252" y="250"/>
                        <a:pt x="257" y="242"/>
                      </a:cubicBezTo>
                      <a:cubicBezTo>
                        <a:pt x="258" y="242"/>
                        <a:pt x="258" y="242"/>
                        <a:pt x="258" y="242"/>
                      </a:cubicBezTo>
                      <a:cubicBezTo>
                        <a:pt x="262" y="241"/>
                        <a:pt x="266" y="243"/>
                        <a:pt x="270" y="244"/>
                      </a:cubicBezTo>
                      <a:cubicBezTo>
                        <a:pt x="320" y="259"/>
                        <a:pt x="376" y="254"/>
                        <a:pt x="422" y="230"/>
                      </a:cubicBezTo>
                      <a:cubicBezTo>
                        <a:pt x="391" y="241"/>
                        <a:pt x="357" y="247"/>
                        <a:pt x="324" y="245"/>
                      </a:cubicBezTo>
                      <a:cubicBezTo>
                        <a:pt x="308" y="245"/>
                        <a:pt x="291" y="242"/>
                        <a:pt x="275" y="238"/>
                      </a:cubicBezTo>
                      <a:cubicBezTo>
                        <a:pt x="272" y="237"/>
                        <a:pt x="267" y="234"/>
                        <a:pt x="263" y="233"/>
                      </a:cubicBezTo>
                      <a:cubicBezTo>
                        <a:pt x="269" y="224"/>
                        <a:pt x="276" y="215"/>
                        <a:pt x="286" y="208"/>
                      </a:cubicBezTo>
                      <a:cubicBezTo>
                        <a:pt x="302" y="196"/>
                        <a:pt x="323" y="193"/>
                        <a:pt x="343" y="189"/>
                      </a:cubicBezTo>
                      <a:cubicBezTo>
                        <a:pt x="345" y="189"/>
                        <a:pt x="346" y="190"/>
                        <a:pt x="348" y="191"/>
                      </a:cubicBezTo>
                      <a:cubicBezTo>
                        <a:pt x="364" y="201"/>
                        <a:pt x="384" y="204"/>
                        <a:pt x="403" y="204"/>
                      </a:cubicBezTo>
                      <a:cubicBezTo>
                        <a:pt x="422" y="204"/>
                        <a:pt x="440" y="199"/>
                        <a:pt x="458" y="193"/>
                      </a:cubicBezTo>
                      <a:cubicBezTo>
                        <a:pt x="429" y="198"/>
                        <a:pt x="398" y="197"/>
                        <a:pt x="368" y="191"/>
                      </a:cubicBezTo>
                      <a:cubicBezTo>
                        <a:pt x="363" y="190"/>
                        <a:pt x="359" y="188"/>
                        <a:pt x="354" y="186"/>
                      </a:cubicBezTo>
                      <a:cubicBezTo>
                        <a:pt x="357" y="185"/>
                        <a:pt x="360" y="184"/>
                        <a:pt x="363" y="183"/>
                      </a:cubicBezTo>
                      <a:cubicBezTo>
                        <a:pt x="384" y="176"/>
                        <a:pt x="402" y="164"/>
                        <a:pt x="419" y="149"/>
                      </a:cubicBezTo>
                      <a:cubicBezTo>
                        <a:pt x="424" y="149"/>
                        <a:pt x="429" y="149"/>
                        <a:pt x="433" y="149"/>
                      </a:cubicBezTo>
                      <a:cubicBezTo>
                        <a:pt x="452" y="150"/>
                        <a:pt x="470" y="149"/>
                        <a:pt x="488" y="144"/>
                      </a:cubicBezTo>
                      <a:cubicBezTo>
                        <a:pt x="505" y="140"/>
                        <a:pt x="522" y="131"/>
                        <a:pt x="534" y="117"/>
                      </a:cubicBezTo>
                      <a:cubicBezTo>
                        <a:pt x="509" y="129"/>
                        <a:pt x="481" y="137"/>
                        <a:pt x="453" y="140"/>
                      </a:cubicBezTo>
                      <a:cubicBezTo>
                        <a:pt x="446" y="141"/>
                        <a:pt x="438" y="139"/>
                        <a:pt x="430" y="140"/>
                      </a:cubicBezTo>
                      <a:cubicBezTo>
                        <a:pt x="454" y="117"/>
                        <a:pt x="475" y="91"/>
                        <a:pt x="500" y="70"/>
                      </a:cubicBezTo>
                      <a:cubicBezTo>
                        <a:pt x="501" y="70"/>
                        <a:pt x="502" y="70"/>
                        <a:pt x="503" y="70"/>
                      </a:cubicBezTo>
                      <a:cubicBezTo>
                        <a:pt x="531" y="71"/>
                        <a:pt x="559" y="63"/>
                        <a:pt x="586" y="54"/>
                      </a:cubicBezTo>
                      <a:cubicBezTo>
                        <a:pt x="565" y="59"/>
                        <a:pt x="544" y="62"/>
                        <a:pt x="523" y="62"/>
                      </a:cubicBezTo>
                      <a:cubicBezTo>
                        <a:pt x="517" y="62"/>
                        <a:pt x="512" y="62"/>
                        <a:pt x="508" y="63"/>
                      </a:cubicBezTo>
                      <a:cubicBezTo>
                        <a:pt x="520" y="54"/>
                        <a:pt x="533" y="45"/>
                        <a:pt x="547" y="39"/>
                      </a:cubicBezTo>
                      <a:cubicBezTo>
                        <a:pt x="575" y="27"/>
                        <a:pt x="602" y="27"/>
                        <a:pt x="631" y="31"/>
                      </a:cubicBezTo>
                      <a:close/>
                    </a:path>
                  </a:pathLst>
                </a:custGeom>
                <a:solidFill>
                  <a:srgbClr val="321A53">
                    <a:alpha val="3711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79" name="Google Shape;1279;p24"/>
              <p:cNvGrpSpPr/>
              <p:nvPr/>
            </p:nvGrpSpPr>
            <p:grpSpPr>
              <a:xfrm rot="1913363">
                <a:off x="2111938" y="3008733"/>
                <a:ext cx="1066209" cy="1339212"/>
                <a:chOff x="6384589" y="3639548"/>
                <a:chExt cx="1066171" cy="1339164"/>
              </a:xfrm>
            </p:grpSpPr>
            <p:sp>
              <p:nvSpPr>
                <p:cNvPr id="1280" name="Google Shape;1280;p24"/>
                <p:cNvSpPr/>
                <p:nvPr/>
              </p:nvSpPr>
              <p:spPr>
                <a:xfrm>
                  <a:off x="6384589" y="3639548"/>
                  <a:ext cx="1066171" cy="1207132"/>
                </a:xfrm>
                <a:custGeom>
                  <a:avLst/>
                  <a:gdLst/>
                  <a:ahLst/>
                  <a:cxnLst/>
                  <a:rect l="l" t="t" r="r" b="b"/>
                  <a:pathLst>
                    <a:path w="498" h="564" extrusionOk="0">
                      <a:moveTo>
                        <a:pt x="498" y="18"/>
                      </a:moveTo>
                      <a:cubicBezTo>
                        <a:pt x="439" y="50"/>
                        <a:pt x="414" y="123"/>
                        <a:pt x="416" y="190"/>
                      </a:cubicBezTo>
                      <a:cubicBezTo>
                        <a:pt x="417" y="225"/>
                        <a:pt x="423" y="265"/>
                        <a:pt x="400" y="292"/>
                      </a:cubicBezTo>
                      <a:cubicBezTo>
                        <a:pt x="383" y="312"/>
                        <a:pt x="355" y="319"/>
                        <a:pt x="335" y="336"/>
                      </a:cubicBezTo>
                      <a:cubicBezTo>
                        <a:pt x="304" y="362"/>
                        <a:pt x="298" y="407"/>
                        <a:pt x="281" y="444"/>
                      </a:cubicBezTo>
                      <a:cubicBezTo>
                        <a:pt x="251" y="512"/>
                        <a:pt x="170" y="564"/>
                        <a:pt x="95" y="554"/>
                      </a:cubicBezTo>
                      <a:cubicBezTo>
                        <a:pt x="71" y="550"/>
                        <a:pt x="53" y="540"/>
                        <a:pt x="38" y="524"/>
                      </a:cubicBezTo>
                      <a:cubicBezTo>
                        <a:pt x="11" y="494"/>
                        <a:pt x="0" y="447"/>
                        <a:pt x="7" y="407"/>
                      </a:cubicBezTo>
                      <a:cubicBezTo>
                        <a:pt x="16" y="351"/>
                        <a:pt x="67" y="345"/>
                        <a:pt x="102" y="311"/>
                      </a:cubicBezTo>
                      <a:cubicBezTo>
                        <a:pt x="148" y="267"/>
                        <a:pt x="138" y="180"/>
                        <a:pt x="191" y="145"/>
                      </a:cubicBezTo>
                      <a:cubicBezTo>
                        <a:pt x="217" y="128"/>
                        <a:pt x="252" y="128"/>
                        <a:pt x="278" y="111"/>
                      </a:cubicBezTo>
                      <a:cubicBezTo>
                        <a:pt x="310" y="89"/>
                        <a:pt x="321" y="47"/>
                        <a:pt x="350" y="22"/>
                      </a:cubicBezTo>
                      <a:cubicBezTo>
                        <a:pt x="370" y="6"/>
                        <a:pt x="397" y="0"/>
                        <a:pt x="423" y="1"/>
                      </a:cubicBezTo>
                      <a:cubicBezTo>
                        <a:pt x="447" y="2"/>
                        <a:pt x="470" y="8"/>
                        <a:pt x="492" y="16"/>
                      </a:cubicBezTo>
                      <a:cubicBezTo>
                        <a:pt x="494" y="17"/>
                        <a:pt x="496" y="18"/>
                        <a:pt x="498" y="18"/>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1" name="Google Shape;1281;p24"/>
                <p:cNvSpPr/>
                <p:nvPr/>
              </p:nvSpPr>
              <p:spPr>
                <a:xfrm>
                  <a:off x="6384589" y="3639548"/>
                  <a:ext cx="1066171" cy="1207132"/>
                </a:xfrm>
                <a:custGeom>
                  <a:avLst/>
                  <a:gdLst/>
                  <a:ahLst/>
                  <a:cxnLst/>
                  <a:rect l="l" t="t" r="r" b="b"/>
                  <a:pathLst>
                    <a:path w="498" h="564" extrusionOk="0">
                      <a:moveTo>
                        <a:pt x="498" y="18"/>
                      </a:moveTo>
                      <a:cubicBezTo>
                        <a:pt x="439" y="50"/>
                        <a:pt x="414" y="123"/>
                        <a:pt x="416" y="190"/>
                      </a:cubicBezTo>
                      <a:cubicBezTo>
                        <a:pt x="417" y="225"/>
                        <a:pt x="423" y="265"/>
                        <a:pt x="400" y="292"/>
                      </a:cubicBezTo>
                      <a:cubicBezTo>
                        <a:pt x="383" y="312"/>
                        <a:pt x="355" y="319"/>
                        <a:pt x="335" y="336"/>
                      </a:cubicBezTo>
                      <a:cubicBezTo>
                        <a:pt x="304" y="362"/>
                        <a:pt x="298" y="407"/>
                        <a:pt x="281" y="444"/>
                      </a:cubicBezTo>
                      <a:cubicBezTo>
                        <a:pt x="251" y="512"/>
                        <a:pt x="170" y="564"/>
                        <a:pt x="95" y="554"/>
                      </a:cubicBezTo>
                      <a:cubicBezTo>
                        <a:pt x="71" y="550"/>
                        <a:pt x="53" y="540"/>
                        <a:pt x="38" y="524"/>
                      </a:cubicBezTo>
                      <a:cubicBezTo>
                        <a:pt x="11" y="494"/>
                        <a:pt x="0" y="447"/>
                        <a:pt x="7" y="407"/>
                      </a:cubicBezTo>
                      <a:cubicBezTo>
                        <a:pt x="16" y="351"/>
                        <a:pt x="67" y="345"/>
                        <a:pt x="102" y="311"/>
                      </a:cubicBezTo>
                      <a:cubicBezTo>
                        <a:pt x="148" y="267"/>
                        <a:pt x="138" y="180"/>
                        <a:pt x="191" y="145"/>
                      </a:cubicBezTo>
                      <a:cubicBezTo>
                        <a:pt x="217" y="128"/>
                        <a:pt x="252" y="128"/>
                        <a:pt x="278" y="111"/>
                      </a:cubicBezTo>
                      <a:cubicBezTo>
                        <a:pt x="310" y="89"/>
                        <a:pt x="321" y="47"/>
                        <a:pt x="350" y="22"/>
                      </a:cubicBezTo>
                      <a:cubicBezTo>
                        <a:pt x="370" y="6"/>
                        <a:pt x="397" y="0"/>
                        <a:pt x="423" y="1"/>
                      </a:cubicBezTo>
                      <a:cubicBezTo>
                        <a:pt x="447" y="2"/>
                        <a:pt x="470" y="8"/>
                        <a:pt x="492" y="16"/>
                      </a:cubicBezTo>
                      <a:cubicBezTo>
                        <a:pt x="494" y="17"/>
                        <a:pt x="496" y="18"/>
                        <a:pt x="498" y="18"/>
                      </a:cubicBezTo>
                      <a:close/>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2" name="Google Shape;1282;p24"/>
                <p:cNvSpPr/>
                <p:nvPr/>
              </p:nvSpPr>
              <p:spPr>
                <a:xfrm>
                  <a:off x="6465992" y="3673300"/>
                  <a:ext cx="984768" cy="1173380"/>
                </a:xfrm>
                <a:custGeom>
                  <a:avLst/>
                  <a:gdLst/>
                  <a:ahLst/>
                  <a:cxnLst/>
                  <a:rect l="l" t="t" r="r" b="b"/>
                  <a:pathLst>
                    <a:path w="460" h="548" extrusionOk="0">
                      <a:moveTo>
                        <a:pt x="460" y="2"/>
                      </a:moveTo>
                      <a:cubicBezTo>
                        <a:pt x="401" y="34"/>
                        <a:pt x="376" y="107"/>
                        <a:pt x="378" y="174"/>
                      </a:cubicBezTo>
                      <a:cubicBezTo>
                        <a:pt x="379" y="209"/>
                        <a:pt x="385" y="249"/>
                        <a:pt x="362" y="276"/>
                      </a:cubicBezTo>
                      <a:cubicBezTo>
                        <a:pt x="345" y="296"/>
                        <a:pt x="317" y="303"/>
                        <a:pt x="297" y="320"/>
                      </a:cubicBezTo>
                      <a:cubicBezTo>
                        <a:pt x="266" y="346"/>
                        <a:pt x="260" y="391"/>
                        <a:pt x="243" y="428"/>
                      </a:cubicBezTo>
                      <a:cubicBezTo>
                        <a:pt x="213" y="496"/>
                        <a:pt x="132" y="548"/>
                        <a:pt x="57" y="538"/>
                      </a:cubicBezTo>
                      <a:cubicBezTo>
                        <a:pt x="33" y="534"/>
                        <a:pt x="15" y="524"/>
                        <a:pt x="0" y="508"/>
                      </a:cubicBezTo>
                      <a:cubicBezTo>
                        <a:pt x="10" y="485"/>
                        <a:pt x="27" y="464"/>
                        <a:pt x="42" y="451"/>
                      </a:cubicBezTo>
                      <a:cubicBezTo>
                        <a:pt x="70" y="425"/>
                        <a:pt x="103" y="402"/>
                        <a:pt x="120" y="368"/>
                      </a:cubicBezTo>
                      <a:cubicBezTo>
                        <a:pt x="135" y="335"/>
                        <a:pt x="134" y="293"/>
                        <a:pt x="158" y="267"/>
                      </a:cubicBezTo>
                      <a:cubicBezTo>
                        <a:pt x="173" y="251"/>
                        <a:pt x="195" y="243"/>
                        <a:pt x="213" y="231"/>
                      </a:cubicBezTo>
                      <a:cubicBezTo>
                        <a:pt x="270" y="193"/>
                        <a:pt x="285" y="117"/>
                        <a:pt x="328" y="65"/>
                      </a:cubicBezTo>
                      <a:cubicBezTo>
                        <a:pt x="359" y="27"/>
                        <a:pt x="406" y="5"/>
                        <a:pt x="454" y="0"/>
                      </a:cubicBezTo>
                      <a:cubicBezTo>
                        <a:pt x="456" y="1"/>
                        <a:pt x="458" y="2"/>
                        <a:pt x="460" y="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3" name="Google Shape;1283;p24"/>
                <p:cNvSpPr/>
                <p:nvPr/>
              </p:nvSpPr>
              <p:spPr>
                <a:xfrm>
                  <a:off x="6386575" y="3665358"/>
                  <a:ext cx="1006607" cy="1313354"/>
                </a:xfrm>
                <a:custGeom>
                  <a:avLst/>
                  <a:gdLst/>
                  <a:ahLst/>
                  <a:cxnLst/>
                  <a:rect l="l" t="t" r="r" b="b"/>
                  <a:pathLst>
                    <a:path w="470" h="614" extrusionOk="0">
                      <a:moveTo>
                        <a:pt x="360" y="87"/>
                      </a:moveTo>
                      <a:cubicBezTo>
                        <a:pt x="387" y="79"/>
                        <a:pt x="411" y="63"/>
                        <a:pt x="434" y="46"/>
                      </a:cubicBezTo>
                      <a:cubicBezTo>
                        <a:pt x="416" y="57"/>
                        <a:pt x="397" y="66"/>
                        <a:pt x="377" y="73"/>
                      </a:cubicBezTo>
                      <a:cubicBezTo>
                        <a:pt x="371" y="75"/>
                        <a:pt x="367" y="77"/>
                        <a:pt x="363" y="79"/>
                      </a:cubicBezTo>
                      <a:cubicBezTo>
                        <a:pt x="371" y="66"/>
                        <a:pt x="381" y="54"/>
                        <a:pt x="393" y="44"/>
                      </a:cubicBezTo>
                      <a:cubicBezTo>
                        <a:pt x="416" y="24"/>
                        <a:pt x="442" y="16"/>
                        <a:pt x="470" y="11"/>
                      </a:cubicBezTo>
                      <a:cubicBezTo>
                        <a:pt x="461" y="0"/>
                        <a:pt x="422" y="20"/>
                        <a:pt x="412" y="25"/>
                      </a:cubicBezTo>
                      <a:cubicBezTo>
                        <a:pt x="392" y="34"/>
                        <a:pt x="373" y="47"/>
                        <a:pt x="360" y="65"/>
                      </a:cubicBezTo>
                      <a:cubicBezTo>
                        <a:pt x="359" y="67"/>
                        <a:pt x="358" y="68"/>
                        <a:pt x="356" y="70"/>
                      </a:cubicBezTo>
                      <a:cubicBezTo>
                        <a:pt x="357" y="67"/>
                        <a:pt x="357" y="64"/>
                        <a:pt x="357" y="61"/>
                      </a:cubicBezTo>
                      <a:cubicBezTo>
                        <a:pt x="358" y="44"/>
                        <a:pt x="361" y="28"/>
                        <a:pt x="366" y="12"/>
                      </a:cubicBezTo>
                      <a:cubicBezTo>
                        <a:pt x="358" y="22"/>
                        <a:pt x="354" y="34"/>
                        <a:pt x="352" y="47"/>
                      </a:cubicBezTo>
                      <a:cubicBezTo>
                        <a:pt x="350" y="58"/>
                        <a:pt x="351" y="68"/>
                        <a:pt x="349" y="79"/>
                      </a:cubicBezTo>
                      <a:cubicBezTo>
                        <a:pt x="349" y="81"/>
                        <a:pt x="349" y="82"/>
                        <a:pt x="348" y="84"/>
                      </a:cubicBezTo>
                      <a:cubicBezTo>
                        <a:pt x="340" y="101"/>
                        <a:pt x="334" y="120"/>
                        <a:pt x="326" y="137"/>
                      </a:cubicBezTo>
                      <a:cubicBezTo>
                        <a:pt x="321" y="148"/>
                        <a:pt x="315" y="158"/>
                        <a:pt x="308" y="167"/>
                      </a:cubicBezTo>
                      <a:cubicBezTo>
                        <a:pt x="305" y="140"/>
                        <a:pt x="306" y="113"/>
                        <a:pt x="311" y="86"/>
                      </a:cubicBezTo>
                      <a:cubicBezTo>
                        <a:pt x="298" y="117"/>
                        <a:pt x="301" y="149"/>
                        <a:pt x="298" y="182"/>
                      </a:cubicBezTo>
                      <a:cubicBezTo>
                        <a:pt x="287" y="195"/>
                        <a:pt x="275" y="207"/>
                        <a:pt x="262" y="218"/>
                      </a:cubicBezTo>
                      <a:cubicBezTo>
                        <a:pt x="257" y="222"/>
                        <a:pt x="252" y="226"/>
                        <a:pt x="247" y="229"/>
                      </a:cubicBezTo>
                      <a:cubicBezTo>
                        <a:pt x="245" y="198"/>
                        <a:pt x="248" y="168"/>
                        <a:pt x="253" y="137"/>
                      </a:cubicBezTo>
                      <a:cubicBezTo>
                        <a:pt x="252" y="146"/>
                        <a:pt x="246" y="157"/>
                        <a:pt x="243" y="166"/>
                      </a:cubicBezTo>
                      <a:cubicBezTo>
                        <a:pt x="240" y="176"/>
                        <a:pt x="238" y="187"/>
                        <a:pt x="237" y="197"/>
                      </a:cubicBezTo>
                      <a:cubicBezTo>
                        <a:pt x="236" y="204"/>
                        <a:pt x="232" y="227"/>
                        <a:pt x="237" y="237"/>
                      </a:cubicBezTo>
                      <a:cubicBezTo>
                        <a:pt x="216" y="251"/>
                        <a:pt x="196" y="266"/>
                        <a:pt x="182" y="286"/>
                      </a:cubicBezTo>
                      <a:cubicBezTo>
                        <a:pt x="176" y="240"/>
                        <a:pt x="181" y="193"/>
                        <a:pt x="197" y="149"/>
                      </a:cubicBezTo>
                      <a:cubicBezTo>
                        <a:pt x="169" y="195"/>
                        <a:pt x="161" y="251"/>
                        <a:pt x="173" y="303"/>
                      </a:cubicBezTo>
                      <a:cubicBezTo>
                        <a:pt x="167" y="317"/>
                        <a:pt x="164" y="333"/>
                        <a:pt x="159" y="347"/>
                      </a:cubicBezTo>
                      <a:cubicBezTo>
                        <a:pt x="155" y="360"/>
                        <a:pt x="150" y="371"/>
                        <a:pt x="144" y="383"/>
                      </a:cubicBezTo>
                      <a:cubicBezTo>
                        <a:pt x="136" y="346"/>
                        <a:pt x="134" y="307"/>
                        <a:pt x="139" y="270"/>
                      </a:cubicBezTo>
                      <a:cubicBezTo>
                        <a:pt x="138" y="279"/>
                        <a:pt x="132" y="288"/>
                        <a:pt x="130" y="297"/>
                      </a:cubicBezTo>
                      <a:cubicBezTo>
                        <a:pt x="128" y="306"/>
                        <a:pt x="126" y="316"/>
                        <a:pt x="125" y="326"/>
                      </a:cubicBezTo>
                      <a:cubicBezTo>
                        <a:pt x="124" y="343"/>
                        <a:pt x="126" y="360"/>
                        <a:pt x="129" y="377"/>
                      </a:cubicBezTo>
                      <a:cubicBezTo>
                        <a:pt x="130" y="382"/>
                        <a:pt x="132" y="391"/>
                        <a:pt x="135" y="396"/>
                      </a:cubicBezTo>
                      <a:cubicBezTo>
                        <a:pt x="128" y="408"/>
                        <a:pt x="120" y="418"/>
                        <a:pt x="110" y="428"/>
                      </a:cubicBezTo>
                      <a:cubicBezTo>
                        <a:pt x="100" y="439"/>
                        <a:pt x="88" y="449"/>
                        <a:pt x="77" y="459"/>
                      </a:cubicBezTo>
                      <a:cubicBezTo>
                        <a:pt x="76" y="458"/>
                        <a:pt x="76" y="456"/>
                        <a:pt x="75" y="455"/>
                      </a:cubicBezTo>
                      <a:cubicBezTo>
                        <a:pt x="70" y="436"/>
                        <a:pt x="67" y="416"/>
                        <a:pt x="66" y="397"/>
                      </a:cubicBezTo>
                      <a:cubicBezTo>
                        <a:pt x="65" y="379"/>
                        <a:pt x="63" y="355"/>
                        <a:pt x="69" y="338"/>
                      </a:cubicBezTo>
                      <a:cubicBezTo>
                        <a:pt x="62" y="359"/>
                        <a:pt x="58" y="380"/>
                        <a:pt x="57" y="402"/>
                      </a:cubicBezTo>
                      <a:cubicBezTo>
                        <a:pt x="57" y="420"/>
                        <a:pt x="58" y="440"/>
                        <a:pt x="63" y="458"/>
                      </a:cubicBezTo>
                      <a:cubicBezTo>
                        <a:pt x="64" y="461"/>
                        <a:pt x="65" y="465"/>
                        <a:pt x="67" y="468"/>
                      </a:cubicBezTo>
                      <a:cubicBezTo>
                        <a:pt x="61" y="474"/>
                        <a:pt x="55" y="480"/>
                        <a:pt x="50" y="487"/>
                      </a:cubicBezTo>
                      <a:cubicBezTo>
                        <a:pt x="21" y="522"/>
                        <a:pt x="10" y="568"/>
                        <a:pt x="0" y="612"/>
                      </a:cubicBezTo>
                      <a:cubicBezTo>
                        <a:pt x="3" y="613"/>
                        <a:pt x="7" y="614"/>
                        <a:pt x="10" y="613"/>
                      </a:cubicBezTo>
                      <a:cubicBezTo>
                        <a:pt x="18" y="563"/>
                        <a:pt x="40" y="516"/>
                        <a:pt x="74" y="479"/>
                      </a:cubicBezTo>
                      <a:cubicBezTo>
                        <a:pt x="80" y="479"/>
                        <a:pt x="86" y="480"/>
                        <a:pt x="91" y="481"/>
                      </a:cubicBezTo>
                      <a:cubicBezTo>
                        <a:pt x="136" y="490"/>
                        <a:pt x="182" y="472"/>
                        <a:pt x="219" y="446"/>
                      </a:cubicBezTo>
                      <a:cubicBezTo>
                        <a:pt x="199" y="455"/>
                        <a:pt x="179" y="464"/>
                        <a:pt x="157" y="469"/>
                      </a:cubicBezTo>
                      <a:cubicBezTo>
                        <a:pt x="139" y="474"/>
                        <a:pt x="120" y="476"/>
                        <a:pt x="101" y="473"/>
                      </a:cubicBezTo>
                      <a:cubicBezTo>
                        <a:pt x="96" y="473"/>
                        <a:pt x="89" y="470"/>
                        <a:pt x="84" y="469"/>
                      </a:cubicBezTo>
                      <a:cubicBezTo>
                        <a:pt x="101" y="452"/>
                        <a:pt x="120" y="437"/>
                        <a:pt x="136" y="419"/>
                      </a:cubicBezTo>
                      <a:cubicBezTo>
                        <a:pt x="139" y="416"/>
                        <a:pt x="141" y="412"/>
                        <a:pt x="144" y="409"/>
                      </a:cubicBezTo>
                      <a:cubicBezTo>
                        <a:pt x="156" y="411"/>
                        <a:pt x="168" y="411"/>
                        <a:pt x="180" y="408"/>
                      </a:cubicBezTo>
                      <a:cubicBezTo>
                        <a:pt x="219" y="399"/>
                        <a:pt x="253" y="374"/>
                        <a:pt x="284" y="349"/>
                      </a:cubicBezTo>
                      <a:cubicBezTo>
                        <a:pt x="260" y="369"/>
                        <a:pt x="227" y="383"/>
                        <a:pt x="197" y="391"/>
                      </a:cubicBezTo>
                      <a:cubicBezTo>
                        <a:pt x="183" y="395"/>
                        <a:pt x="169" y="396"/>
                        <a:pt x="154" y="396"/>
                      </a:cubicBezTo>
                      <a:cubicBezTo>
                        <a:pt x="154" y="396"/>
                        <a:pt x="153" y="397"/>
                        <a:pt x="152" y="397"/>
                      </a:cubicBezTo>
                      <a:cubicBezTo>
                        <a:pt x="160" y="383"/>
                        <a:pt x="167" y="369"/>
                        <a:pt x="171" y="354"/>
                      </a:cubicBezTo>
                      <a:cubicBezTo>
                        <a:pt x="174" y="344"/>
                        <a:pt x="176" y="335"/>
                        <a:pt x="178" y="325"/>
                      </a:cubicBezTo>
                      <a:cubicBezTo>
                        <a:pt x="179" y="325"/>
                        <a:pt x="179" y="325"/>
                        <a:pt x="179" y="325"/>
                      </a:cubicBezTo>
                      <a:cubicBezTo>
                        <a:pt x="183" y="323"/>
                        <a:pt x="187" y="323"/>
                        <a:pt x="192" y="323"/>
                      </a:cubicBezTo>
                      <a:cubicBezTo>
                        <a:pt x="244" y="323"/>
                        <a:pt x="295" y="301"/>
                        <a:pt x="331" y="263"/>
                      </a:cubicBezTo>
                      <a:cubicBezTo>
                        <a:pt x="305" y="283"/>
                        <a:pt x="275" y="299"/>
                        <a:pt x="243" y="308"/>
                      </a:cubicBezTo>
                      <a:cubicBezTo>
                        <a:pt x="227" y="313"/>
                        <a:pt x="211" y="315"/>
                        <a:pt x="194" y="316"/>
                      </a:cubicBezTo>
                      <a:cubicBezTo>
                        <a:pt x="191" y="316"/>
                        <a:pt x="186" y="315"/>
                        <a:pt x="181" y="315"/>
                      </a:cubicBezTo>
                      <a:cubicBezTo>
                        <a:pt x="184" y="304"/>
                        <a:pt x="188" y="294"/>
                        <a:pt x="195" y="284"/>
                      </a:cubicBezTo>
                      <a:cubicBezTo>
                        <a:pt x="207" y="268"/>
                        <a:pt x="226" y="259"/>
                        <a:pt x="244" y="248"/>
                      </a:cubicBezTo>
                      <a:cubicBezTo>
                        <a:pt x="246" y="248"/>
                        <a:pt x="247" y="249"/>
                        <a:pt x="249" y="249"/>
                      </a:cubicBezTo>
                      <a:cubicBezTo>
                        <a:pt x="268" y="253"/>
                        <a:pt x="287" y="251"/>
                        <a:pt x="305" y="245"/>
                      </a:cubicBezTo>
                      <a:cubicBezTo>
                        <a:pt x="323" y="239"/>
                        <a:pt x="340" y="229"/>
                        <a:pt x="355" y="218"/>
                      </a:cubicBezTo>
                      <a:cubicBezTo>
                        <a:pt x="328" y="231"/>
                        <a:pt x="299" y="240"/>
                        <a:pt x="269" y="243"/>
                      </a:cubicBezTo>
                      <a:cubicBezTo>
                        <a:pt x="264" y="244"/>
                        <a:pt x="259" y="243"/>
                        <a:pt x="254" y="242"/>
                      </a:cubicBezTo>
                      <a:cubicBezTo>
                        <a:pt x="256" y="241"/>
                        <a:pt x="259" y="239"/>
                        <a:pt x="261" y="237"/>
                      </a:cubicBezTo>
                      <a:cubicBezTo>
                        <a:pt x="279" y="224"/>
                        <a:pt x="293" y="207"/>
                        <a:pt x="305" y="188"/>
                      </a:cubicBezTo>
                      <a:cubicBezTo>
                        <a:pt x="309" y="186"/>
                        <a:pt x="314" y="184"/>
                        <a:pt x="318" y="183"/>
                      </a:cubicBezTo>
                      <a:cubicBezTo>
                        <a:pt x="336" y="178"/>
                        <a:pt x="353" y="172"/>
                        <a:pt x="368" y="162"/>
                      </a:cubicBezTo>
                      <a:cubicBezTo>
                        <a:pt x="384" y="152"/>
                        <a:pt x="397" y="139"/>
                        <a:pt x="404" y="122"/>
                      </a:cubicBezTo>
                      <a:cubicBezTo>
                        <a:pt x="383" y="141"/>
                        <a:pt x="360" y="157"/>
                        <a:pt x="334" y="169"/>
                      </a:cubicBezTo>
                      <a:cubicBezTo>
                        <a:pt x="327" y="172"/>
                        <a:pt x="319" y="172"/>
                        <a:pt x="312" y="175"/>
                      </a:cubicBezTo>
                      <a:cubicBezTo>
                        <a:pt x="328" y="147"/>
                        <a:pt x="340" y="115"/>
                        <a:pt x="357" y="88"/>
                      </a:cubicBezTo>
                      <a:cubicBezTo>
                        <a:pt x="358" y="87"/>
                        <a:pt x="359" y="87"/>
                        <a:pt x="360" y="87"/>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4" name="Google Shape;1284;p24"/>
                <p:cNvSpPr/>
                <p:nvPr/>
              </p:nvSpPr>
              <p:spPr>
                <a:xfrm>
                  <a:off x="6386575" y="3665358"/>
                  <a:ext cx="1006607" cy="1313354"/>
                </a:xfrm>
                <a:custGeom>
                  <a:avLst/>
                  <a:gdLst/>
                  <a:ahLst/>
                  <a:cxnLst/>
                  <a:rect l="l" t="t" r="r" b="b"/>
                  <a:pathLst>
                    <a:path w="470" h="614" extrusionOk="0">
                      <a:moveTo>
                        <a:pt x="360" y="87"/>
                      </a:moveTo>
                      <a:cubicBezTo>
                        <a:pt x="387" y="79"/>
                        <a:pt x="411" y="63"/>
                        <a:pt x="434" y="46"/>
                      </a:cubicBezTo>
                      <a:cubicBezTo>
                        <a:pt x="416" y="57"/>
                        <a:pt x="397" y="66"/>
                        <a:pt x="377" y="73"/>
                      </a:cubicBezTo>
                      <a:cubicBezTo>
                        <a:pt x="371" y="75"/>
                        <a:pt x="367" y="77"/>
                        <a:pt x="363" y="79"/>
                      </a:cubicBezTo>
                      <a:cubicBezTo>
                        <a:pt x="371" y="66"/>
                        <a:pt x="381" y="54"/>
                        <a:pt x="393" y="44"/>
                      </a:cubicBezTo>
                      <a:cubicBezTo>
                        <a:pt x="416" y="24"/>
                        <a:pt x="442" y="16"/>
                        <a:pt x="470" y="11"/>
                      </a:cubicBezTo>
                      <a:cubicBezTo>
                        <a:pt x="461" y="0"/>
                        <a:pt x="422" y="20"/>
                        <a:pt x="412" y="25"/>
                      </a:cubicBezTo>
                      <a:cubicBezTo>
                        <a:pt x="392" y="34"/>
                        <a:pt x="373" y="47"/>
                        <a:pt x="360" y="65"/>
                      </a:cubicBezTo>
                      <a:cubicBezTo>
                        <a:pt x="359" y="67"/>
                        <a:pt x="358" y="68"/>
                        <a:pt x="356" y="70"/>
                      </a:cubicBezTo>
                      <a:cubicBezTo>
                        <a:pt x="357" y="67"/>
                        <a:pt x="357" y="64"/>
                        <a:pt x="357" y="61"/>
                      </a:cubicBezTo>
                      <a:cubicBezTo>
                        <a:pt x="358" y="44"/>
                        <a:pt x="361" y="28"/>
                        <a:pt x="366" y="12"/>
                      </a:cubicBezTo>
                      <a:cubicBezTo>
                        <a:pt x="358" y="22"/>
                        <a:pt x="354" y="34"/>
                        <a:pt x="352" y="47"/>
                      </a:cubicBezTo>
                      <a:cubicBezTo>
                        <a:pt x="350" y="58"/>
                        <a:pt x="351" y="68"/>
                        <a:pt x="349" y="79"/>
                      </a:cubicBezTo>
                      <a:cubicBezTo>
                        <a:pt x="349" y="81"/>
                        <a:pt x="349" y="82"/>
                        <a:pt x="348" y="84"/>
                      </a:cubicBezTo>
                      <a:cubicBezTo>
                        <a:pt x="340" y="101"/>
                        <a:pt x="334" y="120"/>
                        <a:pt x="326" y="137"/>
                      </a:cubicBezTo>
                      <a:cubicBezTo>
                        <a:pt x="321" y="148"/>
                        <a:pt x="315" y="158"/>
                        <a:pt x="308" y="167"/>
                      </a:cubicBezTo>
                      <a:cubicBezTo>
                        <a:pt x="305" y="140"/>
                        <a:pt x="306" y="113"/>
                        <a:pt x="311" y="86"/>
                      </a:cubicBezTo>
                      <a:cubicBezTo>
                        <a:pt x="298" y="117"/>
                        <a:pt x="301" y="149"/>
                        <a:pt x="298" y="182"/>
                      </a:cubicBezTo>
                      <a:cubicBezTo>
                        <a:pt x="287" y="195"/>
                        <a:pt x="275" y="207"/>
                        <a:pt x="262" y="218"/>
                      </a:cubicBezTo>
                      <a:cubicBezTo>
                        <a:pt x="257" y="222"/>
                        <a:pt x="252" y="226"/>
                        <a:pt x="247" y="229"/>
                      </a:cubicBezTo>
                      <a:cubicBezTo>
                        <a:pt x="245" y="198"/>
                        <a:pt x="248" y="168"/>
                        <a:pt x="253" y="137"/>
                      </a:cubicBezTo>
                      <a:cubicBezTo>
                        <a:pt x="252" y="146"/>
                        <a:pt x="246" y="157"/>
                        <a:pt x="243" y="166"/>
                      </a:cubicBezTo>
                      <a:cubicBezTo>
                        <a:pt x="240" y="176"/>
                        <a:pt x="238" y="187"/>
                        <a:pt x="237" y="197"/>
                      </a:cubicBezTo>
                      <a:cubicBezTo>
                        <a:pt x="236" y="204"/>
                        <a:pt x="232" y="227"/>
                        <a:pt x="237" y="237"/>
                      </a:cubicBezTo>
                      <a:cubicBezTo>
                        <a:pt x="216" y="251"/>
                        <a:pt x="196" y="266"/>
                        <a:pt x="182" y="286"/>
                      </a:cubicBezTo>
                      <a:cubicBezTo>
                        <a:pt x="176" y="240"/>
                        <a:pt x="181" y="193"/>
                        <a:pt x="197" y="149"/>
                      </a:cubicBezTo>
                      <a:cubicBezTo>
                        <a:pt x="169" y="195"/>
                        <a:pt x="161" y="251"/>
                        <a:pt x="173" y="303"/>
                      </a:cubicBezTo>
                      <a:cubicBezTo>
                        <a:pt x="167" y="317"/>
                        <a:pt x="164" y="333"/>
                        <a:pt x="159" y="347"/>
                      </a:cubicBezTo>
                      <a:cubicBezTo>
                        <a:pt x="155" y="360"/>
                        <a:pt x="150" y="371"/>
                        <a:pt x="144" y="383"/>
                      </a:cubicBezTo>
                      <a:cubicBezTo>
                        <a:pt x="136" y="346"/>
                        <a:pt x="134" y="307"/>
                        <a:pt x="139" y="270"/>
                      </a:cubicBezTo>
                      <a:cubicBezTo>
                        <a:pt x="138" y="279"/>
                        <a:pt x="132" y="288"/>
                        <a:pt x="130" y="297"/>
                      </a:cubicBezTo>
                      <a:cubicBezTo>
                        <a:pt x="128" y="306"/>
                        <a:pt x="126" y="316"/>
                        <a:pt x="125" y="326"/>
                      </a:cubicBezTo>
                      <a:cubicBezTo>
                        <a:pt x="124" y="343"/>
                        <a:pt x="126" y="360"/>
                        <a:pt x="129" y="377"/>
                      </a:cubicBezTo>
                      <a:cubicBezTo>
                        <a:pt x="130" y="382"/>
                        <a:pt x="132" y="391"/>
                        <a:pt x="135" y="396"/>
                      </a:cubicBezTo>
                      <a:cubicBezTo>
                        <a:pt x="128" y="408"/>
                        <a:pt x="120" y="418"/>
                        <a:pt x="110" y="428"/>
                      </a:cubicBezTo>
                      <a:cubicBezTo>
                        <a:pt x="100" y="439"/>
                        <a:pt x="88" y="449"/>
                        <a:pt x="77" y="459"/>
                      </a:cubicBezTo>
                      <a:cubicBezTo>
                        <a:pt x="76" y="458"/>
                        <a:pt x="76" y="456"/>
                        <a:pt x="75" y="455"/>
                      </a:cubicBezTo>
                      <a:cubicBezTo>
                        <a:pt x="70" y="436"/>
                        <a:pt x="67" y="416"/>
                        <a:pt x="66" y="397"/>
                      </a:cubicBezTo>
                      <a:cubicBezTo>
                        <a:pt x="65" y="379"/>
                        <a:pt x="63" y="355"/>
                        <a:pt x="69" y="338"/>
                      </a:cubicBezTo>
                      <a:cubicBezTo>
                        <a:pt x="62" y="359"/>
                        <a:pt x="58" y="380"/>
                        <a:pt x="57" y="402"/>
                      </a:cubicBezTo>
                      <a:cubicBezTo>
                        <a:pt x="57" y="420"/>
                        <a:pt x="58" y="440"/>
                        <a:pt x="63" y="458"/>
                      </a:cubicBezTo>
                      <a:cubicBezTo>
                        <a:pt x="64" y="461"/>
                        <a:pt x="65" y="465"/>
                        <a:pt x="67" y="468"/>
                      </a:cubicBezTo>
                      <a:cubicBezTo>
                        <a:pt x="61" y="474"/>
                        <a:pt x="55" y="480"/>
                        <a:pt x="50" y="487"/>
                      </a:cubicBezTo>
                      <a:cubicBezTo>
                        <a:pt x="21" y="522"/>
                        <a:pt x="10" y="568"/>
                        <a:pt x="0" y="612"/>
                      </a:cubicBezTo>
                      <a:cubicBezTo>
                        <a:pt x="3" y="613"/>
                        <a:pt x="7" y="614"/>
                        <a:pt x="10" y="613"/>
                      </a:cubicBezTo>
                      <a:cubicBezTo>
                        <a:pt x="18" y="563"/>
                        <a:pt x="40" y="516"/>
                        <a:pt x="74" y="479"/>
                      </a:cubicBezTo>
                      <a:cubicBezTo>
                        <a:pt x="80" y="479"/>
                        <a:pt x="86" y="480"/>
                        <a:pt x="91" y="481"/>
                      </a:cubicBezTo>
                      <a:cubicBezTo>
                        <a:pt x="136" y="490"/>
                        <a:pt x="182" y="472"/>
                        <a:pt x="219" y="446"/>
                      </a:cubicBezTo>
                      <a:cubicBezTo>
                        <a:pt x="199" y="455"/>
                        <a:pt x="179" y="464"/>
                        <a:pt x="157" y="469"/>
                      </a:cubicBezTo>
                      <a:cubicBezTo>
                        <a:pt x="139" y="474"/>
                        <a:pt x="120" y="476"/>
                        <a:pt x="101" y="473"/>
                      </a:cubicBezTo>
                      <a:cubicBezTo>
                        <a:pt x="96" y="473"/>
                        <a:pt x="89" y="470"/>
                        <a:pt x="84" y="469"/>
                      </a:cubicBezTo>
                      <a:cubicBezTo>
                        <a:pt x="101" y="452"/>
                        <a:pt x="120" y="437"/>
                        <a:pt x="136" y="419"/>
                      </a:cubicBezTo>
                      <a:cubicBezTo>
                        <a:pt x="139" y="416"/>
                        <a:pt x="141" y="412"/>
                        <a:pt x="144" y="409"/>
                      </a:cubicBezTo>
                      <a:cubicBezTo>
                        <a:pt x="156" y="411"/>
                        <a:pt x="168" y="411"/>
                        <a:pt x="180" y="408"/>
                      </a:cubicBezTo>
                      <a:cubicBezTo>
                        <a:pt x="219" y="399"/>
                        <a:pt x="253" y="374"/>
                        <a:pt x="284" y="349"/>
                      </a:cubicBezTo>
                      <a:cubicBezTo>
                        <a:pt x="260" y="369"/>
                        <a:pt x="227" y="383"/>
                        <a:pt x="197" y="391"/>
                      </a:cubicBezTo>
                      <a:cubicBezTo>
                        <a:pt x="183" y="395"/>
                        <a:pt x="169" y="396"/>
                        <a:pt x="154" y="396"/>
                      </a:cubicBezTo>
                      <a:cubicBezTo>
                        <a:pt x="154" y="396"/>
                        <a:pt x="153" y="397"/>
                        <a:pt x="152" y="397"/>
                      </a:cubicBezTo>
                      <a:cubicBezTo>
                        <a:pt x="160" y="383"/>
                        <a:pt x="167" y="369"/>
                        <a:pt x="171" y="354"/>
                      </a:cubicBezTo>
                      <a:cubicBezTo>
                        <a:pt x="174" y="344"/>
                        <a:pt x="176" y="335"/>
                        <a:pt x="178" y="325"/>
                      </a:cubicBezTo>
                      <a:cubicBezTo>
                        <a:pt x="179" y="325"/>
                        <a:pt x="179" y="325"/>
                        <a:pt x="179" y="325"/>
                      </a:cubicBezTo>
                      <a:cubicBezTo>
                        <a:pt x="183" y="323"/>
                        <a:pt x="187" y="323"/>
                        <a:pt x="192" y="323"/>
                      </a:cubicBezTo>
                      <a:cubicBezTo>
                        <a:pt x="244" y="323"/>
                        <a:pt x="295" y="301"/>
                        <a:pt x="331" y="263"/>
                      </a:cubicBezTo>
                      <a:cubicBezTo>
                        <a:pt x="305" y="283"/>
                        <a:pt x="275" y="299"/>
                        <a:pt x="243" y="308"/>
                      </a:cubicBezTo>
                      <a:cubicBezTo>
                        <a:pt x="227" y="313"/>
                        <a:pt x="211" y="315"/>
                        <a:pt x="194" y="316"/>
                      </a:cubicBezTo>
                      <a:cubicBezTo>
                        <a:pt x="191" y="316"/>
                        <a:pt x="186" y="315"/>
                        <a:pt x="181" y="315"/>
                      </a:cubicBezTo>
                      <a:cubicBezTo>
                        <a:pt x="184" y="304"/>
                        <a:pt x="188" y="294"/>
                        <a:pt x="195" y="284"/>
                      </a:cubicBezTo>
                      <a:cubicBezTo>
                        <a:pt x="207" y="268"/>
                        <a:pt x="226" y="259"/>
                        <a:pt x="244" y="248"/>
                      </a:cubicBezTo>
                      <a:cubicBezTo>
                        <a:pt x="246" y="248"/>
                        <a:pt x="247" y="249"/>
                        <a:pt x="249" y="249"/>
                      </a:cubicBezTo>
                      <a:cubicBezTo>
                        <a:pt x="268" y="253"/>
                        <a:pt x="287" y="251"/>
                        <a:pt x="305" y="245"/>
                      </a:cubicBezTo>
                      <a:cubicBezTo>
                        <a:pt x="323" y="239"/>
                        <a:pt x="340" y="229"/>
                        <a:pt x="355" y="218"/>
                      </a:cubicBezTo>
                      <a:cubicBezTo>
                        <a:pt x="328" y="231"/>
                        <a:pt x="299" y="240"/>
                        <a:pt x="269" y="243"/>
                      </a:cubicBezTo>
                      <a:cubicBezTo>
                        <a:pt x="264" y="244"/>
                        <a:pt x="259" y="243"/>
                        <a:pt x="254" y="242"/>
                      </a:cubicBezTo>
                      <a:cubicBezTo>
                        <a:pt x="256" y="241"/>
                        <a:pt x="259" y="239"/>
                        <a:pt x="261" y="237"/>
                      </a:cubicBezTo>
                      <a:cubicBezTo>
                        <a:pt x="279" y="224"/>
                        <a:pt x="293" y="207"/>
                        <a:pt x="305" y="188"/>
                      </a:cubicBezTo>
                      <a:cubicBezTo>
                        <a:pt x="309" y="186"/>
                        <a:pt x="314" y="184"/>
                        <a:pt x="318" y="183"/>
                      </a:cubicBezTo>
                      <a:cubicBezTo>
                        <a:pt x="336" y="178"/>
                        <a:pt x="353" y="172"/>
                        <a:pt x="368" y="162"/>
                      </a:cubicBezTo>
                      <a:cubicBezTo>
                        <a:pt x="384" y="152"/>
                        <a:pt x="397" y="139"/>
                        <a:pt x="404" y="122"/>
                      </a:cubicBezTo>
                      <a:cubicBezTo>
                        <a:pt x="383" y="141"/>
                        <a:pt x="360" y="157"/>
                        <a:pt x="334" y="169"/>
                      </a:cubicBezTo>
                      <a:cubicBezTo>
                        <a:pt x="327" y="172"/>
                        <a:pt x="319" y="172"/>
                        <a:pt x="312" y="175"/>
                      </a:cubicBezTo>
                      <a:cubicBezTo>
                        <a:pt x="328" y="147"/>
                        <a:pt x="340" y="115"/>
                        <a:pt x="357" y="88"/>
                      </a:cubicBezTo>
                      <a:cubicBezTo>
                        <a:pt x="358" y="87"/>
                        <a:pt x="359" y="87"/>
                        <a:pt x="360" y="87"/>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285" name="Google Shape;1285;p24"/>
            <p:cNvGrpSpPr/>
            <p:nvPr/>
          </p:nvGrpSpPr>
          <p:grpSpPr>
            <a:xfrm flipH="1">
              <a:off x="7810500" y="4022263"/>
              <a:ext cx="1113254" cy="1198506"/>
              <a:chOff x="6997651" y="238877"/>
              <a:chExt cx="1544685" cy="1662975"/>
            </a:xfrm>
          </p:grpSpPr>
          <p:sp>
            <p:nvSpPr>
              <p:cNvPr id="1286" name="Google Shape;1286;p24"/>
              <p:cNvSpPr/>
              <p:nvPr/>
            </p:nvSpPr>
            <p:spPr>
              <a:xfrm>
                <a:off x="7331897" y="238877"/>
                <a:ext cx="492428" cy="303985"/>
              </a:xfrm>
              <a:custGeom>
                <a:avLst/>
                <a:gdLst/>
                <a:ahLst/>
                <a:cxnLst/>
                <a:rect l="l" t="t" r="r" b="b"/>
                <a:pathLst>
                  <a:path w="151" h="93" extrusionOk="0">
                    <a:moveTo>
                      <a:pt x="150" y="39"/>
                    </a:moveTo>
                    <a:cubicBezTo>
                      <a:pt x="150" y="32"/>
                      <a:pt x="149" y="25"/>
                      <a:pt x="147" y="18"/>
                    </a:cubicBezTo>
                    <a:cubicBezTo>
                      <a:pt x="144" y="11"/>
                      <a:pt x="139" y="5"/>
                      <a:pt x="133" y="2"/>
                    </a:cubicBezTo>
                    <a:cubicBezTo>
                      <a:pt x="126" y="0"/>
                      <a:pt x="120" y="1"/>
                      <a:pt x="113" y="2"/>
                    </a:cubicBezTo>
                    <a:cubicBezTo>
                      <a:pt x="85" y="6"/>
                      <a:pt x="56" y="13"/>
                      <a:pt x="29" y="21"/>
                    </a:cubicBezTo>
                    <a:cubicBezTo>
                      <a:pt x="26" y="21"/>
                      <a:pt x="24" y="22"/>
                      <a:pt x="21" y="23"/>
                    </a:cubicBezTo>
                    <a:cubicBezTo>
                      <a:pt x="14" y="26"/>
                      <a:pt x="8" y="29"/>
                      <a:pt x="5" y="36"/>
                    </a:cubicBezTo>
                    <a:cubicBezTo>
                      <a:pt x="0" y="45"/>
                      <a:pt x="5" y="56"/>
                      <a:pt x="10" y="65"/>
                    </a:cubicBezTo>
                    <a:cubicBezTo>
                      <a:pt x="14" y="72"/>
                      <a:pt x="18" y="80"/>
                      <a:pt x="23" y="87"/>
                    </a:cubicBezTo>
                    <a:cubicBezTo>
                      <a:pt x="28" y="93"/>
                      <a:pt x="36" y="93"/>
                      <a:pt x="43" y="91"/>
                    </a:cubicBezTo>
                    <a:cubicBezTo>
                      <a:pt x="44" y="91"/>
                      <a:pt x="44" y="91"/>
                      <a:pt x="44" y="91"/>
                    </a:cubicBezTo>
                    <a:cubicBezTo>
                      <a:pt x="52" y="89"/>
                      <a:pt x="59" y="83"/>
                      <a:pt x="59" y="75"/>
                    </a:cubicBezTo>
                    <a:cubicBezTo>
                      <a:pt x="59" y="68"/>
                      <a:pt x="54" y="63"/>
                      <a:pt x="50" y="58"/>
                    </a:cubicBezTo>
                    <a:cubicBezTo>
                      <a:pt x="46" y="53"/>
                      <a:pt x="42" y="46"/>
                      <a:pt x="45" y="40"/>
                    </a:cubicBezTo>
                    <a:cubicBezTo>
                      <a:pt x="47" y="35"/>
                      <a:pt x="54" y="33"/>
                      <a:pt x="60" y="32"/>
                    </a:cubicBezTo>
                    <a:cubicBezTo>
                      <a:pt x="62" y="32"/>
                      <a:pt x="64" y="31"/>
                      <a:pt x="66" y="31"/>
                    </a:cubicBezTo>
                    <a:cubicBezTo>
                      <a:pt x="74" y="29"/>
                      <a:pt x="81" y="27"/>
                      <a:pt x="89" y="26"/>
                    </a:cubicBezTo>
                    <a:cubicBezTo>
                      <a:pt x="98" y="24"/>
                      <a:pt x="108" y="23"/>
                      <a:pt x="113" y="30"/>
                    </a:cubicBezTo>
                    <a:cubicBezTo>
                      <a:pt x="118" y="36"/>
                      <a:pt x="115" y="45"/>
                      <a:pt x="115" y="54"/>
                    </a:cubicBezTo>
                    <a:cubicBezTo>
                      <a:pt x="115" y="59"/>
                      <a:pt x="118" y="65"/>
                      <a:pt x="122" y="68"/>
                    </a:cubicBezTo>
                    <a:cubicBezTo>
                      <a:pt x="122" y="69"/>
                      <a:pt x="122" y="69"/>
                      <a:pt x="122" y="69"/>
                    </a:cubicBezTo>
                    <a:cubicBezTo>
                      <a:pt x="126" y="73"/>
                      <a:pt x="133" y="74"/>
                      <a:pt x="138" y="72"/>
                    </a:cubicBezTo>
                    <a:cubicBezTo>
                      <a:pt x="144" y="70"/>
                      <a:pt x="148" y="64"/>
                      <a:pt x="150" y="58"/>
                    </a:cubicBezTo>
                    <a:cubicBezTo>
                      <a:pt x="151" y="52"/>
                      <a:pt x="151" y="46"/>
                      <a:pt x="150" y="39"/>
                    </a:cubicBezTo>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7" name="Google Shape;1287;p24"/>
              <p:cNvSpPr/>
              <p:nvPr/>
            </p:nvSpPr>
            <p:spPr>
              <a:xfrm>
                <a:off x="7331897" y="314529"/>
                <a:ext cx="140301" cy="228332"/>
              </a:xfrm>
              <a:custGeom>
                <a:avLst/>
                <a:gdLst/>
                <a:ahLst/>
                <a:cxnLst/>
                <a:rect l="l" t="t" r="r" b="b"/>
                <a:pathLst>
                  <a:path w="43" h="70" extrusionOk="0">
                    <a:moveTo>
                      <a:pt x="43" y="68"/>
                    </a:moveTo>
                    <a:cubicBezTo>
                      <a:pt x="36" y="70"/>
                      <a:pt x="28" y="70"/>
                      <a:pt x="23" y="64"/>
                    </a:cubicBezTo>
                    <a:cubicBezTo>
                      <a:pt x="18" y="57"/>
                      <a:pt x="14" y="49"/>
                      <a:pt x="10" y="42"/>
                    </a:cubicBezTo>
                    <a:cubicBezTo>
                      <a:pt x="5" y="33"/>
                      <a:pt x="0" y="22"/>
                      <a:pt x="5" y="13"/>
                    </a:cubicBezTo>
                    <a:cubicBezTo>
                      <a:pt x="8" y="6"/>
                      <a:pt x="14" y="3"/>
                      <a:pt x="21" y="0"/>
                    </a:cubicBezTo>
                    <a:cubicBezTo>
                      <a:pt x="18" y="6"/>
                      <a:pt x="16" y="12"/>
                      <a:pt x="15" y="19"/>
                    </a:cubicBezTo>
                    <a:cubicBezTo>
                      <a:pt x="14" y="30"/>
                      <a:pt x="19" y="42"/>
                      <a:pt x="28" y="50"/>
                    </a:cubicBezTo>
                    <a:cubicBezTo>
                      <a:pt x="34" y="56"/>
                      <a:pt x="41" y="60"/>
                      <a:pt x="43" y="67"/>
                    </a:cubicBezTo>
                    <a:lnTo>
                      <a:pt x="43" y="68"/>
                    </a:lnTo>
                    <a:close/>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8" name="Google Shape;1288;p24"/>
              <p:cNvSpPr/>
              <p:nvPr/>
            </p:nvSpPr>
            <p:spPr>
              <a:xfrm>
                <a:off x="7546474" y="298023"/>
                <a:ext cx="237961" cy="163685"/>
              </a:xfrm>
              <a:custGeom>
                <a:avLst/>
                <a:gdLst/>
                <a:ahLst/>
                <a:cxnLst/>
                <a:rect l="l" t="t" r="r" b="b"/>
                <a:pathLst>
                  <a:path w="73" h="50" extrusionOk="0">
                    <a:moveTo>
                      <a:pt x="71" y="29"/>
                    </a:moveTo>
                    <a:cubicBezTo>
                      <a:pt x="69" y="38"/>
                      <a:pt x="63" y="45"/>
                      <a:pt x="56" y="50"/>
                    </a:cubicBezTo>
                    <a:cubicBezTo>
                      <a:pt x="52" y="47"/>
                      <a:pt x="49" y="41"/>
                      <a:pt x="49" y="36"/>
                    </a:cubicBezTo>
                    <a:cubicBezTo>
                      <a:pt x="49" y="27"/>
                      <a:pt x="52" y="18"/>
                      <a:pt x="47" y="12"/>
                    </a:cubicBezTo>
                    <a:cubicBezTo>
                      <a:pt x="42" y="5"/>
                      <a:pt x="32" y="6"/>
                      <a:pt x="23" y="8"/>
                    </a:cubicBezTo>
                    <a:cubicBezTo>
                      <a:pt x="15" y="9"/>
                      <a:pt x="8" y="11"/>
                      <a:pt x="0" y="13"/>
                    </a:cubicBezTo>
                    <a:cubicBezTo>
                      <a:pt x="13" y="5"/>
                      <a:pt x="27" y="1"/>
                      <a:pt x="42" y="0"/>
                    </a:cubicBezTo>
                    <a:cubicBezTo>
                      <a:pt x="49" y="0"/>
                      <a:pt x="56" y="1"/>
                      <a:pt x="62" y="4"/>
                    </a:cubicBezTo>
                    <a:cubicBezTo>
                      <a:pt x="70" y="10"/>
                      <a:pt x="73" y="20"/>
                      <a:pt x="71" y="29"/>
                    </a:cubicBezTo>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9" name="Google Shape;1289;p24"/>
              <p:cNvSpPr/>
              <p:nvPr/>
            </p:nvSpPr>
            <p:spPr>
              <a:xfrm>
                <a:off x="6997651" y="542861"/>
                <a:ext cx="477298" cy="1303970"/>
              </a:xfrm>
              <a:custGeom>
                <a:avLst/>
                <a:gdLst/>
                <a:ahLst/>
                <a:cxnLst/>
                <a:rect l="l" t="t" r="r" b="b"/>
                <a:pathLst>
                  <a:path w="146" h="399" extrusionOk="0">
                    <a:moveTo>
                      <a:pt x="131" y="348"/>
                    </a:moveTo>
                    <a:cubicBezTo>
                      <a:pt x="123" y="345"/>
                      <a:pt x="113" y="347"/>
                      <a:pt x="105" y="348"/>
                    </a:cubicBezTo>
                    <a:cubicBezTo>
                      <a:pt x="96" y="350"/>
                      <a:pt x="87" y="351"/>
                      <a:pt x="79" y="348"/>
                    </a:cubicBezTo>
                    <a:cubicBezTo>
                      <a:pt x="63" y="343"/>
                      <a:pt x="57" y="324"/>
                      <a:pt x="54" y="308"/>
                    </a:cubicBezTo>
                    <a:cubicBezTo>
                      <a:pt x="37" y="223"/>
                      <a:pt x="60" y="132"/>
                      <a:pt x="114" y="64"/>
                    </a:cubicBezTo>
                    <a:cubicBezTo>
                      <a:pt x="121" y="56"/>
                      <a:pt x="129" y="47"/>
                      <a:pt x="133" y="36"/>
                    </a:cubicBezTo>
                    <a:cubicBezTo>
                      <a:pt x="137" y="26"/>
                      <a:pt x="136" y="12"/>
                      <a:pt x="127" y="5"/>
                    </a:cubicBezTo>
                    <a:cubicBezTo>
                      <a:pt x="124" y="1"/>
                      <a:pt x="118" y="0"/>
                      <a:pt x="113" y="0"/>
                    </a:cubicBezTo>
                    <a:cubicBezTo>
                      <a:pt x="112" y="1"/>
                      <a:pt x="112" y="2"/>
                      <a:pt x="112" y="3"/>
                    </a:cubicBezTo>
                    <a:cubicBezTo>
                      <a:pt x="100" y="9"/>
                      <a:pt x="100" y="9"/>
                      <a:pt x="100" y="9"/>
                    </a:cubicBezTo>
                    <a:cubicBezTo>
                      <a:pt x="100" y="10"/>
                      <a:pt x="100" y="10"/>
                      <a:pt x="100" y="11"/>
                    </a:cubicBezTo>
                    <a:cubicBezTo>
                      <a:pt x="96" y="13"/>
                      <a:pt x="96" y="13"/>
                      <a:pt x="96" y="13"/>
                    </a:cubicBezTo>
                    <a:cubicBezTo>
                      <a:pt x="85" y="19"/>
                      <a:pt x="85" y="19"/>
                      <a:pt x="85" y="19"/>
                    </a:cubicBezTo>
                    <a:cubicBezTo>
                      <a:pt x="35" y="94"/>
                      <a:pt x="6" y="183"/>
                      <a:pt x="1" y="273"/>
                    </a:cubicBezTo>
                    <a:cubicBezTo>
                      <a:pt x="0" y="302"/>
                      <a:pt x="1" y="333"/>
                      <a:pt x="16" y="358"/>
                    </a:cubicBezTo>
                    <a:cubicBezTo>
                      <a:pt x="28" y="377"/>
                      <a:pt x="48" y="390"/>
                      <a:pt x="70" y="395"/>
                    </a:cubicBezTo>
                    <a:cubicBezTo>
                      <a:pt x="93" y="399"/>
                      <a:pt x="116" y="394"/>
                      <a:pt x="134" y="380"/>
                    </a:cubicBezTo>
                    <a:cubicBezTo>
                      <a:pt x="135" y="380"/>
                      <a:pt x="136" y="379"/>
                      <a:pt x="137" y="379"/>
                    </a:cubicBezTo>
                    <a:cubicBezTo>
                      <a:pt x="140" y="376"/>
                      <a:pt x="143" y="372"/>
                      <a:pt x="144" y="368"/>
                    </a:cubicBezTo>
                    <a:cubicBezTo>
                      <a:pt x="146" y="360"/>
                      <a:pt x="139" y="351"/>
                      <a:pt x="131" y="348"/>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0" name="Google Shape;1290;p24"/>
              <p:cNvSpPr/>
              <p:nvPr/>
            </p:nvSpPr>
            <p:spPr>
              <a:xfrm>
                <a:off x="7325019" y="542861"/>
                <a:ext cx="42641" cy="30261"/>
              </a:xfrm>
              <a:custGeom>
                <a:avLst/>
                <a:gdLst/>
                <a:ahLst/>
                <a:cxnLst/>
                <a:rect l="l" t="t" r="r" b="b"/>
                <a:pathLst>
                  <a:path w="13" h="9" extrusionOk="0">
                    <a:moveTo>
                      <a:pt x="12" y="3"/>
                    </a:moveTo>
                    <a:cubicBezTo>
                      <a:pt x="0" y="9"/>
                      <a:pt x="0" y="9"/>
                      <a:pt x="0" y="9"/>
                    </a:cubicBezTo>
                    <a:cubicBezTo>
                      <a:pt x="2" y="4"/>
                      <a:pt x="7" y="1"/>
                      <a:pt x="13" y="0"/>
                    </a:cubicBezTo>
                    <a:cubicBezTo>
                      <a:pt x="12" y="1"/>
                      <a:pt x="12" y="2"/>
                      <a:pt x="12" y="3"/>
                    </a:cubicBezTo>
                    <a:close/>
                  </a:path>
                </a:pathLst>
              </a:custGeom>
              <a:solidFill>
                <a:srgbClr val="EF95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1" name="Google Shape;1291;p24"/>
              <p:cNvSpPr/>
              <p:nvPr/>
            </p:nvSpPr>
            <p:spPr>
              <a:xfrm>
                <a:off x="6997651" y="585502"/>
                <a:ext cx="448412" cy="1261330"/>
              </a:xfrm>
              <a:custGeom>
                <a:avLst/>
                <a:gdLst/>
                <a:ahLst/>
                <a:cxnLst/>
                <a:rect l="l" t="t" r="r" b="b"/>
                <a:pathLst>
                  <a:path w="137" h="386" extrusionOk="0">
                    <a:moveTo>
                      <a:pt x="137" y="366"/>
                    </a:moveTo>
                    <a:cubicBezTo>
                      <a:pt x="136" y="366"/>
                      <a:pt x="135" y="367"/>
                      <a:pt x="134" y="367"/>
                    </a:cubicBezTo>
                    <a:cubicBezTo>
                      <a:pt x="116" y="381"/>
                      <a:pt x="93" y="386"/>
                      <a:pt x="70" y="382"/>
                    </a:cubicBezTo>
                    <a:cubicBezTo>
                      <a:pt x="48" y="377"/>
                      <a:pt x="28" y="364"/>
                      <a:pt x="16" y="345"/>
                    </a:cubicBezTo>
                    <a:cubicBezTo>
                      <a:pt x="1" y="320"/>
                      <a:pt x="0" y="289"/>
                      <a:pt x="1" y="260"/>
                    </a:cubicBezTo>
                    <a:cubicBezTo>
                      <a:pt x="6" y="170"/>
                      <a:pt x="35" y="81"/>
                      <a:pt x="85" y="6"/>
                    </a:cubicBezTo>
                    <a:cubicBezTo>
                      <a:pt x="96" y="0"/>
                      <a:pt x="96" y="0"/>
                      <a:pt x="96" y="0"/>
                    </a:cubicBezTo>
                    <a:cubicBezTo>
                      <a:pt x="47" y="75"/>
                      <a:pt x="18" y="163"/>
                      <a:pt x="13" y="252"/>
                    </a:cubicBezTo>
                    <a:cubicBezTo>
                      <a:pt x="12" y="281"/>
                      <a:pt x="13" y="312"/>
                      <a:pt x="28" y="337"/>
                    </a:cubicBezTo>
                    <a:cubicBezTo>
                      <a:pt x="40" y="356"/>
                      <a:pt x="60" y="370"/>
                      <a:pt x="82" y="374"/>
                    </a:cubicBezTo>
                    <a:cubicBezTo>
                      <a:pt x="101" y="377"/>
                      <a:pt x="120" y="374"/>
                      <a:pt x="137" y="366"/>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2" name="Google Shape;1292;p24"/>
              <p:cNvSpPr/>
              <p:nvPr/>
            </p:nvSpPr>
            <p:spPr>
              <a:xfrm>
                <a:off x="7311264" y="573122"/>
                <a:ext cx="13755" cy="12380"/>
              </a:xfrm>
              <a:custGeom>
                <a:avLst/>
                <a:gdLst/>
                <a:ahLst/>
                <a:cxnLst/>
                <a:rect l="l" t="t" r="r" b="b"/>
                <a:pathLst>
                  <a:path w="4" h="4" extrusionOk="0">
                    <a:moveTo>
                      <a:pt x="4" y="0"/>
                    </a:moveTo>
                    <a:cubicBezTo>
                      <a:pt x="4" y="1"/>
                      <a:pt x="4" y="1"/>
                      <a:pt x="4" y="2"/>
                    </a:cubicBezTo>
                    <a:cubicBezTo>
                      <a:pt x="0" y="4"/>
                      <a:pt x="0" y="4"/>
                      <a:pt x="0" y="4"/>
                    </a:cubicBezTo>
                    <a:cubicBezTo>
                      <a:pt x="0" y="3"/>
                      <a:pt x="1" y="2"/>
                      <a:pt x="1" y="2"/>
                    </a:cubicBezTo>
                    <a:lnTo>
                      <a:pt x="4" y="0"/>
                    </a:lnTo>
                    <a:close/>
                  </a:path>
                </a:pathLst>
              </a:custGeom>
              <a:solidFill>
                <a:srgbClr val="EF95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3" name="Google Shape;1293;p24"/>
              <p:cNvSpPr/>
              <p:nvPr/>
            </p:nvSpPr>
            <p:spPr>
              <a:xfrm>
                <a:off x="7170963" y="353043"/>
                <a:ext cx="1312224" cy="1548809"/>
              </a:xfrm>
              <a:custGeom>
                <a:avLst/>
                <a:gdLst/>
                <a:ahLst/>
                <a:cxnLst/>
                <a:rect l="l" t="t" r="r" b="b"/>
                <a:pathLst>
                  <a:path w="402" h="474" extrusionOk="0">
                    <a:moveTo>
                      <a:pt x="385" y="386"/>
                    </a:moveTo>
                    <a:cubicBezTo>
                      <a:pt x="384" y="387"/>
                      <a:pt x="384" y="387"/>
                      <a:pt x="383" y="388"/>
                    </a:cubicBezTo>
                    <a:cubicBezTo>
                      <a:pt x="379" y="393"/>
                      <a:pt x="374" y="398"/>
                      <a:pt x="368" y="403"/>
                    </a:cubicBezTo>
                    <a:cubicBezTo>
                      <a:pt x="334" y="432"/>
                      <a:pt x="274" y="455"/>
                      <a:pt x="215" y="466"/>
                    </a:cubicBezTo>
                    <a:cubicBezTo>
                      <a:pt x="215" y="466"/>
                      <a:pt x="215" y="466"/>
                      <a:pt x="215" y="466"/>
                    </a:cubicBezTo>
                    <a:cubicBezTo>
                      <a:pt x="179" y="472"/>
                      <a:pt x="142" y="474"/>
                      <a:pt x="112" y="470"/>
                    </a:cubicBezTo>
                    <a:cubicBezTo>
                      <a:pt x="112" y="470"/>
                      <a:pt x="112" y="470"/>
                      <a:pt x="112" y="470"/>
                    </a:cubicBezTo>
                    <a:cubicBezTo>
                      <a:pt x="111" y="470"/>
                      <a:pt x="111" y="470"/>
                      <a:pt x="111" y="470"/>
                    </a:cubicBezTo>
                    <a:cubicBezTo>
                      <a:pt x="106" y="469"/>
                      <a:pt x="100" y="468"/>
                      <a:pt x="95" y="466"/>
                    </a:cubicBezTo>
                    <a:cubicBezTo>
                      <a:pt x="90" y="465"/>
                      <a:pt x="86" y="464"/>
                      <a:pt x="82" y="463"/>
                    </a:cubicBezTo>
                    <a:cubicBezTo>
                      <a:pt x="79" y="461"/>
                      <a:pt x="76" y="460"/>
                      <a:pt x="73" y="459"/>
                    </a:cubicBezTo>
                    <a:cubicBezTo>
                      <a:pt x="71" y="458"/>
                      <a:pt x="70" y="457"/>
                      <a:pt x="68" y="456"/>
                    </a:cubicBezTo>
                    <a:cubicBezTo>
                      <a:pt x="62" y="453"/>
                      <a:pt x="56" y="449"/>
                      <a:pt x="52" y="444"/>
                    </a:cubicBezTo>
                    <a:cubicBezTo>
                      <a:pt x="51" y="443"/>
                      <a:pt x="50" y="442"/>
                      <a:pt x="49" y="440"/>
                    </a:cubicBezTo>
                    <a:cubicBezTo>
                      <a:pt x="48" y="440"/>
                      <a:pt x="48" y="439"/>
                      <a:pt x="47" y="439"/>
                    </a:cubicBezTo>
                    <a:cubicBezTo>
                      <a:pt x="44" y="434"/>
                      <a:pt x="41" y="428"/>
                      <a:pt x="38" y="422"/>
                    </a:cubicBezTo>
                    <a:cubicBezTo>
                      <a:pt x="37" y="421"/>
                      <a:pt x="37" y="420"/>
                      <a:pt x="36" y="420"/>
                    </a:cubicBezTo>
                    <a:cubicBezTo>
                      <a:pt x="30" y="407"/>
                      <a:pt x="25" y="392"/>
                      <a:pt x="21" y="375"/>
                    </a:cubicBezTo>
                    <a:cubicBezTo>
                      <a:pt x="21" y="375"/>
                      <a:pt x="21" y="375"/>
                      <a:pt x="21" y="375"/>
                    </a:cubicBezTo>
                    <a:cubicBezTo>
                      <a:pt x="21" y="373"/>
                      <a:pt x="20" y="372"/>
                      <a:pt x="20" y="370"/>
                    </a:cubicBezTo>
                    <a:cubicBezTo>
                      <a:pt x="18" y="363"/>
                      <a:pt x="17" y="355"/>
                      <a:pt x="15" y="347"/>
                    </a:cubicBezTo>
                    <a:cubicBezTo>
                      <a:pt x="15" y="345"/>
                      <a:pt x="14" y="343"/>
                      <a:pt x="14" y="342"/>
                    </a:cubicBezTo>
                    <a:cubicBezTo>
                      <a:pt x="14" y="338"/>
                      <a:pt x="13" y="335"/>
                      <a:pt x="12" y="331"/>
                    </a:cubicBezTo>
                    <a:cubicBezTo>
                      <a:pt x="12" y="328"/>
                      <a:pt x="11" y="324"/>
                      <a:pt x="11" y="320"/>
                    </a:cubicBezTo>
                    <a:cubicBezTo>
                      <a:pt x="11" y="320"/>
                      <a:pt x="11" y="320"/>
                      <a:pt x="11" y="320"/>
                    </a:cubicBezTo>
                    <a:cubicBezTo>
                      <a:pt x="0" y="244"/>
                      <a:pt x="2" y="153"/>
                      <a:pt x="15" y="96"/>
                    </a:cubicBezTo>
                    <a:cubicBezTo>
                      <a:pt x="18" y="84"/>
                      <a:pt x="24" y="74"/>
                      <a:pt x="33" y="66"/>
                    </a:cubicBezTo>
                    <a:cubicBezTo>
                      <a:pt x="38" y="62"/>
                      <a:pt x="44" y="58"/>
                      <a:pt x="50" y="55"/>
                    </a:cubicBezTo>
                    <a:cubicBezTo>
                      <a:pt x="57" y="53"/>
                      <a:pt x="65" y="50"/>
                      <a:pt x="74" y="47"/>
                    </a:cubicBezTo>
                    <a:cubicBezTo>
                      <a:pt x="135" y="26"/>
                      <a:pt x="232" y="0"/>
                      <a:pt x="267" y="36"/>
                    </a:cubicBezTo>
                    <a:cubicBezTo>
                      <a:pt x="287" y="57"/>
                      <a:pt x="319" y="105"/>
                      <a:pt x="346" y="160"/>
                    </a:cubicBezTo>
                    <a:cubicBezTo>
                      <a:pt x="360" y="189"/>
                      <a:pt x="373" y="220"/>
                      <a:pt x="383" y="250"/>
                    </a:cubicBezTo>
                    <a:cubicBezTo>
                      <a:pt x="383" y="252"/>
                      <a:pt x="384" y="254"/>
                      <a:pt x="385" y="255"/>
                    </a:cubicBezTo>
                    <a:cubicBezTo>
                      <a:pt x="388" y="268"/>
                      <a:pt x="392" y="281"/>
                      <a:pt x="394" y="293"/>
                    </a:cubicBezTo>
                    <a:cubicBezTo>
                      <a:pt x="394" y="293"/>
                      <a:pt x="394" y="294"/>
                      <a:pt x="394" y="294"/>
                    </a:cubicBezTo>
                    <a:cubicBezTo>
                      <a:pt x="402" y="332"/>
                      <a:pt x="400" y="364"/>
                      <a:pt x="385" y="386"/>
                    </a:cubicBezTo>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4" name="Google Shape;1294;p24"/>
              <p:cNvSpPr/>
              <p:nvPr/>
            </p:nvSpPr>
            <p:spPr>
              <a:xfrm>
                <a:off x="7279628" y="333786"/>
                <a:ext cx="1020619" cy="755148"/>
              </a:xfrm>
              <a:custGeom>
                <a:avLst/>
                <a:gdLst/>
                <a:ahLst/>
                <a:cxnLst/>
                <a:rect l="l" t="t" r="r" b="b"/>
                <a:pathLst>
                  <a:path w="313" h="231" extrusionOk="0">
                    <a:moveTo>
                      <a:pt x="313" y="166"/>
                    </a:moveTo>
                    <a:cubicBezTo>
                      <a:pt x="86" y="231"/>
                      <a:pt x="86" y="231"/>
                      <a:pt x="86" y="231"/>
                    </a:cubicBezTo>
                    <a:cubicBezTo>
                      <a:pt x="75" y="93"/>
                      <a:pt x="20" y="74"/>
                      <a:pt x="0" y="72"/>
                    </a:cubicBezTo>
                    <a:cubicBezTo>
                      <a:pt x="5" y="68"/>
                      <a:pt x="11" y="64"/>
                      <a:pt x="17" y="61"/>
                    </a:cubicBezTo>
                    <a:cubicBezTo>
                      <a:pt x="72" y="41"/>
                      <a:pt x="194" y="0"/>
                      <a:pt x="234" y="42"/>
                    </a:cubicBezTo>
                    <a:cubicBezTo>
                      <a:pt x="254" y="63"/>
                      <a:pt x="286" y="111"/>
                      <a:pt x="313" y="166"/>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5" name="Google Shape;1295;p24"/>
              <p:cNvSpPr/>
              <p:nvPr/>
            </p:nvSpPr>
            <p:spPr>
              <a:xfrm>
                <a:off x="7170963" y="507098"/>
                <a:ext cx="701504" cy="1394753"/>
              </a:xfrm>
              <a:custGeom>
                <a:avLst/>
                <a:gdLst/>
                <a:ahLst/>
                <a:cxnLst/>
                <a:rect l="l" t="t" r="r" b="b"/>
                <a:pathLst>
                  <a:path w="215" h="427" extrusionOk="0">
                    <a:moveTo>
                      <a:pt x="215" y="419"/>
                    </a:moveTo>
                    <a:cubicBezTo>
                      <a:pt x="179" y="425"/>
                      <a:pt x="142" y="427"/>
                      <a:pt x="112" y="423"/>
                    </a:cubicBezTo>
                    <a:cubicBezTo>
                      <a:pt x="112" y="423"/>
                      <a:pt x="112" y="423"/>
                      <a:pt x="112" y="423"/>
                    </a:cubicBezTo>
                    <a:cubicBezTo>
                      <a:pt x="111" y="423"/>
                      <a:pt x="111" y="423"/>
                      <a:pt x="111" y="423"/>
                    </a:cubicBezTo>
                    <a:cubicBezTo>
                      <a:pt x="106" y="422"/>
                      <a:pt x="100" y="421"/>
                      <a:pt x="95" y="419"/>
                    </a:cubicBezTo>
                    <a:cubicBezTo>
                      <a:pt x="90" y="418"/>
                      <a:pt x="86" y="417"/>
                      <a:pt x="82" y="416"/>
                    </a:cubicBezTo>
                    <a:cubicBezTo>
                      <a:pt x="79" y="414"/>
                      <a:pt x="76" y="413"/>
                      <a:pt x="73" y="412"/>
                    </a:cubicBezTo>
                    <a:cubicBezTo>
                      <a:pt x="71" y="411"/>
                      <a:pt x="70" y="410"/>
                      <a:pt x="68" y="409"/>
                    </a:cubicBezTo>
                    <a:cubicBezTo>
                      <a:pt x="62" y="406"/>
                      <a:pt x="56" y="402"/>
                      <a:pt x="52" y="397"/>
                    </a:cubicBezTo>
                    <a:cubicBezTo>
                      <a:pt x="51" y="396"/>
                      <a:pt x="50" y="395"/>
                      <a:pt x="49" y="393"/>
                    </a:cubicBezTo>
                    <a:cubicBezTo>
                      <a:pt x="48" y="393"/>
                      <a:pt x="48" y="392"/>
                      <a:pt x="47" y="392"/>
                    </a:cubicBezTo>
                    <a:cubicBezTo>
                      <a:pt x="44" y="387"/>
                      <a:pt x="41" y="381"/>
                      <a:pt x="38" y="375"/>
                    </a:cubicBezTo>
                    <a:cubicBezTo>
                      <a:pt x="37" y="374"/>
                      <a:pt x="37" y="373"/>
                      <a:pt x="36" y="373"/>
                    </a:cubicBezTo>
                    <a:cubicBezTo>
                      <a:pt x="30" y="360"/>
                      <a:pt x="25" y="345"/>
                      <a:pt x="21" y="328"/>
                    </a:cubicBezTo>
                    <a:cubicBezTo>
                      <a:pt x="21" y="328"/>
                      <a:pt x="21" y="328"/>
                      <a:pt x="21" y="328"/>
                    </a:cubicBezTo>
                    <a:cubicBezTo>
                      <a:pt x="21" y="326"/>
                      <a:pt x="20" y="325"/>
                      <a:pt x="20" y="323"/>
                    </a:cubicBezTo>
                    <a:cubicBezTo>
                      <a:pt x="18" y="316"/>
                      <a:pt x="17" y="308"/>
                      <a:pt x="15" y="300"/>
                    </a:cubicBezTo>
                    <a:cubicBezTo>
                      <a:pt x="15" y="298"/>
                      <a:pt x="14" y="296"/>
                      <a:pt x="14" y="295"/>
                    </a:cubicBezTo>
                    <a:cubicBezTo>
                      <a:pt x="14" y="291"/>
                      <a:pt x="13" y="288"/>
                      <a:pt x="12" y="284"/>
                    </a:cubicBezTo>
                    <a:cubicBezTo>
                      <a:pt x="12" y="281"/>
                      <a:pt x="11" y="277"/>
                      <a:pt x="11" y="273"/>
                    </a:cubicBezTo>
                    <a:cubicBezTo>
                      <a:pt x="11" y="273"/>
                      <a:pt x="11" y="273"/>
                      <a:pt x="11" y="273"/>
                    </a:cubicBezTo>
                    <a:cubicBezTo>
                      <a:pt x="0" y="197"/>
                      <a:pt x="2" y="106"/>
                      <a:pt x="15" y="49"/>
                    </a:cubicBezTo>
                    <a:cubicBezTo>
                      <a:pt x="18" y="37"/>
                      <a:pt x="24" y="27"/>
                      <a:pt x="33" y="19"/>
                    </a:cubicBezTo>
                    <a:cubicBezTo>
                      <a:pt x="38" y="15"/>
                      <a:pt x="44" y="11"/>
                      <a:pt x="50" y="8"/>
                    </a:cubicBezTo>
                    <a:cubicBezTo>
                      <a:pt x="57" y="6"/>
                      <a:pt x="65" y="3"/>
                      <a:pt x="74" y="0"/>
                    </a:cubicBezTo>
                    <a:cubicBezTo>
                      <a:pt x="71" y="6"/>
                      <a:pt x="68" y="12"/>
                      <a:pt x="66" y="19"/>
                    </a:cubicBezTo>
                    <a:cubicBezTo>
                      <a:pt x="63" y="24"/>
                      <a:pt x="61" y="30"/>
                      <a:pt x="59" y="35"/>
                    </a:cubicBezTo>
                    <a:cubicBezTo>
                      <a:pt x="34" y="103"/>
                      <a:pt x="27" y="176"/>
                      <a:pt x="38" y="247"/>
                    </a:cubicBezTo>
                    <a:cubicBezTo>
                      <a:pt x="39" y="253"/>
                      <a:pt x="40" y="258"/>
                      <a:pt x="41" y="264"/>
                    </a:cubicBezTo>
                    <a:cubicBezTo>
                      <a:pt x="43" y="271"/>
                      <a:pt x="45" y="279"/>
                      <a:pt x="47" y="286"/>
                    </a:cubicBezTo>
                    <a:cubicBezTo>
                      <a:pt x="48" y="290"/>
                      <a:pt x="50" y="295"/>
                      <a:pt x="51" y="299"/>
                    </a:cubicBezTo>
                    <a:cubicBezTo>
                      <a:pt x="52" y="301"/>
                      <a:pt x="52" y="303"/>
                      <a:pt x="53" y="304"/>
                    </a:cubicBezTo>
                    <a:cubicBezTo>
                      <a:pt x="56" y="311"/>
                      <a:pt x="59" y="318"/>
                      <a:pt x="62" y="325"/>
                    </a:cubicBezTo>
                    <a:cubicBezTo>
                      <a:pt x="62" y="326"/>
                      <a:pt x="63" y="327"/>
                      <a:pt x="64" y="328"/>
                    </a:cubicBezTo>
                    <a:cubicBezTo>
                      <a:pt x="64" y="329"/>
                      <a:pt x="64" y="330"/>
                      <a:pt x="65" y="330"/>
                    </a:cubicBezTo>
                    <a:cubicBezTo>
                      <a:pt x="68" y="336"/>
                      <a:pt x="71" y="342"/>
                      <a:pt x="75" y="347"/>
                    </a:cubicBezTo>
                    <a:cubicBezTo>
                      <a:pt x="76" y="349"/>
                      <a:pt x="77" y="350"/>
                      <a:pt x="78" y="352"/>
                    </a:cubicBezTo>
                    <a:cubicBezTo>
                      <a:pt x="78" y="352"/>
                      <a:pt x="78" y="352"/>
                      <a:pt x="78" y="352"/>
                    </a:cubicBezTo>
                    <a:cubicBezTo>
                      <a:pt x="82" y="357"/>
                      <a:pt x="86" y="362"/>
                      <a:pt x="91" y="367"/>
                    </a:cubicBezTo>
                    <a:cubicBezTo>
                      <a:pt x="93" y="369"/>
                      <a:pt x="94" y="371"/>
                      <a:pt x="96" y="372"/>
                    </a:cubicBezTo>
                    <a:cubicBezTo>
                      <a:pt x="97" y="373"/>
                      <a:pt x="98" y="374"/>
                      <a:pt x="100" y="376"/>
                    </a:cubicBezTo>
                    <a:cubicBezTo>
                      <a:pt x="102" y="378"/>
                      <a:pt x="104" y="380"/>
                      <a:pt x="107" y="382"/>
                    </a:cubicBezTo>
                    <a:cubicBezTo>
                      <a:pt x="108" y="383"/>
                      <a:pt x="109" y="384"/>
                      <a:pt x="111" y="385"/>
                    </a:cubicBezTo>
                    <a:cubicBezTo>
                      <a:pt x="112" y="385"/>
                      <a:pt x="113" y="386"/>
                      <a:pt x="114" y="387"/>
                    </a:cubicBezTo>
                    <a:cubicBezTo>
                      <a:pt x="115" y="388"/>
                      <a:pt x="115" y="388"/>
                      <a:pt x="115" y="388"/>
                    </a:cubicBezTo>
                    <a:cubicBezTo>
                      <a:pt x="118" y="390"/>
                      <a:pt x="121" y="391"/>
                      <a:pt x="124" y="393"/>
                    </a:cubicBezTo>
                    <a:cubicBezTo>
                      <a:pt x="140" y="403"/>
                      <a:pt x="158" y="409"/>
                      <a:pt x="177" y="413"/>
                    </a:cubicBezTo>
                    <a:cubicBezTo>
                      <a:pt x="189" y="416"/>
                      <a:pt x="202" y="418"/>
                      <a:pt x="215" y="419"/>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6" name="Google Shape;1296;p24"/>
              <p:cNvSpPr/>
              <p:nvPr/>
            </p:nvSpPr>
            <p:spPr>
              <a:xfrm>
                <a:off x="7331897" y="523604"/>
                <a:ext cx="149930" cy="1352113"/>
              </a:xfrm>
              <a:custGeom>
                <a:avLst/>
                <a:gdLst/>
                <a:ahLst/>
                <a:cxnLst/>
                <a:rect l="l" t="t" r="r" b="b"/>
                <a:pathLst>
                  <a:path w="46" h="414" extrusionOk="0">
                    <a:moveTo>
                      <a:pt x="46" y="414"/>
                    </a:moveTo>
                    <a:cubicBezTo>
                      <a:pt x="41" y="413"/>
                      <a:pt x="37" y="412"/>
                      <a:pt x="33" y="411"/>
                    </a:cubicBezTo>
                    <a:cubicBezTo>
                      <a:pt x="32" y="405"/>
                      <a:pt x="30" y="399"/>
                      <a:pt x="29" y="393"/>
                    </a:cubicBezTo>
                    <a:cubicBezTo>
                      <a:pt x="27" y="386"/>
                      <a:pt x="25" y="379"/>
                      <a:pt x="24" y="372"/>
                    </a:cubicBezTo>
                    <a:cubicBezTo>
                      <a:pt x="20" y="356"/>
                      <a:pt x="17" y="340"/>
                      <a:pt x="15" y="323"/>
                    </a:cubicBezTo>
                    <a:cubicBezTo>
                      <a:pt x="8" y="282"/>
                      <a:pt x="4" y="241"/>
                      <a:pt x="2" y="199"/>
                    </a:cubicBezTo>
                    <a:cubicBezTo>
                      <a:pt x="0" y="142"/>
                      <a:pt x="4" y="87"/>
                      <a:pt x="10" y="30"/>
                    </a:cubicBezTo>
                    <a:cubicBezTo>
                      <a:pt x="10" y="29"/>
                      <a:pt x="10" y="27"/>
                      <a:pt x="11" y="25"/>
                    </a:cubicBezTo>
                    <a:cubicBezTo>
                      <a:pt x="11" y="22"/>
                      <a:pt x="6" y="0"/>
                      <a:pt x="16" y="4"/>
                    </a:cubicBezTo>
                    <a:cubicBezTo>
                      <a:pt x="17" y="5"/>
                      <a:pt x="17" y="9"/>
                      <a:pt x="17" y="14"/>
                    </a:cubicBezTo>
                    <a:cubicBezTo>
                      <a:pt x="16" y="25"/>
                      <a:pt x="13" y="41"/>
                      <a:pt x="12" y="45"/>
                    </a:cubicBezTo>
                    <a:cubicBezTo>
                      <a:pt x="10" y="73"/>
                      <a:pt x="8" y="101"/>
                      <a:pt x="8" y="129"/>
                    </a:cubicBezTo>
                    <a:cubicBezTo>
                      <a:pt x="7" y="185"/>
                      <a:pt x="11" y="242"/>
                      <a:pt x="20" y="298"/>
                    </a:cubicBezTo>
                    <a:cubicBezTo>
                      <a:pt x="23" y="314"/>
                      <a:pt x="26" y="330"/>
                      <a:pt x="29" y="347"/>
                    </a:cubicBezTo>
                    <a:cubicBezTo>
                      <a:pt x="31" y="358"/>
                      <a:pt x="34" y="370"/>
                      <a:pt x="37" y="381"/>
                    </a:cubicBezTo>
                    <a:cubicBezTo>
                      <a:pt x="40" y="392"/>
                      <a:pt x="42" y="403"/>
                      <a:pt x="46" y="414"/>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7" name="Google Shape;1297;p24"/>
              <p:cNvSpPr/>
              <p:nvPr/>
            </p:nvSpPr>
            <p:spPr>
              <a:xfrm>
                <a:off x="7265873" y="366798"/>
                <a:ext cx="1055007" cy="705630"/>
              </a:xfrm>
              <a:custGeom>
                <a:avLst/>
                <a:gdLst/>
                <a:ahLst/>
                <a:cxnLst/>
                <a:rect l="l" t="t" r="r" b="b"/>
                <a:pathLst>
                  <a:path w="323" h="216" extrusionOk="0">
                    <a:moveTo>
                      <a:pt x="0" y="57"/>
                    </a:moveTo>
                    <a:cubicBezTo>
                      <a:pt x="0" y="57"/>
                      <a:pt x="81" y="46"/>
                      <a:pt x="93" y="216"/>
                    </a:cubicBezTo>
                    <a:cubicBezTo>
                      <a:pt x="323" y="151"/>
                      <a:pt x="323" y="151"/>
                      <a:pt x="323" y="151"/>
                    </a:cubicBezTo>
                    <a:cubicBezTo>
                      <a:pt x="323" y="151"/>
                      <a:pt x="264" y="9"/>
                      <a:pt x="220" y="4"/>
                    </a:cubicBezTo>
                    <a:cubicBezTo>
                      <a:pt x="176" y="0"/>
                      <a:pt x="51" y="21"/>
                      <a:pt x="0" y="57"/>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8" name="Google Shape;1298;p24"/>
              <p:cNvSpPr/>
              <p:nvPr/>
            </p:nvSpPr>
            <p:spPr>
              <a:xfrm>
                <a:off x="7265885" y="366798"/>
                <a:ext cx="1055007" cy="705630"/>
              </a:xfrm>
              <a:custGeom>
                <a:avLst/>
                <a:gdLst/>
                <a:ahLst/>
                <a:cxnLst/>
                <a:rect l="l" t="t" r="r" b="b"/>
                <a:pathLst>
                  <a:path w="323" h="216" extrusionOk="0">
                    <a:moveTo>
                      <a:pt x="0" y="57"/>
                    </a:moveTo>
                    <a:cubicBezTo>
                      <a:pt x="0" y="57"/>
                      <a:pt x="81" y="46"/>
                      <a:pt x="93" y="216"/>
                    </a:cubicBezTo>
                    <a:cubicBezTo>
                      <a:pt x="323" y="151"/>
                      <a:pt x="323" y="151"/>
                      <a:pt x="323" y="151"/>
                    </a:cubicBezTo>
                    <a:cubicBezTo>
                      <a:pt x="323" y="151"/>
                      <a:pt x="264" y="9"/>
                      <a:pt x="220" y="4"/>
                    </a:cubicBezTo>
                    <a:cubicBezTo>
                      <a:pt x="176" y="0"/>
                      <a:pt x="51" y="21"/>
                      <a:pt x="0" y="57"/>
                    </a:cubicBezTo>
                  </a:path>
                </a:pathLst>
              </a:custGeom>
              <a:solidFill>
                <a:srgbClr val="F5EEFF">
                  <a:alpha val="182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9" name="Google Shape;1299;p24"/>
              <p:cNvSpPr/>
              <p:nvPr/>
            </p:nvSpPr>
            <p:spPr>
              <a:xfrm>
                <a:off x="7556103" y="1353029"/>
                <a:ext cx="872066" cy="503432"/>
              </a:xfrm>
              <a:custGeom>
                <a:avLst/>
                <a:gdLst/>
                <a:ahLst/>
                <a:cxnLst/>
                <a:rect l="l" t="t" r="r" b="b"/>
                <a:pathLst>
                  <a:path w="267" h="154" extrusionOk="0">
                    <a:moveTo>
                      <a:pt x="0" y="102"/>
                    </a:moveTo>
                    <a:cubicBezTo>
                      <a:pt x="0" y="117"/>
                      <a:pt x="2" y="134"/>
                      <a:pt x="13" y="144"/>
                    </a:cubicBezTo>
                    <a:cubicBezTo>
                      <a:pt x="23" y="153"/>
                      <a:pt x="39" y="154"/>
                      <a:pt x="52" y="154"/>
                    </a:cubicBezTo>
                    <a:cubicBezTo>
                      <a:pt x="116" y="154"/>
                      <a:pt x="179" y="136"/>
                      <a:pt x="232" y="102"/>
                    </a:cubicBezTo>
                    <a:cubicBezTo>
                      <a:pt x="246" y="93"/>
                      <a:pt x="260" y="82"/>
                      <a:pt x="267" y="67"/>
                    </a:cubicBezTo>
                    <a:cubicBezTo>
                      <a:pt x="236" y="68"/>
                      <a:pt x="204" y="69"/>
                      <a:pt x="172" y="64"/>
                    </a:cubicBezTo>
                    <a:cubicBezTo>
                      <a:pt x="154" y="61"/>
                      <a:pt x="137" y="56"/>
                      <a:pt x="120" y="49"/>
                    </a:cubicBezTo>
                    <a:cubicBezTo>
                      <a:pt x="103" y="41"/>
                      <a:pt x="90" y="30"/>
                      <a:pt x="75" y="17"/>
                    </a:cubicBezTo>
                    <a:cubicBezTo>
                      <a:pt x="65" y="9"/>
                      <a:pt x="50" y="0"/>
                      <a:pt x="36" y="6"/>
                    </a:cubicBezTo>
                    <a:cubicBezTo>
                      <a:pt x="24" y="12"/>
                      <a:pt x="18" y="26"/>
                      <a:pt x="13" y="37"/>
                    </a:cubicBezTo>
                    <a:cubicBezTo>
                      <a:pt x="5" y="58"/>
                      <a:pt x="0" y="80"/>
                      <a:pt x="0" y="102"/>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0" name="Google Shape;1300;p24"/>
              <p:cNvSpPr/>
              <p:nvPr/>
            </p:nvSpPr>
            <p:spPr>
              <a:xfrm>
                <a:off x="7608371" y="1176965"/>
                <a:ext cx="933964" cy="650610"/>
              </a:xfrm>
              <a:custGeom>
                <a:avLst/>
                <a:gdLst/>
                <a:ahLst/>
                <a:cxnLst/>
                <a:rect l="l" t="t" r="r" b="b"/>
                <a:pathLst>
                  <a:path w="286" h="199" extrusionOk="0">
                    <a:moveTo>
                      <a:pt x="262" y="15"/>
                    </a:moveTo>
                    <a:cubicBezTo>
                      <a:pt x="257" y="5"/>
                      <a:pt x="247" y="0"/>
                      <a:pt x="236" y="0"/>
                    </a:cubicBezTo>
                    <a:cubicBezTo>
                      <a:pt x="198" y="3"/>
                      <a:pt x="103" y="13"/>
                      <a:pt x="27" y="57"/>
                    </a:cubicBezTo>
                    <a:cubicBezTo>
                      <a:pt x="26" y="58"/>
                      <a:pt x="24" y="59"/>
                      <a:pt x="23" y="59"/>
                    </a:cubicBezTo>
                    <a:cubicBezTo>
                      <a:pt x="17" y="63"/>
                      <a:pt x="13" y="69"/>
                      <a:pt x="11" y="76"/>
                    </a:cubicBezTo>
                    <a:cubicBezTo>
                      <a:pt x="6" y="93"/>
                      <a:pt x="0" y="128"/>
                      <a:pt x="15" y="177"/>
                    </a:cubicBezTo>
                    <a:cubicBezTo>
                      <a:pt x="19" y="190"/>
                      <a:pt x="31" y="199"/>
                      <a:pt x="44" y="197"/>
                    </a:cubicBezTo>
                    <a:cubicBezTo>
                      <a:pt x="91" y="193"/>
                      <a:pt x="203" y="178"/>
                      <a:pt x="271" y="130"/>
                    </a:cubicBezTo>
                    <a:cubicBezTo>
                      <a:pt x="275" y="127"/>
                      <a:pt x="279" y="122"/>
                      <a:pt x="281" y="117"/>
                    </a:cubicBezTo>
                    <a:cubicBezTo>
                      <a:pt x="281" y="115"/>
                      <a:pt x="282" y="114"/>
                      <a:pt x="282" y="112"/>
                    </a:cubicBezTo>
                    <a:cubicBezTo>
                      <a:pt x="285" y="94"/>
                      <a:pt x="286" y="59"/>
                      <a:pt x="262" y="15"/>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1" name="Google Shape;1301;p24"/>
              <p:cNvSpPr/>
              <p:nvPr/>
            </p:nvSpPr>
            <p:spPr>
              <a:xfrm>
                <a:off x="7608371" y="1362657"/>
                <a:ext cx="917457" cy="464918"/>
              </a:xfrm>
              <a:custGeom>
                <a:avLst/>
                <a:gdLst/>
                <a:ahLst/>
                <a:cxnLst/>
                <a:rect l="l" t="t" r="r" b="b"/>
                <a:pathLst>
                  <a:path w="281" h="142" extrusionOk="0">
                    <a:moveTo>
                      <a:pt x="281" y="60"/>
                    </a:moveTo>
                    <a:cubicBezTo>
                      <a:pt x="279" y="65"/>
                      <a:pt x="275" y="70"/>
                      <a:pt x="271" y="73"/>
                    </a:cubicBezTo>
                    <a:cubicBezTo>
                      <a:pt x="203" y="121"/>
                      <a:pt x="91" y="136"/>
                      <a:pt x="44" y="140"/>
                    </a:cubicBezTo>
                    <a:cubicBezTo>
                      <a:pt x="31" y="142"/>
                      <a:pt x="19" y="133"/>
                      <a:pt x="15" y="120"/>
                    </a:cubicBezTo>
                    <a:cubicBezTo>
                      <a:pt x="0" y="71"/>
                      <a:pt x="6" y="36"/>
                      <a:pt x="11" y="19"/>
                    </a:cubicBezTo>
                    <a:cubicBezTo>
                      <a:pt x="13" y="12"/>
                      <a:pt x="17" y="6"/>
                      <a:pt x="23" y="2"/>
                    </a:cubicBezTo>
                    <a:cubicBezTo>
                      <a:pt x="24" y="2"/>
                      <a:pt x="26" y="1"/>
                      <a:pt x="27" y="0"/>
                    </a:cubicBezTo>
                    <a:cubicBezTo>
                      <a:pt x="27" y="1"/>
                      <a:pt x="27" y="1"/>
                      <a:pt x="27" y="2"/>
                    </a:cubicBezTo>
                    <a:cubicBezTo>
                      <a:pt x="22" y="18"/>
                      <a:pt x="16" y="54"/>
                      <a:pt x="31" y="103"/>
                    </a:cubicBezTo>
                    <a:cubicBezTo>
                      <a:pt x="34" y="116"/>
                      <a:pt x="47" y="125"/>
                      <a:pt x="60" y="123"/>
                    </a:cubicBezTo>
                    <a:cubicBezTo>
                      <a:pt x="106" y="119"/>
                      <a:pt x="212" y="105"/>
                      <a:pt x="281" y="60"/>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2" name="Google Shape;1302;p24"/>
              <p:cNvSpPr/>
              <p:nvPr/>
            </p:nvSpPr>
            <p:spPr>
              <a:xfrm>
                <a:off x="7618000" y="1110941"/>
                <a:ext cx="895450" cy="418151"/>
              </a:xfrm>
              <a:custGeom>
                <a:avLst/>
                <a:gdLst/>
                <a:ahLst/>
                <a:cxnLst/>
                <a:rect l="l" t="t" r="r" b="b"/>
                <a:pathLst>
                  <a:path w="274" h="128" extrusionOk="0">
                    <a:moveTo>
                      <a:pt x="274" y="56"/>
                    </a:moveTo>
                    <a:cubicBezTo>
                      <a:pt x="269" y="28"/>
                      <a:pt x="254" y="20"/>
                      <a:pt x="254" y="20"/>
                    </a:cubicBezTo>
                    <a:cubicBezTo>
                      <a:pt x="171" y="0"/>
                      <a:pt x="70" y="43"/>
                      <a:pt x="25" y="70"/>
                    </a:cubicBezTo>
                    <a:cubicBezTo>
                      <a:pt x="17" y="75"/>
                      <a:pt x="10" y="80"/>
                      <a:pt x="6" y="83"/>
                    </a:cubicBezTo>
                    <a:cubicBezTo>
                      <a:pt x="0" y="126"/>
                      <a:pt x="0" y="126"/>
                      <a:pt x="0" y="126"/>
                    </a:cubicBezTo>
                    <a:cubicBezTo>
                      <a:pt x="59" y="128"/>
                      <a:pt x="274" y="57"/>
                      <a:pt x="274" y="57"/>
                    </a:cubicBezTo>
                    <a:cubicBezTo>
                      <a:pt x="274" y="56"/>
                      <a:pt x="274" y="56"/>
                      <a:pt x="274" y="56"/>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3" name="Google Shape;1303;p24"/>
              <p:cNvSpPr/>
              <p:nvPr/>
            </p:nvSpPr>
            <p:spPr>
              <a:xfrm>
                <a:off x="8408911" y="1346151"/>
                <a:ext cx="90783" cy="235210"/>
              </a:xfrm>
              <a:custGeom>
                <a:avLst/>
                <a:gdLst/>
                <a:ahLst/>
                <a:cxnLst/>
                <a:rect l="l" t="t" r="r" b="b"/>
                <a:pathLst>
                  <a:path w="28" h="72" extrusionOk="0">
                    <a:moveTo>
                      <a:pt x="16" y="0"/>
                    </a:moveTo>
                    <a:cubicBezTo>
                      <a:pt x="10" y="0"/>
                      <a:pt x="4" y="5"/>
                      <a:pt x="2" y="10"/>
                    </a:cubicBezTo>
                    <a:cubicBezTo>
                      <a:pt x="0" y="16"/>
                      <a:pt x="3" y="22"/>
                      <a:pt x="5" y="27"/>
                    </a:cubicBezTo>
                    <a:cubicBezTo>
                      <a:pt x="10" y="42"/>
                      <a:pt x="9" y="58"/>
                      <a:pt x="4" y="72"/>
                    </a:cubicBezTo>
                    <a:cubicBezTo>
                      <a:pt x="17" y="68"/>
                      <a:pt x="24" y="54"/>
                      <a:pt x="26" y="40"/>
                    </a:cubicBezTo>
                    <a:cubicBezTo>
                      <a:pt x="27" y="31"/>
                      <a:pt x="28" y="12"/>
                      <a:pt x="22" y="4"/>
                    </a:cubicBezTo>
                    <a:cubicBezTo>
                      <a:pt x="21" y="1"/>
                      <a:pt x="18" y="0"/>
                      <a:pt x="16" y="0"/>
                    </a:cubicBezTo>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4" name="Google Shape;1304;p24"/>
              <p:cNvSpPr/>
              <p:nvPr/>
            </p:nvSpPr>
            <p:spPr>
              <a:xfrm>
                <a:off x="8238349" y="1183842"/>
                <a:ext cx="218705" cy="74277"/>
              </a:xfrm>
              <a:custGeom>
                <a:avLst/>
                <a:gdLst/>
                <a:ahLst/>
                <a:cxnLst/>
                <a:rect l="l" t="t" r="r" b="b"/>
                <a:pathLst>
                  <a:path w="67" h="23" extrusionOk="0">
                    <a:moveTo>
                      <a:pt x="30" y="0"/>
                    </a:moveTo>
                    <a:cubicBezTo>
                      <a:pt x="19" y="0"/>
                      <a:pt x="9" y="3"/>
                      <a:pt x="0" y="8"/>
                    </a:cubicBezTo>
                    <a:cubicBezTo>
                      <a:pt x="10" y="8"/>
                      <a:pt x="19" y="8"/>
                      <a:pt x="29" y="10"/>
                    </a:cubicBezTo>
                    <a:cubicBezTo>
                      <a:pt x="38" y="12"/>
                      <a:pt x="48" y="15"/>
                      <a:pt x="55" y="21"/>
                    </a:cubicBezTo>
                    <a:cubicBezTo>
                      <a:pt x="57" y="23"/>
                      <a:pt x="59" y="23"/>
                      <a:pt x="60" y="23"/>
                    </a:cubicBezTo>
                    <a:cubicBezTo>
                      <a:pt x="64" y="23"/>
                      <a:pt x="67" y="19"/>
                      <a:pt x="65" y="14"/>
                    </a:cubicBezTo>
                    <a:cubicBezTo>
                      <a:pt x="63" y="8"/>
                      <a:pt x="56" y="5"/>
                      <a:pt x="50" y="4"/>
                    </a:cubicBezTo>
                    <a:cubicBezTo>
                      <a:pt x="44" y="1"/>
                      <a:pt x="37" y="0"/>
                      <a:pt x="30" y="0"/>
                    </a:cubicBezTo>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5" name="Google Shape;1305;p24"/>
              <p:cNvSpPr/>
              <p:nvPr/>
            </p:nvSpPr>
            <p:spPr>
              <a:xfrm>
                <a:off x="7791313" y="412189"/>
                <a:ext cx="4127" cy="0"/>
              </a:xfrm>
              <a:custGeom>
                <a:avLst/>
                <a:gdLst/>
                <a:ahLst/>
                <a:cxnLst/>
                <a:rect l="l" t="t" r="r" b="b"/>
                <a:pathLst>
                  <a:path w="1" h="120000" extrusionOk="0">
                    <a:moveTo>
                      <a:pt x="1" y="0"/>
                    </a:moveTo>
                    <a:cubicBezTo>
                      <a:pt x="0" y="0"/>
                      <a:pt x="0" y="0"/>
                      <a:pt x="0" y="0"/>
                    </a:cubicBezTo>
                    <a:cubicBezTo>
                      <a:pt x="0" y="0"/>
                      <a:pt x="1" y="0"/>
                      <a:pt x="1" y="0"/>
                    </a:cubicBezTo>
                    <a:cubicBezTo>
                      <a:pt x="1" y="0"/>
                      <a:pt x="1" y="0"/>
                      <a:pt x="1" y="0"/>
                    </a:cubicBezTo>
                  </a:path>
                </a:pathLst>
              </a:custGeom>
              <a:solidFill>
                <a:srgbClr val="98743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6" name="Google Shape;1306;p24"/>
              <p:cNvSpPr/>
              <p:nvPr/>
            </p:nvSpPr>
            <p:spPr>
              <a:xfrm>
                <a:off x="7617988" y="1110941"/>
                <a:ext cx="895450" cy="418151"/>
              </a:xfrm>
              <a:custGeom>
                <a:avLst/>
                <a:gdLst/>
                <a:ahLst/>
                <a:cxnLst/>
                <a:rect l="l" t="t" r="r" b="b"/>
                <a:pathLst>
                  <a:path w="274" h="128" extrusionOk="0">
                    <a:moveTo>
                      <a:pt x="274" y="56"/>
                    </a:moveTo>
                    <a:cubicBezTo>
                      <a:pt x="269" y="28"/>
                      <a:pt x="254" y="20"/>
                      <a:pt x="254" y="20"/>
                    </a:cubicBezTo>
                    <a:cubicBezTo>
                      <a:pt x="171" y="0"/>
                      <a:pt x="70" y="43"/>
                      <a:pt x="25" y="70"/>
                    </a:cubicBezTo>
                    <a:cubicBezTo>
                      <a:pt x="17" y="75"/>
                      <a:pt x="10" y="80"/>
                      <a:pt x="6" y="83"/>
                    </a:cubicBezTo>
                    <a:cubicBezTo>
                      <a:pt x="0" y="126"/>
                      <a:pt x="0" y="126"/>
                      <a:pt x="0" y="126"/>
                    </a:cubicBezTo>
                    <a:cubicBezTo>
                      <a:pt x="59" y="128"/>
                      <a:pt x="274" y="57"/>
                      <a:pt x="274" y="57"/>
                    </a:cubicBezTo>
                    <a:cubicBezTo>
                      <a:pt x="274" y="56"/>
                      <a:pt x="274" y="56"/>
                      <a:pt x="274" y="56"/>
                    </a:cubicBezTo>
                  </a:path>
                </a:pathLst>
              </a:custGeom>
              <a:solidFill>
                <a:srgbClr val="F5EEFF">
                  <a:alpha val="182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latin typeface="Calibri"/>
                    <a:ea typeface="Calibri"/>
                    <a:cs typeface="Calibri"/>
                    <a:sym typeface="Calibri"/>
                  </a:rPr>
                  <a:t> </a:t>
                </a:r>
                <a:endParaRPr sz="1800">
                  <a:solidFill>
                    <a:srgbClr val="000000"/>
                  </a:solidFill>
                  <a:latin typeface="Calibri"/>
                  <a:ea typeface="Calibri"/>
                  <a:cs typeface="Calibri"/>
                  <a:sym typeface="Calibri"/>
                </a:endParaRPr>
              </a:p>
            </p:txBody>
          </p:sp>
          <p:sp>
            <p:nvSpPr>
              <p:cNvPr id="1307" name="Google Shape;1307;p24"/>
              <p:cNvSpPr/>
              <p:nvPr/>
            </p:nvSpPr>
            <p:spPr>
              <a:xfrm>
                <a:off x="7618000" y="1293882"/>
                <a:ext cx="895450" cy="235210"/>
              </a:xfrm>
              <a:custGeom>
                <a:avLst/>
                <a:gdLst/>
                <a:ahLst/>
                <a:cxnLst/>
                <a:rect l="l" t="t" r="r" b="b"/>
                <a:pathLst>
                  <a:path w="274" h="72" extrusionOk="0">
                    <a:moveTo>
                      <a:pt x="50" y="42"/>
                    </a:moveTo>
                    <a:cubicBezTo>
                      <a:pt x="39" y="42"/>
                      <a:pt x="24" y="37"/>
                      <a:pt x="24" y="24"/>
                    </a:cubicBezTo>
                    <a:cubicBezTo>
                      <a:pt x="24" y="21"/>
                      <a:pt x="24" y="18"/>
                      <a:pt x="25" y="14"/>
                    </a:cubicBezTo>
                    <a:cubicBezTo>
                      <a:pt x="17" y="19"/>
                      <a:pt x="10" y="24"/>
                      <a:pt x="6" y="27"/>
                    </a:cubicBezTo>
                    <a:cubicBezTo>
                      <a:pt x="0" y="70"/>
                      <a:pt x="0" y="70"/>
                      <a:pt x="0" y="70"/>
                    </a:cubicBezTo>
                    <a:cubicBezTo>
                      <a:pt x="59" y="72"/>
                      <a:pt x="274" y="1"/>
                      <a:pt x="274" y="1"/>
                    </a:cubicBezTo>
                    <a:cubicBezTo>
                      <a:pt x="274" y="0"/>
                      <a:pt x="274" y="0"/>
                      <a:pt x="274" y="0"/>
                    </a:cubicBezTo>
                    <a:cubicBezTo>
                      <a:pt x="200" y="19"/>
                      <a:pt x="126" y="36"/>
                      <a:pt x="50" y="42"/>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8" name="Google Shape;1308;p24"/>
              <p:cNvSpPr/>
              <p:nvPr/>
            </p:nvSpPr>
            <p:spPr>
              <a:xfrm>
                <a:off x="7370411" y="442450"/>
                <a:ext cx="544697" cy="865187"/>
              </a:xfrm>
              <a:custGeom>
                <a:avLst/>
                <a:gdLst/>
                <a:ahLst/>
                <a:cxnLst/>
                <a:rect l="l" t="t" r="r" b="b"/>
                <a:pathLst>
                  <a:path w="167" h="265" extrusionOk="0">
                    <a:moveTo>
                      <a:pt x="167" y="238"/>
                    </a:moveTo>
                    <a:cubicBezTo>
                      <a:pt x="167" y="240"/>
                      <a:pt x="167" y="241"/>
                      <a:pt x="167" y="241"/>
                    </a:cubicBezTo>
                    <a:cubicBezTo>
                      <a:pt x="152" y="265"/>
                      <a:pt x="152" y="265"/>
                      <a:pt x="152" y="265"/>
                    </a:cubicBezTo>
                    <a:cubicBezTo>
                      <a:pt x="128" y="249"/>
                      <a:pt x="128" y="249"/>
                      <a:pt x="128" y="249"/>
                    </a:cubicBezTo>
                    <a:cubicBezTo>
                      <a:pt x="101" y="42"/>
                      <a:pt x="0" y="14"/>
                      <a:pt x="0" y="14"/>
                    </a:cubicBezTo>
                    <a:cubicBezTo>
                      <a:pt x="12" y="9"/>
                      <a:pt x="12" y="9"/>
                      <a:pt x="12" y="9"/>
                    </a:cubicBezTo>
                    <a:cubicBezTo>
                      <a:pt x="34" y="0"/>
                      <a:pt x="34" y="0"/>
                      <a:pt x="34" y="0"/>
                    </a:cubicBezTo>
                    <a:cubicBezTo>
                      <a:pt x="166" y="43"/>
                      <a:pt x="167" y="212"/>
                      <a:pt x="167" y="238"/>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9" name="Google Shape;1309;p24"/>
              <p:cNvSpPr/>
              <p:nvPr/>
            </p:nvSpPr>
            <p:spPr>
              <a:xfrm>
                <a:off x="7748672" y="350292"/>
                <a:ext cx="532318" cy="888570"/>
              </a:xfrm>
              <a:custGeom>
                <a:avLst/>
                <a:gdLst/>
                <a:ahLst/>
                <a:cxnLst/>
                <a:rect l="l" t="t" r="r" b="b"/>
                <a:pathLst>
                  <a:path w="163" h="272" extrusionOk="0">
                    <a:moveTo>
                      <a:pt x="151" y="246"/>
                    </a:moveTo>
                    <a:cubicBezTo>
                      <a:pt x="150" y="248"/>
                      <a:pt x="150" y="249"/>
                      <a:pt x="150" y="249"/>
                    </a:cubicBezTo>
                    <a:cubicBezTo>
                      <a:pt x="134" y="272"/>
                      <a:pt x="134" y="272"/>
                      <a:pt x="134" y="272"/>
                    </a:cubicBezTo>
                    <a:cubicBezTo>
                      <a:pt x="111" y="255"/>
                      <a:pt x="111" y="255"/>
                      <a:pt x="111" y="255"/>
                    </a:cubicBezTo>
                    <a:cubicBezTo>
                      <a:pt x="98" y="46"/>
                      <a:pt x="0" y="11"/>
                      <a:pt x="0" y="11"/>
                    </a:cubicBezTo>
                    <a:cubicBezTo>
                      <a:pt x="11" y="7"/>
                      <a:pt x="11" y="7"/>
                      <a:pt x="11" y="7"/>
                    </a:cubicBezTo>
                    <a:cubicBezTo>
                      <a:pt x="34" y="0"/>
                      <a:pt x="34" y="0"/>
                      <a:pt x="34" y="0"/>
                    </a:cubicBezTo>
                    <a:cubicBezTo>
                      <a:pt x="163" y="51"/>
                      <a:pt x="153" y="220"/>
                      <a:pt x="151" y="246"/>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0" name="Google Shape;1310;p24"/>
              <p:cNvSpPr/>
              <p:nvPr/>
            </p:nvSpPr>
            <p:spPr>
              <a:xfrm>
                <a:off x="7367811" y="442450"/>
                <a:ext cx="544697" cy="865187"/>
              </a:xfrm>
              <a:custGeom>
                <a:avLst/>
                <a:gdLst/>
                <a:ahLst/>
                <a:cxnLst/>
                <a:rect l="l" t="t" r="r" b="b"/>
                <a:pathLst>
                  <a:path w="167" h="265" extrusionOk="0">
                    <a:moveTo>
                      <a:pt x="167" y="238"/>
                    </a:moveTo>
                    <a:cubicBezTo>
                      <a:pt x="167" y="240"/>
                      <a:pt x="167" y="241"/>
                      <a:pt x="167" y="241"/>
                    </a:cubicBezTo>
                    <a:cubicBezTo>
                      <a:pt x="152" y="265"/>
                      <a:pt x="152" y="265"/>
                      <a:pt x="152" y="265"/>
                    </a:cubicBezTo>
                    <a:cubicBezTo>
                      <a:pt x="128" y="249"/>
                      <a:pt x="128" y="249"/>
                      <a:pt x="128" y="249"/>
                    </a:cubicBezTo>
                    <a:cubicBezTo>
                      <a:pt x="101" y="42"/>
                      <a:pt x="0" y="14"/>
                      <a:pt x="0" y="14"/>
                    </a:cubicBezTo>
                    <a:cubicBezTo>
                      <a:pt x="12" y="9"/>
                      <a:pt x="12" y="9"/>
                      <a:pt x="12" y="9"/>
                    </a:cubicBezTo>
                    <a:cubicBezTo>
                      <a:pt x="34" y="0"/>
                      <a:pt x="34" y="0"/>
                      <a:pt x="34" y="0"/>
                    </a:cubicBezTo>
                    <a:cubicBezTo>
                      <a:pt x="166" y="43"/>
                      <a:pt x="167" y="212"/>
                      <a:pt x="167" y="238"/>
                    </a:cubicBezTo>
                    <a:close/>
                  </a:path>
                </a:pathLst>
              </a:custGeom>
              <a:solidFill>
                <a:srgbClr val="321A53">
                  <a:alpha val="3711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1" name="Google Shape;1311;p24"/>
              <p:cNvSpPr/>
              <p:nvPr/>
            </p:nvSpPr>
            <p:spPr>
              <a:xfrm>
                <a:off x="7746072" y="350292"/>
                <a:ext cx="532318" cy="888570"/>
              </a:xfrm>
              <a:custGeom>
                <a:avLst/>
                <a:gdLst/>
                <a:ahLst/>
                <a:cxnLst/>
                <a:rect l="l" t="t" r="r" b="b"/>
                <a:pathLst>
                  <a:path w="163" h="272" extrusionOk="0">
                    <a:moveTo>
                      <a:pt x="151" y="246"/>
                    </a:moveTo>
                    <a:cubicBezTo>
                      <a:pt x="150" y="248"/>
                      <a:pt x="150" y="249"/>
                      <a:pt x="150" y="249"/>
                    </a:cubicBezTo>
                    <a:cubicBezTo>
                      <a:pt x="134" y="272"/>
                      <a:pt x="134" y="272"/>
                      <a:pt x="134" y="272"/>
                    </a:cubicBezTo>
                    <a:cubicBezTo>
                      <a:pt x="111" y="255"/>
                      <a:pt x="111" y="255"/>
                      <a:pt x="111" y="255"/>
                    </a:cubicBezTo>
                    <a:cubicBezTo>
                      <a:pt x="98" y="46"/>
                      <a:pt x="0" y="11"/>
                      <a:pt x="0" y="11"/>
                    </a:cubicBezTo>
                    <a:cubicBezTo>
                      <a:pt x="11" y="7"/>
                      <a:pt x="11" y="7"/>
                      <a:pt x="11" y="7"/>
                    </a:cubicBezTo>
                    <a:cubicBezTo>
                      <a:pt x="34" y="0"/>
                      <a:pt x="34" y="0"/>
                      <a:pt x="34" y="0"/>
                    </a:cubicBezTo>
                    <a:cubicBezTo>
                      <a:pt x="163" y="51"/>
                      <a:pt x="153" y="220"/>
                      <a:pt x="151" y="246"/>
                    </a:cubicBezTo>
                  </a:path>
                </a:pathLst>
              </a:custGeom>
              <a:solidFill>
                <a:srgbClr val="321A53">
                  <a:alpha val="3711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2" name="Google Shape;1312;p24"/>
              <p:cNvSpPr/>
              <p:nvPr/>
            </p:nvSpPr>
            <p:spPr>
              <a:xfrm>
                <a:off x="7408925" y="442450"/>
                <a:ext cx="506183" cy="836301"/>
              </a:xfrm>
              <a:custGeom>
                <a:avLst/>
                <a:gdLst/>
                <a:ahLst/>
                <a:cxnLst/>
                <a:rect l="l" t="t" r="r" b="b"/>
                <a:pathLst>
                  <a:path w="155" h="256" extrusionOk="0">
                    <a:moveTo>
                      <a:pt x="155" y="238"/>
                    </a:moveTo>
                    <a:cubicBezTo>
                      <a:pt x="143" y="256"/>
                      <a:pt x="143" y="256"/>
                      <a:pt x="143" y="256"/>
                    </a:cubicBezTo>
                    <a:cubicBezTo>
                      <a:pt x="119" y="241"/>
                      <a:pt x="119" y="241"/>
                      <a:pt x="119" y="241"/>
                    </a:cubicBezTo>
                    <a:cubicBezTo>
                      <a:pt x="97" y="70"/>
                      <a:pt x="25" y="21"/>
                      <a:pt x="0" y="9"/>
                    </a:cubicBezTo>
                    <a:cubicBezTo>
                      <a:pt x="22" y="0"/>
                      <a:pt x="22" y="0"/>
                      <a:pt x="22" y="0"/>
                    </a:cubicBezTo>
                    <a:cubicBezTo>
                      <a:pt x="154" y="43"/>
                      <a:pt x="155" y="212"/>
                      <a:pt x="155" y="238"/>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3" name="Google Shape;1313;p24"/>
              <p:cNvSpPr/>
              <p:nvPr/>
            </p:nvSpPr>
            <p:spPr>
              <a:xfrm>
                <a:off x="7784435" y="350292"/>
                <a:ext cx="496555" cy="862437"/>
              </a:xfrm>
              <a:custGeom>
                <a:avLst/>
                <a:gdLst/>
                <a:ahLst/>
                <a:cxnLst/>
                <a:rect l="l" t="t" r="r" b="b"/>
                <a:pathLst>
                  <a:path w="152" h="264" extrusionOk="0">
                    <a:moveTo>
                      <a:pt x="140" y="246"/>
                    </a:moveTo>
                    <a:cubicBezTo>
                      <a:pt x="127" y="264"/>
                      <a:pt x="127" y="264"/>
                      <a:pt x="127" y="264"/>
                    </a:cubicBezTo>
                    <a:cubicBezTo>
                      <a:pt x="104" y="247"/>
                      <a:pt x="104" y="247"/>
                      <a:pt x="104" y="247"/>
                    </a:cubicBezTo>
                    <a:cubicBezTo>
                      <a:pt x="93" y="75"/>
                      <a:pt x="24" y="21"/>
                      <a:pt x="0" y="7"/>
                    </a:cubicBezTo>
                    <a:cubicBezTo>
                      <a:pt x="23" y="0"/>
                      <a:pt x="23" y="0"/>
                      <a:pt x="23" y="0"/>
                    </a:cubicBezTo>
                    <a:cubicBezTo>
                      <a:pt x="152" y="51"/>
                      <a:pt x="142" y="220"/>
                      <a:pt x="140" y="246"/>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4" name="Google Shape;1314;p24"/>
              <p:cNvSpPr/>
              <p:nvPr/>
            </p:nvSpPr>
            <p:spPr>
              <a:xfrm>
                <a:off x="7736293" y="967890"/>
                <a:ext cx="192570" cy="221455"/>
              </a:xfrm>
              <a:custGeom>
                <a:avLst/>
                <a:gdLst/>
                <a:ahLst/>
                <a:cxnLst/>
                <a:rect l="l" t="t" r="r" b="b"/>
                <a:pathLst>
                  <a:path w="59" h="68" extrusionOk="0">
                    <a:moveTo>
                      <a:pt x="53" y="3"/>
                    </a:moveTo>
                    <a:cubicBezTo>
                      <a:pt x="53" y="2"/>
                      <a:pt x="52" y="1"/>
                      <a:pt x="51" y="0"/>
                    </a:cubicBezTo>
                    <a:cubicBezTo>
                      <a:pt x="50" y="0"/>
                      <a:pt x="49" y="0"/>
                      <a:pt x="48" y="0"/>
                    </a:cubicBezTo>
                    <a:cubicBezTo>
                      <a:pt x="3" y="13"/>
                      <a:pt x="3" y="13"/>
                      <a:pt x="3" y="13"/>
                    </a:cubicBezTo>
                    <a:cubicBezTo>
                      <a:pt x="1" y="13"/>
                      <a:pt x="0" y="15"/>
                      <a:pt x="0" y="17"/>
                    </a:cubicBezTo>
                    <a:cubicBezTo>
                      <a:pt x="8" y="65"/>
                      <a:pt x="8" y="65"/>
                      <a:pt x="8" y="65"/>
                    </a:cubicBezTo>
                    <a:cubicBezTo>
                      <a:pt x="8" y="66"/>
                      <a:pt x="9" y="67"/>
                      <a:pt x="10" y="68"/>
                    </a:cubicBezTo>
                    <a:cubicBezTo>
                      <a:pt x="11" y="68"/>
                      <a:pt x="11" y="68"/>
                      <a:pt x="12" y="68"/>
                    </a:cubicBezTo>
                    <a:cubicBezTo>
                      <a:pt x="13" y="68"/>
                      <a:pt x="13" y="68"/>
                      <a:pt x="13" y="68"/>
                    </a:cubicBezTo>
                    <a:cubicBezTo>
                      <a:pt x="56" y="59"/>
                      <a:pt x="56" y="59"/>
                      <a:pt x="56" y="59"/>
                    </a:cubicBezTo>
                    <a:cubicBezTo>
                      <a:pt x="58" y="58"/>
                      <a:pt x="59" y="56"/>
                      <a:pt x="59" y="54"/>
                    </a:cubicBezTo>
                    <a:lnTo>
                      <a:pt x="53" y="3"/>
                    </a:lnTo>
                    <a:close/>
                    <a:moveTo>
                      <a:pt x="37" y="55"/>
                    </a:moveTo>
                    <a:cubicBezTo>
                      <a:pt x="38" y="50"/>
                      <a:pt x="37" y="44"/>
                      <a:pt x="36" y="39"/>
                    </a:cubicBezTo>
                    <a:cubicBezTo>
                      <a:pt x="35" y="34"/>
                      <a:pt x="29" y="34"/>
                      <a:pt x="28" y="40"/>
                    </a:cubicBezTo>
                    <a:cubicBezTo>
                      <a:pt x="28" y="45"/>
                      <a:pt x="30" y="51"/>
                      <a:pt x="31" y="56"/>
                    </a:cubicBezTo>
                    <a:cubicBezTo>
                      <a:pt x="15" y="60"/>
                      <a:pt x="15" y="60"/>
                      <a:pt x="15" y="60"/>
                    </a:cubicBezTo>
                    <a:cubicBezTo>
                      <a:pt x="8" y="19"/>
                      <a:pt x="8" y="19"/>
                      <a:pt x="8" y="19"/>
                    </a:cubicBezTo>
                    <a:cubicBezTo>
                      <a:pt x="46" y="9"/>
                      <a:pt x="46" y="9"/>
                      <a:pt x="46" y="9"/>
                    </a:cubicBezTo>
                    <a:cubicBezTo>
                      <a:pt x="51" y="52"/>
                      <a:pt x="51" y="52"/>
                      <a:pt x="51" y="52"/>
                    </a:cubicBezTo>
                    <a:lnTo>
                      <a:pt x="37" y="5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5" name="Google Shape;1315;p24"/>
              <p:cNvSpPr/>
              <p:nvPr/>
            </p:nvSpPr>
            <p:spPr>
              <a:xfrm>
                <a:off x="8065037" y="875731"/>
                <a:ext cx="196697" cy="225581"/>
              </a:xfrm>
              <a:custGeom>
                <a:avLst/>
                <a:gdLst/>
                <a:ahLst/>
                <a:cxnLst/>
                <a:rect l="l" t="t" r="r" b="b"/>
                <a:pathLst>
                  <a:path w="60" h="69" extrusionOk="0">
                    <a:moveTo>
                      <a:pt x="54" y="4"/>
                    </a:moveTo>
                    <a:cubicBezTo>
                      <a:pt x="53" y="3"/>
                      <a:pt x="53" y="2"/>
                      <a:pt x="52" y="1"/>
                    </a:cubicBezTo>
                    <a:cubicBezTo>
                      <a:pt x="51" y="1"/>
                      <a:pt x="50" y="0"/>
                      <a:pt x="49" y="1"/>
                    </a:cubicBezTo>
                    <a:cubicBezTo>
                      <a:pt x="3" y="14"/>
                      <a:pt x="3" y="14"/>
                      <a:pt x="3" y="14"/>
                    </a:cubicBezTo>
                    <a:cubicBezTo>
                      <a:pt x="1" y="14"/>
                      <a:pt x="0" y="16"/>
                      <a:pt x="0" y="18"/>
                    </a:cubicBezTo>
                    <a:cubicBezTo>
                      <a:pt x="9" y="66"/>
                      <a:pt x="9" y="66"/>
                      <a:pt x="9" y="66"/>
                    </a:cubicBezTo>
                    <a:cubicBezTo>
                      <a:pt x="9" y="67"/>
                      <a:pt x="10" y="68"/>
                      <a:pt x="10" y="69"/>
                    </a:cubicBezTo>
                    <a:cubicBezTo>
                      <a:pt x="11" y="69"/>
                      <a:pt x="12" y="69"/>
                      <a:pt x="13" y="69"/>
                    </a:cubicBezTo>
                    <a:cubicBezTo>
                      <a:pt x="13" y="69"/>
                      <a:pt x="13" y="69"/>
                      <a:pt x="13" y="69"/>
                    </a:cubicBezTo>
                    <a:cubicBezTo>
                      <a:pt x="56" y="60"/>
                      <a:pt x="56" y="60"/>
                      <a:pt x="56" y="60"/>
                    </a:cubicBezTo>
                    <a:cubicBezTo>
                      <a:pt x="58" y="59"/>
                      <a:pt x="60" y="57"/>
                      <a:pt x="59" y="55"/>
                    </a:cubicBezTo>
                    <a:lnTo>
                      <a:pt x="54" y="4"/>
                    </a:lnTo>
                    <a:close/>
                    <a:moveTo>
                      <a:pt x="38" y="56"/>
                    </a:moveTo>
                    <a:cubicBezTo>
                      <a:pt x="39" y="50"/>
                      <a:pt x="39" y="44"/>
                      <a:pt x="37" y="39"/>
                    </a:cubicBezTo>
                    <a:cubicBezTo>
                      <a:pt x="36" y="33"/>
                      <a:pt x="30" y="34"/>
                      <a:pt x="30" y="39"/>
                    </a:cubicBezTo>
                    <a:cubicBezTo>
                      <a:pt x="29" y="45"/>
                      <a:pt x="31" y="51"/>
                      <a:pt x="33" y="56"/>
                    </a:cubicBezTo>
                    <a:cubicBezTo>
                      <a:pt x="33" y="57"/>
                      <a:pt x="33" y="57"/>
                      <a:pt x="33" y="57"/>
                    </a:cubicBezTo>
                    <a:cubicBezTo>
                      <a:pt x="16" y="61"/>
                      <a:pt x="16" y="61"/>
                      <a:pt x="16" y="61"/>
                    </a:cubicBezTo>
                    <a:cubicBezTo>
                      <a:pt x="9" y="20"/>
                      <a:pt x="9" y="20"/>
                      <a:pt x="9" y="20"/>
                    </a:cubicBezTo>
                    <a:cubicBezTo>
                      <a:pt x="46" y="9"/>
                      <a:pt x="46" y="9"/>
                      <a:pt x="46" y="9"/>
                    </a:cubicBezTo>
                    <a:cubicBezTo>
                      <a:pt x="51" y="53"/>
                      <a:pt x="51" y="53"/>
                      <a:pt x="51" y="53"/>
                    </a:cubicBezTo>
                    <a:lnTo>
                      <a:pt x="38"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316" name="Google Shape;1316;p24"/>
              <p:cNvGrpSpPr/>
              <p:nvPr/>
            </p:nvGrpSpPr>
            <p:grpSpPr>
              <a:xfrm>
                <a:off x="7582237" y="405311"/>
                <a:ext cx="587338" cy="431906"/>
                <a:chOff x="7582237" y="405311"/>
                <a:chExt cx="587338" cy="431906"/>
              </a:xfrm>
            </p:grpSpPr>
            <p:sp>
              <p:nvSpPr>
                <p:cNvPr id="1317" name="Google Shape;1317;p24"/>
                <p:cNvSpPr/>
                <p:nvPr/>
              </p:nvSpPr>
              <p:spPr>
                <a:xfrm>
                  <a:off x="7582237" y="412189"/>
                  <a:ext cx="213203" cy="59147"/>
                </a:xfrm>
                <a:custGeom>
                  <a:avLst/>
                  <a:gdLst/>
                  <a:ahLst/>
                  <a:cxnLst/>
                  <a:rect l="l" t="t" r="r" b="b"/>
                  <a:pathLst>
                    <a:path w="65" h="18" extrusionOk="0">
                      <a:moveTo>
                        <a:pt x="64" y="0"/>
                      </a:moveTo>
                      <a:cubicBezTo>
                        <a:pt x="52" y="3"/>
                        <a:pt x="52" y="3"/>
                        <a:pt x="52" y="3"/>
                      </a:cubicBezTo>
                      <a:cubicBezTo>
                        <a:pt x="34" y="5"/>
                        <a:pt x="16" y="10"/>
                        <a:pt x="0" y="18"/>
                      </a:cubicBezTo>
                      <a:cubicBezTo>
                        <a:pt x="16" y="15"/>
                        <a:pt x="32" y="13"/>
                        <a:pt x="49" y="11"/>
                      </a:cubicBezTo>
                      <a:cubicBezTo>
                        <a:pt x="52" y="11"/>
                        <a:pt x="56" y="10"/>
                        <a:pt x="59" y="8"/>
                      </a:cubicBezTo>
                      <a:cubicBezTo>
                        <a:pt x="62" y="7"/>
                        <a:pt x="65" y="3"/>
                        <a:pt x="65" y="0"/>
                      </a:cubicBezTo>
                      <a:cubicBezTo>
                        <a:pt x="65" y="0"/>
                        <a:pt x="64" y="0"/>
                        <a:pt x="64" y="0"/>
                      </a:cubicBezTo>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8" name="Google Shape;1318;p24"/>
                <p:cNvSpPr/>
                <p:nvPr/>
              </p:nvSpPr>
              <p:spPr>
                <a:xfrm>
                  <a:off x="7915108" y="405311"/>
                  <a:ext cx="254468" cy="431906"/>
                </a:xfrm>
                <a:custGeom>
                  <a:avLst/>
                  <a:gdLst/>
                  <a:ahLst/>
                  <a:cxnLst/>
                  <a:rect l="l" t="t" r="r" b="b"/>
                  <a:pathLst>
                    <a:path w="78" h="132" extrusionOk="0">
                      <a:moveTo>
                        <a:pt x="3" y="0"/>
                      </a:moveTo>
                      <a:cubicBezTo>
                        <a:pt x="0" y="6"/>
                        <a:pt x="19" y="22"/>
                        <a:pt x="23" y="27"/>
                      </a:cubicBezTo>
                      <a:cubicBezTo>
                        <a:pt x="32" y="37"/>
                        <a:pt x="39" y="47"/>
                        <a:pt x="45" y="59"/>
                      </a:cubicBezTo>
                      <a:cubicBezTo>
                        <a:pt x="58" y="82"/>
                        <a:pt x="67" y="106"/>
                        <a:pt x="71" y="132"/>
                      </a:cubicBezTo>
                      <a:cubicBezTo>
                        <a:pt x="74" y="132"/>
                        <a:pt x="76" y="129"/>
                        <a:pt x="77" y="126"/>
                      </a:cubicBezTo>
                      <a:cubicBezTo>
                        <a:pt x="78" y="123"/>
                        <a:pt x="77" y="120"/>
                        <a:pt x="76" y="117"/>
                      </a:cubicBezTo>
                      <a:cubicBezTo>
                        <a:pt x="71" y="95"/>
                        <a:pt x="62" y="73"/>
                        <a:pt x="49" y="53"/>
                      </a:cubicBezTo>
                      <a:cubicBezTo>
                        <a:pt x="38" y="35"/>
                        <a:pt x="22" y="11"/>
                        <a:pt x="3" y="0"/>
                      </a:cubicBezTo>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319" name="Google Shape;1319;p24"/>
            <p:cNvGrpSpPr/>
            <p:nvPr/>
          </p:nvGrpSpPr>
          <p:grpSpPr>
            <a:xfrm rot="5400000">
              <a:off x="7439977" y="4576703"/>
              <a:ext cx="721860" cy="674399"/>
              <a:chOff x="8702963" y="3554563"/>
              <a:chExt cx="1497013" cy="1398588"/>
            </a:xfrm>
          </p:grpSpPr>
          <p:sp>
            <p:nvSpPr>
              <p:cNvPr id="1320" name="Google Shape;1320;p24"/>
              <p:cNvSpPr/>
              <p:nvPr/>
            </p:nvSpPr>
            <p:spPr>
              <a:xfrm>
                <a:off x="9501475" y="3965725"/>
                <a:ext cx="242888" cy="236538"/>
              </a:xfrm>
              <a:custGeom>
                <a:avLst/>
                <a:gdLst/>
                <a:ahLst/>
                <a:cxnLst/>
                <a:rect l="l" t="t" r="r" b="b"/>
                <a:pathLst>
                  <a:path w="153" h="149" extrusionOk="0">
                    <a:moveTo>
                      <a:pt x="96" y="0"/>
                    </a:moveTo>
                    <a:lnTo>
                      <a:pt x="153" y="62"/>
                    </a:lnTo>
                    <a:lnTo>
                      <a:pt x="54" y="149"/>
                    </a:lnTo>
                    <a:lnTo>
                      <a:pt x="0" y="87"/>
                    </a:lnTo>
                    <a:lnTo>
                      <a:pt x="96"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1" name="Google Shape;1321;p24"/>
              <p:cNvSpPr/>
              <p:nvPr/>
            </p:nvSpPr>
            <p:spPr>
              <a:xfrm>
                <a:off x="8702963" y="3881588"/>
                <a:ext cx="1066800" cy="1071563"/>
              </a:xfrm>
              <a:custGeom>
                <a:avLst/>
                <a:gdLst/>
                <a:ahLst/>
                <a:cxnLst/>
                <a:rect l="l" t="t" r="r" b="b"/>
                <a:pathLst>
                  <a:path w="333" h="334" extrusionOk="0">
                    <a:moveTo>
                      <a:pt x="67" y="55"/>
                    </a:moveTo>
                    <a:cubicBezTo>
                      <a:pt x="128" y="0"/>
                      <a:pt x="223" y="6"/>
                      <a:pt x="278" y="67"/>
                    </a:cubicBezTo>
                    <a:cubicBezTo>
                      <a:pt x="333" y="129"/>
                      <a:pt x="328" y="223"/>
                      <a:pt x="266" y="279"/>
                    </a:cubicBezTo>
                    <a:cubicBezTo>
                      <a:pt x="204" y="334"/>
                      <a:pt x="110" y="328"/>
                      <a:pt x="55" y="267"/>
                    </a:cubicBezTo>
                    <a:cubicBezTo>
                      <a:pt x="0" y="205"/>
                      <a:pt x="5" y="111"/>
                      <a:pt x="67" y="5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2" name="Google Shape;1322;p24"/>
              <p:cNvSpPr/>
              <p:nvPr/>
            </p:nvSpPr>
            <p:spPr>
              <a:xfrm>
                <a:off x="8804563" y="3987950"/>
                <a:ext cx="860425" cy="858838"/>
              </a:xfrm>
              <a:custGeom>
                <a:avLst/>
                <a:gdLst/>
                <a:ahLst/>
                <a:cxnLst/>
                <a:rect l="l" t="t" r="r" b="b"/>
                <a:pathLst>
                  <a:path w="268" h="268" extrusionOk="0">
                    <a:moveTo>
                      <a:pt x="54" y="44"/>
                    </a:moveTo>
                    <a:cubicBezTo>
                      <a:pt x="104" y="0"/>
                      <a:pt x="180" y="4"/>
                      <a:pt x="224" y="54"/>
                    </a:cubicBezTo>
                    <a:cubicBezTo>
                      <a:pt x="268" y="103"/>
                      <a:pt x="264" y="179"/>
                      <a:pt x="214" y="224"/>
                    </a:cubicBezTo>
                    <a:cubicBezTo>
                      <a:pt x="165" y="268"/>
                      <a:pt x="89" y="264"/>
                      <a:pt x="45" y="214"/>
                    </a:cubicBezTo>
                    <a:cubicBezTo>
                      <a:pt x="0" y="165"/>
                      <a:pt x="5" y="89"/>
                      <a:pt x="54" y="4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3" name="Google Shape;1323;p24"/>
              <p:cNvSpPr/>
              <p:nvPr/>
            </p:nvSpPr>
            <p:spPr>
              <a:xfrm>
                <a:off x="9077613" y="4113363"/>
                <a:ext cx="557213" cy="688975"/>
              </a:xfrm>
              <a:custGeom>
                <a:avLst/>
                <a:gdLst/>
                <a:ahLst/>
                <a:cxnLst/>
                <a:rect l="l" t="t" r="r" b="b"/>
                <a:pathLst>
                  <a:path w="174" h="215" extrusionOk="0">
                    <a:moveTo>
                      <a:pt x="0" y="196"/>
                    </a:moveTo>
                    <a:cubicBezTo>
                      <a:pt x="40" y="215"/>
                      <a:pt x="89" y="210"/>
                      <a:pt x="124" y="179"/>
                    </a:cubicBezTo>
                    <a:cubicBezTo>
                      <a:pt x="170" y="137"/>
                      <a:pt x="174" y="66"/>
                      <a:pt x="133" y="20"/>
                    </a:cubicBezTo>
                    <a:cubicBezTo>
                      <a:pt x="126" y="12"/>
                      <a:pt x="117" y="5"/>
                      <a:pt x="109" y="0"/>
                    </a:cubicBezTo>
                    <a:cubicBezTo>
                      <a:pt x="115" y="11"/>
                      <a:pt x="120" y="23"/>
                      <a:pt x="123" y="35"/>
                    </a:cubicBezTo>
                    <a:cubicBezTo>
                      <a:pt x="138" y="118"/>
                      <a:pt x="75" y="182"/>
                      <a:pt x="0" y="196"/>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4" name="Google Shape;1324;p24"/>
              <p:cNvSpPr/>
              <p:nvPr/>
            </p:nvSpPr>
            <p:spPr>
              <a:xfrm>
                <a:off x="8833138" y="4029225"/>
                <a:ext cx="687388" cy="712788"/>
              </a:xfrm>
              <a:custGeom>
                <a:avLst/>
                <a:gdLst/>
                <a:ahLst/>
                <a:cxnLst/>
                <a:rect l="l" t="t" r="r" b="b"/>
                <a:pathLst>
                  <a:path w="214" h="222" extrusionOk="0">
                    <a:moveTo>
                      <a:pt x="50" y="37"/>
                    </a:moveTo>
                    <a:cubicBezTo>
                      <a:pt x="4" y="79"/>
                      <a:pt x="0" y="150"/>
                      <a:pt x="41" y="196"/>
                    </a:cubicBezTo>
                    <a:cubicBezTo>
                      <a:pt x="52" y="207"/>
                      <a:pt x="63" y="216"/>
                      <a:pt x="76" y="222"/>
                    </a:cubicBezTo>
                    <a:cubicBezTo>
                      <a:pt x="151" y="208"/>
                      <a:pt x="214" y="144"/>
                      <a:pt x="199" y="61"/>
                    </a:cubicBezTo>
                    <a:cubicBezTo>
                      <a:pt x="196" y="49"/>
                      <a:pt x="191" y="37"/>
                      <a:pt x="185" y="26"/>
                    </a:cubicBezTo>
                    <a:cubicBezTo>
                      <a:pt x="143" y="0"/>
                      <a:pt x="88" y="3"/>
                      <a:pt x="50" y="37"/>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5" name="Google Shape;1325;p24"/>
              <p:cNvSpPr/>
              <p:nvPr/>
            </p:nvSpPr>
            <p:spPr>
              <a:xfrm>
                <a:off x="9661813" y="3554563"/>
                <a:ext cx="538163" cy="555625"/>
              </a:xfrm>
              <a:custGeom>
                <a:avLst/>
                <a:gdLst/>
                <a:ahLst/>
                <a:cxnLst/>
                <a:rect l="l" t="t" r="r" b="b"/>
                <a:pathLst>
                  <a:path w="168" h="173" extrusionOk="0">
                    <a:moveTo>
                      <a:pt x="115" y="6"/>
                    </a:moveTo>
                    <a:cubicBezTo>
                      <a:pt x="128" y="0"/>
                      <a:pt x="145" y="2"/>
                      <a:pt x="155" y="14"/>
                    </a:cubicBezTo>
                    <a:cubicBezTo>
                      <a:pt x="168" y="28"/>
                      <a:pt x="166" y="49"/>
                      <a:pt x="153" y="62"/>
                    </a:cubicBezTo>
                    <a:cubicBezTo>
                      <a:pt x="40" y="162"/>
                      <a:pt x="40" y="162"/>
                      <a:pt x="40" y="162"/>
                    </a:cubicBezTo>
                    <a:cubicBezTo>
                      <a:pt x="29" y="172"/>
                      <a:pt x="13" y="173"/>
                      <a:pt x="0" y="166"/>
                    </a:cubicBezTo>
                    <a:cubicBezTo>
                      <a:pt x="3" y="165"/>
                      <a:pt x="5" y="163"/>
                      <a:pt x="8" y="161"/>
                    </a:cubicBezTo>
                    <a:cubicBezTo>
                      <a:pt x="120" y="61"/>
                      <a:pt x="120" y="61"/>
                      <a:pt x="120" y="61"/>
                    </a:cubicBezTo>
                    <a:cubicBezTo>
                      <a:pt x="134" y="48"/>
                      <a:pt x="135" y="27"/>
                      <a:pt x="123" y="13"/>
                    </a:cubicBezTo>
                    <a:cubicBezTo>
                      <a:pt x="120" y="10"/>
                      <a:pt x="118" y="8"/>
                      <a:pt x="115" y="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6" name="Google Shape;1326;p24"/>
              <p:cNvSpPr/>
              <p:nvPr/>
            </p:nvSpPr>
            <p:spPr>
              <a:xfrm>
                <a:off x="9606250" y="3573613"/>
                <a:ext cx="487363" cy="514350"/>
              </a:xfrm>
              <a:custGeom>
                <a:avLst/>
                <a:gdLst/>
                <a:ahLst/>
                <a:cxnLst/>
                <a:rect l="l" t="t" r="r" b="b"/>
                <a:pathLst>
                  <a:path w="152" h="160" extrusionOk="0">
                    <a:moveTo>
                      <a:pt x="12" y="106"/>
                    </a:moveTo>
                    <a:cubicBezTo>
                      <a:pt x="125" y="5"/>
                      <a:pt x="125" y="5"/>
                      <a:pt x="125" y="5"/>
                    </a:cubicBezTo>
                    <a:cubicBezTo>
                      <a:pt x="127" y="3"/>
                      <a:pt x="129" y="2"/>
                      <a:pt x="132" y="0"/>
                    </a:cubicBezTo>
                    <a:cubicBezTo>
                      <a:pt x="135" y="2"/>
                      <a:pt x="137" y="4"/>
                      <a:pt x="140" y="7"/>
                    </a:cubicBezTo>
                    <a:cubicBezTo>
                      <a:pt x="152" y="21"/>
                      <a:pt x="151" y="42"/>
                      <a:pt x="137" y="55"/>
                    </a:cubicBezTo>
                    <a:cubicBezTo>
                      <a:pt x="25" y="155"/>
                      <a:pt x="25" y="155"/>
                      <a:pt x="25" y="155"/>
                    </a:cubicBezTo>
                    <a:cubicBezTo>
                      <a:pt x="22" y="157"/>
                      <a:pt x="20" y="159"/>
                      <a:pt x="17" y="160"/>
                    </a:cubicBezTo>
                    <a:cubicBezTo>
                      <a:pt x="14" y="158"/>
                      <a:pt x="12" y="156"/>
                      <a:pt x="9" y="153"/>
                    </a:cubicBezTo>
                    <a:cubicBezTo>
                      <a:pt x="3" y="146"/>
                      <a:pt x="0" y="138"/>
                      <a:pt x="1" y="129"/>
                    </a:cubicBezTo>
                    <a:cubicBezTo>
                      <a:pt x="1" y="120"/>
                      <a:pt x="5" y="112"/>
                      <a:pt x="12" y="10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7" name="Google Shape;1327;p24"/>
              <p:cNvSpPr/>
              <p:nvPr/>
            </p:nvSpPr>
            <p:spPr>
              <a:xfrm>
                <a:off x="8914100" y="4164163"/>
                <a:ext cx="263525" cy="414338"/>
              </a:xfrm>
              <a:custGeom>
                <a:avLst/>
                <a:gdLst/>
                <a:ahLst/>
                <a:cxnLst/>
                <a:rect l="l" t="t" r="r" b="b"/>
                <a:pathLst>
                  <a:path w="82" h="129" extrusionOk="0">
                    <a:moveTo>
                      <a:pt x="1" y="86"/>
                    </a:moveTo>
                    <a:cubicBezTo>
                      <a:pt x="1" y="97"/>
                      <a:pt x="4" y="108"/>
                      <a:pt x="10" y="117"/>
                    </a:cubicBezTo>
                    <a:cubicBezTo>
                      <a:pt x="13" y="122"/>
                      <a:pt x="17" y="126"/>
                      <a:pt x="22" y="127"/>
                    </a:cubicBezTo>
                    <a:cubicBezTo>
                      <a:pt x="27" y="129"/>
                      <a:pt x="33" y="128"/>
                      <a:pt x="37" y="125"/>
                    </a:cubicBezTo>
                    <a:cubicBezTo>
                      <a:pt x="42" y="120"/>
                      <a:pt x="43" y="113"/>
                      <a:pt x="43" y="107"/>
                    </a:cubicBezTo>
                    <a:cubicBezTo>
                      <a:pt x="42" y="89"/>
                      <a:pt x="40" y="70"/>
                      <a:pt x="48" y="54"/>
                    </a:cubicBezTo>
                    <a:cubicBezTo>
                      <a:pt x="53" y="45"/>
                      <a:pt x="60" y="38"/>
                      <a:pt x="67" y="32"/>
                    </a:cubicBezTo>
                    <a:cubicBezTo>
                      <a:pt x="74" y="27"/>
                      <a:pt x="82" y="20"/>
                      <a:pt x="80" y="12"/>
                    </a:cubicBezTo>
                    <a:cubicBezTo>
                      <a:pt x="79" y="4"/>
                      <a:pt x="69" y="0"/>
                      <a:pt x="61" y="0"/>
                    </a:cubicBezTo>
                    <a:cubicBezTo>
                      <a:pt x="21" y="3"/>
                      <a:pt x="0" y="51"/>
                      <a:pt x="1" y="8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8" name="Google Shape;1328;p24"/>
              <p:cNvSpPr/>
              <p:nvPr/>
            </p:nvSpPr>
            <p:spPr>
              <a:xfrm>
                <a:off x="9690388" y="3660925"/>
                <a:ext cx="314325" cy="285750"/>
              </a:xfrm>
              <a:custGeom>
                <a:avLst/>
                <a:gdLst/>
                <a:ahLst/>
                <a:cxnLst/>
                <a:rect l="l" t="t" r="r" b="b"/>
                <a:pathLst>
                  <a:path w="98" h="89" extrusionOk="0">
                    <a:moveTo>
                      <a:pt x="84" y="19"/>
                    </a:moveTo>
                    <a:cubicBezTo>
                      <a:pt x="89" y="14"/>
                      <a:pt x="95" y="8"/>
                      <a:pt x="98" y="1"/>
                    </a:cubicBezTo>
                    <a:cubicBezTo>
                      <a:pt x="95" y="0"/>
                      <a:pt x="91" y="2"/>
                      <a:pt x="89" y="4"/>
                    </a:cubicBezTo>
                    <a:cubicBezTo>
                      <a:pt x="65" y="24"/>
                      <a:pt x="41" y="45"/>
                      <a:pt x="19" y="67"/>
                    </a:cubicBezTo>
                    <a:cubicBezTo>
                      <a:pt x="14" y="71"/>
                      <a:pt x="5" y="78"/>
                      <a:pt x="2" y="83"/>
                    </a:cubicBezTo>
                    <a:cubicBezTo>
                      <a:pt x="0" y="89"/>
                      <a:pt x="5" y="88"/>
                      <a:pt x="9" y="86"/>
                    </a:cubicBezTo>
                    <a:cubicBezTo>
                      <a:pt x="22" y="78"/>
                      <a:pt x="34" y="66"/>
                      <a:pt x="45" y="56"/>
                    </a:cubicBezTo>
                    <a:cubicBezTo>
                      <a:pt x="58" y="44"/>
                      <a:pt x="72" y="32"/>
                      <a:pt x="84" y="19"/>
                    </a:cubicBezTo>
                    <a:close/>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pic>
        <p:nvPicPr>
          <p:cNvPr id="3" name="Picture 2">
            <a:extLst>
              <a:ext uri="{FF2B5EF4-FFF2-40B4-BE49-F238E27FC236}">
                <a16:creationId xmlns:a16="http://schemas.microsoft.com/office/drawing/2014/main" id="{ABB1208B-8FAD-EEAE-A947-AA28719F3629}"/>
              </a:ext>
            </a:extLst>
          </p:cNvPr>
          <p:cNvPicPr>
            <a:picLocks noChangeAspect="1"/>
          </p:cNvPicPr>
          <p:nvPr userDrawn="1"/>
        </p:nvPicPr>
        <p:blipFill>
          <a:blip r:embed="rId2">
            <a:alphaModFix amt="56000"/>
          </a:blip>
          <a:stretch>
            <a:fillRect/>
          </a:stretch>
        </p:blipFill>
        <p:spPr>
          <a:xfrm>
            <a:off x="-14150" y="-130125"/>
            <a:ext cx="1056690" cy="105669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ackground">
  <p:cSld name="CUSTOM_9">
    <p:spTree>
      <p:nvGrpSpPr>
        <p:cNvPr id="1" name="Shape 2009"/>
        <p:cNvGrpSpPr/>
        <p:nvPr/>
      </p:nvGrpSpPr>
      <p:grpSpPr>
        <a:xfrm>
          <a:off x="0" y="0"/>
          <a:ext cx="0" cy="0"/>
          <a:chOff x="0" y="0"/>
          <a:chExt cx="0" cy="0"/>
        </a:xfrm>
      </p:grpSpPr>
      <p:grpSp>
        <p:nvGrpSpPr>
          <p:cNvPr id="2010" name="Google Shape;2010;p33"/>
          <p:cNvGrpSpPr/>
          <p:nvPr/>
        </p:nvGrpSpPr>
        <p:grpSpPr>
          <a:xfrm rot="10800000">
            <a:off x="-236899" y="-242589"/>
            <a:ext cx="9614059" cy="5635391"/>
            <a:chOff x="-236899" y="-242589"/>
            <a:chExt cx="9614059" cy="5635391"/>
          </a:xfrm>
        </p:grpSpPr>
        <p:grpSp>
          <p:nvGrpSpPr>
            <p:cNvPr id="2011" name="Google Shape;2011;p33"/>
            <p:cNvGrpSpPr/>
            <p:nvPr/>
          </p:nvGrpSpPr>
          <p:grpSpPr>
            <a:xfrm>
              <a:off x="-236899" y="3746621"/>
              <a:ext cx="2735485" cy="1646181"/>
              <a:chOff x="-160715" y="3509967"/>
              <a:chExt cx="2875825" cy="1730636"/>
            </a:xfrm>
          </p:grpSpPr>
          <p:sp>
            <p:nvSpPr>
              <p:cNvPr id="2012" name="Google Shape;2012;p33"/>
              <p:cNvSpPr/>
              <p:nvPr/>
            </p:nvSpPr>
            <p:spPr>
              <a:xfrm>
                <a:off x="-160549" y="3509967"/>
                <a:ext cx="2776375" cy="1633525"/>
              </a:xfrm>
              <a:custGeom>
                <a:avLst/>
                <a:gdLst/>
                <a:ahLst/>
                <a:cxnLst/>
                <a:rect l="l" t="t" r="r" b="b"/>
                <a:pathLst>
                  <a:path w="111055" h="65341" extrusionOk="0">
                    <a:moveTo>
                      <a:pt x="4680" y="1873"/>
                    </a:moveTo>
                    <a:cubicBezTo>
                      <a:pt x="7775" y="-1148"/>
                      <a:pt x="14973" y="-6"/>
                      <a:pt x="18591" y="1753"/>
                    </a:cubicBezTo>
                    <a:cubicBezTo>
                      <a:pt x="22209" y="3512"/>
                      <a:pt x="24987" y="7801"/>
                      <a:pt x="26386" y="12426"/>
                    </a:cubicBezTo>
                    <a:cubicBezTo>
                      <a:pt x="27785" y="17051"/>
                      <a:pt x="26033" y="23626"/>
                      <a:pt x="26986" y="29503"/>
                    </a:cubicBezTo>
                    <a:cubicBezTo>
                      <a:pt x="27939" y="35380"/>
                      <a:pt x="27891" y="44729"/>
                      <a:pt x="32102" y="47688"/>
                    </a:cubicBezTo>
                    <a:cubicBezTo>
                      <a:pt x="36314" y="50648"/>
                      <a:pt x="45633" y="47753"/>
                      <a:pt x="52255" y="47260"/>
                    </a:cubicBezTo>
                    <a:cubicBezTo>
                      <a:pt x="58878" y="46768"/>
                      <a:pt x="66216" y="45018"/>
                      <a:pt x="71837" y="44733"/>
                    </a:cubicBezTo>
                    <a:cubicBezTo>
                      <a:pt x="77458" y="44448"/>
                      <a:pt x="81363" y="44629"/>
                      <a:pt x="85982" y="45549"/>
                    </a:cubicBezTo>
                    <a:cubicBezTo>
                      <a:pt x="90602" y="46470"/>
                      <a:pt x="95755" y="48153"/>
                      <a:pt x="99554" y="50256"/>
                    </a:cubicBezTo>
                    <a:cubicBezTo>
                      <a:pt x="103353" y="52359"/>
                      <a:pt x="107197" y="55884"/>
                      <a:pt x="108774" y="58165"/>
                    </a:cubicBezTo>
                    <a:cubicBezTo>
                      <a:pt x="110351" y="60447"/>
                      <a:pt x="112882" y="62982"/>
                      <a:pt x="109014" y="63945"/>
                    </a:cubicBezTo>
                    <a:cubicBezTo>
                      <a:pt x="105147" y="64908"/>
                      <a:pt x="100581" y="63803"/>
                      <a:pt x="85569" y="63945"/>
                    </a:cubicBezTo>
                    <a:cubicBezTo>
                      <a:pt x="70557" y="64088"/>
                      <a:pt x="32856" y="64658"/>
                      <a:pt x="18941" y="64800"/>
                    </a:cubicBezTo>
                    <a:cubicBezTo>
                      <a:pt x="5026" y="64943"/>
                      <a:pt x="4752" y="65941"/>
                      <a:pt x="2078" y="64800"/>
                    </a:cubicBezTo>
                    <a:cubicBezTo>
                      <a:pt x="-595" y="63659"/>
                      <a:pt x="3243" y="65442"/>
                      <a:pt x="2900" y="57955"/>
                    </a:cubicBezTo>
                    <a:cubicBezTo>
                      <a:pt x="2557" y="50469"/>
                      <a:pt x="-275" y="29228"/>
                      <a:pt x="22" y="19881"/>
                    </a:cubicBezTo>
                    <a:cubicBezTo>
                      <a:pt x="319" y="10534"/>
                      <a:pt x="1585" y="4894"/>
                      <a:pt x="4680" y="1873"/>
                    </a:cubicBezTo>
                    <a:close/>
                  </a:path>
                </a:pathLst>
              </a:custGeom>
              <a:solidFill>
                <a:schemeClr val="dk1"/>
              </a:solidFill>
              <a:ln>
                <a:noFill/>
              </a:ln>
            </p:spPr>
          </p:sp>
          <p:sp>
            <p:nvSpPr>
              <p:cNvPr id="2013" name="Google Shape;2013;p33"/>
              <p:cNvSpPr/>
              <p:nvPr/>
            </p:nvSpPr>
            <p:spPr>
              <a:xfrm>
                <a:off x="-160715" y="3581127"/>
                <a:ext cx="2875825" cy="1659475"/>
              </a:xfrm>
              <a:custGeom>
                <a:avLst/>
                <a:gdLst/>
                <a:ahLst/>
                <a:cxnLst/>
                <a:rect l="l" t="t" r="r" b="b"/>
                <a:pathLst>
                  <a:path w="115033" h="66379" extrusionOk="0">
                    <a:moveTo>
                      <a:pt x="5162" y="1669"/>
                    </a:moveTo>
                    <a:cubicBezTo>
                      <a:pt x="8584" y="-1397"/>
                      <a:pt x="16725" y="286"/>
                      <a:pt x="20563" y="2524"/>
                    </a:cubicBezTo>
                    <a:cubicBezTo>
                      <a:pt x="24401" y="4762"/>
                      <a:pt x="27081" y="9495"/>
                      <a:pt x="28192" y="15096"/>
                    </a:cubicBezTo>
                    <a:cubicBezTo>
                      <a:pt x="29304" y="20697"/>
                      <a:pt x="26365" y="30525"/>
                      <a:pt x="27232" y="36130"/>
                    </a:cubicBezTo>
                    <a:cubicBezTo>
                      <a:pt x="28100" y="41735"/>
                      <a:pt x="28876" y="46698"/>
                      <a:pt x="33397" y="48726"/>
                    </a:cubicBezTo>
                    <a:cubicBezTo>
                      <a:pt x="37918" y="50754"/>
                      <a:pt x="47657" y="48798"/>
                      <a:pt x="54359" y="48299"/>
                    </a:cubicBezTo>
                    <a:cubicBezTo>
                      <a:pt x="61061" y="47800"/>
                      <a:pt x="67764" y="46016"/>
                      <a:pt x="73611" y="45731"/>
                    </a:cubicBezTo>
                    <a:cubicBezTo>
                      <a:pt x="79458" y="45446"/>
                      <a:pt x="84450" y="45660"/>
                      <a:pt x="89441" y="46587"/>
                    </a:cubicBezTo>
                    <a:cubicBezTo>
                      <a:pt x="94432" y="47514"/>
                      <a:pt x="99835" y="49299"/>
                      <a:pt x="103558" y="51294"/>
                    </a:cubicBezTo>
                    <a:cubicBezTo>
                      <a:pt x="107281" y="53289"/>
                      <a:pt x="110139" y="56275"/>
                      <a:pt x="111779" y="58556"/>
                    </a:cubicBezTo>
                    <a:cubicBezTo>
                      <a:pt x="113419" y="60838"/>
                      <a:pt x="117192" y="63912"/>
                      <a:pt x="113397" y="64983"/>
                    </a:cubicBezTo>
                    <a:cubicBezTo>
                      <a:pt x="109602" y="66054"/>
                      <a:pt x="104626" y="64840"/>
                      <a:pt x="89011" y="64983"/>
                    </a:cubicBezTo>
                    <a:cubicBezTo>
                      <a:pt x="73396" y="65126"/>
                      <a:pt x="34182" y="65696"/>
                      <a:pt x="19708" y="65839"/>
                    </a:cubicBezTo>
                    <a:cubicBezTo>
                      <a:pt x="5234" y="65982"/>
                      <a:pt x="4949" y="66980"/>
                      <a:pt x="2168" y="65839"/>
                    </a:cubicBezTo>
                    <a:cubicBezTo>
                      <a:pt x="-613" y="64698"/>
                      <a:pt x="3381" y="66481"/>
                      <a:pt x="3024" y="58994"/>
                    </a:cubicBezTo>
                    <a:cubicBezTo>
                      <a:pt x="2668" y="51507"/>
                      <a:pt x="-327" y="30473"/>
                      <a:pt x="29" y="20919"/>
                    </a:cubicBezTo>
                    <a:cubicBezTo>
                      <a:pt x="385" y="11365"/>
                      <a:pt x="1740" y="4735"/>
                      <a:pt x="5162" y="1669"/>
                    </a:cubicBezTo>
                    <a:close/>
                  </a:path>
                </a:pathLst>
              </a:custGeom>
              <a:solidFill>
                <a:schemeClr val="dk2"/>
              </a:solidFill>
              <a:ln>
                <a:noFill/>
              </a:ln>
            </p:spPr>
          </p:sp>
          <p:sp>
            <p:nvSpPr>
              <p:cNvPr id="2014" name="Google Shape;2014;p33"/>
              <p:cNvSpPr/>
              <p:nvPr/>
            </p:nvSpPr>
            <p:spPr>
              <a:xfrm flipH="1">
                <a:off x="87226" y="4341189"/>
                <a:ext cx="234449" cy="234453"/>
              </a:xfrm>
              <a:custGeom>
                <a:avLst/>
                <a:gdLst/>
                <a:ahLst/>
                <a:cxnLst/>
                <a:rect l="l" t="t" r="r" b="b"/>
                <a:pathLst>
                  <a:path w="236" h="236" extrusionOk="0">
                    <a:moveTo>
                      <a:pt x="61" y="236"/>
                    </a:moveTo>
                    <a:lnTo>
                      <a:pt x="56" y="139"/>
                    </a:lnTo>
                    <a:lnTo>
                      <a:pt x="0" y="58"/>
                    </a:lnTo>
                    <a:lnTo>
                      <a:pt x="99" y="54"/>
                    </a:lnTo>
                    <a:lnTo>
                      <a:pt x="178" y="0"/>
                    </a:lnTo>
                    <a:lnTo>
                      <a:pt x="182" y="97"/>
                    </a:lnTo>
                    <a:lnTo>
                      <a:pt x="236" y="175"/>
                    </a:lnTo>
                    <a:lnTo>
                      <a:pt x="139" y="179"/>
                    </a:lnTo>
                    <a:lnTo>
                      <a:pt x="61" y="23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5" name="Google Shape;2015;p33"/>
              <p:cNvSpPr/>
              <p:nvPr/>
            </p:nvSpPr>
            <p:spPr>
              <a:xfrm flipH="1">
                <a:off x="87221" y="4850332"/>
                <a:ext cx="224515" cy="224519"/>
              </a:xfrm>
              <a:custGeom>
                <a:avLst/>
                <a:gdLst/>
                <a:ahLst/>
                <a:cxnLst/>
                <a:rect l="l" t="t" r="r" b="b"/>
                <a:pathLst>
                  <a:path w="226" h="226" extrusionOk="0">
                    <a:moveTo>
                      <a:pt x="135" y="226"/>
                    </a:moveTo>
                    <a:lnTo>
                      <a:pt x="80" y="161"/>
                    </a:lnTo>
                    <a:lnTo>
                      <a:pt x="0" y="135"/>
                    </a:lnTo>
                    <a:lnTo>
                      <a:pt x="64" y="80"/>
                    </a:lnTo>
                    <a:lnTo>
                      <a:pt x="91" y="0"/>
                    </a:lnTo>
                    <a:lnTo>
                      <a:pt x="145" y="64"/>
                    </a:lnTo>
                    <a:lnTo>
                      <a:pt x="226" y="90"/>
                    </a:lnTo>
                    <a:lnTo>
                      <a:pt x="161" y="145"/>
                    </a:lnTo>
                    <a:lnTo>
                      <a:pt x="135" y="22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6" name="Google Shape;2016;p33"/>
              <p:cNvSpPr/>
              <p:nvPr/>
            </p:nvSpPr>
            <p:spPr>
              <a:xfrm flipH="1">
                <a:off x="539681" y="5037821"/>
                <a:ext cx="78394" cy="78393"/>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7" name="Google Shape;2017;p33"/>
              <p:cNvSpPr/>
              <p:nvPr/>
            </p:nvSpPr>
            <p:spPr>
              <a:xfrm flipH="1">
                <a:off x="280747" y="4017492"/>
                <a:ext cx="109406" cy="109406"/>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8" name="Google Shape;2018;p33"/>
              <p:cNvSpPr/>
              <p:nvPr/>
            </p:nvSpPr>
            <p:spPr>
              <a:xfrm flipH="1">
                <a:off x="896574" y="4897153"/>
                <a:ext cx="164076" cy="164054"/>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9" name="Google Shape;2019;p33"/>
              <p:cNvSpPr/>
              <p:nvPr/>
            </p:nvSpPr>
            <p:spPr>
              <a:xfrm rot="-4294837" flipH="1">
                <a:off x="1382108" y="4939971"/>
                <a:ext cx="78393" cy="78393"/>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0" name="Google Shape;2020;p33"/>
              <p:cNvSpPr/>
              <p:nvPr/>
            </p:nvSpPr>
            <p:spPr>
              <a:xfrm rot="-3134827" flipH="1">
                <a:off x="2099492" y="5037829"/>
                <a:ext cx="78394" cy="78393"/>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1" name="Google Shape;2021;p33"/>
              <p:cNvSpPr/>
              <p:nvPr/>
            </p:nvSpPr>
            <p:spPr>
              <a:xfrm rot="-2200920" flipH="1">
                <a:off x="2262261" y="4939987"/>
                <a:ext cx="78394" cy="78393"/>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2" name="Google Shape;2022;p33"/>
              <p:cNvSpPr/>
              <p:nvPr/>
            </p:nvSpPr>
            <p:spPr>
              <a:xfrm flipH="1">
                <a:off x="248429" y="4681334"/>
                <a:ext cx="63303" cy="63303"/>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3" name="Google Shape;2023;p33"/>
              <p:cNvSpPr/>
              <p:nvPr/>
            </p:nvSpPr>
            <p:spPr>
              <a:xfrm flipH="1">
                <a:off x="1583185" y="5108372"/>
                <a:ext cx="63303" cy="63303"/>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4" name="Google Shape;2024;p33"/>
              <p:cNvSpPr/>
              <p:nvPr/>
            </p:nvSpPr>
            <p:spPr>
              <a:xfrm flipH="1">
                <a:off x="27899" y="3834153"/>
                <a:ext cx="164076" cy="164054"/>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5" name="Google Shape;2025;p33"/>
              <p:cNvSpPr/>
              <p:nvPr/>
            </p:nvSpPr>
            <p:spPr>
              <a:xfrm rot="1289436" flipH="1">
                <a:off x="1776699" y="4851428"/>
                <a:ext cx="164076" cy="164054"/>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26" name="Google Shape;2026;p33"/>
            <p:cNvGrpSpPr/>
            <p:nvPr/>
          </p:nvGrpSpPr>
          <p:grpSpPr>
            <a:xfrm>
              <a:off x="7699785" y="-242589"/>
              <a:ext cx="1677375" cy="1530875"/>
              <a:chOff x="7508911" y="-242596"/>
              <a:chExt cx="1792450" cy="1635900"/>
            </a:xfrm>
          </p:grpSpPr>
          <p:sp>
            <p:nvSpPr>
              <p:cNvPr id="2027" name="Google Shape;2027;p33"/>
              <p:cNvSpPr/>
              <p:nvPr/>
            </p:nvSpPr>
            <p:spPr>
              <a:xfrm>
                <a:off x="7508911" y="-242596"/>
                <a:ext cx="1702275" cy="1615950"/>
              </a:xfrm>
              <a:custGeom>
                <a:avLst/>
                <a:gdLst/>
                <a:ahLst/>
                <a:cxnLst/>
                <a:rect l="l" t="t" r="r" b="b"/>
                <a:pathLst>
                  <a:path w="68091" h="64638" extrusionOk="0">
                    <a:moveTo>
                      <a:pt x="79" y="7984"/>
                    </a:moveTo>
                    <a:cubicBezTo>
                      <a:pt x="-438" y="11206"/>
                      <a:pt x="1549" y="16037"/>
                      <a:pt x="7492" y="19542"/>
                    </a:cubicBezTo>
                    <a:cubicBezTo>
                      <a:pt x="13436" y="23047"/>
                      <a:pt x="29314" y="22905"/>
                      <a:pt x="35740" y="29015"/>
                    </a:cubicBezTo>
                    <a:cubicBezTo>
                      <a:pt x="42166" y="35125"/>
                      <a:pt x="42809" y="50342"/>
                      <a:pt x="46048" y="56204"/>
                    </a:cubicBezTo>
                    <a:cubicBezTo>
                      <a:pt x="49287" y="62066"/>
                      <a:pt x="51939" y="63387"/>
                      <a:pt x="55174" y="64189"/>
                    </a:cubicBezTo>
                    <a:cubicBezTo>
                      <a:pt x="58409" y="64992"/>
                      <a:pt x="63592" y="65129"/>
                      <a:pt x="65458" y="61019"/>
                    </a:cubicBezTo>
                    <a:cubicBezTo>
                      <a:pt x="67325" y="56909"/>
                      <a:pt x="66373" y="48751"/>
                      <a:pt x="66373" y="39531"/>
                    </a:cubicBezTo>
                    <a:cubicBezTo>
                      <a:pt x="66373" y="30311"/>
                      <a:pt x="70792" y="11870"/>
                      <a:pt x="65458" y="5698"/>
                    </a:cubicBezTo>
                    <a:cubicBezTo>
                      <a:pt x="60124" y="-474"/>
                      <a:pt x="43513" y="3412"/>
                      <a:pt x="34369" y="2498"/>
                    </a:cubicBezTo>
                    <a:cubicBezTo>
                      <a:pt x="25225" y="1584"/>
                      <a:pt x="16309" y="-702"/>
                      <a:pt x="10594" y="212"/>
                    </a:cubicBezTo>
                    <a:cubicBezTo>
                      <a:pt x="4879" y="1126"/>
                      <a:pt x="596" y="4762"/>
                      <a:pt x="79" y="7984"/>
                    </a:cubicBezTo>
                    <a:close/>
                  </a:path>
                </a:pathLst>
              </a:custGeom>
              <a:solidFill>
                <a:schemeClr val="dk1"/>
              </a:solidFill>
              <a:ln>
                <a:noFill/>
              </a:ln>
            </p:spPr>
          </p:sp>
          <p:sp>
            <p:nvSpPr>
              <p:cNvPr id="2028" name="Google Shape;2028;p33"/>
              <p:cNvSpPr/>
              <p:nvPr/>
            </p:nvSpPr>
            <p:spPr>
              <a:xfrm>
                <a:off x="7599086" y="-222646"/>
                <a:ext cx="1702275" cy="1615950"/>
              </a:xfrm>
              <a:custGeom>
                <a:avLst/>
                <a:gdLst/>
                <a:ahLst/>
                <a:cxnLst/>
                <a:rect l="l" t="t" r="r" b="b"/>
                <a:pathLst>
                  <a:path w="68091" h="64638" extrusionOk="0">
                    <a:moveTo>
                      <a:pt x="79" y="7984"/>
                    </a:moveTo>
                    <a:cubicBezTo>
                      <a:pt x="-438" y="11206"/>
                      <a:pt x="1549" y="16037"/>
                      <a:pt x="7492" y="19542"/>
                    </a:cubicBezTo>
                    <a:cubicBezTo>
                      <a:pt x="13436" y="23047"/>
                      <a:pt x="29314" y="22905"/>
                      <a:pt x="35740" y="29015"/>
                    </a:cubicBezTo>
                    <a:cubicBezTo>
                      <a:pt x="42166" y="35125"/>
                      <a:pt x="42809" y="50342"/>
                      <a:pt x="46048" y="56204"/>
                    </a:cubicBezTo>
                    <a:cubicBezTo>
                      <a:pt x="49287" y="62066"/>
                      <a:pt x="51939" y="63387"/>
                      <a:pt x="55174" y="64189"/>
                    </a:cubicBezTo>
                    <a:cubicBezTo>
                      <a:pt x="58409" y="64992"/>
                      <a:pt x="63592" y="65129"/>
                      <a:pt x="65458" y="61019"/>
                    </a:cubicBezTo>
                    <a:cubicBezTo>
                      <a:pt x="67325" y="56909"/>
                      <a:pt x="66373" y="48751"/>
                      <a:pt x="66373" y="39531"/>
                    </a:cubicBezTo>
                    <a:cubicBezTo>
                      <a:pt x="66373" y="30311"/>
                      <a:pt x="70792" y="11870"/>
                      <a:pt x="65458" y="5698"/>
                    </a:cubicBezTo>
                    <a:cubicBezTo>
                      <a:pt x="60124" y="-474"/>
                      <a:pt x="43513" y="3412"/>
                      <a:pt x="34369" y="2498"/>
                    </a:cubicBezTo>
                    <a:cubicBezTo>
                      <a:pt x="25225" y="1584"/>
                      <a:pt x="16309" y="-702"/>
                      <a:pt x="10594" y="212"/>
                    </a:cubicBezTo>
                    <a:cubicBezTo>
                      <a:pt x="4879" y="1126"/>
                      <a:pt x="596" y="4762"/>
                      <a:pt x="79" y="7984"/>
                    </a:cubicBezTo>
                    <a:close/>
                  </a:path>
                </a:pathLst>
              </a:custGeom>
              <a:solidFill>
                <a:schemeClr val="dk2"/>
              </a:solidFill>
              <a:ln>
                <a:noFill/>
              </a:ln>
            </p:spPr>
          </p:sp>
          <p:sp>
            <p:nvSpPr>
              <p:cNvPr id="2029" name="Google Shape;2029;p33"/>
              <p:cNvSpPr/>
              <p:nvPr/>
            </p:nvSpPr>
            <p:spPr>
              <a:xfrm rot="-5400000">
                <a:off x="8366352" y="98283"/>
                <a:ext cx="223008" cy="223012"/>
              </a:xfrm>
              <a:custGeom>
                <a:avLst/>
                <a:gdLst/>
                <a:ahLst/>
                <a:cxnLst/>
                <a:rect l="l" t="t" r="r" b="b"/>
                <a:pathLst>
                  <a:path w="236" h="236" extrusionOk="0">
                    <a:moveTo>
                      <a:pt x="61" y="236"/>
                    </a:moveTo>
                    <a:lnTo>
                      <a:pt x="56" y="139"/>
                    </a:lnTo>
                    <a:lnTo>
                      <a:pt x="0" y="58"/>
                    </a:lnTo>
                    <a:lnTo>
                      <a:pt x="99" y="54"/>
                    </a:lnTo>
                    <a:lnTo>
                      <a:pt x="178" y="0"/>
                    </a:lnTo>
                    <a:lnTo>
                      <a:pt x="182" y="97"/>
                    </a:lnTo>
                    <a:lnTo>
                      <a:pt x="236" y="175"/>
                    </a:lnTo>
                    <a:lnTo>
                      <a:pt x="139" y="179"/>
                    </a:lnTo>
                    <a:lnTo>
                      <a:pt x="61" y="23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0" name="Google Shape;2030;p33"/>
              <p:cNvSpPr/>
              <p:nvPr/>
            </p:nvSpPr>
            <p:spPr>
              <a:xfrm rot="-5400000">
                <a:off x="8905098" y="119766"/>
                <a:ext cx="213558" cy="213562"/>
              </a:xfrm>
              <a:custGeom>
                <a:avLst/>
                <a:gdLst/>
                <a:ahLst/>
                <a:cxnLst/>
                <a:rect l="l" t="t" r="r" b="b"/>
                <a:pathLst>
                  <a:path w="226" h="226" extrusionOk="0">
                    <a:moveTo>
                      <a:pt x="135" y="226"/>
                    </a:moveTo>
                    <a:lnTo>
                      <a:pt x="80" y="161"/>
                    </a:lnTo>
                    <a:lnTo>
                      <a:pt x="0" y="135"/>
                    </a:lnTo>
                    <a:lnTo>
                      <a:pt x="64" y="80"/>
                    </a:lnTo>
                    <a:lnTo>
                      <a:pt x="91" y="0"/>
                    </a:lnTo>
                    <a:lnTo>
                      <a:pt x="145" y="64"/>
                    </a:lnTo>
                    <a:lnTo>
                      <a:pt x="226" y="90"/>
                    </a:lnTo>
                    <a:lnTo>
                      <a:pt x="161" y="145"/>
                    </a:lnTo>
                    <a:lnTo>
                      <a:pt x="135" y="22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1" name="Google Shape;2031;p33"/>
              <p:cNvSpPr/>
              <p:nvPr/>
            </p:nvSpPr>
            <p:spPr>
              <a:xfrm rot="-5400000">
                <a:off x="8842836" y="472123"/>
                <a:ext cx="74568" cy="74568"/>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2" name="Google Shape;2032;p33"/>
              <p:cNvSpPr/>
              <p:nvPr/>
            </p:nvSpPr>
            <p:spPr>
              <a:xfrm rot="-5400000">
                <a:off x="8136999" y="202649"/>
                <a:ext cx="104067" cy="104067"/>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3" name="Google Shape;2033;p33"/>
              <p:cNvSpPr/>
              <p:nvPr/>
            </p:nvSpPr>
            <p:spPr>
              <a:xfrm rot="-5400000">
                <a:off x="8979622" y="653360"/>
                <a:ext cx="156069" cy="156048"/>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4" name="Google Shape;2034;p33"/>
              <p:cNvSpPr/>
              <p:nvPr/>
            </p:nvSpPr>
            <p:spPr>
              <a:xfrm rot="-1105165">
                <a:off x="9006911" y="1252502"/>
                <a:ext cx="74568" cy="74568"/>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5" name="Google Shape;2035;p33"/>
              <p:cNvSpPr/>
              <p:nvPr/>
            </p:nvSpPr>
            <p:spPr>
              <a:xfrm rot="-5400000">
                <a:off x="8717120" y="75446"/>
                <a:ext cx="60213" cy="60213"/>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6" name="Google Shape;2036;p33"/>
              <p:cNvSpPr/>
              <p:nvPr/>
            </p:nvSpPr>
            <p:spPr>
              <a:xfrm rot="-5400000">
                <a:off x="7737321" y="46589"/>
                <a:ext cx="156069" cy="156048"/>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7" name="Google Shape;2037;p33"/>
              <p:cNvSpPr/>
              <p:nvPr/>
            </p:nvSpPr>
            <p:spPr>
              <a:xfrm rot="-5400000">
                <a:off x="8585220" y="479296"/>
                <a:ext cx="60213" cy="60213"/>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8" name="Google Shape;2038;p33"/>
              <p:cNvSpPr/>
              <p:nvPr/>
            </p:nvSpPr>
            <p:spPr>
              <a:xfrm rot="-5400000">
                <a:off x="8738749" y="755637"/>
                <a:ext cx="104067" cy="104067"/>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9" name="Google Shape;2039;p33"/>
              <p:cNvSpPr/>
              <p:nvPr/>
            </p:nvSpPr>
            <p:spPr>
              <a:xfrm rot="-7398719">
                <a:off x="8852727" y="922433"/>
                <a:ext cx="223007" cy="223012"/>
              </a:xfrm>
              <a:custGeom>
                <a:avLst/>
                <a:gdLst/>
                <a:ahLst/>
                <a:cxnLst/>
                <a:rect l="l" t="t" r="r" b="b"/>
                <a:pathLst>
                  <a:path w="236" h="236" extrusionOk="0">
                    <a:moveTo>
                      <a:pt x="61" y="236"/>
                    </a:moveTo>
                    <a:lnTo>
                      <a:pt x="56" y="139"/>
                    </a:lnTo>
                    <a:lnTo>
                      <a:pt x="0" y="58"/>
                    </a:lnTo>
                    <a:lnTo>
                      <a:pt x="99" y="54"/>
                    </a:lnTo>
                    <a:lnTo>
                      <a:pt x="178" y="0"/>
                    </a:lnTo>
                    <a:lnTo>
                      <a:pt x="182" y="97"/>
                    </a:lnTo>
                    <a:lnTo>
                      <a:pt x="236" y="175"/>
                    </a:lnTo>
                    <a:lnTo>
                      <a:pt x="139" y="179"/>
                    </a:lnTo>
                    <a:lnTo>
                      <a:pt x="61" y="23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0" name="Google Shape;2040;p33"/>
              <p:cNvSpPr/>
              <p:nvPr/>
            </p:nvSpPr>
            <p:spPr>
              <a:xfrm rot="-5400000">
                <a:off x="8009870" y="52621"/>
                <a:ext cx="60213" cy="60213"/>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041" name="Google Shape;2041;p33"/>
          <p:cNvGrpSpPr/>
          <p:nvPr/>
        </p:nvGrpSpPr>
        <p:grpSpPr>
          <a:xfrm>
            <a:off x="7637779" y="3950855"/>
            <a:ext cx="1586006" cy="1306292"/>
            <a:chOff x="-248639" y="3771978"/>
            <a:chExt cx="1743822" cy="1436275"/>
          </a:xfrm>
        </p:grpSpPr>
        <p:grpSp>
          <p:nvGrpSpPr>
            <p:cNvPr id="2042" name="Google Shape;2042;p33"/>
            <p:cNvGrpSpPr/>
            <p:nvPr/>
          </p:nvGrpSpPr>
          <p:grpSpPr>
            <a:xfrm rot="605232">
              <a:off x="-149765" y="3870969"/>
              <a:ext cx="1239688" cy="1238294"/>
              <a:chOff x="394975" y="3071475"/>
              <a:chExt cx="1590675" cy="1589088"/>
            </a:xfrm>
          </p:grpSpPr>
          <p:sp>
            <p:nvSpPr>
              <p:cNvPr id="2043" name="Google Shape;2043;p33"/>
              <p:cNvSpPr/>
              <p:nvPr/>
            </p:nvSpPr>
            <p:spPr>
              <a:xfrm>
                <a:off x="958538" y="4074775"/>
                <a:ext cx="1000125" cy="479425"/>
              </a:xfrm>
              <a:custGeom>
                <a:avLst/>
                <a:gdLst/>
                <a:ahLst/>
                <a:cxnLst/>
                <a:rect l="l" t="t" r="r" b="b"/>
                <a:pathLst>
                  <a:path w="405" h="194" extrusionOk="0">
                    <a:moveTo>
                      <a:pt x="388" y="0"/>
                    </a:moveTo>
                    <a:cubicBezTo>
                      <a:pt x="388" y="0"/>
                      <a:pt x="357" y="29"/>
                      <a:pt x="405" y="77"/>
                    </a:cubicBezTo>
                    <a:cubicBezTo>
                      <a:pt x="147" y="177"/>
                      <a:pt x="147" y="177"/>
                      <a:pt x="147" y="177"/>
                    </a:cubicBezTo>
                    <a:cubicBezTo>
                      <a:pt x="58" y="194"/>
                      <a:pt x="58" y="194"/>
                      <a:pt x="58" y="194"/>
                    </a:cubicBezTo>
                    <a:cubicBezTo>
                      <a:pt x="0" y="172"/>
                      <a:pt x="0" y="172"/>
                      <a:pt x="0" y="172"/>
                    </a:cubicBezTo>
                    <a:cubicBezTo>
                      <a:pt x="3" y="113"/>
                      <a:pt x="3" y="113"/>
                      <a:pt x="3" y="113"/>
                    </a:cubicBezTo>
                    <a:cubicBezTo>
                      <a:pt x="92" y="53"/>
                      <a:pt x="92" y="53"/>
                      <a:pt x="92" y="53"/>
                    </a:cubicBezTo>
                    <a:cubicBezTo>
                      <a:pt x="275" y="5"/>
                      <a:pt x="275" y="5"/>
                      <a:pt x="275" y="5"/>
                    </a:cubicBezTo>
                    <a:lnTo>
                      <a:pt x="388"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4" name="Google Shape;2044;p33"/>
              <p:cNvSpPr/>
              <p:nvPr/>
            </p:nvSpPr>
            <p:spPr>
              <a:xfrm>
                <a:off x="394975" y="3071475"/>
                <a:ext cx="1590675" cy="1519238"/>
              </a:xfrm>
              <a:custGeom>
                <a:avLst/>
                <a:gdLst/>
                <a:ahLst/>
                <a:cxnLst/>
                <a:rect l="l" t="t" r="r" b="b"/>
                <a:pathLst>
                  <a:path w="644" h="615" extrusionOk="0">
                    <a:moveTo>
                      <a:pt x="644" y="469"/>
                    </a:moveTo>
                    <a:cubicBezTo>
                      <a:pt x="644" y="501"/>
                      <a:pt x="644" y="501"/>
                      <a:pt x="644" y="501"/>
                    </a:cubicBezTo>
                    <a:cubicBezTo>
                      <a:pt x="644" y="501"/>
                      <a:pt x="643" y="501"/>
                      <a:pt x="643" y="501"/>
                    </a:cubicBezTo>
                    <a:cubicBezTo>
                      <a:pt x="642" y="501"/>
                      <a:pt x="642" y="501"/>
                      <a:pt x="642" y="501"/>
                    </a:cubicBezTo>
                    <a:cubicBezTo>
                      <a:pt x="641" y="502"/>
                      <a:pt x="638" y="503"/>
                      <a:pt x="635" y="504"/>
                    </a:cubicBezTo>
                    <a:cubicBezTo>
                      <a:pt x="634" y="504"/>
                      <a:pt x="633" y="505"/>
                      <a:pt x="632" y="505"/>
                    </a:cubicBezTo>
                    <a:cubicBezTo>
                      <a:pt x="632" y="505"/>
                      <a:pt x="631" y="505"/>
                      <a:pt x="631" y="506"/>
                    </a:cubicBezTo>
                    <a:cubicBezTo>
                      <a:pt x="630" y="506"/>
                      <a:pt x="629" y="506"/>
                      <a:pt x="628" y="507"/>
                    </a:cubicBezTo>
                    <a:cubicBezTo>
                      <a:pt x="620" y="510"/>
                      <a:pt x="611" y="513"/>
                      <a:pt x="599" y="517"/>
                    </a:cubicBezTo>
                    <a:cubicBezTo>
                      <a:pt x="598" y="518"/>
                      <a:pt x="597" y="518"/>
                      <a:pt x="596" y="518"/>
                    </a:cubicBezTo>
                    <a:cubicBezTo>
                      <a:pt x="594" y="519"/>
                      <a:pt x="593" y="520"/>
                      <a:pt x="591" y="520"/>
                    </a:cubicBezTo>
                    <a:cubicBezTo>
                      <a:pt x="589" y="521"/>
                      <a:pt x="587" y="522"/>
                      <a:pt x="585" y="523"/>
                    </a:cubicBezTo>
                    <a:cubicBezTo>
                      <a:pt x="573" y="527"/>
                      <a:pt x="560" y="532"/>
                      <a:pt x="545" y="537"/>
                    </a:cubicBezTo>
                    <a:cubicBezTo>
                      <a:pt x="544" y="537"/>
                      <a:pt x="542" y="538"/>
                      <a:pt x="540" y="539"/>
                    </a:cubicBezTo>
                    <a:cubicBezTo>
                      <a:pt x="525" y="544"/>
                      <a:pt x="509" y="549"/>
                      <a:pt x="492" y="555"/>
                    </a:cubicBezTo>
                    <a:cubicBezTo>
                      <a:pt x="491" y="555"/>
                      <a:pt x="489" y="556"/>
                      <a:pt x="488" y="556"/>
                    </a:cubicBezTo>
                    <a:cubicBezTo>
                      <a:pt x="480" y="559"/>
                      <a:pt x="471" y="562"/>
                      <a:pt x="462" y="565"/>
                    </a:cubicBezTo>
                    <a:cubicBezTo>
                      <a:pt x="460" y="565"/>
                      <a:pt x="458" y="566"/>
                      <a:pt x="455" y="567"/>
                    </a:cubicBezTo>
                    <a:cubicBezTo>
                      <a:pt x="451" y="568"/>
                      <a:pt x="447" y="570"/>
                      <a:pt x="443" y="571"/>
                    </a:cubicBezTo>
                    <a:cubicBezTo>
                      <a:pt x="440" y="572"/>
                      <a:pt x="437" y="573"/>
                      <a:pt x="435" y="573"/>
                    </a:cubicBezTo>
                    <a:cubicBezTo>
                      <a:pt x="418" y="579"/>
                      <a:pt x="401" y="584"/>
                      <a:pt x="384" y="588"/>
                    </a:cubicBezTo>
                    <a:cubicBezTo>
                      <a:pt x="382" y="589"/>
                      <a:pt x="380" y="589"/>
                      <a:pt x="378" y="590"/>
                    </a:cubicBezTo>
                    <a:cubicBezTo>
                      <a:pt x="368" y="593"/>
                      <a:pt x="357" y="595"/>
                      <a:pt x="347" y="598"/>
                    </a:cubicBezTo>
                    <a:cubicBezTo>
                      <a:pt x="344" y="599"/>
                      <a:pt x="340" y="600"/>
                      <a:pt x="336" y="601"/>
                    </a:cubicBezTo>
                    <a:cubicBezTo>
                      <a:pt x="318" y="605"/>
                      <a:pt x="301" y="608"/>
                      <a:pt x="286" y="611"/>
                    </a:cubicBezTo>
                    <a:cubicBezTo>
                      <a:pt x="283" y="611"/>
                      <a:pt x="281" y="612"/>
                      <a:pt x="279" y="612"/>
                    </a:cubicBezTo>
                    <a:cubicBezTo>
                      <a:pt x="275" y="612"/>
                      <a:pt x="272" y="613"/>
                      <a:pt x="269" y="613"/>
                    </a:cubicBezTo>
                    <a:cubicBezTo>
                      <a:pt x="267" y="613"/>
                      <a:pt x="265" y="614"/>
                      <a:pt x="263" y="614"/>
                    </a:cubicBezTo>
                    <a:cubicBezTo>
                      <a:pt x="259" y="614"/>
                      <a:pt x="256" y="614"/>
                      <a:pt x="253" y="614"/>
                    </a:cubicBezTo>
                    <a:cubicBezTo>
                      <a:pt x="252" y="614"/>
                      <a:pt x="252" y="614"/>
                      <a:pt x="252" y="614"/>
                    </a:cubicBezTo>
                    <a:cubicBezTo>
                      <a:pt x="250" y="615"/>
                      <a:pt x="249" y="615"/>
                      <a:pt x="248" y="615"/>
                    </a:cubicBezTo>
                    <a:cubicBezTo>
                      <a:pt x="244" y="615"/>
                      <a:pt x="241" y="615"/>
                      <a:pt x="237" y="614"/>
                    </a:cubicBezTo>
                    <a:cubicBezTo>
                      <a:pt x="236" y="614"/>
                      <a:pt x="236" y="614"/>
                      <a:pt x="235" y="614"/>
                    </a:cubicBezTo>
                    <a:cubicBezTo>
                      <a:pt x="235" y="614"/>
                      <a:pt x="234" y="614"/>
                      <a:pt x="233" y="614"/>
                    </a:cubicBezTo>
                    <a:cubicBezTo>
                      <a:pt x="233" y="614"/>
                      <a:pt x="232" y="614"/>
                      <a:pt x="232" y="614"/>
                    </a:cubicBezTo>
                    <a:cubicBezTo>
                      <a:pt x="231" y="614"/>
                      <a:pt x="231" y="614"/>
                      <a:pt x="230" y="614"/>
                    </a:cubicBezTo>
                    <a:cubicBezTo>
                      <a:pt x="229" y="614"/>
                      <a:pt x="228" y="613"/>
                      <a:pt x="227" y="613"/>
                    </a:cubicBezTo>
                    <a:cubicBezTo>
                      <a:pt x="226" y="613"/>
                      <a:pt x="225" y="613"/>
                      <a:pt x="224" y="613"/>
                    </a:cubicBezTo>
                    <a:cubicBezTo>
                      <a:pt x="224" y="613"/>
                      <a:pt x="224" y="613"/>
                      <a:pt x="224" y="613"/>
                    </a:cubicBezTo>
                    <a:cubicBezTo>
                      <a:pt x="222" y="612"/>
                      <a:pt x="221" y="612"/>
                      <a:pt x="219" y="611"/>
                    </a:cubicBezTo>
                    <a:cubicBezTo>
                      <a:pt x="217" y="610"/>
                      <a:pt x="215" y="609"/>
                      <a:pt x="214" y="608"/>
                    </a:cubicBezTo>
                    <a:cubicBezTo>
                      <a:pt x="213" y="608"/>
                      <a:pt x="212" y="607"/>
                      <a:pt x="211" y="606"/>
                    </a:cubicBezTo>
                    <a:cubicBezTo>
                      <a:pt x="211" y="606"/>
                      <a:pt x="211" y="606"/>
                      <a:pt x="211" y="606"/>
                    </a:cubicBezTo>
                    <a:cubicBezTo>
                      <a:pt x="198" y="595"/>
                      <a:pt x="182" y="571"/>
                      <a:pt x="164" y="539"/>
                    </a:cubicBezTo>
                    <a:cubicBezTo>
                      <a:pt x="157" y="527"/>
                      <a:pt x="150" y="515"/>
                      <a:pt x="144" y="501"/>
                    </a:cubicBezTo>
                    <a:cubicBezTo>
                      <a:pt x="144" y="501"/>
                      <a:pt x="144" y="501"/>
                      <a:pt x="144" y="501"/>
                    </a:cubicBezTo>
                    <a:cubicBezTo>
                      <a:pt x="106" y="428"/>
                      <a:pt x="67" y="337"/>
                      <a:pt x="45" y="285"/>
                    </a:cubicBezTo>
                    <a:cubicBezTo>
                      <a:pt x="35" y="260"/>
                      <a:pt x="29" y="245"/>
                      <a:pt x="29" y="245"/>
                    </a:cubicBezTo>
                    <a:cubicBezTo>
                      <a:pt x="28" y="244"/>
                      <a:pt x="27" y="243"/>
                      <a:pt x="27" y="242"/>
                    </a:cubicBezTo>
                    <a:cubicBezTo>
                      <a:pt x="25" y="239"/>
                      <a:pt x="24" y="236"/>
                      <a:pt x="23" y="234"/>
                    </a:cubicBezTo>
                    <a:cubicBezTo>
                      <a:pt x="0" y="188"/>
                      <a:pt x="23" y="133"/>
                      <a:pt x="71" y="116"/>
                    </a:cubicBezTo>
                    <a:cubicBezTo>
                      <a:pt x="71" y="116"/>
                      <a:pt x="72" y="115"/>
                      <a:pt x="72" y="115"/>
                    </a:cubicBezTo>
                    <a:cubicBezTo>
                      <a:pt x="85" y="111"/>
                      <a:pt x="85" y="111"/>
                      <a:pt x="85" y="111"/>
                    </a:cubicBezTo>
                    <a:cubicBezTo>
                      <a:pt x="90" y="109"/>
                      <a:pt x="90" y="109"/>
                      <a:pt x="90" y="109"/>
                    </a:cubicBezTo>
                    <a:cubicBezTo>
                      <a:pt x="418" y="0"/>
                      <a:pt x="418" y="0"/>
                      <a:pt x="418" y="0"/>
                    </a:cubicBezTo>
                    <a:cubicBezTo>
                      <a:pt x="631" y="381"/>
                      <a:pt x="631" y="381"/>
                      <a:pt x="631" y="381"/>
                    </a:cubicBezTo>
                    <a:cubicBezTo>
                      <a:pt x="628" y="392"/>
                      <a:pt x="628" y="392"/>
                      <a:pt x="628" y="392"/>
                    </a:cubicBezTo>
                    <a:cubicBezTo>
                      <a:pt x="623" y="411"/>
                      <a:pt x="623" y="411"/>
                      <a:pt x="623" y="411"/>
                    </a:cubicBezTo>
                    <a:cubicBezTo>
                      <a:pt x="184" y="494"/>
                      <a:pt x="214" y="569"/>
                      <a:pt x="265" y="589"/>
                    </a:cubicBezTo>
                    <a:cubicBezTo>
                      <a:pt x="316" y="608"/>
                      <a:pt x="644" y="469"/>
                      <a:pt x="644" y="46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5" name="Google Shape;2045;p33"/>
              <p:cNvSpPr/>
              <p:nvPr/>
            </p:nvSpPr>
            <p:spPr>
              <a:xfrm>
                <a:off x="849000" y="4012863"/>
                <a:ext cx="1136650" cy="577850"/>
              </a:xfrm>
              <a:custGeom>
                <a:avLst/>
                <a:gdLst/>
                <a:ahLst/>
                <a:cxnLst/>
                <a:rect l="l" t="t" r="r" b="b"/>
                <a:pathLst>
                  <a:path w="460" h="234" extrusionOk="0">
                    <a:moveTo>
                      <a:pt x="460" y="88"/>
                    </a:moveTo>
                    <a:cubicBezTo>
                      <a:pt x="460" y="120"/>
                      <a:pt x="460" y="120"/>
                      <a:pt x="460" y="120"/>
                    </a:cubicBezTo>
                    <a:cubicBezTo>
                      <a:pt x="460" y="120"/>
                      <a:pt x="459" y="120"/>
                      <a:pt x="459" y="120"/>
                    </a:cubicBezTo>
                    <a:cubicBezTo>
                      <a:pt x="458" y="120"/>
                      <a:pt x="458" y="120"/>
                      <a:pt x="458" y="120"/>
                    </a:cubicBezTo>
                    <a:cubicBezTo>
                      <a:pt x="457" y="121"/>
                      <a:pt x="454" y="122"/>
                      <a:pt x="451" y="123"/>
                    </a:cubicBezTo>
                    <a:cubicBezTo>
                      <a:pt x="450" y="123"/>
                      <a:pt x="449" y="124"/>
                      <a:pt x="448" y="124"/>
                    </a:cubicBezTo>
                    <a:cubicBezTo>
                      <a:pt x="448" y="124"/>
                      <a:pt x="447" y="124"/>
                      <a:pt x="447" y="125"/>
                    </a:cubicBezTo>
                    <a:cubicBezTo>
                      <a:pt x="446" y="125"/>
                      <a:pt x="445" y="125"/>
                      <a:pt x="444" y="126"/>
                    </a:cubicBezTo>
                    <a:cubicBezTo>
                      <a:pt x="436" y="129"/>
                      <a:pt x="427" y="132"/>
                      <a:pt x="415" y="136"/>
                    </a:cubicBezTo>
                    <a:cubicBezTo>
                      <a:pt x="414" y="137"/>
                      <a:pt x="413" y="137"/>
                      <a:pt x="412" y="137"/>
                    </a:cubicBezTo>
                    <a:cubicBezTo>
                      <a:pt x="410" y="138"/>
                      <a:pt x="409" y="139"/>
                      <a:pt x="407" y="139"/>
                    </a:cubicBezTo>
                    <a:cubicBezTo>
                      <a:pt x="405" y="140"/>
                      <a:pt x="403" y="141"/>
                      <a:pt x="401" y="142"/>
                    </a:cubicBezTo>
                    <a:cubicBezTo>
                      <a:pt x="389" y="146"/>
                      <a:pt x="376" y="151"/>
                      <a:pt x="361" y="156"/>
                    </a:cubicBezTo>
                    <a:cubicBezTo>
                      <a:pt x="360" y="156"/>
                      <a:pt x="358" y="157"/>
                      <a:pt x="356" y="158"/>
                    </a:cubicBezTo>
                    <a:cubicBezTo>
                      <a:pt x="341" y="163"/>
                      <a:pt x="325" y="168"/>
                      <a:pt x="308" y="174"/>
                    </a:cubicBezTo>
                    <a:cubicBezTo>
                      <a:pt x="307" y="174"/>
                      <a:pt x="305" y="175"/>
                      <a:pt x="304" y="175"/>
                    </a:cubicBezTo>
                    <a:cubicBezTo>
                      <a:pt x="296" y="178"/>
                      <a:pt x="287" y="181"/>
                      <a:pt x="278" y="184"/>
                    </a:cubicBezTo>
                    <a:cubicBezTo>
                      <a:pt x="276" y="184"/>
                      <a:pt x="274" y="185"/>
                      <a:pt x="271" y="186"/>
                    </a:cubicBezTo>
                    <a:cubicBezTo>
                      <a:pt x="267" y="187"/>
                      <a:pt x="263" y="189"/>
                      <a:pt x="259" y="190"/>
                    </a:cubicBezTo>
                    <a:cubicBezTo>
                      <a:pt x="256" y="191"/>
                      <a:pt x="253" y="192"/>
                      <a:pt x="251" y="192"/>
                    </a:cubicBezTo>
                    <a:cubicBezTo>
                      <a:pt x="234" y="198"/>
                      <a:pt x="217" y="203"/>
                      <a:pt x="200" y="207"/>
                    </a:cubicBezTo>
                    <a:cubicBezTo>
                      <a:pt x="198" y="208"/>
                      <a:pt x="196" y="208"/>
                      <a:pt x="194" y="209"/>
                    </a:cubicBezTo>
                    <a:cubicBezTo>
                      <a:pt x="184" y="212"/>
                      <a:pt x="173" y="214"/>
                      <a:pt x="163" y="217"/>
                    </a:cubicBezTo>
                    <a:cubicBezTo>
                      <a:pt x="160" y="218"/>
                      <a:pt x="156" y="219"/>
                      <a:pt x="152" y="220"/>
                    </a:cubicBezTo>
                    <a:cubicBezTo>
                      <a:pt x="134" y="224"/>
                      <a:pt x="117" y="227"/>
                      <a:pt x="102" y="230"/>
                    </a:cubicBezTo>
                    <a:cubicBezTo>
                      <a:pt x="99" y="230"/>
                      <a:pt x="97" y="231"/>
                      <a:pt x="95" y="231"/>
                    </a:cubicBezTo>
                    <a:cubicBezTo>
                      <a:pt x="91" y="231"/>
                      <a:pt x="88" y="232"/>
                      <a:pt x="85" y="232"/>
                    </a:cubicBezTo>
                    <a:cubicBezTo>
                      <a:pt x="83" y="232"/>
                      <a:pt x="81" y="233"/>
                      <a:pt x="79" y="233"/>
                    </a:cubicBezTo>
                    <a:cubicBezTo>
                      <a:pt x="75" y="233"/>
                      <a:pt x="72" y="233"/>
                      <a:pt x="69" y="233"/>
                    </a:cubicBezTo>
                    <a:cubicBezTo>
                      <a:pt x="68" y="233"/>
                      <a:pt x="68" y="233"/>
                      <a:pt x="68" y="233"/>
                    </a:cubicBezTo>
                    <a:cubicBezTo>
                      <a:pt x="66" y="234"/>
                      <a:pt x="65" y="234"/>
                      <a:pt x="64" y="234"/>
                    </a:cubicBezTo>
                    <a:cubicBezTo>
                      <a:pt x="60" y="234"/>
                      <a:pt x="56" y="234"/>
                      <a:pt x="53" y="233"/>
                    </a:cubicBezTo>
                    <a:cubicBezTo>
                      <a:pt x="52" y="233"/>
                      <a:pt x="52" y="233"/>
                      <a:pt x="51" y="233"/>
                    </a:cubicBezTo>
                    <a:cubicBezTo>
                      <a:pt x="51" y="233"/>
                      <a:pt x="50" y="233"/>
                      <a:pt x="49" y="233"/>
                    </a:cubicBezTo>
                    <a:cubicBezTo>
                      <a:pt x="49" y="233"/>
                      <a:pt x="48" y="233"/>
                      <a:pt x="48" y="233"/>
                    </a:cubicBezTo>
                    <a:cubicBezTo>
                      <a:pt x="47" y="233"/>
                      <a:pt x="47" y="233"/>
                      <a:pt x="46" y="233"/>
                    </a:cubicBezTo>
                    <a:cubicBezTo>
                      <a:pt x="45" y="233"/>
                      <a:pt x="44" y="232"/>
                      <a:pt x="43" y="232"/>
                    </a:cubicBezTo>
                    <a:cubicBezTo>
                      <a:pt x="42" y="232"/>
                      <a:pt x="41" y="232"/>
                      <a:pt x="40" y="232"/>
                    </a:cubicBezTo>
                    <a:cubicBezTo>
                      <a:pt x="40" y="232"/>
                      <a:pt x="40" y="232"/>
                      <a:pt x="40" y="232"/>
                    </a:cubicBezTo>
                    <a:cubicBezTo>
                      <a:pt x="38" y="231"/>
                      <a:pt x="37" y="231"/>
                      <a:pt x="35" y="230"/>
                    </a:cubicBezTo>
                    <a:cubicBezTo>
                      <a:pt x="19" y="213"/>
                      <a:pt x="12" y="186"/>
                      <a:pt x="38" y="144"/>
                    </a:cubicBezTo>
                    <a:cubicBezTo>
                      <a:pt x="41" y="139"/>
                      <a:pt x="43" y="135"/>
                      <a:pt x="47" y="131"/>
                    </a:cubicBezTo>
                    <a:cubicBezTo>
                      <a:pt x="60" y="111"/>
                      <a:pt x="82" y="95"/>
                      <a:pt x="109" y="80"/>
                    </a:cubicBezTo>
                    <a:cubicBezTo>
                      <a:pt x="230" y="16"/>
                      <a:pt x="447" y="0"/>
                      <a:pt x="447" y="0"/>
                    </a:cubicBezTo>
                    <a:cubicBezTo>
                      <a:pt x="444" y="11"/>
                      <a:pt x="444" y="11"/>
                      <a:pt x="444" y="11"/>
                    </a:cubicBezTo>
                    <a:cubicBezTo>
                      <a:pt x="439" y="30"/>
                      <a:pt x="439" y="30"/>
                      <a:pt x="439" y="30"/>
                    </a:cubicBezTo>
                    <a:cubicBezTo>
                      <a:pt x="0" y="113"/>
                      <a:pt x="30" y="188"/>
                      <a:pt x="81" y="208"/>
                    </a:cubicBezTo>
                    <a:cubicBezTo>
                      <a:pt x="132" y="227"/>
                      <a:pt x="460" y="88"/>
                      <a:pt x="460" y="88"/>
                    </a:cubicBezTo>
                    <a:close/>
                  </a:path>
                </a:pathLst>
              </a:custGeom>
              <a:solidFill>
                <a:srgbClr val="321A53">
                  <a:alpha val="490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6" name="Google Shape;2046;p33"/>
              <p:cNvSpPr/>
              <p:nvPr/>
            </p:nvSpPr>
            <p:spPr>
              <a:xfrm>
                <a:off x="394975" y="3341350"/>
                <a:ext cx="742950" cy="1247775"/>
              </a:xfrm>
              <a:custGeom>
                <a:avLst/>
                <a:gdLst/>
                <a:ahLst/>
                <a:cxnLst/>
                <a:rect l="l" t="t" r="r" b="b"/>
                <a:pathLst>
                  <a:path w="301" h="505" extrusionOk="0">
                    <a:moveTo>
                      <a:pt x="301" y="365"/>
                    </a:moveTo>
                    <a:cubicBezTo>
                      <a:pt x="292" y="373"/>
                      <a:pt x="292" y="373"/>
                      <a:pt x="292" y="373"/>
                    </a:cubicBezTo>
                    <a:cubicBezTo>
                      <a:pt x="240" y="420"/>
                      <a:pt x="240" y="420"/>
                      <a:pt x="240" y="420"/>
                    </a:cubicBezTo>
                    <a:cubicBezTo>
                      <a:pt x="219" y="467"/>
                      <a:pt x="219" y="467"/>
                      <a:pt x="219" y="467"/>
                    </a:cubicBezTo>
                    <a:cubicBezTo>
                      <a:pt x="231" y="503"/>
                      <a:pt x="231" y="503"/>
                      <a:pt x="231" y="503"/>
                    </a:cubicBezTo>
                    <a:cubicBezTo>
                      <a:pt x="230" y="505"/>
                      <a:pt x="230" y="505"/>
                      <a:pt x="230" y="505"/>
                    </a:cubicBezTo>
                    <a:cubicBezTo>
                      <a:pt x="229" y="505"/>
                      <a:pt x="228" y="504"/>
                      <a:pt x="227" y="504"/>
                    </a:cubicBezTo>
                    <a:cubicBezTo>
                      <a:pt x="226" y="504"/>
                      <a:pt x="225" y="504"/>
                      <a:pt x="224" y="504"/>
                    </a:cubicBezTo>
                    <a:cubicBezTo>
                      <a:pt x="224" y="504"/>
                      <a:pt x="224" y="504"/>
                      <a:pt x="224" y="504"/>
                    </a:cubicBezTo>
                    <a:cubicBezTo>
                      <a:pt x="222" y="503"/>
                      <a:pt x="221" y="503"/>
                      <a:pt x="219" y="502"/>
                    </a:cubicBezTo>
                    <a:cubicBezTo>
                      <a:pt x="217" y="501"/>
                      <a:pt x="215" y="500"/>
                      <a:pt x="214" y="499"/>
                    </a:cubicBezTo>
                    <a:cubicBezTo>
                      <a:pt x="213" y="499"/>
                      <a:pt x="212" y="498"/>
                      <a:pt x="211" y="497"/>
                    </a:cubicBezTo>
                    <a:cubicBezTo>
                      <a:pt x="211" y="497"/>
                      <a:pt x="211" y="497"/>
                      <a:pt x="211" y="497"/>
                    </a:cubicBezTo>
                    <a:cubicBezTo>
                      <a:pt x="198" y="486"/>
                      <a:pt x="182" y="462"/>
                      <a:pt x="164" y="430"/>
                    </a:cubicBezTo>
                    <a:cubicBezTo>
                      <a:pt x="157" y="418"/>
                      <a:pt x="150" y="406"/>
                      <a:pt x="144" y="392"/>
                    </a:cubicBezTo>
                    <a:cubicBezTo>
                      <a:pt x="144" y="392"/>
                      <a:pt x="144" y="392"/>
                      <a:pt x="144" y="392"/>
                    </a:cubicBezTo>
                    <a:cubicBezTo>
                      <a:pt x="106" y="319"/>
                      <a:pt x="67" y="228"/>
                      <a:pt x="45" y="176"/>
                    </a:cubicBezTo>
                    <a:cubicBezTo>
                      <a:pt x="35" y="151"/>
                      <a:pt x="29" y="136"/>
                      <a:pt x="29" y="136"/>
                    </a:cubicBezTo>
                    <a:cubicBezTo>
                      <a:pt x="28" y="135"/>
                      <a:pt x="27" y="134"/>
                      <a:pt x="27" y="133"/>
                    </a:cubicBezTo>
                    <a:cubicBezTo>
                      <a:pt x="25" y="130"/>
                      <a:pt x="24" y="127"/>
                      <a:pt x="23" y="125"/>
                    </a:cubicBezTo>
                    <a:cubicBezTo>
                      <a:pt x="0" y="79"/>
                      <a:pt x="23" y="24"/>
                      <a:pt x="71" y="7"/>
                    </a:cubicBezTo>
                    <a:cubicBezTo>
                      <a:pt x="71" y="7"/>
                      <a:pt x="72" y="6"/>
                      <a:pt x="72" y="6"/>
                    </a:cubicBezTo>
                    <a:cubicBezTo>
                      <a:pt x="85" y="2"/>
                      <a:pt x="85" y="2"/>
                      <a:pt x="85" y="2"/>
                    </a:cubicBezTo>
                    <a:cubicBezTo>
                      <a:pt x="90" y="0"/>
                      <a:pt x="90" y="0"/>
                      <a:pt x="90" y="0"/>
                    </a:cubicBezTo>
                    <a:cubicBezTo>
                      <a:pt x="293" y="352"/>
                      <a:pt x="293" y="352"/>
                      <a:pt x="293" y="352"/>
                    </a:cubicBezTo>
                    <a:lnTo>
                      <a:pt x="301" y="365"/>
                    </a:lnTo>
                    <a:close/>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7" name="Google Shape;2047;p33"/>
              <p:cNvSpPr/>
              <p:nvPr/>
            </p:nvSpPr>
            <p:spPr>
              <a:xfrm>
                <a:off x="569600" y="3346113"/>
                <a:ext cx="531813" cy="898525"/>
              </a:xfrm>
              <a:custGeom>
                <a:avLst/>
                <a:gdLst/>
                <a:ahLst/>
                <a:cxnLst/>
                <a:rect l="l" t="t" r="r" b="b"/>
                <a:pathLst>
                  <a:path w="215" h="364" extrusionOk="0">
                    <a:moveTo>
                      <a:pt x="215" y="354"/>
                    </a:moveTo>
                    <a:cubicBezTo>
                      <a:pt x="201" y="364"/>
                      <a:pt x="201" y="364"/>
                      <a:pt x="201" y="364"/>
                    </a:cubicBezTo>
                    <a:cubicBezTo>
                      <a:pt x="0" y="5"/>
                      <a:pt x="0" y="5"/>
                      <a:pt x="0" y="5"/>
                    </a:cubicBezTo>
                    <a:cubicBezTo>
                      <a:pt x="0" y="5"/>
                      <a:pt x="1" y="4"/>
                      <a:pt x="1" y="4"/>
                    </a:cubicBezTo>
                    <a:cubicBezTo>
                      <a:pt x="14" y="0"/>
                      <a:pt x="14" y="0"/>
                      <a:pt x="14" y="0"/>
                    </a:cubicBezTo>
                    <a:lnTo>
                      <a:pt x="215" y="354"/>
                    </a:lnTo>
                    <a:close/>
                  </a:path>
                </a:pathLst>
              </a:custGeom>
              <a:solidFill>
                <a:srgbClr val="321A53">
                  <a:alpha val="490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8" name="Google Shape;2048;p33"/>
              <p:cNvSpPr/>
              <p:nvPr/>
            </p:nvSpPr>
            <p:spPr>
              <a:xfrm>
                <a:off x="461650" y="3457238"/>
                <a:ext cx="206375" cy="319088"/>
              </a:xfrm>
              <a:custGeom>
                <a:avLst/>
                <a:gdLst/>
                <a:ahLst/>
                <a:cxnLst/>
                <a:rect l="l" t="t" r="r" b="b"/>
                <a:pathLst>
                  <a:path w="84" h="129" extrusionOk="0">
                    <a:moveTo>
                      <a:pt x="84" y="44"/>
                    </a:moveTo>
                    <a:cubicBezTo>
                      <a:pt x="84" y="44"/>
                      <a:pt x="26" y="72"/>
                      <a:pt x="18" y="129"/>
                    </a:cubicBezTo>
                    <a:cubicBezTo>
                      <a:pt x="8" y="104"/>
                      <a:pt x="2" y="89"/>
                      <a:pt x="2" y="89"/>
                    </a:cubicBezTo>
                    <a:cubicBezTo>
                      <a:pt x="1" y="88"/>
                      <a:pt x="0" y="87"/>
                      <a:pt x="0" y="86"/>
                    </a:cubicBezTo>
                    <a:cubicBezTo>
                      <a:pt x="1" y="64"/>
                      <a:pt x="13" y="29"/>
                      <a:pt x="61" y="0"/>
                    </a:cubicBezTo>
                    <a:lnTo>
                      <a:pt x="84" y="44"/>
                    </a:lnTo>
                    <a:close/>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9" name="Google Shape;2049;p33"/>
              <p:cNvSpPr/>
              <p:nvPr/>
            </p:nvSpPr>
            <p:spPr>
              <a:xfrm>
                <a:off x="747400" y="4057313"/>
                <a:ext cx="227013" cy="346075"/>
              </a:xfrm>
              <a:custGeom>
                <a:avLst/>
                <a:gdLst/>
                <a:ahLst/>
                <a:cxnLst/>
                <a:rect l="l" t="t" r="r" b="b"/>
                <a:pathLst>
                  <a:path w="92" h="140" extrusionOk="0">
                    <a:moveTo>
                      <a:pt x="92" y="48"/>
                    </a:moveTo>
                    <a:cubicBezTo>
                      <a:pt x="92" y="48"/>
                      <a:pt x="29" y="78"/>
                      <a:pt x="21" y="140"/>
                    </a:cubicBezTo>
                    <a:cubicBezTo>
                      <a:pt x="14" y="128"/>
                      <a:pt x="7" y="116"/>
                      <a:pt x="1" y="102"/>
                    </a:cubicBezTo>
                    <a:cubicBezTo>
                      <a:pt x="1" y="102"/>
                      <a:pt x="1" y="102"/>
                      <a:pt x="1" y="102"/>
                    </a:cubicBezTo>
                    <a:cubicBezTo>
                      <a:pt x="0" y="81"/>
                      <a:pt x="7" y="36"/>
                      <a:pt x="67" y="0"/>
                    </a:cubicBezTo>
                    <a:lnTo>
                      <a:pt x="92" y="48"/>
                    </a:lnTo>
                    <a:close/>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0" name="Google Shape;2050;p33"/>
              <p:cNvSpPr/>
              <p:nvPr/>
            </p:nvSpPr>
            <p:spPr>
              <a:xfrm>
                <a:off x="634688" y="3665200"/>
                <a:ext cx="223838" cy="377825"/>
              </a:xfrm>
              <a:custGeom>
                <a:avLst/>
                <a:gdLst/>
                <a:ahLst/>
                <a:cxnLst/>
                <a:rect l="l" t="t" r="r" b="b"/>
                <a:pathLst>
                  <a:path w="141" h="238" extrusionOk="0">
                    <a:moveTo>
                      <a:pt x="0" y="17"/>
                    </a:moveTo>
                    <a:lnTo>
                      <a:pt x="121" y="238"/>
                    </a:lnTo>
                    <a:lnTo>
                      <a:pt x="141" y="227"/>
                    </a:lnTo>
                    <a:lnTo>
                      <a:pt x="15" y="0"/>
                    </a:lnTo>
                    <a:lnTo>
                      <a:pt x="0" y="17"/>
                    </a:lnTo>
                    <a:close/>
                  </a:path>
                </a:pathLst>
              </a:custGeom>
              <a:solidFill>
                <a:srgbClr val="321A53">
                  <a:alpha val="490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1" name="Google Shape;2051;p33"/>
              <p:cNvSpPr/>
              <p:nvPr/>
            </p:nvSpPr>
            <p:spPr>
              <a:xfrm>
                <a:off x="572775" y="3727113"/>
                <a:ext cx="223838" cy="377825"/>
              </a:xfrm>
              <a:custGeom>
                <a:avLst/>
                <a:gdLst/>
                <a:ahLst/>
                <a:cxnLst/>
                <a:rect l="l" t="t" r="r" b="b"/>
                <a:pathLst>
                  <a:path w="141" h="238" extrusionOk="0">
                    <a:moveTo>
                      <a:pt x="0" y="17"/>
                    </a:moveTo>
                    <a:lnTo>
                      <a:pt x="120" y="238"/>
                    </a:lnTo>
                    <a:lnTo>
                      <a:pt x="141" y="227"/>
                    </a:lnTo>
                    <a:lnTo>
                      <a:pt x="15" y="0"/>
                    </a:lnTo>
                    <a:lnTo>
                      <a:pt x="0" y="17"/>
                    </a:lnTo>
                    <a:close/>
                  </a:path>
                </a:pathLst>
              </a:custGeom>
              <a:solidFill>
                <a:srgbClr val="321A53">
                  <a:alpha val="490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2" name="Google Shape;2052;p33"/>
              <p:cNvSpPr/>
              <p:nvPr/>
            </p:nvSpPr>
            <p:spPr>
              <a:xfrm>
                <a:off x="849000" y="4039850"/>
                <a:ext cx="1136650" cy="550862"/>
              </a:xfrm>
              <a:custGeom>
                <a:avLst/>
                <a:gdLst/>
                <a:ahLst/>
                <a:cxnLst/>
                <a:rect l="l" t="t" r="r" b="b"/>
                <a:pathLst>
                  <a:path w="460" h="223" extrusionOk="0">
                    <a:moveTo>
                      <a:pt x="460" y="77"/>
                    </a:moveTo>
                    <a:cubicBezTo>
                      <a:pt x="460" y="109"/>
                      <a:pt x="460" y="109"/>
                      <a:pt x="460" y="109"/>
                    </a:cubicBezTo>
                    <a:cubicBezTo>
                      <a:pt x="460" y="109"/>
                      <a:pt x="459" y="109"/>
                      <a:pt x="459" y="109"/>
                    </a:cubicBezTo>
                    <a:cubicBezTo>
                      <a:pt x="458" y="109"/>
                      <a:pt x="458" y="109"/>
                      <a:pt x="458" y="109"/>
                    </a:cubicBezTo>
                    <a:cubicBezTo>
                      <a:pt x="457" y="110"/>
                      <a:pt x="454" y="111"/>
                      <a:pt x="451" y="112"/>
                    </a:cubicBezTo>
                    <a:cubicBezTo>
                      <a:pt x="450" y="112"/>
                      <a:pt x="449" y="113"/>
                      <a:pt x="448" y="113"/>
                    </a:cubicBezTo>
                    <a:cubicBezTo>
                      <a:pt x="448" y="113"/>
                      <a:pt x="447" y="113"/>
                      <a:pt x="447" y="114"/>
                    </a:cubicBezTo>
                    <a:cubicBezTo>
                      <a:pt x="446" y="114"/>
                      <a:pt x="445" y="114"/>
                      <a:pt x="444" y="115"/>
                    </a:cubicBezTo>
                    <a:cubicBezTo>
                      <a:pt x="436" y="118"/>
                      <a:pt x="427" y="121"/>
                      <a:pt x="415" y="125"/>
                    </a:cubicBezTo>
                    <a:cubicBezTo>
                      <a:pt x="414" y="126"/>
                      <a:pt x="413" y="126"/>
                      <a:pt x="412" y="126"/>
                    </a:cubicBezTo>
                    <a:cubicBezTo>
                      <a:pt x="410" y="127"/>
                      <a:pt x="409" y="128"/>
                      <a:pt x="407" y="128"/>
                    </a:cubicBezTo>
                    <a:cubicBezTo>
                      <a:pt x="405" y="129"/>
                      <a:pt x="403" y="130"/>
                      <a:pt x="401" y="131"/>
                    </a:cubicBezTo>
                    <a:cubicBezTo>
                      <a:pt x="389" y="135"/>
                      <a:pt x="376" y="140"/>
                      <a:pt x="361" y="145"/>
                    </a:cubicBezTo>
                    <a:cubicBezTo>
                      <a:pt x="360" y="145"/>
                      <a:pt x="358" y="146"/>
                      <a:pt x="356" y="147"/>
                    </a:cubicBezTo>
                    <a:cubicBezTo>
                      <a:pt x="341" y="152"/>
                      <a:pt x="325" y="157"/>
                      <a:pt x="308" y="163"/>
                    </a:cubicBezTo>
                    <a:cubicBezTo>
                      <a:pt x="307" y="163"/>
                      <a:pt x="305" y="164"/>
                      <a:pt x="304" y="164"/>
                    </a:cubicBezTo>
                    <a:cubicBezTo>
                      <a:pt x="296" y="167"/>
                      <a:pt x="287" y="170"/>
                      <a:pt x="278" y="173"/>
                    </a:cubicBezTo>
                    <a:cubicBezTo>
                      <a:pt x="276" y="173"/>
                      <a:pt x="274" y="174"/>
                      <a:pt x="271" y="175"/>
                    </a:cubicBezTo>
                    <a:cubicBezTo>
                      <a:pt x="267" y="176"/>
                      <a:pt x="263" y="178"/>
                      <a:pt x="259" y="179"/>
                    </a:cubicBezTo>
                    <a:cubicBezTo>
                      <a:pt x="256" y="180"/>
                      <a:pt x="253" y="181"/>
                      <a:pt x="251" y="181"/>
                    </a:cubicBezTo>
                    <a:cubicBezTo>
                      <a:pt x="234" y="187"/>
                      <a:pt x="217" y="192"/>
                      <a:pt x="200" y="196"/>
                    </a:cubicBezTo>
                    <a:cubicBezTo>
                      <a:pt x="198" y="197"/>
                      <a:pt x="196" y="197"/>
                      <a:pt x="194" y="198"/>
                    </a:cubicBezTo>
                    <a:cubicBezTo>
                      <a:pt x="184" y="201"/>
                      <a:pt x="173" y="203"/>
                      <a:pt x="163" y="206"/>
                    </a:cubicBezTo>
                    <a:cubicBezTo>
                      <a:pt x="160" y="207"/>
                      <a:pt x="156" y="208"/>
                      <a:pt x="152" y="209"/>
                    </a:cubicBezTo>
                    <a:cubicBezTo>
                      <a:pt x="134" y="213"/>
                      <a:pt x="117" y="216"/>
                      <a:pt x="102" y="219"/>
                    </a:cubicBezTo>
                    <a:cubicBezTo>
                      <a:pt x="99" y="219"/>
                      <a:pt x="97" y="220"/>
                      <a:pt x="95" y="220"/>
                    </a:cubicBezTo>
                    <a:cubicBezTo>
                      <a:pt x="91" y="220"/>
                      <a:pt x="88" y="221"/>
                      <a:pt x="85" y="221"/>
                    </a:cubicBezTo>
                    <a:cubicBezTo>
                      <a:pt x="83" y="221"/>
                      <a:pt x="81" y="222"/>
                      <a:pt x="79" y="222"/>
                    </a:cubicBezTo>
                    <a:cubicBezTo>
                      <a:pt x="75" y="222"/>
                      <a:pt x="72" y="222"/>
                      <a:pt x="69" y="222"/>
                    </a:cubicBezTo>
                    <a:cubicBezTo>
                      <a:pt x="68" y="222"/>
                      <a:pt x="68" y="222"/>
                      <a:pt x="68" y="222"/>
                    </a:cubicBezTo>
                    <a:cubicBezTo>
                      <a:pt x="66" y="223"/>
                      <a:pt x="65" y="223"/>
                      <a:pt x="64" y="223"/>
                    </a:cubicBezTo>
                    <a:cubicBezTo>
                      <a:pt x="60" y="223"/>
                      <a:pt x="56" y="223"/>
                      <a:pt x="53" y="222"/>
                    </a:cubicBezTo>
                    <a:cubicBezTo>
                      <a:pt x="52" y="222"/>
                      <a:pt x="52" y="222"/>
                      <a:pt x="51" y="222"/>
                    </a:cubicBezTo>
                    <a:cubicBezTo>
                      <a:pt x="51" y="222"/>
                      <a:pt x="50" y="222"/>
                      <a:pt x="49" y="222"/>
                    </a:cubicBezTo>
                    <a:cubicBezTo>
                      <a:pt x="49" y="222"/>
                      <a:pt x="48" y="222"/>
                      <a:pt x="48" y="222"/>
                    </a:cubicBezTo>
                    <a:cubicBezTo>
                      <a:pt x="47" y="222"/>
                      <a:pt x="47" y="222"/>
                      <a:pt x="46" y="222"/>
                    </a:cubicBezTo>
                    <a:cubicBezTo>
                      <a:pt x="45" y="222"/>
                      <a:pt x="44" y="221"/>
                      <a:pt x="43" y="221"/>
                    </a:cubicBezTo>
                    <a:cubicBezTo>
                      <a:pt x="42" y="221"/>
                      <a:pt x="41" y="221"/>
                      <a:pt x="40" y="221"/>
                    </a:cubicBezTo>
                    <a:cubicBezTo>
                      <a:pt x="40" y="221"/>
                      <a:pt x="40" y="221"/>
                      <a:pt x="40" y="221"/>
                    </a:cubicBezTo>
                    <a:cubicBezTo>
                      <a:pt x="38" y="220"/>
                      <a:pt x="37" y="220"/>
                      <a:pt x="35" y="219"/>
                    </a:cubicBezTo>
                    <a:cubicBezTo>
                      <a:pt x="33" y="218"/>
                      <a:pt x="31" y="217"/>
                      <a:pt x="30" y="216"/>
                    </a:cubicBezTo>
                    <a:cubicBezTo>
                      <a:pt x="29" y="216"/>
                      <a:pt x="28" y="215"/>
                      <a:pt x="27" y="214"/>
                    </a:cubicBezTo>
                    <a:cubicBezTo>
                      <a:pt x="27" y="214"/>
                      <a:pt x="27" y="214"/>
                      <a:pt x="27" y="214"/>
                    </a:cubicBezTo>
                    <a:cubicBezTo>
                      <a:pt x="20" y="197"/>
                      <a:pt x="12" y="163"/>
                      <a:pt x="38" y="133"/>
                    </a:cubicBezTo>
                    <a:cubicBezTo>
                      <a:pt x="46" y="124"/>
                      <a:pt x="56" y="115"/>
                      <a:pt x="70" y="107"/>
                    </a:cubicBezTo>
                    <a:cubicBezTo>
                      <a:pt x="80" y="102"/>
                      <a:pt x="93" y="96"/>
                      <a:pt x="108" y="90"/>
                    </a:cubicBezTo>
                    <a:cubicBezTo>
                      <a:pt x="207" y="52"/>
                      <a:pt x="400" y="9"/>
                      <a:pt x="444" y="0"/>
                    </a:cubicBezTo>
                    <a:cubicBezTo>
                      <a:pt x="439" y="19"/>
                      <a:pt x="439" y="19"/>
                      <a:pt x="439" y="19"/>
                    </a:cubicBezTo>
                    <a:cubicBezTo>
                      <a:pt x="0" y="102"/>
                      <a:pt x="30" y="177"/>
                      <a:pt x="81" y="197"/>
                    </a:cubicBezTo>
                    <a:cubicBezTo>
                      <a:pt x="132" y="216"/>
                      <a:pt x="460" y="77"/>
                      <a:pt x="460" y="7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3" name="Google Shape;2053;p33"/>
              <p:cNvSpPr/>
              <p:nvPr/>
            </p:nvSpPr>
            <p:spPr>
              <a:xfrm>
                <a:off x="656913" y="3092113"/>
                <a:ext cx="1258888" cy="890588"/>
              </a:xfrm>
              <a:custGeom>
                <a:avLst/>
                <a:gdLst/>
                <a:ahLst/>
                <a:cxnLst/>
                <a:rect l="l" t="t" r="r" b="b"/>
                <a:pathLst>
                  <a:path w="793" h="561" extrusionOk="0">
                    <a:moveTo>
                      <a:pt x="0" y="165"/>
                    </a:moveTo>
                    <a:lnTo>
                      <a:pt x="476" y="0"/>
                    </a:lnTo>
                    <a:lnTo>
                      <a:pt x="793" y="561"/>
                    </a:lnTo>
                    <a:lnTo>
                      <a:pt x="463" y="28"/>
                    </a:lnTo>
                    <a:lnTo>
                      <a:pt x="0" y="165"/>
                    </a:lnTo>
                    <a:close/>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4" name="Google Shape;2054;p33"/>
              <p:cNvSpPr/>
              <p:nvPr/>
            </p:nvSpPr>
            <p:spPr>
              <a:xfrm>
                <a:off x="1110938" y="4274800"/>
                <a:ext cx="457200" cy="128588"/>
              </a:xfrm>
              <a:custGeom>
                <a:avLst/>
                <a:gdLst/>
                <a:ahLst/>
                <a:cxnLst/>
                <a:rect l="l" t="t" r="r" b="b"/>
                <a:pathLst>
                  <a:path w="185" h="52" extrusionOk="0">
                    <a:moveTo>
                      <a:pt x="0" y="52"/>
                    </a:moveTo>
                    <a:cubicBezTo>
                      <a:pt x="58" y="25"/>
                      <a:pt x="121" y="8"/>
                      <a:pt x="185" y="0"/>
                    </a:cubicBezTo>
                    <a:cubicBezTo>
                      <a:pt x="136" y="15"/>
                      <a:pt x="86" y="30"/>
                      <a:pt x="36" y="44"/>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5" name="Google Shape;2055;p33"/>
              <p:cNvSpPr/>
              <p:nvPr/>
            </p:nvSpPr>
            <p:spPr>
              <a:xfrm>
                <a:off x="1368113" y="4171613"/>
                <a:ext cx="392113" cy="106363"/>
              </a:xfrm>
              <a:custGeom>
                <a:avLst/>
                <a:gdLst/>
                <a:ahLst/>
                <a:cxnLst/>
                <a:rect l="l" t="t" r="r" b="b"/>
                <a:pathLst>
                  <a:path w="159" h="43" extrusionOk="0">
                    <a:moveTo>
                      <a:pt x="159" y="0"/>
                    </a:moveTo>
                    <a:cubicBezTo>
                      <a:pt x="147" y="0"/>
                      <a:pt x="131" y="7"/>
                      <a:pt x="119" y="11"/>
                    </a:cubicBezTo>
                    <a:cubicBezTo>
                      <a:pt x="106" y="14"/>
                      <a:pt x="92" y="18"/>
                      <a:pt x="79" y="22"/>
                    </a:cubicBezTo>
                    <a:cubicBezTo>
                      <a:pt x="54" y="29"/>
                      <a:pt x="26" y="41"/>
                      <a:pt x="0" y="43"/>
                    </a:cubicBezTo>
                    <a:cubicBezTo>
                      <a:pt x="1" y="29"/>
                      <a:pt x="59" y="20"/>
                      <a:pt x="71" y="17"/>
                    </a:cubicBezTo>
                    <a:cubicBezTo>
                      <a:pt x="100" y="9"/>
                      <a:pt x="129" y="4"/>
                      <a:pt x="159" y="0"/>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6" name="Google Shape;2056;p33"/>
              <p:cNvSpPr/>
              <p:nvPr/>
            </p:nvSpPr>
            <p:spPr>
              <a:xfrm>
                <a:off x="1309375" y="4244638"/>
                <a:ext cx="555625" cy="150812"/>
              </a:xfrm>
              <a:custGeom>
                <a:avLst/>
                <a:gdLst/>
                <a:ahLst/>
                <a:cxnLst/>
                <a:rect l="l" t="t" r="r" b="b"/>
                <a:pathLst>
                  <a:path w="225" h="61" extrusionOk="0">
                    <a:moveTo>
                      <a:pt x="225" y="0"/>
                    </a:moveTo>
                    <a:cubicBezTo>
                      <a:pt x="183" y="11"/>
                      <a:pt x="142" y="23"/>
                      <a:pt x="101" y="34"/>
                    </a:cubicBezTo>
                    <a:cubicBezTo>
                      <a:pt x="68" y="43"/>
                      <a:pt x="34" y="55"/>
                      <a:pt x="0" y="61"/>
                    </a:cubicBezTo>
                    <a:cubicBezTo>
                      <a:pt x="17" y="53"/>
                      <a:pt x="36" y="48"/>
                      <a:pt x="54" y="41"/>
                    </a:cubicBezTo>
                    <a:cubicBezTo>
                      <a:pt x="88" y="28"/>
                      <a:pt x="124" y="17"/>
                      <a:pt x="161" y="9"/>
                    </a:cubicBezTo>
                    <a:cubicBezTo>
                      <a:pt x="182" y="5"/>
                      <a:pt x="203" y="2"/>
                      <a:pt x="225" y="0"/>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7" name="Google Shape;2057;p33"/>
              <p:cNvSpPr/>
              <p:nvPr/>
            </p:nvSpPr>
            <p:spPr>
              <a:xfrm>
                <a:off x="1147450" y="4379575"/>
                <a:ext cx="373062" cy="82550"/>
              </a:xfrm>
              <a:custGeom>
                <a:avLst/>
                <a:gdLst/>
                <a:ahLst/>
                <a:cxnLst/>
                <a:rect l="l" t="t" r="r" b="b"/>
                <a:pathLst>
                  <a:path w="151" h="34" extrusionOk="0">
                    <a:moveTo>
                      <a:pt x="151" y="0"/>
                    </a:moveTo>
                    <a:cubicBezTo>
                      <a:pt x="139" y="1"/>
                      <a:pt x="126" y="7"/>
                      <a:pt x="115" y="10"/>
                    </a:cubicBezTo>
                    <a:cubicBezTo>
                      <a:pt x="102" y="13"/>
                      <a:pt x="88" y="16"/>
                      <a:pt x="75" y="19"/>
                    </a:cubicBezTo>
                    <a:cubicBezTo>
                      <a:pt x="62" y="22"/>
                      <a:pt x="49" y="25"/>
                      <a:pt x="36" y="27"/>
                    </a:cubicBezTo>
                    <a:cubicBezTo>
                      <a:pt x="26" y="29"/>
                      <a:pt x="9" y="28"/>
                      <a:pt x="0" y="34"/>
                    </a:cubicBezTo>
                    <a:cubicBezTo>
                      <a:pt x="50" y="18"/>
                      <a:pt x="98" y="4"/>
                      <a:pt x="151" y="0"/>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8" name="Google Shape;2058;p33"/>
              <p:cNvSpPr/>
              <p:nvPr/>
            </p:nvSpPr>
            <p:spPr>
              <a:xfrm>
                <a:off x="1125225" y="4289088"/>
                <a:ext cx="207963" cy="87312"/>
              </a:xfrm>
              <a:custGeom>
                <a:avLst/>
                <a:gdLst/>
                <a:ahLst/>
                <a:cxnLst/>
                <a:rect l="l" t="t" r="r" b="b"/>
                <a:pathLst>
                  <a:path w="84" h="35" extrusionOk="0">
                    <a:moveTo>
                      <a:pt x="84" y="0"/>
                    </a:moveTo>
                    <a:cubicBezTo>
                      <a:pt x="69" y="4"/>
                      <a:pt x="54" y="11"/>
                      <a:pt x="40" y="17"/>
                    </a:cubicBezTo>
                    <a:cubicBezTo>
                      <a:pt x="32" y="20"/>
                      <a:pt x="5" y="35"/>
                      <a:pt x="0" y="28"/>
                    </a:cubicBezTo>
                    <a:cubicBezTo>
                      <a:pt x="9" y="20"/>
                      <a:pt x="28" y="16"/>
                      <a:pt x="40" y="12"/>
                    </a:cubicBezTo>
                    <a:cubicBezTo>
                      <a:pt x="55" y="8"/>
                      <a:pt x="69" y="4"/>
                      <a:pt x="84" y="0"/>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9" name="Google Shape;2059;p33"/>
              <p:cNvSpPr/>
              <p:nvPr/>
            </p:nvSpPr>
            <p:spPr>
              <a:xfrm>
                <a:off x="1599888" y="4198600"/>
                <a:ext cx="173038" cy="61913"/>
              </a:xfrm>
              <a:custGeom>
                <a:avLst/>
                <a:gdLst/>
                <a:ahLst/>
                <a:cxnLst/>
                <a:rect l="l" t="t" r="r" b="b"/>
                <a:pathLst>
                  <a:path w="70" h="25" extrusionOk="0">
                    <a:moveTo>
                      <a:pt x="0" y="25"/>
                    </a:moveTo>
                    <a:cubicBezTo>
                      <a:pt x="22" y="18"/>
                      <a:pt x="49" y="14"/>
                      <a:pt x="70" y="4"/>
                    </a:cubicBezTo>
                    <a:cubicBezTo>
                      <a:pt x="61" y="0"/>
                      <a:pt x="49" y="7"/>
                      <a:pt x="40" y="10"/>
                    </a:cubicBezTo>
                    <a:cubicBezTo>
                      <a:pt x="27" y="15"/>
                      <a:pt x="13" y="21"/>
                      <a:pt x="0" y="25"/>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0" name="Google Shape;2060;p33"/>
              <p:cNvSpPr/>
              <p:nvPr/>
            </p:nvSpPr>
            <p:spPr>
              <a:xfrm>
                <a:off x="1129988" y="4381163"/>
                <a:ext cx="255588" cy="279400"/>
              </a:xfrm>
              <a:custGeom>
                <a:avLst/>
                <a:gdLst/>
                <a:ahLst/>
                <a:cxnLst/>
                <a:rect l="l" t="t" r="r" b="b"/>
                <a:pathLst>
                  <a:path w="103" h="113" extrusionOk="0">
                    <a:moveTo>
                      <a:pt x="0" y="18"/>
                    </a:moveTo>
                    <a:cubicBezTo>
                      <a:pt x="0" y="18"/>
                      <a:pt x="34" y="65"/>
                      <a:pt x="29" y="113"/>
                    </a:cubicBezTo>
                    <a:cubicBezTo>
                      <a:pt x="64" y="83"/>
                      <a:pt x="64" y="83"/>
                      <a:pt x="64" y="83"/>
                    </a:cubicBezTo>
                    <a:cubicBezTo>
                      <a:pt x="99" y="96"/>
                      <a:pt x="99" y="96"/>
                      <a:pt x="99" y="96"/>
                    </a:cubicBezTo>
                    <a:cubicBezTo>
                      <a:pt x="99" y="96"/>
                      <a:pt x="103" y="45"/>
                      <a:pt x="72" y="0"/>
                    </a:cubicBezTo>
                    <a:lnTo>
                      <a:pt x="0" y="18"/>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1" name="Google Shape;2061;p33"/>
              <p:cNvSpPr/>
              <p:nvPr/>
            </p:nvSpPr>
            <p:spPr>
              <a:xfrm>
                <a:off x="863288" y="3376275"/>
                <a:ext cx="304800" cy="266700"/>
              </a:xfrm>
              <a:custGeom>
                <a:avLst/>
                <a:gdLst/>
                <a:ahLst/>
                <a:cxnLst/>
                <a:rect l="l" t="t" r="r" b="b"/>
                <a:pathLst>
                  <a:path w="192" h="168" extrusionOk="0">
                    <a:moveTo>
                      <a:pt x="64" y="168"/>
                    </a:moveTo>
                    <a:lnTo>
                      <a:pt x="0" y="59"/>
                    </a:lnTo>
                    <a:lnTo>
                      <a:pt x="25" y="42"/>
                    </a:lnTo>
                    <a:lnTo>
                      <a:pt x="102" y="71"/>
                    </a:lnTo>
                    <a:lnTo>
                      <a:pt x="94" y="15"/>
                    </a:lnTo>
                    <a:lnTo>
                      <a:pt x="130" y="0"/>
                    </a:lnTo>
                    <a:lnTo>
                      <a:pt x="192" y="121"/>
                    </a:lnTo>
                    <a:lnTo>
                      <a:pt x="156" y="138"/>
                    </a:lnTo>
                    <a:lnTo>
                      <a:pt x="133" y="73"/>
                    </a:lnTo>
                    <a:lnTo>
                      <a:pt x="126" y="113"/>
                    </a:lnTo>
                    <a:lnTo>
                      <a:pt x="95" y="116"/>
                    </a:lnTo>
                    <a:lnTo>
                      <a:pt x="67" y="96"/>
                    </a:lnTo>
                    <a:lnTo>
                      <a:pt x="97" y="155"/>
                    </a:lnTo>
                    <a:lnTo>
                      <a:pt x="64" y="168"/>
                    </a:lnTo>
                    <a:close/>
                  </a:path>
                </a:pathLst>
              </a:custGeom>
              <a:solidFill>
                <a:srgbClr val="321A53">
                  <a:alpha val="490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2" name="Google Shape;2062;p33"/>
              <p:cNvSpPr/>
              <p:nvPr/>
            </p:nvSpPr>
            <p:spPr>
              <a:xfrm>
                <a:off x="1180788" y="3306425"/>
                <a:ext cx="219075" cy="236538"/>
              </a:xfrm>
              <a:custGeom>
                <a:avLst/>
                <a:gdLst/>
                <a:ahLst/>
                <a:cxnLst/>
                <a:rect l="l" t="t" r="r" b="b"/>
                <a:pathLst>
                  <a:path w="138" h="149" extrusionOk="0">
                    <a:moveTo>
                      <a:pt x="12" y="149"/>
                    </a:moveTo>
                    <a:lnTo>
                      <a:pt x="0" y="20"/>
                    </a:lnTo>
                    <a:lnTo>
                      <a:pt x="45" y="0"/>
                    </a:lnTo>
                    <a:lnTo>
                      <a:pt x="138" y="101"/>
                    </a:lnTo>
                    <a:lnTo>
                      <a:pt x="102" y="118"/>
                    </a:lnTo>
                    <a:lnTo>
                      <a:pt x="65" y="87"/>
                    </a:lnTo>
                    <a:lnTo>
                      <a:pt x="42" y="96"/>
                    </a:lnTo>
                    <a:lnTo>
                      <a:pt x="46" y="142"/>
                    </a:lnTo>
                    <a:lnTo>
                      <a:pt x="12" y="149"/>
                    </a:lnTo>
                    <a:close/>
                  </a:path>
                </a:pathLst>
              </a:custGeom>
              <a:solidFill>
                <a:srgbClr val="321A53">
                  <a:alpha val="490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3" name="Google Shape;2063;p33"/>
              <p:cNvSpPr/>
              <p:nvPr/>
            </p:nvSpPr>
            <p:spPr>
              <a:xfrm>
                <a:off x="1236350" y="3365163"/>
                <a:ext cx="34925" cy="55563"/>
              </a:xfrm>
              <a:custGeom>
                <a:avLst/>
                <a:gdLst/>
                <a:ahLst/>
                <a:cxnLst/>
                <a:rect l="l" t="t" r="r" b="b"/>
                <a:pathLst>
                  <a:path w="22" h="35" extrusionOk="0">
                    <a:moveTo>
                      <a:pt x="5" y="35"/>
                    </a:moveTo>
                    <a:lnTo>
                      <a:pt x="0" y="0"/>
                    </a:lnTo>
                    <a:lnTo>
                      <a:pt x="22" y="22"/>
                    </a:lnTo>
                    <a:lnTo>
                      <a:pt x="5" y="35"/>
                    </a:lnTo>
                    <a:close/>
                  </a:path>
                </a:pathLst>
              </a:custGeom>
              <a:solidFill>
                <a:srgbClr val="FF89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4" name="Google Shape;2064;p33"/>
              <p:cNvSpPr/>
              <p:nvPr/>
            </p:nvSpPr>
            <p:spPr>
              <a:xfrm>
                <a:off x="1029975" y="3638213"/>
                <a:ext cx="222250" cy="223838"/>
              </a:xfrm>
              <a:custGeom>
                <a:avLst/>
                <a:gdLst/>
                <a:ahLst/>
                <a:cxnLst/>
                <a:rect l="l" t="t" r="r" b="b"/>
                <a:pathLst>
                  <a:path w="140" h="141" extrusionOk="0">
                    <a:moveTo>
                      <a:pt x="0" y="49"/>
                    </a:moveTo>
                    <a:lnTo>
                      <a:pt x="109" y="0"/>
                    </a:lnTo>
                    <a:lnTo>
                      <a:pt x="135" y="29"/>
                    </a:lnTo>
                    <a:lnTo>
                      <a:pt x="88" y="49"/>
                    </a:lnTo>
                    <a:lnTo>
                      <a:pt x="140" y="123"/>
                    </a:lnTo>
                    <a:lnTo>
                      <a:pt x="98" y="141"/>
                    </a:lnTo>
                    <a:lnTo>
                      <a:pt x="59" y="66"/>
                    </a:lnTo>
                    <a:lnTo>
                      <a:pt x="15" y="80"/>
                    </a:lnTo>
                    <a:lnTo>
                      <a:pt x="0" y="49"/>
                    </a:lnTo>
                    <a:close/>
                  </a:path>
                </a:pathLst>
              </a:custGeom>
              <a:solidFill>
                <a:srgbClr val="321A53">
                  <a:alpha val="490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5" name="Google Shape;2065;p33"/>
              <p:cNvSpPr/>
              <p:nvPr/>
            </p:nvSpPr>
            <p:spPr>
              <a:xfrm>
                <a:off x="1261750" y="3528675"/>
                <a:ext cx="288925" cy="266700"/>
              </a:xfrm>
              <a:custGeom>
                <a:avLst/>
                <a:gdLst/>
                <a:ahLst/>
                <a:cxnLst/>
                <a:rect l="l" t="t" r="r" b="b"/>
                <a:pathLst>
                  <a:path w="182" h="168" extrusionOk="0">
                    <a:moveTo>
                      <a:pt x="0" y="55"/>
                    </a:moveTo>
                    <a:lnTo>
                      <a:pt x="58" y="168"/>
                    </a:lnTo>
                    <a:lnTo>
                      <a:pt x="100" y="156"/>
                    </a:lnTo>
                    <a:lnTo>
                      <a:pt x="70" y="104"/>
                    </a:lnTo>
                    <a:lnTo>
                      <a:pt x="118" y="86"/>
                    </a:lnTo>
                    <a:lnTo>
                      <a:pt x="151" y="131"/>
                    </a:lnTo>
                    <a:lnTo>
                      <a:pt x="182" y="121"/>
                    </a:lnTo>
                    <a:lnTo>
                      <a:pt x="118" y="0"/>
                    </a:lnTo>
                    <a:lnTo>
                      <a:pt x="79" y="17"/>
                    </a:lnTo>
                    <a:lnTo>
                      <a:pt x="100" y="56"/>
                    </a:lnTo>
                    <a:lnTo>
                      <a:pt x="51" y="76"/>
                    </a:lnTo>
                    <a:lnTo>
                      <a:pt x="34" y="39"/>
                    </a:lnTo>
                    <a:lnTo>
                      <a:pt x="0" y="55"/>
                    </a:lnTo>
                    <a:close/>
                  </a:path>
                </a:pathLst>
              </a:custGeom>
              <a:solidFill>
                <a:srgbClr val="321A53">
                  <a:alpha val="490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6" name="Google Shape;2066;p33"/>
              <p:cNvSpPr/>
              <p:nvPr/>
            </p:nvSpPr>
            <p:spPr>
              <a:xfrm>
                <a:off x="1247463" y="3830300"/>
                <a:ext cx="428625" cy="165100"/>
              </a:xfrm>
              <a:custGeom>
                <a:avLst/>
                <a:gdLst/>
                <a:ahLst/>
                <a:cxnLst/>
                <a:rect l="l" t="t" r="r" b="b"/>
                <a:pathLst>
                  <a:path w="174" h="67" extrusionOk="0">
                    <a:moveTo>
                      <a:pt x="157" y="1"/>
                    </a:moveTo>
                    <a:cubicBezTo>
                      <a:pt x="161" y="1"/>
                      <a:pt x="164" y="0"/>
                      <a:pt x="168" y="1"/>
                    </a:cubicBezTo>
                    <a:cubicBezTo>
                      <a:pt x="171" y="2"/>
                      <a:pt x="174" y="6"/>
                      <a:pt x="173" y="9"/>
                    </a:cubicBezTo>
                    <a:cubicBezTo>
                      <a:pt x="172" y="13"/>
                      <a:pt x="168" y="15"/>
                      <a:pt x="164" y="16"/>
                    </a:cubicBezTo>
                    <a:cubicBezTo>
                      <a:pt x="136" y="25"/>
                      <a:pt x="107" y="34"/>
                      <a:pt x="78" y="42"/>
                    </a:cubicBezTo>
                    <a:cubicBezTo>
                      <a:pt x="64" y="47"/>
                      <a:pt x="51" y="51"/>
                      <a:pt x="37" y="55"/>
                    </a:cubicBezTo>
                    <a:cubicBezTo>
                      <a:pt x="26" y="59"/>
                      <a:pt x="10" y="67"/>
                      <a:pt x="0" y="66"/>
                    </a:cubicBezTo>
                    <a:cubicBezTo>
                      <a:pt x="2" y="56"/>
                      <a:pt x="15" y="51"/>
                      <a:pt x="23" y="47"/>
                    </a:cubicBezTo>
                    <a:cubicBezTo>
                      <a:pt x="37" y="40"/>
                      <a:pt x="52" y="33"/>
                      <a:pt x="67" y="27"/>
                    </a:cubicBezTo>
                    <a:cubicBezTo>
                      <a:pt x="81" y="22"/>
                      <a:pt x="96" y="17"/>
                      <a:pt x="111" y="12"/>
                    </a:cubicBezTo>
                    <a:cubicBezTo>
                      <a:pt x="125" y="8"/>
                      <a:pt x="143" y="1"/>
                      <a:pt x="157" y="1"/>
                    </a:cubicBezTo>
                    <a:close/>
                  </a:path>
                </a:pathLst>
              </a:custGeom>
              <a:solidFill>
                <a:srgbClr val="321A53">
                  <a:alpha val="490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7" name="Google Shape;2067;p33"/>
              <p:cNvSpPr/>
              <p:nvPr/>
            </p:nvSpPr>
            <p:spPr>
              <a:xfrm>
                <a:off x="1222063" y="3931900"/>
                <a:ext cx="442913" cy="134938"/>
              </a:xfrm>
              <a:custGeom>
                <a:avLst/>
                <a:gdLst/>
                <a:ahLst/>
                <a:cxnLst/>
                <a:rect l="l" t="t" r="r" b="b"/>
                <a:pathLst>
                  <a:path w="179" h="55" extrusionOk="0">
                    <a:moveTo>
                      <a:pt x="0" y="55"/>
                    </a:moveTo>
                    <a:cubicBezTo>
                      <a:pt x="9" y="50"/>
                      <a:pt x="28" y="50"/>
                      <a:pt x="38" y="48"/>
                    </a:cubicBezTo>
                    <a:cubicBezTo>
                      <a:pt x="51" y="46"/>
                      <a:pt x="64" y="43"/>
                      <a:pt x="76" y="40"/>
                    </a:cubicBezTo>
                    <a:cubicBezTo>
                      <a:pt x="102" y="34"/>
                      <a:pt x="128" y="27"/>
                      <a:pt x="154" y="19"/>
                    </a:cubicBezTo>
                    <a:cubicBezTo>
                      <a:pt x="159" y="18"/>
                      <a:pt x="179" y="15"/>
                      <a:pt x="177" y="8"/>
                    </a:cubicBezTo>
                    <a:cubicBezTo>
                      <a:pt x="174" y="0"/>
                      <a:pt x="157" y="2"/>
                      <a:pt x="152" y="3"/>
                    </a:cubicBezTo>
                    <a:cubicBezTo>
                      <a:pt x="127" y="7"/>
                      <a:pt x="103" y="13"/>
                      <a:pt x="79" y="21"/>
                    </a:cubicBezTo>
                    <a:cubicBezTo>
                      <a:pt x="52" y="30"/>
                      <a:pt x="25" y="41"/>
                      <a:pt x="0" y="55"/>
                    </a:cubicBezTo>
                    <a:close/>
                  </a:path>
                </a:pathLst>
              </a:custGeom>
              <a:solidFill>
                <a:srgbClr val="321A53">
                  <a:alpha val="490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8" name="Google Shape;2068;p33"/>
            <p:cNvGrpSpPr/>
            <p:nvPr/>
          </p:nvGrpSpPr>
          <p:grpSpPr>
            <a:xfrm rot="705691">
              <a:off x="710231" y="4098110"/>
              <a:ext cx="689064" cy="1011795"/>
              <a:chOff x="1107933" y="3858534"/>
              <a:chExt cx="587935" cy="863301"/>
            </a:xfrm>
          </p:grpSpPr>
          <p:sp>
            <p:nvSpPr>
              <p:cNvPr id="2069" name="Google Shape;2069;p33"/>
              <p:cNvSpPr/>
              <p:nvPr/>
            </p:nvSpPr>
            <p:spPr>
              <a:xfrm>
                <a:off x="1107933" y="3929245"/>
                <a:ext cx="587935" cy="792590"/>
              </a:xfrm>
              <a:custGeom>
                <a:avLst/>
                <a:gdLst/>
                <a:ahLst/>
                <a:cxnLst/>
                <a:rect l="l" t="t" r="r" b="b"/>
                <a:pathLst>
                  <a:path w="369" h="505" extrusionOk="0">
                    <a:moveTo>
                      <a:pt x="195" y="144"/>
                    </a:moveTo>
                    <a:cubicBezTo>
                      <a:pt x="195" y="0"/>
                      <a:pt x="195" y="0"/>
                      <a:pt x="195" y="0"/>
                    </a:cubicBezTo>
                    <a:cubicBezTo>
                      <a:pt x="120" y="8"/>
                      <a:pt x="120" y="8"/>
                      <a:pt x="120" y="8"/>
                    </a:cubicBezTo>
                    <a:cubicBezTo>
                      <a:pt x="148" y="148"/>
                      <a:pt x="148" y="148"/>
                      <a:pt x="148" y="148"/>
                    </a:cubicBezTo>
                    <a:cubicBezTo>
                      <a:pt x="61" y="166"/>
                      <a:pt x="0" y="247"/>
                      <a:pt x="9" y="338"/>
                    </a:cubicBezTo>
                    <a:cubicBezTo>
                      <a:pt x="18" y="434"/>
                      <a:pt x="105" y="505"/>
                      <a:pt x="201" y="495"/>
                    </a:cubicBezTo>
                    <a:cubicBezTo>
                      <a:pt x="298" y="486"/>
                      <a:pt x="369" y="400"/>
                      <a:pt x="359" y="303"/>
                    </a:cubicBezTo>
                    <a:cubicBezTo>
                      <a:pt x="351" y="216"/>
                      <a:pt x="280" y="149"/>
                      <a:pt x="195" y="144"/>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0" name="Google Shape;2070;p33"/>
              <p:cNvSpPr/>
              <p:nvPr/>
            </p:nvSpPr>
            <p:spPr>
              <a:xfrm>
                <a:off x="1145813" y="4343412"/>
                <a:ext cx="175196" cy="321698"/>
              </a:xfrm>
              <a:custGeom>
                <a:avLst/>
                <a:gdLst/>
                <a:ahLst/>
                <a:cxnLst/>
                <a:rect l="l" t="t" r="r" b="b"/>
                <a:pathLst>
                  <a:path w="110" h="205" extrusionOk="0">
                    <a:moveTo>
                      <a:pt x="74" y="167"/>
                    </a:moveTo>
                    <a:cubicBezTo>
                      <a:pt x="44" y="123"/>
                      <a:pt x="30" y="70"/>
                      <a:pt x="38" y="17"/>
                    </a:cubicBezTo>
                    <a:cubicBezTo>
                      <a:pt x="30" y="12"/>
                      <a:pt x="23" y="6"/>
                      <a:pt x="17" y="0"/>
                    </a:cubicBezTo>
                    <a:cubicBezTo>
                      <a:pt x="13" y="4"/>
                      <a:pt x="10" y="9"/>
                      <a:pt x="8" y="15"/>
                    </a:cubicBezTo>
                    <a:cubicBezTo>
                      <a:pt x="0" y="39"/>
                      <a:pt x="2" y="67"/>
                      <a:pt x="8" y="91"/>
                    </a:cubicBezTo>
                    <a:cubicBezTo>
                      <a:pt x="15" y="121"/>
                      <a:pt x="30" y="149"/>
                      <a:pt x="53" y="170"/>
                    </a:cubicBezTo>
                    <a:cubicBezTo>
                      <a:pt x="69" y="186"/>
                      <a:pt x="89" y="198"/>
                      <a:pt x="110" y="205"/>
                    </a:cubicBezTo>
                    <a:cubicBezTo>
                      <a:pt x="97" y="195"/>
                      <a:pt x="84" y="182"/>
                      <a:pt x="74" y="167"/>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1" name="Google Shape;2071;p33"/>
              <p:cNvSpPr/>
              <p:nvPr/>
            </p:nvSpPr>
            <p:spPr>
              <a:xfrm>
                <a:off x="1193952" y="4337195"/>
                <a:ext cx="468769" cy="347341"/>
              </a:xfrm>
              <a:custGeom>
                <a:avLst/>
                <a:gdLst/>
                <a:ahLst/>
                <a:cxnLst/>
                <a:rect l="l" t="t" r="r" b="b"/>
                <a:pathLst>
                  <a:path w="294" h="221" extrusionOk="0">
                    <a:moveTo>
                      <a:pt x="277" y="0"/>
                    </a:moveTo>
                    <a:cubicBezTo>
                      <a:pt x="255" y="13"/>
                      <a:pt x="231" y="23"/>
                      <a:pt x="205" y="29"/>
                    </a:cubicBezTo>
                    <a:cubicBezTo>
                      <a:pt x="145" y="47"/>
                      <a:pt x="62" y="57"/>
                      <a:pt x="8" y="21"/>
                    </a:cubicBezTo>
                    <a:cubicBezTo>
                      <a:pt x="0" y="74"/>
                      <a:pt x="14" y="127"/>
                      <a:pt x="44" y="171"/>
                    </a:cubicBezTo>
                    <a:cubicBezTo>
                      <a:pt x="54" y="186"/>
                      <a:pt x="67" y="199"/>
                      <a:pt x="80" y="209"/>
                    </a:cubicBezTo>
                    <a:cubicBezTo>
                      <a:pt x="116" y="221"/>
                      <a:pt x="155" y="221"/>
                      <a:pt x="190" y="208"/>
                    </a:cubicBezTo>
                    <a:cubicBezTo>
                      <a:pt x="246" y="186"/>
                      <a:pt x="287" y="131"/>
                      <a:pt x="292" y="71"/>
                    </a:cubicBezTo>
                    <a:cubicBezTo>
                      <a:pt x="294" y="47"/>
                      <a:pt x="289" y="21"/>
                      <a:pt x="277" y="0"/>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2" name="Google Shape;2072;p33"/>
              <p:cNvSpPr/>
              <p:nvPr/>
            </p:nvSpPr>
            <p:spPr>
              <a:xfrm>
                <a:off x="1173434" y="4249389"/>
                <a:ext cx="461667" cy="182607"/>
              </a:xfrm>
              <a:custGeom>
                <a:avLst/>
                <a:gdLst/>
                <a:ahLst/>
                <a:cxnLst/>
                <a:rect l="l" t="t" r="r" b="b"/>
                <a:pathLst>
                  <a:path w="290" h="116" extrusionOk="0">
                    <a:moveTo>
                      <a:pt x="205" y="8"/>
                    </a:moveTo>
                    <a:cubicBezTo>
                      <a:pt x="145" y="0"/>
                      <a:pt x="82" y="12"/>
                      <a:pt x="28" y="41"/>
                    </a:cubicBezTo>
                    <a:cubicBezTo>
                      <a:pt x="18" y="46"/>
                      <a:pt x="8" y="51"/>
                      <a:pt x="0" y="60"/>
                    </a:cubicBezTo>
                    <a:cubicBezTo>
                      <a:pt x="51" y="116"/>
                      <a:pt x="150" y="105"/>
                      <a:pt x="218" y="85"/>
                    </a:cubicBezTo>
                    <a:cubicBezTo>
                      <a:pt x="244" y="79"/>
                      <a:pt x="268" y="69"/>
                      <a:pt x="290" y="56"/>
                    </a:cubicBezTo>
                    <a:cubicBezTo>
                      <a:pt x="285" y="48"/>
                      <a:pt x="279" y="40"/>
                      <a:pt x="272" y="34"/>
                    </a:cubicBezTo>
                    <a:cubicBezTo>
                      <a:pt x="254" y="19"/>
                      <a:pt x="229" y="12"/>
                      <a:pt x="205" y="8"/>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3" name="Google Shape;2073;p33"/>
              <p:cNvSpPr/>
              <p:nvPr/>
            </p:nvSpPr>
            <p:spPr>
              <a:xfrm>
                <a:off x="1437807" y="4208982"/>
                <a:ext cx="154678" cy="84698"/>
              </a:xfrm>
              <a:custGeom>
                <a:avLst/>
                <a:gdLst/>
                <a:ahLst/>
                <a:cxnLst/>
                <a:rect l="l" t="t" r="r" b="b"/>
                <a:pathLst>
                  <a:path w="97" h="54" extrusionOk="0">
                    <a:moveTo>
                      <a:pt x="39" y="0"/>
                    </a:moveTo>
                    <a:cubicBezTo>
                      <a:pt x="38" y="0"/>
                      <a:pt x="36" y="0"/>
                      <a:pt x="35" y="1"/>
                    </a:cubicBezTo>
                    <a:cubicBezTo>
                      <a:pt x="23" y="4"/>
                      <a:pt x="10" y="15"/>
                      <a:pt x="0" y="22"/>
                    </a:cubicBezTo>
                    <a:cubicBezTo>
                      <a:pt x="4" y="25"/>
                      <a:pt x="8" y="28"/>
                      <a:pt x="12" y="32"/>
                    </a:cubicBezTo>
                    <a:cubicBezTo>
                      <a:pt x="21" y="32"/>
                      <a:pt x="30" y="33"/>
                      <a:pt x="39" y="34"/>
                    </a:cubicBezTo>
                    <a:cubicBezTo>
                      <a:pt x="60" y="37"/>
                      <a:pt x="80" y="43"/>
                      <a:pt x="97" y="54"/>
                    </a:cubicBezTo>
                    <a:cubicBezTo>
                      <a:pt x="87" y="37"/>
                      <a:pt x="74" y="22"/>
                      <a:pt x="59" y="10"/>
                    </a:cubicBezTo>
                    <a:cubicBezTo>
                      <a:pt x="53" y="5"/>
                      <a:pt x="47" y="0"/>
                      <a:pt x="39" y="0"/>
                    </a:cubicBezTo>
                  </a:path>
                </a:pathLst>
              </a:custGeom>
              <a:solidFill>
                <a:srgbClr val="F5EEFF">
                  <a:alpha val="4403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4" name="Google Shape;2074;p33"/>
              <p:cNvSpPr/>
              <p:nvPr/>
            </p:nvSpPr>
            <p:spPr>
              <a:xfrm>
                <a:off x="1530140" y="4346520"/>
                <a:ext cx="103382" cy="118111"/>
              </a:xfrm>
              <a:custGeom>
                <a:avLst/>
                <a:gdLst/>
                <a:ahLst/>
                <a:cxnLst/>
                <a:rect l="l" t="t" r="r" b="b"/>
                <a:pathLst>
                  <a:path w="65" h="75" extrusionOk="0">
                    <a:moveTo>
                      <a:pt x="55" y="0"/>
                    </a:moveTo>
                    <a:cubicBezTo>
                      <a:pt x="38" y="9"/>
                      <a:pt x="20" y="16"/>
                      <a:pt x="0" y="21"/>
                    </a:cubicBezTo>
                    <a:cubicBezTo>
                      <a:pt x="5" y="39"/>
                      <a:pt x="6" y="57"/>
                      <a:pt x="4" y="75"/>
                    </a:cubicBezTo>
                    <a:cubicBezTo>
                      <a:pt x="24" y="72"/>
                      <a:pt x="43" y="70"/>
                      <a:pt x="62" y="67"/>
                    </a:cubicBezTo>
                    <a:cubicBezTo>
                      <a:pt x="65" y="45"/>
                      <a:pt x="62" y="21"/>
                      <a:pt x="55" y="0"/>
                    </a:cubicBezTo>
                  </a:path>
                </a:pathLst>
              </a:custGeom>
              <a:solidFill>
                <a:srgbClr val="F5EEFF">
                  <a:alpha val="4403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5" name="Google Shape;2075;p33"/>
              <p:cNvSpPr/>
              <p:nvPr/>
            </p:nvSpPr>
            <p:spPr>
              <a:xfrm>
                <a:off x="1456747" y="4258713"/>
                <a:ext cx="160991" cy="121220"/>
              </a:xfrm>
              <a:custGeom>
                <a:avLst/>
                <a:gdLst/>
                <a:ahLst/>
                <a:cxnLst/>
                <a:rect l="l" t="t" r="r" b="b"/>
                <a:pathLst>
                  <a:path w="101" h="77" extrusionOk="0">
                    <a:moveTo>
                      <a:pt x="0" y="0"/>
                    </a:moveTo>
                    <a:cubicBezTo>
                      <a:pt x="23" y="20"/>
                      <a:pt x="39" y="48"/>
                      <a:pt x="46" y="77"/>
                    </a:cubicBezTo>
                    <a:cubicBezTo>
                      <a:pt x="66" y="72"/>
                      <a:pt x="84" y="65"/>
                      <a:pt x="101" y="56"/>
                    </a:cubicBezTo>
                    <a:cubicBezTo>
                      <a:pt x="98" y="48"/>
                      <a:pt x="95" y="40"/>
                      <a:pt x="91" y="32"/>
                    </a:cubicBezTo>
                    <a:cubicBezTo>
                      <a:pt x="89" y="29"/>
                      <a:pt x="87" y="25"/>
                      <a:pt x="85" y="22"/>
                    </a:cubicBezTo>
                    <a:cubicBezTo>
                      <a:pt x="68" y="11"/>
                      <a:pt x="48" y="5"/>
                      <a:pt x="27" y="2"/>
                    </a:cubicBezTo>
                    <a:cubicBezTo>
                      <a:pt x="18" y="1"/>
                      <a:pt x="9" y="0"/>
                      <a:pt x="0" y="0"/>
                    </a:cubicBezTo>
                  </a:path>
                </a:pathLst>
              </a:custGeom>
              <a:solidFill>
                <a:srgbClr val="F5EEFF">
                  <a:alpha val="4403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6" name="Google Shape;2076;p33"/>
              <p:cNvSpPr/>
              <p:nvPr/>
            </p:nvSpPr>
            <p:spPr>
              <a:xfrm>
                <a:off x="1464639" y="4508146"/>
                <a:ext cx="138895" cy="122774"/>
              </a:xfrm>
              <a:custGeom>
                <a:avLst/>
                <a:gdLst/>
                <a:ahLst/>
                <a:cxnLst/>
                <a:rect l="l" t="t" r="r" b="b"/>
                <a:pathLst>
                  <a:path w="87" h="78" extrusionOk="0">
                    <a:moveTo>
                      <a:pt x="61" y="0"/>
                    </a:moveTo>
                    <a:cubicBezTo>
                      <a:pt x="59" y="0"/>
                      <a:pt x="56" y="0"/>
                      <a:pt x="54" y="0"/>
                    </a:cubicBezTo>
                    <a:cubicBezTo>
                      <a:pt x="46" y="2"/>
                      <a:pt x="43" y="10"/>
                      <a:pt x="39" y="17"/>
                    </a:cubicBezTo>
                    <a:cubicBezTo>
                      <a:pt x="34" y="27"/>
                      <a:pt x="29" y="37"/>
                      <a:pt x="22" y="47"/>
                    </a:cubicBezTo>
                    <a:cubicBezTo>
                      <a:pt x="20" y="50"/>
                      <a:pt x="4" y="72"/>
                      <a:pt x="0" y="72"/>
                    </a:cubicBezTo>
                    <a:cubicBezTo>
                      <a:pt x="0" y="72"/>
                      <a:pt x="0" y="72"/>
                      <a:pt x="0" y="72"/>
                    </a:cubicBezTo>
                    <a:cubicBezTo>
                      <a:pt x="8" y="75"/>
                      <a:pt x="18" y="78"/>
                      <a:pt x="26" y="78"/>
                    </a:cubicBezTo>
                    <a:cubicBezTo>
                      <a:pt x="32" y="78"/>
                      <a:pt x="38" y="76"/>
                      <a:pt x="43" y="73"/>
                    </a:cubicBezTo>
                    <a:cubicBezTo>
                      <a:pt x="48" y="70"/>
                      <a:pt x="52" y="65"/>
                      <a:pt x="55" y="60"/>
                    </a:cubicBezTo>
                    <a:cubicBezTo>
                      <a:pt x="67" y="42"/>
                      <a:pt x="78" y="22"/>
                      <a:pt x="87" y="2"/>
                    </a:cubicBezTo>
                    <a:cubicBezTo>
                      <a:pt x="87" y="2"/>
                      <a:pt x="87" y="2"/>
                      <a:pt x="87" y="2"/>
                    </a:cubicBezTo>
                    <a:cubicBezTo>
                      <a:pt x="83" y="2"/>
                      <a:pt x="78" y="2"/>
                      <a:pt x="74" y="1"/>
                    </a:cubicBezTo>
                    <a:cubicBezTo>
                      <a:pt x="70" y="0"/>
                      <a:pt x="65" y="0"/>
                      <a:pt x="61" y="0"/>
                    </a:cubicBezTo>
                  </a:path>
                </a:pathLst>
              </a:custGeom>
              <a:solidFill>
                <a:srgbClr val="F5EEFF">
                  <a:alpha val="4403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7" name="Google Shape;2077;p33"/>
              <p:cNvSpPr/>
              <p:nvPr/>
            </p:nvSpPr>
            <p:spPr>
              <a:xfrm>
                <a:off x="1268924" y="3858534"/>
                <a:ext cx="189402" cy="93246"/>
              </a:xfrm>
              <a:custGeom>
                <a:avLst/>
                <a:gdLst/>
                <a:ahLst/>
                <a:cxnLst/>
                <a:rect l="l" t="t" r="r" b="b"/>
                <a:pathLst>
                  <a:path w="119" h="59" extrusionOk="0">
                    <a:moveTo>
                      <a:pt x="1" y="40"/>
                    </a:moveTo>
                    <a:cubicBezTo>
                      <a:pt x="0" y="34"/>
                      <a:pt x="6" y="28"/>
                      <a:pt x="11" y="24"/>
                    </a:cubicBezTo>
                    <a:cubicBezTo>
                      <a:pt x="31" y="8"/>
                      <a:pt x="57" y="0"/>
                      <a:pt x="83" y="3"/>
                    </a:cubicBezTo>
                    <a:cubicBezTo>
                      <a:pt x="92" y="4"/>
                      <a:pt x="102" y="7"/>
                      <a:pt x="109" y="13"/>
                    </a:cubicBezTo>
                    <a:cubicBezTo>
                      <a:pt x="116" y="19"/>
                      <a:pt x="119" y="30"/>
                      <a:pt x="114" y="38"/>
                    </a:cubicBezTo>
                    <a:cubicBezTo>
                      <a:pt x="110" y="44"/>
                      <a:pt x="103" y="47"/>
                      <a:pt x="97" y="49"/>
                    </a:cubicBezTo>
                    <a:cubicBezTo>
                      <a:pt x="82" y="54"/>
                      <a:pt x="67" y="57"/>
                      <a:pt x="52" y="58"/>
                    </a:cubicBezTo>
                    <a:cubicBezTo>
                      <a:pt x="45" y="59"/>
                      <a:pt x="37" y="59"/>
                      <a:pt x="30" y="58"/>
                    </a:cubicBezTo>
                    <a:cubicBezTo>
                      <a:pt x="25" y="57"/>
                      <a:pt x="21" y="55"/>
                      <a:pt x="16" y="54"/>
                    </a:cubicBezTo>
                    <a:cubicBezTo>
                      <a:pt x="9" y="52"/>
                      <a:pt x="2" y="48"/>
                      <a:pt x="1" y="40"/>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8" name="Google Shape;2078;p33"/>
              <p:cNvSpPr/>
              <p:nvPr/>
            </p:nvSpPr>
            <p:spPr>
              <a:xfrm>
                <a:off x="1388089" y="3959550"/>
                <a:ext cx="20519" cy="150747"/>
              </a:xfrm>
              <a:custGeom>
                <a:avLst/>
                <a:gdLst/>
                <a:ahLst/>
                <a:cxnLst/>
                <a:rect l="l" t="t" r="r" b="b"/>
                <a:pathLst>
                  <a:path w="13" h="96" extrusionOk="0">
                    <a:moveTo>
                      <a:pt x="8" y="0"/>
                    </a:moveTo>
                    <a:cubicBezTo>
                      <a:pt x="6" y="0"/>
                      <a:pt x="4" y="1"/>
                      <a:pt x="3" y="2"/>
                    </a:cubicBezTo>
                    <a:cubicBezTo>
                      <a:pt x="0" y="6"/>
                      <a:pt x="1" y="13"/>
                      <a:pt x="1" y="17"/>
                    </a:cubicBezTo>
                    <a:cubicBezTo>
                      <a:pt x="1" y="34"/>
                      <a:pt x="2" y="51"/>
                      <a:pt x="4" y="68"/>
                    </a:cubicBezTo>
                    <a:cubicBezTo>
                      <a:pt x="5" y="77"/>
                      <a:pt x="6" y="87"/>
                      <a:pt x="8" y="96"/>
                    </a:cubicBezTo>
                    <a:cubicBezTo>
                      <a:pt x="8" y="88"/>
                      <a:pt x="8" y="81"/>
                      <a:pt x="8" y="73"/>
                    </a:cubicBezTo>
                    <a:cubicBezTo>
                      <a:pt x="8" y="51"/>
                      <a:pt x="9" y="29"/>
                      <a:pt x="12" y="7"/>
                    </a:cubicBezTo>
                    <a:cubicBezTo>
                      <a:pt x="13" y="3"/>
                      <a:pt x="11" y="0"/>
                      <a:pt x="8" y="0"/>
                    </a:cubicBezTo>
                  </a:path>
                </a:pathLst>
              </a:custGeom>
              <a:solidFill>
                <a:srgbClr val="F5EEFF">
                  <a:alpha val="4403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9" name="Google Shape;2079;p33"/>
              <p:cNvSpPr/>
              <p:nvPr/>
            </p:nvSpPr>
            <p:spPr>
              <a:xfrm>
                <a:off x="1268924" y="3858534"/>
                <a:ext cx="189402" cy="93246"/>
              </a:xfrm>
              <a:custGeom>
                <a:avLst/>
                <a:gdLst/>
                <a:ahLst/>
                <a:cxnLst/>
                <a:rect l="l" t="t" r="r" b="b"/>
                <a:pathLst>
                  <a:path w="119" h="59" extrusionOk="0">
                    <a:moveTo>
                      <a:pt x="1" y="40"/>
                    </a:moveTo>
                    <a:cubicBezTo>
                      <a:pt x="0" y="34"/>
                      <a:pt x="6" y="28"/>
                      <a:pt x="11" y="24"/>
                    </a:cubicBezTo>
                    <a:cubicBezTo>
                      <a:pt x="31" y="8"/>
                      <a:pt x="57" y="0"/>
                      <a:pt x="83" y="3"/>
                    </a:cubicBezTo>
                    <a:cubicBezTo>
                      <a:pt x="92" y="4"/>
                      <a:pt x="102" y="7"/>
                      <a:pt x="109" y="13"/>
                    </a:cubicBezTo>
                    <a:cubicBezTo>
                      <a:pt x="116" y="19"/>
                      <a:pt x="119" y="30"/>
                      <a:pt x="114" y="38"/>
                    </a:cubicBezTo>
                    <a:cubicBezTo>
                      <a:pt x="110" y="44"/>
                      <a:pt x="103" y="47"/>
                      <a:pt x="97" y="49"/>
                    </a:cubicBezTo>
                    <a:cubicBezTo>
                      <a:pt x="82" y="54"/>
                      <a:pt x="67" y="57"/>
                      <a:pt x="52" y="58"/>
                    </a:cubicBezTo>
                    <a:cubicBezTo>
                      <a:pt x="45" y="59"/>
                      <a:pt x="37" y="59"/>
                      <a:pt x="30" y="58"/>
                    </a:cubicBezTo>
                    <a:cubicBezTo>
                      <a:pt x="25" y="57"/>
                      <a:pt x="21" y="55"/>
                      <a:pt x="16" y="54"/>
                    </a:cubicBezTo>
                    <a:cubicBezTo>
                      <a:pt x="9" y="52"/>
                      <a:pt x="2" y="48"/>
                      <a:pt x="1" y="40"/>
                    </a:cubicBezTo>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0" name="Google Shape;2080;p33"/>
              <p:cNvSpPr/>
              <p:nvPr/>
            </p:nvSpPr>
            <p:spPr>
              <a:xfrm>
                <a:off x="1292599" y="3879514"/>
                <a:ext cx="140473" cy="46623"/>
              </a:xfrm>
              <a:custGeom>
                <a:avLst/>
                <a:gdLst/>
                <a:ahLst/>
                <a:cxnLst/>
                <a:rect l="l" t="t" r="r" b="b"/>
                <a:pathLst>
                  <a:path w="88" h="30" extrusionOk="0">
                    <a:moveTo>
                      <a:pt x="49" y="0"/>
                    </a:moveTo>
                    <a:cubicBezTo>
                      <a:pt x="47" y="0"/>
                      <a:pt x="45" y="0"/>
                      <a:pt x="43" y="0"/>
                    </a:cubicBezTo>
                    <a:cubicBezTo>
                      <a:pt x="31" y="2"/>
                      <a:pt x="19" y="5"/>
                      <a:pt x="8" y="11"/>
                    </a:cubicBezTo>
                    <a:cubicBezTo>
                      <a:pt x="4" y="13"/>
                      <a:pt x="0" y="17"/>
                      <a:pt x="0" y="21"/>
                    </a:cubicBezTo>
                    <a:cubicBezTo>
                      <a:pt x="1" y="25"/>
                      <a:pt x="6" y="27"/>
                      <a:pt x="11" y="28"/>
                    </a:cubicBezTo>
                    <a:cubicBezTo>
                      <a:pt x="18" y="29"/>
                      <a:pt x="25" y="30"/>
                      <a:pt x="32" y="30"/>
                    </a:cubicBezTo>
                    <a:cubicBezTo>
                      <a:pt x="48" y="30"/>
                      <a:pt x="64" y="27"/>
                      <a:pt x="78" y="20"/>
                    </a:cubicBezTo>
                    <a:cubicBezTo>
                      <a:pt x="83" y="18"/>
                      <a:pt x="88" y="15"/>
                      <a:pt x="88" y="10"/>
                    </a:cubicBezTo>
                    <a:cubicBezTo>
                      <a:pt x="88" y="6"/>
                      <a:pt x="82" y="3"/>
                      <a:pt x="78" y="2"/>
                    </a:cubicBezTo>
                    <a:cubicBezTo>
                      <a:pt x="71" y="0"/>
                      <a:pt x="65" y="0"/>
                      <a:pt x="59" y="0"/>
                    </a:cubicBezTo>
                    <a:cubicBezTo>
                      <a:pt x="59" y="0"/>
                      <a:pt x="59" y="0"/>
                      <a:pt x="59" y="0"/>
                    </a:cubicBezTo>
                    <a:cubicBezTo>
                      <a:pt x="59" y="0"/>
                      <a:pt x="59" y="0"/>
                      <a:pt x="58" y="0"/>
                    </a:cubicBezTo>
                    <a:cubicBezTo>
                      <a:pt x="57" y="0"/>
                      <a:pt x="55" y="0"/>
                      <a:pt x="54" y="0"/>
                    </a:cubicBezTo>
                    <a:cubicBezTo>
                      <a:pt x="52" y="0"/>
                      <a:pt x="51" y="0"/>
                      <a:pt x="49" y="0"/>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1" name="Google Shape;2081;p33"/>
              <p:cNvSpPr/>
              <p:nvPr/>
            </p:nvSpPr>
            <p:spPr>
              <a:xfrm>
                <a:off x="1343895" y="3876405"/>
                <a:ext cx="104960" cy="60610"/>
              </a:xfrm>
              <a:custGeom>
                <a:avLst/>
                <a:gdLst/>
                <a:ahLst/>
                <a:cxnLst/>
                <a:rect l="l" t="t" r="r" b="b"/>
                <a:pathLst>
                  <a:path w="66" h="39" extrusionOk="0">
                    <a:moveTo>
                      <a:pt x="52" y="0"/>
                    </a:moveTo>
                    <a:cubicBezTo>
                      <a:pt x="60" y="4"/>
                      <a:pt x="61" y="17"/>
                      <a:pt x="55" y="22"/>
                    </a:cubicBezTo>
                    <a:cubicBezTo>
                      <a:pt x="45" y="29"/>
                      <a:pt x="32" y="33"/>
                      <a:pt x="21" y="35"/>
                    </a:cubicBezTo>
                    <a:cubicBezTo>
                      <a:pt x="15" y="36"/>
                      <a:pt x="9" y="37"/>
                      <a:pt x="2" y="37"/>
                    </a:cubicBezTo>
                    <a:cubicBezTo>
                      <a:pt x="1" y="37"/>
                      <a:pt x="1" y="37"/>
                      <a:pt x="0" y="37"/>
                    </a:cubicBezTo>
                    <a:cubicBezTo>
                      <a:pt x="6" y="38"/>
                      <a:pt x="12" y="39"/>
                      <a:pt x="18" y="39"/>
                    </a:cubicBezTo>
                    <a:cubicBezTo>
                      <a:pt x="31" y="39"/>
                      <a:pt x="43" y="36"/>
                      <a:pt x="55" y="30"/>
                    </a:cubicBezTo>
                    <a:cubicBezTo>
                      <a:pt x="60" y="27"/>
                      <a:pt x="66" y="22"/>
                      <a:pt x="66" y="15"/>
                    </a:cubicBezTo>
                    <a:cubicBezTo>
                      <a:pt x="66" y="12"/>
                      <a:pt x="64" y="8"/>
                      <a:pt x="61" y="6"/>
                    </a:cubicBezTo>
                    <a:cubicBezTo>
                      <a:pt x="59" y="4"/>
                      <a:pt x="55" y="2"/>
                      <a:pt x="52" y="0"/>
                    </a:cubicBezTo>
                  </a:path>
                </a:pathLst>
              </a:custGeom>
              <a:solidFill>
                <a:srgbClr val="F5EEFF">
                  <a:alpha val="4403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2" name="Google Shape;2082;p33"/>
              <p:cNvSpPr/>
              <p:nvPr/>
            </p:nvSpPr>
            <p:spPr>
              <a:xfrm>
                <a:off x="1145813" y="4343412"/>
                <a:ext cx="175196" cy="321698"/>
              </a:xfrm>
              <a:custGeom>
                <a:avLst/>
                <a:gdLst/>
                <a:ahLst/>
                <a:cxnLst/>
                <a:rect l="l" t="t" r="r" b="b"/>
                <a:pathLst>
                  <a:path w="110" h="205" extrusionOk="0">
                    <a:moveTo>
                      <a:pt x="74" y="167"/>
                    </a:moveTo>
                    <a:cubicBezTo>
                      <a:pt x="44" y="123"/>
                      <a:pt x="30" y="70"/>
                      <a:pt x="38" y="17"/>
                    </a:cubicBezTo>
                    <a:cubicBezTo>
                      <a:pt x="30" y="12"/>
                      <a:pt x="23" y="6"/>
                      <a:pt x="17" y="0"/>
                    </a:cubicBezTo>
                    <a:cubicBezTo>
                      <a:pt x="13" y="4"/>
                      <a:pt x="10" y="9"/>
                      <a:pt x="8" y="15"/>
                    </a:cubicBezTo>
                    <a:cubicBezTo>
                      <a:pt x="0" y="39"/>
                      <a:pt x="2" y="67"/>
                      <a:pt x="8" y="91"/>
                    </a:cubicBezTo>
                    <a:cubicBezTo>
                      <a:pt x="15" y="121"/>
                      <a:pt x="30" y="149"/>
                      <a:pt x="53" y="170"/>
                    </a:cubicBezTo>
                    <a:cubicBezTo>
                      <a:pt x="69" y="186"/>
                      <a:pt x="89" y="198"/>
                      <a:pt x="110" y="205"/>
                    </a:cubicBezTo>
                    <a:cubicBezTo>
                      <a:pt x="97" y="195"/>
                      <a:pt x="84" y="182"/>
                      <a:pt x="74" y="167"/>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3" name="Google Shape;2083;p33"/>
              <p:cNvSpPr/>
              <p:nvPr/>
            </p:nvSpPr>
            <p:spPr>
              <a:xfrm>
                <a:off x="1172648" y="4249389"/>
                <a:ext cx="461667" cy="182607"/>
              </a:xfrm>
              <a:custGeom>
                <a:avLst/>
                <a:gdLst/>
                <a:ahLst/>
                <a:cxnLst/>
                <a:rect l="l" t="t" r="r" b="b"/>
                <a:pathLst>
                  <a:path w="290" h="116" extrusionOk="0">
                    <a:moveTo>
                      <a:pt x="205" y="8"/>
                    </a:moveTo>
                    <a:cubicBezTo>
                      <a:pt x="145" y="0"/>
                      <a:pt x="82" y="12"/>
                      <a:pt x="28" y="41"/>
                    </a:cubicBezTo>
                    <a:cubicBezTo>
                      <a:pt x="18" y="46"/>
                      <a:pt x="8" y="51"/>
                      <a:pt x="0" y="60"/>
                    </a:cubicBezTo>
                    <a:cubicBezTo>
                      <a:pt x="51" y="116"/>
                      <a:pt x="150" y="105"/>
                      <a:pt x="218" y="85"/>
                    </a:cubicBezTo>
                    <a:cubicBezTo>
                      <a:pt x="244" y="79"/>
                      <a:pt x="268" y="69"/>
                      <a:pt x="290" y="56"/>
                    </a:cubicBezTo>
                    <a:cubicBezTo>
                      <a:pt x="285" y="48"/>
                      <a:pt x="279" y="40"/>
                      <a:pt x="272" y="34"/>
                    </a:cubicBezTo>
                    <a:cubicBezTo>
                      <a:pt x="254" y="19"/>
                      <a:pt x="229" y="12"/>
                      <a:pt x="205" y="8"/>
                    </a:cubicBezTo>
                  </a:path>
                </a:pathLst>
              </a:custGeom>
              <a:solidFill>
                <a:srgbClr val="F5EEFF">
                  <a:alpha val="4403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4" name="Google Shape;2084;p33"/>
              <p:cNvSpPr/>
              <p:nvPr/>
            </p:nvSpPr>
            <p:spPr>
              <a:xfrm>
                <a:off x="1276816" y="4204320"/>
                <a:ext cx="89177" cy="90915"/>
              </a:xfrm>
              <a:custGeom>
                <a:avLst/>
                <a:gdLst/>
                <a:ahLst/>
                <a:cxnLst/>
                <a:rect l="l" t="t" r="r" b="b"/>
                <a:pathLst>
                  <a:path w="56" h="58" extrusionOk="0">
                    <a:moveTo>
                      <a:pt x="54" y="22"/>
                    </a:moveTo>
                    <a:cubicBezTo>
                      <a:pt x="56" y="29"/>
                      <a:pt x="55" y="37"/>
                      <a:pt x="51" y="43"/>
                    </a:cubicBezTo>
                    <a:cubicBezTo>
                      <a:pt x="48" y="49"/>
                      <a:pt x="42" y="53"/>
                      <a:pt x="36" y="55"/>
                    </a:cubicBezTo>
                    <a:cubicBezTo>
                      <a:pt x="22" y="58"/>
                      <a:pt x="7" y="50"/>
                      <a:pt x="3" y="36"/>
                    </a:cubicBezTo>
                    <a:cubicBezTo>
                      <a:pt x="0" y="26"/>
                      <a:pt x="4" y="16"/>
                      <a:pt x="11" y="9"/>
                    </a:cubicBezTo>
                    <a:cubicBezTo>
                      <a:pt x="14" y="7"/>
                      <a:pt x="17" y="5"/>
                      <a:pt x="21" y="4"/>
                    </a:cubicBezTo>
                    <a:cubicBezTo>
                      <a:pt x="35" y="0"/>
                      <a:pt x="50" y="8"/>
                      <a:pt x="54" y="22"/>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5" name="Google Shape;2085;p33"/>
              <p:cNvSpPr/>
              <p:nvPr/>
            </p:nvSpPr>
            <p:spPr>
              <a:xfrm>
                <a:off x="1317853" y="4219861"/>
                <a:ext cx="26043" cy="24866"/>
              </a:xfrm>
              <a:custGeom>
                <a:avLst/>
                <a:gdLst/>
                <a:ahLst/>
                <a:cxnLst/>
                <a:rect l="l" t="t" r="r" b="b"/>
                <a:pathLst>
                  <a:path w="16" h="16" extrusionOk="0">
                    <a:moveTo>
                      <a:pt x="15" y="6"/>
                    </a:moveTo>
                    <a:cubicBezTo>
                      <a:pt x="16" y="10"/>
                      <a:pt x="14" y="14"/>
                      <a:pt x="10" y="15"/>
                    </a:cubicBezTo>
                    <a:cubicBezTo>
                      <a:pt x="6" y="16"/>
                      <a:pt x="2" y="14"/>
                      <a:pt x="1" y="10"/>
                    </a:cubicBezTo>
                    <a:cubicBezTo>
                      <a:pt x="0" y="6"/>
                      <a:pt x="2" y="2"/>
                      <a:pt x="6" y="1"/>
                    </a:cubicBezTo>
                    <a:cubicBezTo>
                      <a:pt x="10" y="0"/>
                      <a:pt x="14" y="2"/>
                      <a:pt x="15" y="6"/>
                    </a:cubicBezTo>
                  </a:path>
                </a:pathLst>
              </a:custGeom>
              <a:solidFill>
                <a:srgbClr val="F5EEFF">
                  <a:alpha val="4403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6" name="Google Shape;2086;p33"/>
              <p:cNvSpPr/>
              <p:nvPr/>
            </p:nvSpPr>
            <p:spPr>
              <a:xfrm>
                <a:off x="1276816" y="4218307"/>
                <a:ext cx="81285" cy="76928"/>
              </a:xfrm>
              <a:custGeom>
                <a:avLst/>
                <a:gdLst/>
                <a:ahLst/>
                <a:cxnLst/>
                <a:rect l="l" t="t" r="r" b="b"/>
                <a:pathLst>
                  <a:path w="51" h="49" extrusionOk="0">
                    <a:moveTo>
                      <a:pt x="51" y="34"/>
                    </a:moveTo>
                    <a:cubicBezTo>
                      <a:pt x="48" y="40"/>
                      <a:pt x="42" y="44"/>
                      <a:pt x="36" y="46"/>
                    </a:cubicBezTo>
                    <a:cubicBezTo>
                      <a:pt x="22" y="49"/>
                      <a:pt x="7" y="41"/>
                      <a:pt x="3" y="27"/>
                    </a:cubicBezTo>
                    <a:cubicBezTo>
                      <a:pt x="0" y="17"/>
                      <a:pt x="4" y="7"/>
                      <a:pt x="11" y="0"/>
                    </a:cubicBezTo>
                    <a:cubicBezTo>
                      <a:pt x="9" y="8"/>
                      <a:pt x="9" y="17"/>
                      <a:pt x="13" y="24"/>
                    </a:cubicBezTo>
                    <a:cubicBezTo>
                      <a:pt x="18" y="33"/>
                      <a:pt x="28" y="39"/>
                      <a:pt x="38" y="39"/>
                    </a:cubicBezTo>
                    <a:cubicBezTo>
                      <a:pt x="42" y="38"/>
                      <a:pt x="47" y="37"/>
                      <a:pt x="51" y="34"/>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7" name="Google Shape;2087;p33"/>
              <p:cNvSpPr/>
              <p:nvPr/>
            </p:nvSpPr>
            <p:spPr>
              <a:xfrm>
                <a:off x="1378619" y="4175569"/>
                <a:ext cx="63923" cy="59833"/>
              </a:xfrm>
              <a:custGeom>
                <a:avLst/>
                <a:gdLst/>
                <a:ahLst/>
                <a:cxnLst/>
                <a:rect l="l" t="t" r="r" b="b"/>
                <a:pathLst>
                  <a:path w="40" h="38" extrusionOk="0">
                    <a:moveTo>
                      <a:pt x="39" y="21"/>
                    </a:moveTo>
                    <a:cubicBezTo>
                      <a:pt x="38" y="27"/>
                      <a:pt x="35" y="32"/>
                      <a:pt x="31" y="35"/>
                    </a:cubicBezTo>
                    <a:cubicBezTo>
                      <a:pt x="28" y="37"/>
                      <a:pt x="23" y="38"/>
                      <a:pt x="18" y="38"/>
                    </a:cubicBezTo>
                    <a:cubicBezTo>
                      <a:pt x="8" y="37"/>
                      <a:pt x="0" y="27"/>
                      <a:pt x="2" y="17"/>
                    </a:cubicBezTo>
                    <a:cubicBezTo>
                      <a:pt x="2" y="9"/>
                      <a:pt x="8" y="3"/>
                      <a:pt x="14" y="1"/>
                    </a:cubicBezTo>
                    <a:cubicBezTo>
                      <a:pt x="17" y="0"/>
                      <a:pt x="20" y="0"/>
                      <a:pt x="23" y="0"/>
                    </a:cubicBezTo>
                    <a:cubicBezTo>
                      <a:pt x="33" y="2"/>
                      <a:pt x="40" y="11"/>
                      <a:pt x="39" y="21"/>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8" name="Google Shape;2088;p33"/>
              <p:cNvSpPr/>
              <p:nvPr/>
            </p:nvSpPr>
            <p:spPr>
              <a:xfrm>
                <a:off x="1414132" y="4188002"/>
                <a:ext cx="15783" cy="17872"/>
              </a:xfrm>
              <a:custGeom>
                <a:avLst/>
                <a:gdLst/>
                <a:ahLst/>
                <a:cxnLst/>
                <a:rect l="l" t="t" r="r" b="b"/>
                <a:pathLst>
                  <a:path w="10" h="11" extrusionOk="0">
                    <a:moveTo>
                      <a:pt x="10" y="6"/>
                    </a:moveTo>
                    <a:cubicBezTo>
                      <a:pt x="10" y="9"/>
                      <a:pt x="7" y="11"/>
                      <a:pt x="4" y="10"/>
                    </a:cubicBezTo>
                    <a:cubicBezTo>
                      <a:pt x="2" y="10"/>
                      <a:pt x="0" y="7"/>
                      <a:pt x="0" y="5"/>
                    </a:cubicBezTo>
                    <a:cubicBezTo>
                      <a:pt x="0" y="2"/>
                      <a:pt x="3" y="0"/>
                      <a:pt x="6" y="0"/>
                    </a:cubicBezTo>
                    <a:cubicBezTo>
                      <a:pt x="8" y="1"/>
                      <a:pt x="10" y="3"/>
                      <a:pt x="10" y="6"/>
                    </a:cubicBezTo>
                    <a:close/>
                  </a:path>
                </a:pathLst>
              </a:custGeom>
              <a:solidFill>
                <a:srgbClr val="F5EEFF">
                  <a:alpha val="4403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9" name="Google Shape;2089;p33"/>
              <p:cNvSpPr/>
              <p:nvPr/>
            </p:nvSpPr>
            <p:spPr>
              <a:xfrm>
                <a:off x="1378619" y="4177123"/>
                <a:ext cx="49718" cy="58279"/>
              </a:xfrm>
              <a:custGeom>
                <a:avLst/>
                <a:gdLst/>
                <a:ahLst/>
                <a:cxnLst/>
                <a:rect l="l" t="t" r="r" b="b"/>
                <a:pathLst>
                  <a:path w="31" h="37" extrusionOk="0">
                    <a:moveTo>
                      <a:pt x="31" y="34"/>
                    </a:moveTo>
                    <a:cubicBezTo>
                      <a:pt x="28" y="36"/>
                      <a:pt x="23" y="37"/>
                      <a:pt x="18" y="37"/>
                    </a:cubicBezTo>
                    <a:cubicBezTo>
                      <a:pt x="8" y="36"/>
                      <a:pt x="0" y="26"/>
                      <a:pt x="2" y="16"/>
                    </a:cubicBezTo>
                    <a:cubicBezTo>
                      <a:pt x="2" y="8"/>
                      <a:pt x="8" y="2"/>
                      <a:pt x="14" y="0"/>
                    </a:cubicBezTo>
                    <a:cubicBezTo>
                      <a:pt x="11" y="5"/>
                      <a:pt x="9" y="10"/>
                      <a:pt x="9" y="16"/>
                    </a:cubicBezTo>
                    <a:cubicBezTo>
                      <a:pt x="9" y="24"/>
                      <a:pt x="14" y="31"/>
                      <a:pt x="21" y="33"/>
                    </a:cubicBezTo>
                    <a:cubicBezTo>
                      <a:pt x="24" y="34"/>
                      <a:pt x="28" y="34"/>
                      <a:pt x="31" y="34"/>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90" name="Google Shape;2090;p33"/>
              <p:cNvGrpSpPr/>
              <p:nvPr/>
            </p:nvGrpSpPr>
            <p:grpSpPr>
              <a:xfrm>
                <a:off x="1125294" y="3954888"/>
                <a:ext cx="275422" cy="731203"/>
                <a:chOff x="8152098" y="3583745"/>
                <a:chExt cx="333198" cy="898394"/>
              </a:xfrm>
            </p:grpSpPr>
            <p:sp>
              <p:nvSpPr>
                <p:cNvPr id="2091" name="Google Shape;2091;p33"/>
                <p:cNvSpPr/>
                <p:nvPr/>
              </p:nvSpPr>
              <p:spPr>
                <a:xfrm>
                  <a:off x="8152098" y="3583745"/>
                  <a:ext cx="333198" cy="898394"/>
                </a:xfrm>
                <a:custGeom>
                  <a:avLst/>
                  <a:gdLst/>
                  <a:ahLst/>
                  <a:cxnLst/>
                  <a:rect l="l" t="t" r="r" b="b"/>
                  <a:pathLst>
                    <a:path w="173" h="466" extrusionOk="0">
                      <a:moveTo>
                        <a:pt x="32" y="250"/>
                      </a:moveTo>
                      <a:cubicBezTo>
                        <a:pt x="32" y="250"/>
                        <a:pt x="32" y="250"/>
                        <a:pt x="32" y="250"/>
                      </a:cubicBezTo>
                      <a:cubicBezTo>
                        <a:pt x="32" y="250"/>
                        <a:pt x="32" y="250"/>
                        <a:pt x="32" y="250"/>
                      </a:cubicBezTo>
                      <a:moveTo>
                        <a:pt x="32" y="250"/>
                      </a:moveTo>
                      <a:cubicBezTo>
                        <a:pt x="32" y="250"/>
                        <a:pt x="32" y="250"/>
                        <a:pt x="32" y="250"/>
                      </a:cubicBezTo>
                      <a:cubicBezTo>
                        <a:pt x="32" y="250"/>
                        <a:pt x="32" y="250"/>
                        <a:pt x="32" y="250"/>
                      </a:cubicBezTo>
                      <a:moveTo>
                        <a:pt x="139" y="0"/>
                      </a:moveTo>
                      <a:cubicBezTo>
                        <a:pt x="121" y="0"/>
                        <a:pt x="121" y="0"/>
                        <a:pt x="121" y="0"/>
                      </a:cubicBezTo>
                      <a:cubicBezTo>
                        <a:pt x="145" y="136"/>
                        <a:pt x="145" y="136"/>
                        <a:pt x="145" y="136"/>
                      </a:cubicBezTo>
                      <a:cubicBezTo>
                        <a:pt x="145" y="136"/>
                        <a:pt x="27" y="167"/>
                        <a:pt x="14" y="268"/>
                      </a:cubicBezTo>
                      <a:cubicBezTo>
                        <a:pt x="0" y="369"/>
                        <a:pt x="26" y="449"/>
                        <a:pt x="142" y="466"/>
                      </a:cubicBezTo>
                      <a:cubicBezTo>
                        <a:pt x="142" y="466"/>
                        <a:pt x="140" y="463"/>
                        <a:pt x="136" y="456"/>
                      </a:cubicBezTo>
                      <a:cubicBezTo>
                        <a:pt x="131" y="455"/>
                        <a:pt x="127" y="454"/>
                        <a:pt x="123" y="453"/>
                      </a:cubicBezTo>
                      <a:cubicBezTo>
                        <a:pt x="110" y="443"/>
                        <a:pt x="97" y="430"/>
                        <a:pt x="87" y="415"/>
                      </a:cubicBezTo>
                      <a:cubicBezTo>
                        <a:pt x="86" y="415"/>
                        <a:pt x="86" y="414"/>
                        <a:pt x="86" y="414"/>
                      </a:cubicBezTo>
                      <a:cubicBezTo>
                        <a:pt x="86" y="414"/>
                        <a:pt x="86" y="414"/>
                        <a:pt x="86" y="414"/>
                      </a:cubicBezTo>
                      <a:cubicBezTo>
                        <a:pt x="86" y="414"/>
                        <a:pt x="86" y="415"/>
                        <a:pt x="87" y="415"/>
                      </a:cubicBezTo>
                      <a:cubicBezTo>
                        <a:pt x="97" y="430"/>
                        <a:pt x="110" y="443"/>
                        <a:pt x="123" y="453"/>
                      </a:cubicBezTo>
                      <a:cubicBezTo>
                        <a:pt x="102" y="446"/>
                        <a:pt x="82" y="434"/>
                        <a:pt x="66" y="418"/>
                      </a:cubicBezTo>
                      <a:cubicBezTo>
                        <a:pt x="43" y="397"/>
                        <a:pt x="28" y="369"/>
                        <a:pt x="21" y="339"/>
                      </a:cubicBezTo>
                      <a:cubicBezTo>
                        <a:pt x="15" y="315"/>
                        <a:pt x="13" y="287"/>
                        <a:pt x="21" y="263"/>
                      </a:cubicBezTo>
                      <a:cubicBezTo>
                        <a:pt x="23" y="257"/>
                        <a:pt x="26" y="252"/>
                        <a:pt x="30" y="248"/>
                      </a:cubicBezTo>
                      <a:cubicBezTo>
                        <a:pt x="31" y="248"/>
                        <a:pt x="31" y="249"/>
                        <a:pt x="32" y="250"/>
                      </a:cubicBezTo>
                      <a:cubicBezTo>
                        <a:pt x="31" y="249"/>
                        <a:pt x="31" y="248"/>
                        <a:pt x="30" y="248"/>
                      </a:cubicBezTo>
                      <a:cubicBezTo>
                        <a:pt x="35" y="242"/>
                        <a:pt x="41" y="238"/>
                        <a:pt x="48" y="234"/>
                      </a:cubicBezTo>
                      <a:cubicBezTo>
                        <a:pt x="51" y="228"/>
                        <a:pt x="55" y="222"/>
                        <a:pt x="58" y="216"/>
                      </a:cubicBezTo>
                      <a:cubicBezTo>
                        <a:pt x="66" y="205"/>
                        <a:pt x="77" y="189"/>
                        <a:pt x="89" y="183"/>
                      </a:cubicBezTo>
                      <a:cubicBezTo>
                        <a:pt x="92" y="182"/>
                        <a:pt x="94" y="181"/>
                        <a:pt x="96" y="181"/>
                      </a:cubicBezTo>
                      <a:cubicBezTo>
                        <a:pt x="97" y="181"/>
                        <a:pt x="98" y="181"/>
                        <a:pt x="98" y="181"/>
                      </a:cubicBezTo>
                      <a:cubicBezTo>
                        <a:pt x="100" y="176"/>
                        <a:pt x="102" y="172"/>
                        <a:pt x="106" y="168"/>
                      </a:cubicBezTo>
                      <a:cubicBezTo>
                        <a:pt x="106" y="168"/>
                        <a:pt x="106" y="168"/>
                        <a:pt x="106" y="168"/>
                      </a:cubicBezTo>
                      <a:cubicBezTo>
                        <a:pt x="106" y="168"/>
                        <a:pt x="106" y="168"/>
                        <a:pt x="106" y="168"/>
                      </a:cubicBezTo>
                      <a:cubicBezTo>
                        <a:pt x="106" y="168"/>
                        <a:pt x="106" y="168"/>
                        <a:pt x="106" y="168"/>
                      </a:cubicBezTo>
                      <a:cubicBezTo>
                        <a:pt x="106" y="168"/>
                        <a:pt x="106" y="168"/>
                        <a:pt x="106" y="168"/>
                      </a:cubicBezTo>
                      <a:cubicBezTo>
                        <a:pt x="109" y="166"/>
                        <a:pt x="112" y="164"/>
                        <a:pt x="116" y="163"/>
                      </a:cubicBezTo>
                      <a:cubicBezTo>
                        <a:pt x="119" y="162"/>
                        <a:pt x="121" y="162"/>
                        <a:pt x="124" y="162"/>
                      </a:cubicBezTo>
                      <a:cubicBezTo>
                        <a:pt x="135" y="162"/>
                        <a:pt x="146" y="169"/>
                        <a:pt x="149" y="181"/>
                      </a:cubicBezTo>
                      <a:cubicBezTo>
                        <a:pt x="151" y="187"/>
                        <a:pt x="150" y="193"/>
                        <a:pt x="148" y="198"/>
                      </a:cubicBezTo>
                      <a:cubicBezTo>
                        <a:pt x="153" y="197"/>
                        <a:pt x="157" y="196"/>
                        <a:pt x="162" y="196"/>
                      </a:cubicBezTo>
                      <a:cubicBezTo>
                        <a:pt x="164" y="189"/>
                        <a:pt x="166" y="182"/>
                        <a:pt x="168" y="175"/>
                      </a:cubicBezTo>
                      <a:cubicBezTo>
                        <a:pt x="163" y="172"/>
                        <a:pt x="160" y="166"/>
                        <a:pt x="160" y="160"/>
                      </a:cubicBezTo>
                      <a:cubicBezTo>
                        <a:pt x="160" y="159"/>
                        <a:pt x="160" y="158"/>
                        <a:pt x="161" y="158"/>
                      </a:cubicBezTo>
                      <a:cubicBezTo>
                        <a:pt x="161" y="151"/>
                        <a:pt x="166" y="145"/>
                        <a:pt x="172" y="142"/>
                      </a:cubicBezTo>
                      <a:cubicBezTo>
                        <a:pt x="173" y="129"/>
                        <a:pt x="171" y="115"/>
                        <a:pt x="168" y="101"/>
                      </a:cubicBezTo>
                      <a:cubicBezTo>
                        <a:pt x="154" y="37"/>
                        <a:pt x="139" y="0"/>
                        <a:pt x="139" y="0"/>
                      </a:cubicBezTo>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2" name="Google Shape;2092;p33"/>
                <p:cNvSpPr/>
                <p:nvPr/>
              </p:nvSpPr>
              <p:spPr>
                <a:xfrm>
                  <a:off x="8176921" y="4061106"/>
                  <a:ext cx="211948" cy="395255"/>
                </a:xfrm>
                <a:custGeom>
                  <a:avLst/>
                  <a:gdLst/>
                  <a:ahLst/>
                  <a:cxnLst/>
                  <a:rect l="l" t="t" r="r" b="b"/>
                  <a:pathLst>
                    <a:path w="110" h="205" extrusionOk="0">
                      <a:moveTo>
                        <a:pt x="17" y="0"/>
                      </a:moveTo>
                      <a:cubicBezTo>
                        <a:pt x="13" y="4"/>
                        <a:pt x="10" y="9"/>
                        <a:pt x="8" y="15"/>
                      </a:cubicBezTo>
                      <a:cubicBezTo>
                        <a:pt x="0" y="39"/>
                        <a:pt x="2" y="67"/>
                        <a:pt x="8" y="91"/>
                      </a:cubicBezTo>
                      <a:cubicBezTo>
                        <a:pt x="15" y="121"/>
                        <a:pt x="30" y="149"/>
                        <a:pt x="53" y="170"/>
                      </a:cubicBezTo>
                      <a:cubicBezTo>
                        <a:pt x="69" y="186"/>
                        <a:pt x="89" y="198"/>
                        <a:pt x="110" y="205"/>
                      </a:cubicBezTo>
                      <a:cubicBezTo>
                        <a:pt x="97" y="195"/>
                        <a:pt x="84" y="182"/>
                        <a:pt x="74" y="167"/>
                      </a:cubicBezTo>
                      <a:cubicBezTo>
                        <a:pt x="73" y="167"/>
                        <a:pt x="73" y="166"/>
                        <a:pt x="73" y="166"/>
                      </a:cubicBezTo>
                      <a:cubicBezTo>
                        <a:pt x="74" y="170"/>
                        <a:pt x="76" y="173"/>
                        <a:pt x="78" y="177"/>
                      </a:cubicBezTo>
                      <a:cubicBezTo>
                        <a:pt x="40" y="147"/>
                        <a:pt x="18" y="100"/>
                        <a:pt x="19" y="52"/>
                      </a:cubicBezTo>
                      <a:cubicBezTo>
                        <a:pt x="19" y="37"/>
                        <a:pt x="21" y="22"/>
                        <a:pt x="26" y="8"/>
                      </a:cubicBezTo>
                      <a:cubicBezTo>
                        <a:pt x="24" y="6"/>
                        <a:pt x="21" y="4"/>
                        <a:pt x="19" y="2"/>
                      </a:cubicBezTo>
                      <a:cubicBezTo>
                        <a:pt x="19" y="2"/>
                        <a:pt x="19" y="2"/>
                        <a:pt x="19" y="2"/>
                      </a:cubicBezTo>
                      <a:cubicBezTo>
                        <a:pt x="19" y="2"/>
                        <a:pt x="19" y="2"/>
                        <a:pt x="19" y="2"/>
                      </a:cubicBezTo>
                      <a:cubicBezTo>
                        <a:pt x="19" y="2"/>
                        <a:pt x="19" y="2"/>
                        <a:pt x="19" y="2"/>
                      </a:cubicBezTo>
                      <a:cubicBezTo>
                        <a:pt x="19" y="2"/>
                        <a:pt x="19" y="2"/>
                        <a:pt x="19" y="2"/>
                      </a:cubicBezTo>
                      <a:cubicBezTo>
                        <a:pt x="18" y="1"/>
                        <a:pt x="18" y="0"/>
                        <a:pt x="17" y="0"/>
                      </a:cubicBezTo>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3" name="Google Shape;2093;p33"/>
                <p:cNvSpPr/>
                <p:nvPr/>
              </p:nvSpPr>
              <p:spPr>
                <a:xfrm>
                  <a:off x="8263800" y="4119344"/>
                  <a:ext cx="150846" cy="342746"/>
                </a:xfrm>
                <a:custGeom>
                  <a:avLst/>
                  <a:gdLst/>
                  <a:ahLst/>
                  <a:cxnLst/>
                  <a:rect l="l" t="t" r="r" b="b"/>
                  <a:pathLst>
                    <a:path w="78" h="178" extrusionOk="0">
                      <a:moveTo>
                        <a:pt x="19" y="0"/>
                      </a:moveTo>
                      <a:cubicBezTo>
                        <a:pt x="16" y="9"/>
                        <a:pt x="14" y="19"/>
                        <a:pt x="12" y="28"/>
                      </a:cubicBezTo>
                      <a:cubicBezTo>
                        <a:pt x="7" y="64"/>
                        <a:pt x="12" y="102"/>
                        <a:pt x="28" y="136"/>
                      </a:cubicBezTo>
                      <a:cubicBezTo>
                        <a:pt x="28" y="136"/>
                        <a:pt x="28" y="137"/>
                        <a:pt x="29" y="137"/>
                      </a:cubicBezTo>
                      <a:cubicBezTo>
                        <a:pt x="39" y="152"/>
                        <a:pt x="52" y="165"/>
                        <a:pt x="65" y="175"/>
                      </a:cubicBezTo>
                      <a:cubicBezTo>
                        <a:pt x="69" y="176"/>
                        <a:pt x="73" y="177"/>
                        <a:pt x="78" y="178"/>
                      </a:cubicBezTo>
                      <a:cubicBezTo>
                        <a:pt x="57" y="148"/>
                        <a:pt x="0" y="52"/>
                        <a:pt x="42" y="7"/>
                      </a:cubicBezTo>
                      <a:cubicBezTo>
                        <a:pt x="34" y="5"/>
                        <a:pt x="26" y="3"/>
                        <a:pt x="19" y="0"/>
                      </a:cubicBezTo>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4" name="Google Shape;2094;p33"/>
                <p:cNvSpPr/>
                <p:nvPr/>
              </p:nvSpPr>
              <p:spPr>
                <a:xfrm>
                  <a:off x="8210336" y="3960860"/>
                  <a:ext cx="253956" cy="171850"/>
                </a:xfrm>
                <a:custGeom>
                  <a:avLst/>
                  <a:gdLst/>
                  <a:ahLst/>
                  <a:cxnLst/>
                  <a:rect l="l" t="t" r="r" b="b"/>
                  <a:pathLst>
                    <a:path w="132" h="89" extrusionOk="0">
                      <a:moveTo>
                        <a:pt x="18" y="38"/>
                      </a:moveTo>
                      <a:cubicBezTo>
                        <a:pt x="11" y="42"/>
                        <a:pt x="5" y="46"/>
                        <a:pt x="0" y="52"/>
                      </a:cubicBezTo>
                      <a:cubicBezTo>
                        <a:pt x="1" y="52"/>
                        <a:pt x="1" y="53"/>
                        <a:pt x="2" y="54"/>
                      </a:cubicBezTo>
                      <a:cubicBezTo>
                        <a:pt x="2" y="54"/>
                        <a:pt x="2" y="54"/>
                        <a:pt x="2" y="54"/>
                      </a:cubicBezTo>
                      <a:cubicBezTo>
                        <a:pt x="2" y="54"/>
                        <a:pt x="2" y="54"/>
                        <a:pt x="2" y="54"/>
                      </a:cubicBezTo>
                      <a:cubicBezTo>
                        <a:pt x="2" y="54"/>
                        <a:pt x="2" y="54"/>
                        <a:pt x="2" y="54"/>
                      </a:cubicBezTo>
                      <a:cubicBezTo>
                        <a:pt x="2" y="54"/>
                        <a:pt x="2" y="54"/>
                        <a:pt x="2" y="54"/>
                      </a:cubicBezTo>
                      <a:cubicBezTo>
                        <a:pt x="4" y="56"/>
                        <a:pt x="7" y="58"/>
                        <a:pt x="9" y="60"/>
                      </a:cubicBezTo>
                      <a:cubicBezTo>
                        <a:pt x="11" y="53"/>
                        <a:pt x="14" y="45"/>
                        <a:pt x="18" y="38"/>
                      </a:cubicBezTo>
                      <a:moveTo>
                        <a:pt x="132" y="0"/>
                      </a:moveTo>
                      <a:cubicBezTo>
                        <a:pt x="127" y="0"/>
                        <a:pt x="123" y="1"/>
                        <a:pt x="118" y="2"/>
                      </a:cubicBezTo>
                      <a:cubicBezTo>
                        <a:pt x="117" y="3"/>
                        <a:pt x="117" y="5"/>
                        <a:pt x="116" y="6"/>
                      </a:cubicBezTo>
                      <a:cubicBezTo>
                        <a:pt x="113" y="12"/>
                        <a:pt x="107" y="16"/>
                        <a:pt x="101" y="18"/>
                      </a:cubicBezTo>
                      <a:cubicBezTo>
                        <a:pt x="98" y="18"/>
                        <a:pt x="96" y="19"/>
                        <a:pt x="94" y="19"/>
                      </a:cubicBezTo>
                      <a:cubicBezTo>
                        <a:pt x="90" y="19"/>
                        <a:pt x="86" y="18"/>
                        <a:pt x="83" y="16"/>
                      </a:cubicBezTo>
                      <a:cubicBezTo>
                        <a:pt x="67" y="36"/>
                        <a:pt x="54" y="58"/>
                        <a:pt x="47" y="82"/>
                      </a:cubicBezTo>
                      <a:cubicBezTo>
                        <a:pt x="54" y="85"/>
                        <a:pt x="62" y="87"/>
                        <a:pt x="70" y="89"/>
                      </a:cubicBezTo>
                      <a:cubicBezTo>
                        <a:pt x="71" y="88"/>
                        <a:pt x="72" y="87"/>
                        <a:pt x="73" y="86"/>
                      </a:cubicBezTo>
                      <a:cubicBezTo>
                        <a:pt x="101" y="60"/>
                        <a:pt x="121" y="31"/>
                        <a:pt x="132" y="0"/>
                      </a:cubicBezTo>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5" name="Google Shape;2095;p33"/>
                <p:cNvSpPr/>
                <p:nvPr/>
              </p:nvSpPr>
              <p:spPr>
                <a:xfrm>
                  <a:off x="8352590" y="3895939"/>
                  <a:ext cx="90699" cy="102156"/>
                </a:xfrm>
                <a:custGeom>
                  <a:avLst/>
                  <a:gdLst/>
                  <a:ahLst/>
                  <a:cxnLst/>
                  <a:rect l="l" t="t" r="r" b="b"/>
                  <a:pathLst>
                    <a:path w="47" h="53" extrusionOk="0">
                      <a:moveTo>
                        <a:pt x="25" y="22"/>
                      </a:moveTo>
                      <a:cubicBezTo>
                        <a:pt x="22" y="22"/>
                        <a:pt x="19" y="20"/>
                        <a:pt x="18" y="17"/>
                      </a:cubicBezTo>
                      <a:cubicBezTo>
                        <a:pt x="17" y="13"/>
                        <a:pt x="19" y="9"/>
                        <a:pt x="23" y="8"/>
                      </a:cubicBezTo>
                      <a:cubicBezTo>
                        <a:pt x="24" y="8"/>
                        <a:pt x="24" y="8"/>
                        <a:pt x="25" y="8"/>
                      </a:cubicBezTo>
                      <a:cubicBezTo>
                        <a:pt x="28" y="8"/>
                        <a:pt x="31" y="10"/>
                        <a:pt x="32" y="13"/>
                      </a:cubicBezTo>
                      <a:cubicBezTo>
                        <a:pt x="33" y="17"/>
                        <a:pt x="31" y="21"/>
                        <a:pt x="27" y="22"/>
                      </a:cubicBezTo>
                      <a:cubicBezTo>
                        <a:pt x="26" y="22"/>
                        <a:pt x="26" y="22"/>
                        <a:pt x="25" y="22"/>
                      </a:cubicBezTo>
                      <a:moveTo>
                        <a:pt x="20" y="0"/>
                      </a:moveTo>
                      <a:cubicBezTo>
                        <a:pt x="17" y="0"/>
                        <a:pt x="15" y="0"/>
                        <a:pt x="12" y="1"/>
                      </a:cubicBezTo>
                      <a:cubicBezTo>
                        <a:pt x="8" y="2"/>
                        <a:pt x="5" y="4"/>
                        <a:pt x="2" y="6"/>
                      </a:cubicBezTo>
                      <a:cubicBezTo>
                        <a:pt x="2" y="6"/>
                        <a:pt x="2" y="6"/>
                        <a:pt x="2" y="6"/>
                      </a:cubicBezTo>
                      <a:cubicBezTo>
                        <a:pt x="1" y="11"/>
                        <a:pt x="0" y="16"/>
                        <a:pt x="1" y="21"/>
                      </a:cubicBezTo>
                      <a:cubicBezTo>
                        <a:pt x="1" y="22"/>
                        <a:pt x="2" y="22"/>
                        <a:pt x="2" y="22"/>
                      </a:cubicBezTo>
                      <a:cubicBezTo>
                        <a:pt x="4" y="23"/>
                        <a:pt x="21" y="37"/>
                        <a:pt x="21" y="37"/>
                      </a:cubicBezTo>
                      <a:cubicBezTo>
                        <a:pt x="21" y="37"/>
                        <a:pt x="21" y="37"/>
                        <a:pt x="21" y="37"/>
                      </a:cubicBezTo>
                      <a:cubicBezTo>
                        <a:pt x="20" y="39"/>
                        <a:pt x="18" y="40"/>
                        <a:pt x="16" y="42"/>
                      </a:cubicBezTo>
                      <a:cubicBezTo>
                        <a:pt x="20" y="44"/>
                        <a:pt x="23" y="45"/>
                        <a:pt x="27" y="45"/>
                      </a:cubicBezTo>
                      <a:cubicBezTo>
                        <a:pt x="28" y="45"/>
                        <a:pt x="28" y="45"/>
                        <a:pt x="29" y="45"/>
                      </a:cubicBezTo>
                      <a:cubicBezTo>
                        <a:pt x="33" y="44"/>
                        <a:pt x="38" y="43"/>
                        <a:pt x="42" y="40"/>
                      </a:cubicBezTo>
                      <a:cubicBezTo>
                        <a:pt x="39" y="46"/>
                        <a:pt x="33" y="50"/>
                        <a:pt x="27" y="52"/>
                      </a:cubicBezTo>
                      <a:cubicBezTo>
                        <a:pt x="24" y="52"/>
                        <a:pt x="22" y="53"/>
                        <a:pt x="20" y="53"/>
                      </a:cubicBezTo>
                      <a:cubicBezTo>
                        <a:pt x="16" y="53"/>
                        <a:pt x="12" y="52"/>
                        <a:pt x="9" y="50"/>
                      </a:cubicBezTo>
                      <a:cubicBezTo>
                        <a:pt x="9" y="50"/>
                        <a:pt x="9" y="50"/>
                        <a:pt x="9" y="50"/>
                      </a:cubicBezTo>
                      <a:cubicBezTo>
                        <a:pt x="12" y="52"/>
                        <a:pt x="16" y="53"/>
                        <a:pt x="20" y="53"/>
                      </a:cubicBezTo>
                      <a:cubicBezTo>
                        <a:pt x="22" y="53"/>
                        <a:pt x="24" y="52"/>
                        <a:pt x="27" y="52"/>
                      </a:cubicBezTo>
                      <a:cubicBezTo>
                        <a:pt x="33" y="50"/>
                        <a:pt x="39" y="46"/>
                        <a:pt x="42" y="40"/>
                      </a:cubicBezTo>
                      <a:cubicBezTo>
                        <a:pt x="43" y="39"/>
                        <a:pt x="43" y="37"/>
                        <a:pt x="44" y="36"/>
                      </a:cubicBezTo>
                      <a:cubicBezTo>
                        <a:pt x="46" y="31"/>
                        <a:pt x="47" y="25"/>
                        <a:pt x="45" y="19"/>
                      </a:cubicBezTo>
                      <a:cubicBezTo>
                        <a:pt x="42" y="7"/>
                        <a:pt x="31" y="0"/>
                        <a:pt x="20" y="0"/>
                      </a:cubicBezTo>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6" name="Google Shape;2096;p33"/>
                <p:cNvSpPr/>
                <p:nvPr/>
              </p:nvSpPr>
              <p:spPr>
                <a:xfrm>
                  <a:off x="8385050" y="3911215"/>
                  <a:ext cx="31506" cy="26732"/>
                </a:xfrm>
                <a:custGeom>
                  <a:avLst/>
                  <a:gdLst/>
                  <a:ahLst/>
                  <a:cxnLst/>
                  <a:rect l="l" t="t" r="r" b="b"/>
                  <a:pathLst>
                    <a:path w="16" h="14" extrusionOk="0">
                      <a:moveTo>
                        <a:pt x="8" y="0"/>
                      </a:moveTo>
                      <a:cubicBezTo>
                        <a:pt x="7" y="0"/>
                        <a:pt x="7" y="0"/>
                        <a:pt x="6" y="0"/>
                      </a:cubicBezTo>
                      <a:cubicBezTo>
                        <a:pt x="2" y="1"/>
                        <a:pt x="0" y="5"/>
                        <a:pt x="1" y="9"/>
                      </a:cubicBezTo>
                      <a:cubicBezTo>
                        <a:pt x="2" y="12"/>
                        <a:pt x="5" y="14"/>
                        <a:pt x="8" y="14"/>
                      </a:cubicBezTo>
                      <a:cubicBezTo>
                        <a:pt x="9" y="14"/>
                        <a:pt x="9" y="14"/>
                        <a:pt x="10" y="14"/>
                      </a:cubicBezTo>
                      <a:cubicBezTo>
                        <a:pt x="14" y="13"/>
                        <a:pt x="16" y="9"/>
                        <a:pt x="15" y="5"/>
                      </a:cubicBezTo>
                      <a:cubicBezTo>
                        <a:pt x="14" y="2"/>
                        <a:pt x="11" y="0"/>
                        <a:pt x="8" y="0"/>
                      </a:cubicBezTo>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7" name="Google Shape;2097;p33"/>
                <p:cNvSpPr/>
                <p:nvPr/>
              </p:nvSpPr>
              <p:spPr>
                <a:xfrm>
                  <a:off x="8341133" y="3907396"/>
                  <a:ext cx="92608" cy="90699"/>
                </a:xfrm>
                <a:custGeom>
                  <a:avLst/>
                  <a:gdLst/>
                  <a:ahLst/>
                  <a:cxnLst/>
                  <a:rect l="l" t="t" r="r" b="b"/>
                  <a:pathLst>
                    <a:path w="48" h="47" extrusionOk="0">
                      <a:moveTo>
                        <a:pt x="48" y="34"/>
                      </a:moveTo>
                      <a:cubicBezTo>
                        <a:pt x="44" y="37"/>
                        <a:pt x="39" y="38"/>
                        <a:pt x="35" y="39"/>
                      </a:cubicBezTo>
                      <a:cubicBezTo>
                        <a:pt x="34" y="39"/>
                        <a:pt x="34" y="39"/>
                        <a:pt x="33" y="39"/>
                      </a:cubicBezTo>
                      <a:cubicBezTo>
                        <a:pt x="29" y="39"/>
                        <a:pt x="26" y="38"/>
                        <a:pt x="22" y="36"/>
                      </a:cubicBezTo>
                      <a:cubicBezTo>
                        <a:pt x="20" y="39"/>
                        <a:pt x="17" y="41"/>
                        <a:pt x="15" y="44"/>
                      </a:cubicBezTo>
                      <a:cubicBezTo>
                        <a:pt x="18" y="46"/>
                        <a:pt x="22" y="47"/>
                        <a:pt x="26" y="47"/>
                      </a:cubicBezTo>
                      <a:cubicBezTo>
                        <a:pt x="28" y="47"/>
                        <a:pt x="30" y="46"/>
                        <a:pt x="33" y="46"/>
                      </a:cubicBezTo>
                      <a:cubicBezTo>
                        <a:pt x="39" y="44"/>
                        <a:pt x="45" y="40"/>
                        <a:pt x="48" y="34"/>
                      </a:cubicBezTo>
                      <a:moveTo>
                        <a:pt x="8" y="0"/>
                      </a:moveTo>
                      <a:cubicBezTo>
                        <a:pt x="4" y="4"/>
                        <a:pt x="2" y="8"/>
                        <a:pt x="0" y="13"/>
                      </a:cubicBezTo>
                      <a:cubicBezTo>
                        <a:pt x="2" y="13"/>
                        <a:pt x="5" y="14"/>
                        <a:pt x="7" y="15"/>
                      </a:cubicBezTo>
                      <a:cubicBezTo>
                        <a:pt x="6" y="10"/>
                        <a:pt x="7" y="5"/>
                        <a:pt x="8" y="0"/>
                      </a:cubicBezTo>
                      <a:cubicBezTo>
                        <a:pt x="8" y="0"/>
                        <a:pt x="8" y="0"/>
                        <a:pt x="8" y="0"/>
                      </a:cubicBezTo>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8" name="Google Shape;2098;p33"/>
                <p:cNvSpPr/>
                <p:nvPr/>
              </p:nvSpPr>
              <p:spPr>
                <a:xfrm>
                  <a:off x="8475749" y="3860615"/>
                  <a:ext cx="7638" cy="41053"/>
                </a:xfrm>
                <a:custGeom>
                  <a:avLst/>
                  <a:gdLst/>
                  <a:ahLst/>
                  <a:cxnLst/>
                  <a:rect l="l" t="t" r="r" b="b"/>
                  <a:pathLst>
                    <a:path w="4" h="21" extrusionOk="0">
                      <a:moveTo>
                        <a:pt x="4" y="0"/>
                      </a:moveTo>
                      <a:cubicBezTo>
                        <a:pt x="1" y="4"/>
                        <a:pt x="0" y="9"/>
                        <a:pt x="0" y="14"/>
                      </a:cubicBezTo>
                      <a:cubicBezTo>
                        <a:pt x="0" y="17"/>
                        <a:pt x="1" y="19"/>
                        <a:pt x="2" y="21"/>
                      </a:cubicBezTo>
                      <a:cubicBezTo>
                        <a:pt x="3" y="14"/>
                        <a:pt x="4" y="7"/>
                        <a:pt x="4" y="0"/>
                      </a:cubicBezTo>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9" name="Google Shape;2099;p33"/>
                <p:cNvSpPr/>
                <p:nvPr/>
              </p:nvSpPr>
              <p:spPr>
                <a:xfrm>
                  <a:off x="8460473" y="3856796"/>
                  <a:ext cx="22913" cy="63967"/>
                </a:xfrm>
                <a:custGeom>
                  <a:avLst/>
                  <a:gdLst/>
                  <a:ahLst/>
                  <a:cxnLst/>
                  <a:rect l="l" t="t" r="r" b="b"/>
                  <a:pathLst>
                    <a:path w="12" h="33" extrusionOk="0">
                      <a:moveTo>
                        <a:pt x="12" y="0"/>
                      </a:moveTo>
                      <a:cubicBezTo>
                        <a:pt x="6" y="3"/>
                        <a:pt x="1" y="9"/>
                        <a:pt x="1" y="16"/>
                      </a:cubicBezTo>
                      <a:cubicBezTo>
                        <a:pt x="0" y="16"/>
                        <a:pt x="0" y="17"/>
                        <a:pt x="0" y="18"/>
                      </a:cubicBezTo>
                      <a:cubicBezTo>
                        <a:pt x="0" y="24"/>
                        <a:pt x="3" y="30"/>
                        <a:pt x="8" y="33"/>
                      </a:cubicBezTo>
                      <a:cubicBezTo>
                        <a:pt x="9" y="30"/>
                        <a:pt x="9" y="27"/>
                        <a:pt x="10" y="23"/>
                      </a:cubicBezTo>
                      <a:cubicBezTo>
                        <a:pt x="9" y="21"/>
                        <a:pt x="8" y="19"/>
                        <a:pt x="8" y="16"/>
                      </a:cubicBezTo>
                      <a:cubicBezTo>
                        <a:pt x="8" y="11"/>
                        <a:pt x="9" y="6"/>
                        <a:pt x="12" y="2"/>
                      </a:cubicBezTo>
                      <a:cubicBezTo>
                        <a:pt x="12" y="1"/>
                        <a:pt x="12" y="1"/>
                        <a:pt x="12" y="0"/>
                      </a:cubicBezTo>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0" name="Google Shape;2100;p33"/>
                <p:cNvSpPr/>
                <p:nvPr/>
              </p:nvSpPr>
              <p:spPr>
                <a:xfrm>
                  <a:off x="8244706" y="3932219"/>
                  <a:ext cx="111703" cy="102156"/>
                </a:xfrm>
                <a:custGeom>
                  <a:avLst/>
                  <a:gdLst/>
                  <a:ahLst/>
                  <a:cxnLst/>
                  <a:rect l="l" t="t" r="r" b="b"/>
                  <a:pathLst>
                    <a:path w="58" h="53" extrusionOk="0">
                      <a:moveTo>
                        <a:pt x="48" y="0"/>
                      </a:moveTo>
                      <a:cubicBezTo>
                        <a:pt x="46" y="0"/>
                        <a:pt x="44" y="1"/>
                        <a:pt x="41" y="2"/>
                      </a:cubicBezTo>
                      <a:cubicBezTo>
                        <a:pt x="29" y="8"/>
                        <a:pt x="18" y="24"/>
                        <a:pt x="10" y="35"/>
                      </a:cubicBezTo>
                      <a:cubicBezTo>
                        <a:pt x="7" y="41"/>
                        <a:pt x="3" y="47"/>
                        <a:pt x="0" y="53"/>
                      </a:cubicBezTo>
                      <a:cubicBezTo>
                        <a:pt x="3" y="51"/>
                        <a:pt x="7" y="49"/>
                        <a:pt x="10" y="48"/>
                      </a:cubicBezTo>
                      <a:cubicBezTo>
                        <a:pt x="26" y="39"/>
                        <a:pt x="42" y="33"/>
                        <a:pt x="58" y="27"/>
                      </a:cubicBezTo>
                      <a:cubicBezTo>
                        <a:pt x="54" y="24"/>
                        <a:pt x="52" y="19"/>
                        <a:pt x="50" y="14"/>
                      </a:cubicBezTo>
                      <a:cubicBezTo>
                        <a:pt x="49" y="12"/>
                        <a:pt x="49" y="10"/>
                        <a:pt x="49" y="7"/>
                      </a:cubicBezTo>
                      <a:cubicBezTo>
                        <a:pt x="49" y="5"/>
                        <a:pt x="49" y="2"/>
                        <a:pt x="50" y="0"/>
                      </a:cubicBezTo>
                      <a:cubicBezTo>
                        <a:pt x="50" y="0"/>
                        <a:pt x="49" y="0"/>
                        <a:pt x="48" y="0"/>
                      </a:cubicBezTo>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1" name="Google Shape;2101;p33"/>
                <p:cNvSpPr/>
                <p:nvPr/>
              </p:nvSpPr>
              <p:spPr>
                <a:xfrm>
                  <a:off x="8212245" y="4077336"/>
                  <a:ext cx="115522" cy="325561"/>
                </a:xfrm>
                <a:custGeom>
                  <a:avLst/>
                  <a:gdLst/>
                  <a:ahLst/>
                  <a:cxnLst/>
                  <a:rect l="l" t="t" r="r" b="b"/>
                  <a:pathLst>
                    <a:path w="60" h="169" extrusionOk="0">
                      <a:moveTo>
                        <a:pt x="8" y="0"/>
                      </a:moveTo>
                      <a:cubicBezTo>
                        <a:pt x="3" y="14"/>
                        <a:pt x="1" y="29"/>
                        <a:pt x="1" y="44"/>
                      </a:cubicBezTo>
                      <a:cubicBezTo>
                        <a:pt x="0" y="92"/>
                        <a:pt x="22" y="139"/>
                        <a:pt x="60" y="169"/>
                      </a:cubicBezTo>
                      <a:cubicBezTo>
                        <a:pt x="58" y="165"/>
                        <a:pt x="56" y="162"/>
                        <a:pt x="55" y="158"/>
                      </a:cubicBezTo>
                      <a:cubicBezTo>
                        <a:pt x="31" y="122"/>
                        <a:pt x="18" y="81"/>
                        <a:pt x="18" y="38"/>
                      </a:cubicBezTo>
                      <a:cubicBezTo>
                        <a:pt x="18" y="29"/>
                        <a:pt x="18" y="19"/>
                        <a:pt x="20" y="9"/>
                      </a:cubicBezTo>
                      <a:cubicBezTo>
                        <a:pt x="16" y="7"/>
                        <a:pt x="12" y="4"/>
                        <a:pt x="8" y="0"/>
                      </a:cubicBezTo>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2" name="Google Shape;2102;p33"/>
                <p:cNvSpPr/>
                <p:nvPr/>
              </p:nvSpPr>
              <p:spPr>
                <a:xfrm>
                  <a:off x="8246615" y="4094521"/>
                  <a:ext cx="71605" cy="287372"/>
                </a:xfrm>
                <a:custGeom>
                  <a:avLst/>
                  <a:gdLst/>
                  <a:ahLst/>
                  <a:cxnLst/>
                  <a:rect l="l" t="t" r="r" b="b"/>
                  <a:pathLst>
                    <a:path w="37" h="149" extrusionOk="0">
                      <a:moveTo>
                        <a:pt x="2" y="0"/>
                      </a:moveTo>
                      <a:cubicBezTo>
                        <a:pt x="0" y="10"/>
                        <a:pt x="0" y="20"/>
                        <a:pt x="0" y="29"/>
                      </a:cubicBezTo>
                      <a:cubicBezTo>
                        <a:pt x="0" y="72"/>
                        <a:pt x="13" y="113"/>
                        <a:pt x="37" y="149"/>
                      </a:cubicBezTo>
                      <a:cubicBezTo>
                        <a:pt x="21" y="115"/>
                        <a:pt x="16" y="77"/>
                        <a:pt x="21" y="41"/>
                      </a:cubicBezTo>
                      <a:cubicBezTo>
                        <a:pt x="23" y="32"/>
                        <a:pt x="25" y="22"/>
                        <a:pt x="28" y="13"/>
                      </a:cubicBezTo>
                      <a:cubicBezTo>
                        <a:pt x="19" y="10"/>
                        <a:pt x="10" y="6"/>
                        <a:pt x="2" y="0"/>
                      </a:cubicBezTo>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3" name="Google Shape;2103;p33"/>
                <p:cNvSpPr/>
                <p:nvPr/>
              </p:nvSpPr>
              <p:spPr>
                <a:xfrm>
                  <a:off x="8227521" y="3984729"/>
                  <a:ext cx="142254" cy="134616"/>
                </a:xfrm>
                <a:custGeom>
                  <a:avLst/>
                  <a:gdLst/>
                  <a:ahLst/>
                  <a:cxnLst/>
                  <a:rect l="l" t="t" r="r" b="b"/>
                  <a:pathLst>
                    <a:path w="74" h="70" extrusionOk="0">
                      <a:moveTo>
                        <a:pt x="67" y="0"/>
                      </a:moveTo>
                      <a:cubicBezTo>
                        <a:pt x="51" y="6"/>
                        <a:pt x="35" y="12"/>
                        <a:pt x="19" y="21"/>
                      </a:cubicBezTo>
                      <a:cubicBezTo>
                        <a:pt x="16" y="22"/>
                        <a:pt x="12" y="24"/>
                        <a:pt x="9" y="26"/>
                      </a:cubicBezTo>
                      <a:cubicBezTo>
                        <a:pt x="5" y="33"/>
                        <a:pt x="2" y="41"/>
                        <a:pt x="0" y="48"/>
                      </a:cubicBezTo>
                      <a:cubicBezTo>
                        <a:pt x="4" y="52"/>
                        <a:pt x="8" y="55"/>
                        <a:pt x="12" y="57"/>
                      </a:cubicBezTo>
                      <a:cubicBezTo>
                        <a:pt x="20" y="63"/>
                        <a:pt x="29" y="67"/>
                        <a:pt x="38" y="70"/>
                      </a:cubicBezTo>
                      <a:cubicBezTo>
                        <a:pt x="45" y="46"/>
                        <a:pt x="58" y="24"/>
                        <a:pt x="74" y="4"/>
                      </a:cubicBezTo>
                      <a:cubicBezTo>
                        <a:pt x="72" y="3"/>
                        <a:pt x="69" y="2"/>
                        <a:pt x="67" y="0"/>
                      </a:cubicBezTo>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4" name="Google Shape;2104;p33"/>
                <p:cNvSpPr/>
                <p:nvPr/>
              </p:nvSpPr>
              <p:spPr>
                <a:xfrm>
                  <a:off x="8354499" y="3936037"/>
                  <a:ext cx="38189" cy="41053"/>
                </a:xfrm>
                <a:custGeom>
                  <a:avLst/>
                  <a:gdLst/>
                  <a:ahLst/>
                  <a:cxnLst/>
                  <a:rect l="l" t="t" r="r" b="b"/>
                  <a:pathLst>
                    <a:path w="20" h="21" extrusionOk="0">
                      <a:moveTo>
                        <a:pt x="0" y="0"/>
                      </a:moveTo>
                      <a:cubicBezTo>
                        <a:pt x="1" y="3"/>
                        <a:pt x="2" y="6"/>
                        <a:pt x="3" y="9"/>
                      </a:cubicBezTo>
                      <a:cubicBezTo>
                        <a:pt x="6" y="14"/>
                        <a:pt x="10" y="18"/>
                        <a:pt x="15" y="21"/>
                      </a:cubicBezTo>
                      <a:cubicBezTo>
                        <a:pt x="17" y="19"/>
                        <a:pt x="19" y="18"/>
                        <a:pt x="20" y="16"/>
                      </a:cubicBezTo>
                      <a:cubicBezTo>
                        <a:pt x="20" y="16"/>
                        <a:pt x="20" y="16"/>
                        <a:pt x="20" y="16"/>
                      </a:cubicBezTo>
                      <a:cubicBezTo>
                        <a:pt x="20" y="16"/>
                        <a:pt x="3" y="2"/>
                        <a:pt x="1" y="1"/>
                      </a:cubicBezTo>
                      <a:cubicBezTo>
                        <a:pt x="1" y="1"/>
                        <a:pt x="0" y="1"/>
                        <a:pt x="0" y="0"/>
                      </a:cubicBezTo>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5" name="Google Shape;2105;p33"/>
                <p:cNvSpPr/>
                <p:nvPr/>
              </p:nvSpPr>
              <p:spPr>
                <a:xfrm>
                  <a:off x="8339223" y="3932219"/>
                  <a:ext cx="43917" cy="60148"/>
                </a:xfrm>
                <a:custGeom>
                  <a:avLst/>
                  <a:gdLst/>
                  <a:ahLst/>
                  <a:cxnLst/>
                  <a:rect l="l" t="t" r="r" b="b"/>
                  <a:pathLst>
                    <a:path w="23" h="31" extrusionOk="0">
                      <a:moveTo>
                        <a:pt x="1" y="0"/>
                      </a:moveTo>
                      <a:cubicBezTo>
                        <a:pt x="0" y="2"/>
                        <a:pt x="0" y="5"/>
                        <a:pt x="0" y="7"/>
                      </a:cubicBezTo>
                      <a:cubicBezTo>
                        <a:pt x="0" y="10"/>
                        <a:pt x="0" y="12"/>
                        <a:pt x="1" y="14"/>
                      </a:cubicBezTo>
                      <a:cubicBezTo>
                        <a:pt x="3" y="22"/>
                        <a:pt x="9" y="28"/>
                        <a:pt x="16" y="31"/>
                      </a:cubicBezTo>
                      <a:cubicBezTo>
                        <a:pt x="18" y="28"/>
                        <a:pt x="21" y="26"/>
                        <a:pt x="23" y="23"/>
                      </a:cubicBezTo>
                      <a:cubicBezTo>
                        <a:pt x="18" y="20"/>
                        <a:pt x="14" y="16"/>
                        <a:pt x="11" y="11"/>
                      </a:cubicBezTo>
                      <a:cubicBezTo>
                        <a:pt x="10" y="8"/>
                        <a:pt x="9" y="5"/>
                        <a:pt x="8" y="2"/>
                      </a:cubicBezTo>
                      <a:cubicBezTo>
                        <a:pt x="6" y="1"/>
                        <a:pt x="3" y="0"/>
                        <a:pt x="1" y="0"/>
                      </a:cubicBezTo>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pic>
        <p:nvPicPr>
          <p:cNvPr id="3" name="Picture 2">
            <a:extLst>
              <a:ext uri="{FF2B5EF4-FFF2-40B4-BE49-F238E27FC236}">
                <a16:creationId xmlns:a16="http://schemas.microsoft.com/office/drawing/2014/main" id="{9375688A-FB29-281E-5DBD-A0ACD4FD2076}"/>
              </a:ext>
            </a:extLst>
          </p:cNvPr>
          <p:cNvPicPr>
            <a:picLocks noChangeAspect="1"/>
          </p:cNvPicPr>
          <p:nvPr userDrawn="1"/>
        </p:nvPicPr>
        <p:blipFill>
          <a:blip r:embed="rId2">
            <a:alphaModFix amt="56000"/>
          </a:blip>
          <a:stretch>
            <a:fillRect/>
          </a:stretch>
        </p:blipFill>
        <p:spPr>
          <a:xfrm>
            <a:off x="-14150" y="-130125"/>
            <a:ext cx="1056690" cy="1056690"/>
          </a:xfrm>
          <a:prstGeom prst="rect">
            <a:avLst/>
          </a:prstGeom>
        </p:spPr>
      </p:pic>
      <p:sp>
        <p:nvSpPr>
          <p:cNvPr id="4" name="TextBox 3">
            <a:extLst>
              <a:ext uri="{FF2B5EF4-FFF2-40B4-BE49-F238E27FC236}">
                <a16:creationId xmlns:a16="http://schemas.microsoft.com/office/drawing/2014/main" id="{16F853D8-9C3E-2313-A827-D97ABC3C28CF}"/>
              </a:ext>
            </a:extLst>
          </p:cNvPr>
          <p:cNvSpPr txBox="1"/>
          <p:nvPr userDrawn="1"/>
        </p:nvSpPr>
        <p:spPr>
          <a:xfrm>
            <a:off x="1861199" y="4608949"/>
            <a:ext cx="5690866" cy="307777"/>
          </a:xfrm>
          <a:prstGeom prst="rect">
            <a:avLst/>
          </a:prstGeom>
          <a:noFill/>
        </p:spPr>
        <p:txBody>
          <a:bodyPr wrap="square" rtlCol="0" anchor="ctr">
            <a:spAutoFit/>
          </a:bodyPr>
          <a:lstStyle/>
          <a:p>
            <a:pPr algn="ctr"/>
            <a:r>
              <a:rPr lang="en-VN" dirty="0">
                <a:solidFill>
                  <a:srgbClr val="C1C1C1"/>
                </a:solidFill>
                <a:latin typeface="Quicksand" pitchFamily="2" charset="77"/>
              </a:rPr>
              <a:t>Tài liệu được soạn bởi nhóm 6Ps – 039 702 7436</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300"/>
              <a:buFont typeface="Preahvihear"/>
              <a:buNone/>
              <a:defRPr sz="3300" b="1">
                <a:solidFill>
                  <a:schemeClr val="dk1"/>
                </a:solidFill>
                <a:latin typeface="Preahvihear"/>
                <a:ea typeface="Preahvihear"/>
                <a:cs typeface="Preahvihear"/>
                <a:sym typeface="Preahvihear"/>
              </a:defRPr>
            </a:lvl1pPr>
            <a:lvl2pPr lvl="1" rtl="0">
              <a:spcBef>
                <a:spcPts val="0"/>
              </a:spcBef>
              <a:spcAft>
                <a:spcPts val="0"/>
              </a:spcAft>
              <a:buClr>
                <a:schemeClr val="dk1"/>
              </a:buClr>
              <a:buSzPts val="3300"/>
              <a:buFont typeface="Preahvihear"/>
              <a:buNone/>
              <a:defRPr sz="3300" b="1">
                <a:solidFill>
                  <a:schemeClr val="dk1"/>
                </a:solidFill>
                <a:latin typeface="Preahvihear"/>
                <a:ea typeface="Preahvihear"/>
                <a:cs typeface="Preahvihear"/>
                <a:sym typeface="Preahvihear"/>
              </a:defRPr>
            </a:lvl2pPr>
            <a:lvl3pPr lvl="2" rtl="0">
              <a:spcBef>
                <a:spcPts val="0"/>
              </a:spcBef>
              <a:spcAft>
                <a:spcPts val="0"/>
              </a:spcAft>
              <a:buClr>
                <a:schemeClr val="dk1"/>
              </a:buClr>
              <a:buSzPts val="3300"/>
              <a:buFont typeface="Preahvihear"/>
              <a:buNone/>
              <a:defRPr sz="3300" b="1">
                <a:solidFill>
                  <a:schemeClr val="dk1"/>
                </a:solidFill>
                <a:latin typeface="Preahvihear"/>
                <a:ea typeface="Preahvihear"/>
                <a:cs typeface="Preahvihear"/>
                <a:sym typeface="Preahvihear"/>
              </a:defRPr>
            </a:lvl3pPr>
            <a:lvl4pPr lvl="3" rtl="0">
              <a:spcBef>
                <a:spcPts val="0"/>
              </a:spcBef>
              <a:spcAft>
                <a:spcPts val="0"/>
              </a:spcAft>
              <a:buClr>
                <a:schemeClr val="dk1"/>
              </a:buClr>
              <a:buSzPts val="3300"/>
              <a:buFont typeface="Preahvihear"/>
              <a:buNone/>
              <a:defRPr sz="3300" b="1">
                <a:solidFill>
                  <a:schemeClr val="dk1"/>
                </a:solidFill>
                <a:latin typeface="Preahvihear"/>
                <a:ea typeface="Preahvihear"/>
                <a:cs typeface="Preahvihear"/>
                <a:sym typeface="Preahvihear"/>
              </a:defRPr>
            </a:lvl4pPr>
            <a:lvl5pPr lvl="4" rtl="0">
              <a:spcBef>
                <a:spcPts val="0"/>
              </a:spcBef>
              <a:spcAft>
                <a:spcPts val="0"/>
              </a:spcAft>
              <a:buClr>
                <a:schemeClr val="dk1"/>
              </a:buClr>
              <a:buSzPts val="3300"/>
              <a:buFont typeface="Preahvihear"/>
              <a:buNone/>
              <a:defRPr sz="3300" b="1">
                <a:solidFill>
                  <a:schemeClr val="dk1"/>
                </a:solidFill>
                <a:latin typeface="Preahvihear"/>
                <a:ea typeface="Preahvihear"/>
                <a:cs typeface="Preahvihear"/>
                <a:sym typeface="Preahvihear"/>
              </a:defRPr>
            </a:lvl5pPr>
            <a:lvl6pPr lvl="5" rtl="0">
              <a:spcBef>
                <a:spcPts val="0"/>
              </a:spcBef>
              <a:spcAft>
                <a:spcPts val="0"/>
              </a:spcAft>
              <a:buClr>
                <a:schemeClr val="dk1"/>
              </a:buClr>
              <a:buSzPts val="3300"/>
              <a:buFont typeface="Preahvihear"/>
              <a:buNone/>
              <a:defRPr sz="3300" b="1">
                <a:solidFill>
                  <a:schemeClr val="dk1"/>
                </a:solidFill>
                <a:latin typeface="Preahvihear"/>
                <a:ea typeface="Preahvihear"/>
                <a:cs typeface="Preahvihear"/>
                <a:sym typeface="Preahvihear"/>
              </a:defRPr>
            </a:lvl6pPr>
            <a:lvl7pPr lvl="6" rtl="0">
              <a:spcBef>
                <a:spcPts val="0"/>
              </a:spcBef>
              <a:spcAft>
                <a:spcPts val="0"/>
              </a:spcAft>
              <a:buClr>
                <a:schemeClr val="dk1"/>
              </a:buClr>
              <a:buSzPts val="3300"/>
              <a:buFont typeface="Preahvihear"/>
              <a:buNone/>
              <a:defRPr sz="3300" b="1">
                <a:solidFill>
                  <a:schemeClr val="dk1"/>
                </a:solidFill>
                <a:latin typeface="Preahvihear"/>
                <a:ea typeface="Preahvihear"/>
                <a:cs typeface="Preahvihear"/>
                <a:sym typeface="Preahvihear"/>
              </a:defRPr>
            </a:lvl7pPr>
            <a:lvl8pPr lvl="7" rtl="0">
              <a:spcBef>
                <a:spcPts val="0"/>
              </a:spcBef>
              <a:spcAft>
                <a:spcPts val="0"/>
              </a:spcAft>
              <a:buClr>
                <a:schemeClr val="dk1"/>
              </a:buClr>
              <a:buSzPts val="3300"/>
              <a:buFont typeface="Preahvihear"/>
              <a:buNone/>
              <a:defRPr sz="3300" b="1">
                <a:solidFill>
                  <a:schemeClr val="dk1"/>
                </a:solidFill>
                <a:latin typeface="Preahvihear"/>
                <a:ea typeface="Preahvihear"/>
                <a:cs typeface="Preahvihear"/>
                <a:sym typeface="Preahvihear"/>
              </a:defRPr>
            </a:lvl8pPr>
            <a:lvl9pPr lvl="8" rtl="0">
              <a:spcBef>
                <a:spcPts val="0"/>
              </a:spcBef>
              <a:spcAft>
                <a:spcPts val="0"/>
              </a:spcAft>
              <a:buClr>
                <a:schemeClr val="dk1"/>
              </a:buClr>
              <a:buSzPts val="3300"/>
              <a:buFont typeface="Preahvihear"/>
              <a:buNone/>
              <a:defRPr sz="3300" b="1">
                <a:solidFill>
                  <a:schemeClr val="dk1"/>
                </a:solidFill>
                <a:latin typeface="Preahvihear"/>
                <a:ea typeface="Preahvihear"/>
                <a:cs typeface="Preahvihear"/>
                <a:sym typeface="Preahvihear"/>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Fira Sans Extra Condensed"/>
              <a:buChar char="●"/>
              <a:defRPr>
                <a:solidFill>
                  <a:schemeClr val="dk2"/>
                </a:solidFill>
                <a:latin typeface="Fira Sans Extra Condensed"/>
                <a:ea typeface="Fira Sans Extra Condensed"/>
                <a:cs typeface="Fira Sans Extra Condensed"/>
                <a:sym typeface="Fira Sans Extra Condensed"/>
              </a:defRPr>
            </a:lvl1pPr>
            <a:lvl2pPr marL="914400" lvl="1" indent="-317500">
              <a:lnSpc>
                <a:spcPct val="115000"/>
              </a:lnSpc>
              <a:spcBef>
                <a:spcPts val="0"/>
              </a:spcBef>
              <a:spcAft>
                <a:spcPts val="0"/>
              </a:spcAft>
              <a:buClr>
                <a:schemeClr val="dk2"/>
              </a:buClr>
              <a:buSzPts val="1400"/>
              <a:buFont typeface="Fira Sans Extra Condensed"/>
              <a:buChar char="○"/>
              <a:defRPr>
                <a:solidFill>
                  <a:schemeClr val="dk2"/>
                </a:solidFill>
                <a:latin typeface="Fira Sans Extra Condensed"/>
                <a:ea typeface="Fira Sans Extra Condensed"/>
                <a:cs typeface="Fira Sans Extra Condensed"/>
                <a:sym typeface="Fira Sans Extra Condensed"/>
              </a:defRPr>
            </a:lvl2pPr>
            <a:lvl3pPr marL="1371600" lvl="2" indent="-317500">
              <a:lnSpc>
                <a:spcPct val="115000"/>
              </a:lnSpc>
              <a:spcBef>
                <a:spcPts val="0"/>
              </a:spcBef>
              <a:spcAft>
                <a:spcPts val="0"/>
              </a:spcAft>
              <a:buClr>
                <a:schemeClr val="dk2"/>
              </a:buClr>
              <a:buSzPts val="1400"/>
              <a:buFont typeface="Fira Sans Extra Condensed"/>
              <a:buChar char="■"/>
              <a:defRPr>
                <a:solidFill>
                  <a:schemeClr val="dk2"/>
                </a:solidFill>
                <a:latin typeface="Fira Sans Extra Condensed"/>
                <a:ea typeface="Fira Sans Extra Condensed"/>
                <a:cs typeface="Fira Sans Extra Condensed"/>
                <a:sym typeface="Fira Sans Extra Condensed"/>
              </a:defRPr>
            </a:lvl3pPr>
            <a:lvl4pPr marL="1828800" lvl="3" indent="-317500">
              <a:lnSpc>
                <a:spcPct val="115000"/>
              </a:lnSpc>
              <a:spcBef>
                <a:spcPts val="0"/>
              </a:spcBef>
              <a:spcAft>
                <a:spcPts val="0"/>
              </a:spcAft>
              <a:buClr>
                <a:schemeClr val="dk2"/>
              </a:buClr>
              <a:buSzPts val="1400"/>
              <a:buFont typeface="Fira Sans Extra Condensed"/>
              <a:buChar char="●"/>
              <a:defRPr>
                <a:solidFill>
                  <a:schemeClr val="dk2"/>
                </a:solidFill>
                <a:latin typeface="Fira Sans Extra Condensed"/>
                <a:ea typeface="Fira Sans Extra Condensed"/>
                <a:cs typeface="Fira Sans Extra Condensed"/>
                <a:sym typeface="Fira Sans Extra Condensed"/>
              </a:defRPr>
            </a:lvl4pPr>
            <a:lvl5pPr marL="2286000" lvl="4" indent="-317500">
              <a:lnSpc>
                <a:spcPct val="115000"/>
              </a:lnSpc>
              <a:spcBef>
                <a:spcPts val="0"/>
              </a:spcBef>
              <a:spcAft>
                <a:spcPts val="0"/>
              </a:spcAft>
              <a:buClr>
                <a:schemeClr val="dk2"/>
              </a:buClr>
              <a:buSzPts val="1400"/>
              <a:buFont typeface="Fira Sans Extra Condensed"/>
              <a:buChar char="○"/>
              <a:defRPr>
                <a:solidFill>
                  <a:schemeClr val="dk2"/>
                </a:solidFill>
                <a:latin typeface="Fira Sans Extra Condensed"/>
                <a:ea typeface="Fira Sans Extra Condensed"/>
                <a:cs typeface="Fira Sans Extra Condensed"/>
                <a:sym typeface="Fira Sans Extra Condensed"/>
              </a:defRPr>
            </a:lvl5pPr>
            <a:lvl6pPr marL="2743200" lvl="5" indent="-317500">
              <a:lnSpc>
                <a:spcPct val="115000"/>
              </a:lnSpc>
              <a:spcBef>
                <a:spcPts val="0"/>
              </a:spcBef>
              <a:spcAft>
                <a:spcPts val="0"/>
              </a:spcAft>
              <a:buClr>
                <a:schemeClr val="dk2"/>
              </a:buClr>
              <a:buSzPts val="1400"/>
              <a:buFont typeface="Fira Sans Extra Condensed"/>
              <a:buChar char="■"/>
              <a:defRPr>
                <a:solidFill>
                  <a:schemeClr val="dk2"/>
                </a:solidFill>
                <a:latin typeface="Fira Sans Extra Condensed"/>
                <a:ea typeface="Fira Sans Extra Condensed"/>
                <a:cs typeface="Fira Sans Extra Condensed"/>
                <a:sym typeface="Fira Sans Extra Condensed"/>
              </a:defRPr>
            </a:lvl6pPr>
            <a:lvl7pPr marL="3200400" lvl="6" indent="-317500">
              <a:lnSpc>
                <a:spcPct val="115000"/>
              </a:lnSpc>
              <a:spcBef>
                <a:spcPts val="0"/>
              </a:spcBef>
              <a:spcAft>
                <a:spcPts val="0"/>
              </a:spcAft>
              <a:buClr>
                <a:schemeClr val="dk2"/>
              </a:buClr>
              <a:buSzPts val="1400"/>
              <a:buFont typeface="Fira Sans Extra Condensed"/>
              <a:buChar char="●"/>
              <a:defRPr>
                <a:solidFill>
                  <a:schemeClr val="dk2"/>
                </a:solidFill>
                <a:latin typeface="Fira Sans Extra Condensed"/>
                <a:ea typeface="Fira Sans Extra Condensed"/>
                <a:cs typeface="Fira Sans Extra Condensed"/>
                <a:sym typeface="Fira Sans Extra Condensed"/>
              </a:defRPr>
            </a:lvl7pPr>
            <a:lvl8pPr marL="3657600" lvl="7" indent="-317500">
              <a:lnSpc>
                <a:spcPct val="115000"/>
              </a:lnSpc>
              <a:spcBef>
                <a:spcPts val="0"/>
              </a:spcBef>
              <a:spcAft>
                <a:spcPts val="0"/>
              </a:spcAft>
              <a:buClr>
                <a:schemeClr val="dk2"/>
              </a:buClr>
              <a:buSzPts val="1400"/>
              <a:buFont typeface="Fira Sans Extra Condensed"/>
              <a:buChar char="○"/>
              <a:defRPr>
                <a:solidFill>
                  <a:schemeClr val="dk2"/>
                </a:solidFill>
                <a:latin typeface="Fira Sans Extra Condensed"/>
                <a:ea typeface="Fira Sans Extra Condensed"/>
                <a:cs typeface="Fira Sans Extra Condensed"/>
                <a:sym typeface="Fira Sans Extra Condensed"/>
              </a:defRPr>
            </a:lvl8pPr>
            <a:lvl9pPr marL="4114800" lvl="8" indent="-317500">
              <a:lnSpc>
                <a:spcPct val="115000"/>
              </a:lnSpc>
              <a:spcBef>
                <a:spcPts val="0"/>
              </a:spcBef>
              <a:spcAft>
                <a:spcPts val="0"/>
              </a:spcAft>
              <a:buClr>
                <a:schemeClr val="dk2"/>
              </a:buClr>
              <a:buSzPts val="1400"/>
              <a:buFont typeface="Fira Sans Extra Condensed"/>
              <a:buChar char="■"/>
              <a:defRPr>
                <a:solidFill>
                  <a:schemeClr val="dk2"/>
                </a:solidFill>
                <a:latin typeface="Fira Sans Extra Condensed"/>
                <a:ea typeface="Fira Sans Extra Condensed"/>
                <a:cs typeface="Fira Sans Extra Condensed"/>
                <a:sym typeface="Fira Sans Extra Condense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63" r:id="rId5"/>
    <p:sldLayoutId id="2147483664" r:id="rId6"/>
    <p:sldLayoutId id="2147483669" r:id="rId7"/>
    <p:sldLayoutId id="2147483670" r:id="rId8"/>
    <p:sldLayoutId id="2147483679" r:id="rId9"/>
    <p:sldLayoutId id="214748368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onlinewebfonts.com/icon/55484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2223"/>
        <p:cNvGrpSpPr/>
        <p:nvPr/>
      </p:nvGrpSpPr>
      <p:grpSpPr>
        <a:xfrm>
          <a:off x="0" y="0"/>
          <a:ext cx="0" cy="0"/>
          <a:chOff x="0" y="0"/>
          <a:chExt cx="0" cy="0"/>
        </a:xfrm>
      </p:grpSpPr>
      <p:sp>
        <p:nvSpPr>
          <p:cNvPr id="2224" name="Google Shape;2224;p38"/>
          <p:cNvSpPr txBox="1">
            <a:spLocks noGrp="1"/>
          </p:cNvSpPr>
          <p:nvPr>
            <p:ph type="ctrTitle"/>
          </p:nvPr>
        </p:nvSpPr>
        <p:spPr>
          <a:xfrm>
            <a:off x="5028161" y="534493"/>
            <a:ext cx="3525900" cy="327279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a:solidFill>
                  <a:schemeClr val="accent1"/>
                </a:solidFill>
              </a:rPr>
              <a:t>Unit 3: </a:t>
            </a:r>
            <a:r>
              <a:rPr lang="en-US" sz="4800" dirty="0">
                <a:solidFill>
                  <a:schemeClr val="accent1"/>
                </a:solidFill>
              </a:rPr>
              <a:t>Healthy living for teens</a:t>
            </a:r>
            <a:endParaRPr sz="4800" dirty="0">
              <a:solidFill>
                <a:schemeClr val="accent1"/>
              </a:solidFill>
            </a:endParaRPr>
          </a:p>
        </p:txBody>
      </p:sp>
      <p:sp>
        <p:nvSpPr>
          <p:cNvPr id="2225" name="Google Shape;2225;p38"/>
          <p:cNvSpPr txBox="1">
            <a:spLocks noGrp="1"/>
          </p:cNvSpPr>
          <p:nvPr>
            <p:ph type="subTitle" idx="1"/>
          </p:nvPr>
        </p:nvSpPr>
        <p:spPr>
          <a:xfrm>
            <a:off x="5408814" y="3813031"/>
            <a:ext cx="2766450" cy="63721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latin typeface="Patrick Hand" pitchFamily="2" charset="77"/>
              </a:rPr>
              <a:t>LESSON 6: SKILL 2</a:t>
            </a:r>
            <a:endParaRPr sz="2800" dirty="0">
              <a:latin typeface="Patrick Hand" pitchFamily="2" charset="77"/>
            </a:endParaRPr>
          </a:p>
        </p:txBody>
      </p:sp>
      <p:grpSp>
        <p:nvGrpSpPr>
          <p:cNvPr id="2226" name="Google Shape;2226;p38"/>
          <p:cNvGrpSpPr/>
          <p:nvPr/>
        </p:nvGrpSpPr>
        <p:grpSpPr>
          <a:xfrm>
            <a:off x="-372250" y="-204936"/>
            <a:ext cx="5668825" cy="5652934"/>
            <a:chOff x="-372250" y="-204936"/>
            <a:chExt cx="5668825" cy="5652934"/>
          </a:xfrm>
        </p:grpSpPr>
        <p:grpSp>
          <p:nvGrpSpPr>
            <p:cNvPr id="2227" name="Google Shape;2227;p38"/>
            <p:cNvGrpSpPr/>
            <p:nvPr/>
          </p:nvGrpSpPr>
          <p:grpSpPr>
            <a:xfrm>
              <a:off x="-372250" y="-204936"/>
              <a:ext cx="5668825" cy="5652934"/>
              <a:chOff x="-372250" y="-204936"/>
              <a:chExt cx="5668825" cy="5652934"/>
            </a:xfrm>
          </p:grpSpPr>
          <p:sp>
            <p:nvSpPr>
              <p:cNvPr id="2228" name="Google Shape;2228;p38"/>
              <p:cNvSpPr/>
              <p:nvPr/>
            </p:nvSpPr>
            <p:spPr>
              <a:xfrm>
                <a:off x="-372250" y="-204936"/>
                <a:ext cx="5668825" cy="4220150"/>
              </a:xfrm>
              <a:custGeom>
                <a:avLst/>
                <a:gdLst/>
                <a:ahLst/>
                <a:cxnLst/>
                <a:rect l="l" t="t" r="r" b="b"/>
                <a:pathLst>
                  <a:path w="226753" h="168806" extrusionOk="0">
                    <a:moveTo>
                      <a:pt x="9630" y="6297"/>
                    </a:moveTo>
                    <a:cubicBezTo>
                      <a:pt x="-8283" y="19088"/>
                      <a:pt x="3746" y="66470"/>
                      <a:pt x="6593" y="80265"/>
                    </a:cubicBezTo>
                    <a:cubicBezTo>
                      <a:pt x="9440" y="94060"/>
                      <a:pt x="22146" y="85977"/>
                      <a:pt x="26712" y="89065"/>
                    </a:cubicBezTo>
                    <a:cubicBezTo>
                      <a:pt x="31278" y="92153"/>
                      <a:pt x="32561" y="93312"/>
                      <a:pt x="33988" y="98793"/>
                    </a:cubicBezTo>
                    <a:cubicBezTo>
                      <a:pt x="35415" y="104274"/>
                      <a:pt x="33863" y="116728"/>
                      <a:pt x="35273" y="121953"/>
                    </a:cubicBezTo>
                    <a:cubicBezTo>
                      <a:pt x="36683" y="127178"/>
                      <a:pt x="38478" y="127896"/>
                      <a:pt x="42450" y="130144"/>
                    </a:cubicBezTo>
                    <a:cubicBezTo>
                      <a:pt x="46422" y="132392"/>
                      <a:pt x="54504" y="132846"/>
                      <a:pt x="59105" y="135440"/>
                    </a:cubicBezTo>
                    <a:cubicBezTo>
                      <a:pt x="63706" y="138034"/>
                      <a:pt x="65835" y="140536"/>
                      <a:pt x="70056" y="145707"/>
                    </a:cubicBezTo>
                    <a:cubicBezTo>
                      <a:pt x="74277" y="150878"/>
                      <a:pt x="77786" y="163194"/>
                      <a:pt x="84429" y="166468"/>
                    </a:cubicBezTo>
                    <a:cubicBezTo>
                      <a:pt x="91072" y="169742"/>
                      <a:pt x="103148" y="169761"/>
                      <a:pt x="109916" y="165350"/>
                    </a:cubicBezTo>
                    <a:cubicBezTo>
                      <a:pt x="116684" y="160939"/>
                      <a:pt x="119286" y="144724"/>
                      <a:pt x="125038" y="140003"/>
                    </a:cubicBezTo>
                    <a:cubicBezTo>
                      <a:pt x="130790" y="135282"/>
                      <a:pt x="139055" y="138642"/>
                      <a:pt x="144426" y="137023"/>
                    </a:cubicBezTo>
                    <a:cubicBezTo>
                      <a:pt x="149797" y="135404"/>
                      <a:pt x="154412" y="134192"/>
                      <a:pt x="157265" y="130291"/>
                    </a:cubicBezTo>
                    <a:cubicBezTo>
                      <a:pt x="160118" y="126390"/>
                      <a:pt x="160256" y="119427"/>
                      <a:pt x="161545" y="113615"/>
                    </a:cubicBezTo>
                    <a:cubicBezTo>
                      <a:pt x="162834" y="107803"/>
                      <a:pt x="163129" y="99899"/>
                      <a:pt x="165000" y="95418"/>
                    </a:cubicBezTo>
                    <a:cubicBezTo>
                      <a:pt x="166871" y="90937"/>
                      <a:pt x="168429" y="88865"/>
                      <a:pt x="172772" y="86731"/>
                    </a:cubicBezTo>
                    <a:cubicBezTo>
                      <a:pt x="177115" y="84597"/>
                      <a:pt x="186718" y="85754"/>
                      <a:pt x="191060" y="82616"/>
                    </a:cubicBezTo>
                    <a:cubicBezTo>
                      <a:pt x="195402" y="79478"/>
                      <a:pt x="197834" y="73770"/>
                      <a:pt x="198825" y="67903"/>
                    </a:cubicBezTo>
                    <a:cubicBezTo>
                      <a:pt x="199816" y="62036"/>
                      <a:pt x="196546" y="52732"/>
                      <a:pt x="197004" y="47412"/>
                    </a:cubicBezTo>
                    <a:cubicBezTo>
                      <a:pt x="197463" y="42092"/>
                      <a:pt x="198704" y="38743"/>
                      <a:pt x="201576" y="35982"/>
                    </a:cubicBezTo>
                    <a:cubicBezTo>
                      <a:pt x="204448" y="33221"/>
                      <a:pt x="210626" y="33092"/>
                      <a:pt x="214234" y="30846"/>
                    </a:cubicBezTo>
                    <a:cubicBezTo>
                      <a:pt x="217842" y="28601"/>
                      <a:pt x="221142" y="25997"/>
                      <a:pt x="223223" y="22509"/>
                    </a:cubicBezTo>
                    <a:cubicBezTo>
                      <a:pt x="225304" y="19022"/>
                      <a:pt x="227007" y="13086"/>
                      <a:pt x="226722" y="9921"/>
                    </a:cubicBezTo>
                    <a:cubicBezTo>
                      <a:pt x="226437" y="6756"/>
                      <a:pt x="224093" y="4893"/>
                      <a:pt x="221512" y="3517"/>
                    </a:cubicBezTo>
                    <a:cubicBezTo>
                      <a:pt x="218932" y="2141"/>
                      <a:pt x="229146" y="1665"/>
                      <a:pt x="211239" y="1665"/>
                    </a:cubicBezTo>
                    <a:cubicBezTo>
                      <a:pt x="193332" y="1665"/>
                      <a:pt x="147674" y="2745"/>
                      <a:pt x="114072" y="3517"/>
                    </a:cubicBezTo>
                    <a:cubicBezTo>
                      <a:pt x="80471" y="4289"/>
                      <a:pt x="27543" y="-6494"/>
                      <a:pt x="9630" y="6297"/>
                    </a:cubicBezTo>
                    <a:close/>
                  </a:path>
                </a:pathLst>
              </a:custGeom>
              <a:solidFill>
                <a:schemeClr val="dk2"/>
              </a:solidFill>
              <a:ln>
                <a:noFill/>
              </a:ln>
            </p:spPr>
            <p:txBody>
              <a:bodyPr/>
              <a:lstStyle/>
              <a:p>
                <a:endParaRPr lang="en-VN"/>
              </a:p>
            </p:txBody>
          </p:sp>
          <p:grpSp>
            <p:nvGrpSpPr>
              <p:cNvPr id="2229" name="Google Shape;2229;p38"/>
              <p:cNvGrpSpPr/>
              <p:nvPr/>
            </p:nvGrpSpPr>
            <p:grpSpPr>
              <a:xfrm rot="7492428">
                <a:off x="3625067" y="973808"/>
                <a:ext cx="252308" cy="766532"/>
                <a:chOff x="3463382" y="1627521"/>
                <a:chExt cx="347638" cy="1050271"/>
              </a:xfrm>
            </p:grpSpPr>
            <p:sp>
              <p:nvSpPr>
                <p:cNvPr id="2230" name="Google Shape;2230;p38"/>
                <p:cNvSpPr/>
                <p:nvPr/>
              </p:nvSpPr>
              <p:spPr>
                <a:xfrm>
                  <a:off x="3667693" y="1677166"/>
                  <a:ext cx="98356" cy="215729"/>
                </a:xfrm>
                <a:custGeom>
                  <a:avLst/>
                  <a:gdLst/>
                  <a:ahLst/>
                  <a:cxnLst/>
                  <a:rect l="l" t="t" r="r" b="b"/>
                  <a:pathLst>
                    <a:path w="51" h="112" extrusionOk="0">
                      <a:moveTo>
                        <a:pt x="51" y="3"/>
                      </a:moveTo>
                      <a:cubicBezTo>
                        <a:pt x="48" y="3"/>
                        <a:pt x="46" y="2"/>
                        <a:pt x="43" y="0"/>
                      </a:cubicBezTo>
                      <a:cubicBezTo>
                        <a:pt x="0" y="69"/>
                        <a:pt x="0" y="69"/>
                        <a:pt x="0" y="69"/>
                      </a:cubicBezTo>
                      <a:cubicBezTo>
                        <a:pt x="0" y="85"/>
                        <a:pt x="0" y="85"/>
                        <a:pt x="0" y="85"/>
                      </a:cubicBezTo>
                      <a:cubicBezTo>
                        <a:pt x="14" y="112"/>
                        <a:pt x="14" y="112"/>
                        <a:pt x="14" y="112"/>
                      </a:cubicBezTo>
                      <a:cubicBezTo>
                        <a:pt x="19" y="111"/>
                        <a:pt x="19" y="111"/>
                        <a:pt x="19" y="111"/>
                      </a:cubicBezTo>
                      <a:cubicBezTo>
                        <a:pt x="27" y="74"/>
                        <a:pt x="39" y="39"/>
                        <a:pt x="51" y="3"/>
                      </a:cubicBezTo>
                      <a:close/>
                    </a:path>
                  </a:pathLst>
                </a:custGeom>
                <a:solidFill>
                  <a:srgbClr val="FFE7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1" name="Google Shape;2231;p38"/>
                <p:cNvSpPr/>
                <p:nvPr/>
              </p:nvSpPr>
              <p:spPr>
                <a:xfrm>
                  <a:off x="3704927" y="1682895"/>
                  <a:ext cx="105938" cy="208024"/>
                </a:xfrm>
                <a:custGeom>
                  <a:avLst/>
                  <a:gdLst/>
                  <a:ahLst/>
                  <a:cxnLst/>
                  <a:rect l="l" t="t" r="r" b="b"/>
                  <a:pathLst>
                    <a:path w="55" h="108" extrusionOk="0">
                      <a:moveTo>
                        <a:pt x="32" y="0"/>
                      </a:moveTo>
                      <a:cubicBezTo>
                        <a:pt x="20" y="36"/>
                        <a:pt x="8" y="71"/>
                        <a:pt x="0" y="108"/>
                      </a:cubicBezTo>
                      <a:cubicBezTo>
                        <a:pt x="40" y="104"/>
                        <a:pt x="40" y="104"/>
                        <a:pt x="40" y="104"/>
                      </a:cubicBezTo>
                      <a:cubicBezTo>
                        <a:pt x="55" y="87"/>
                        <a:pt x="55" y="87"/>
                        <a:pt x="55" y="87"/>
                      </a:cubicBezTo>
                      <a:cubicBezTo>
                        <a:pt x="45" y="2"/>
                        <a:pt x="45" y="2"/>
                        <a:pt x="45" y="2"/>
                      </a:cubicBezTo>
                      <a:cubicBezTo>
                        <a:pt x="40" y="2"/>
                        <a:pt x="36" y="2"/>
                        <a:pt x="32" y="0"/>
                      </a:cubicBezTo>
                      <a:close/>
                    </a:path>
                  </a:pathLst>
                </a:custGeom>
                <a:solidFill>
                  <a:srgbClr val="FFE7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2" name="Google Shape;2232;p38"/>
                <p:cNvSpPr/>
                <p:nvPr/>
              </p:nvSpPr>
              <p:spPr>
                <a:xfrm>
                  <a:off x="3667705" y="1677166"/>
                  <a:ext cx="98356" cy="215729"/>
                </a:xfrm>
                <a:custGeom>
                  <a:avLst/>
                  <a:gdLst/>
                  <a:ahLst/>
                  <a:cxnLst/>
                  <a:rect l="l" t="t" r="r" b="b"/>
                  <a:pathLst>
                    <a:path w="51" h="112" extrusionOk="0">
                      <a:moveTo>
                        <a:pt x="51" y="3"/>
                      </a:moveTo>
                      <a:cubicBezTo>
                        <a:pt x="48" y="3"/>
                        <a:pt x="46" y="2"/>
                        <a:pt x="43" y="0"/>
                      </a:cubicBezTo>
                      <a:cubicBezTo>
                        <a:pt x="0" y="69"/>
                        <a:pt x="0" y="69"/>
                        <a:pt x="0" y="69"/>
                      </a:cubicBezTo>
                      <a:cubicBezTo>
                        <a:pt x="0" y="85"/>
                        <a:pt x="0" y="85"/>
                        <a:pt x="0" y="85"/>
                      </a:cubicBezTo>
                      <a:cubicBezTo>
                        <a:pt x="14" y="112"/>
                        <a:pt x="14" y="112"/>
                        <a:pt x="14" y="112"/>
                      </a:cubicBezTo>
                      <a:cubicBezTo>
                        <a:pt x="19" y="111"/>
                        <a:pt x="19" y="111"/>
                        <a:pt x="19" y="111"/>
                      </a:cubicBezTo>
                      <a:cubicBezTo>
                        <a:pt x="27" y="74"/>
                        <a:pt x="39" y="39"/>
                        <a:pt x="51" y="3"/>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3" name="Google Shape;2233;p38"/>
                <p:cNvSpPr/>
                <p:nvPr/>
              </p:nvSpPr>
              <p:spPr>
                <a:xfrm>
                  <a:off x="3750754" y="1627521"/>
                  <a:ext cx="32461" cy="55374"/>
                </a:xfrm>
                <a:custGeom>
                  <a:avLst/>
                  <a:gdLst/>
                  <a:ahLst/>
                  <a:cxnLst/>
                  <a:rect l="l" t="t" r="r" b="b"/>
                  <a:pathLst>
                    <a:path w="17" h="29" extrusionOk="0">
                      <a:moveTo>
                        <a:pt x="17" y="0"/>
                      </a:moveTo>
                      <a:cubicBezTo>
                        <a:pt x="17" y="0"/>
                        <a:pt x="17" y="0"/>
                        <a:pt x="17" y="0"/>
                      </a:cubicBezTo>
                      <a:cubicBezTo>
                        <a:pt x="0" y="26"/>
                        <a:pt x="0" y="26"/>
                        <a:pt x="0" y="26"/>
                      </a:cubicBezTo>
                      <a:cubicBezTo>
                        <a:pt x="3" y="28"/>
                        <a:pt x="5" y="29"/>
                        <a:pt x="8" y="29"/>
                      </a:cubicBezTo>
                      <a:cubicBezTo>
                        <a:pt x="11" y="20"/>
                        <a:pt x="14" y="10"/>
                        <a:pt x="17" y="0"/>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4" name="Google Shape;2234;p38"/>
                <p:cNvSpPr/>
                <p:nvPr/>
              </p:nvSpPr>
              <p:spPr>
                <a:xfrm>
                  <a:off x="3766029" y="1627521"/>
                  <a:ext cx="24823" cy="59193"/>
                </a:xfrm>
                <a:custGeom>
                  <a:avLst/>
                  <a:gdLst/>
                  <a:ahLst/>
                  <a:cxnLst/>
                  <a:rect l="l" t="t" r="r" b="b"/>
                  <a:pathLst>
                    <a:path w="13" h="31" extrusionOk="0">
                      <a:moveTo>
                        <a:pt x="13" y="31"/>
                      </a:moveTo>
                      <a:cubicBezTo>
                        <a:pt x="9" y="0"/>
                        <a:pt x="9" y="0"/>
                        <a:pt x="9" y="0"/>
                      </a:cubicBezTo>
                      <a:cubicBezTo>
                        <a:pt x="6" y="10"/>
                        <a:pt x="3" y="20"/>
                        <a:pt x="0" y="29"/>
                      </a:cubicBezTo>
                      <a:cubicBezTo>
                        <a:pt x="4" y="31"/>
                        <a:pt x="8" y="31"/>
                        <a:pt x="13" y="31"/>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5" name="Google Shape;2235;p38"/>
                <p:cNvSpPr/>
                <p:nvPr/>
              </p:nvSpPr>
              <p:spPr>
                <a:xfrm>
                  <a:off x="3492024" y="1809873"/>
                  <a:ext cx="318997" cy="742488"/>
                </a:xfrm>
                <a:custGeom>
                  <a:avLst/>
                  <a:gdLst/>
                  <a:ahLst/>
                  <a:cxnLst/>
                  <a:rect l="l" t="t" r="r" b="b"/>
                  <a:pathLst>
                    <a:path w="165" h="385" extrusionOk="0">
                      <a:moveTo>
                        <a:pt x="84" y="351"/>
                      </a:moveTo>
                      <a:cubicBezTo>
                        <a:pt x="84" y="351"/>
                        <a:pt x="73" y="385"/>
                        <a:pt x="15" y="358"/>
                      </a:cubicBezTo>
                      <a:cubicBezTo>
                        <a:pt x="10" y="355"/>
                        <a:pt x="5" y="353"/>
                        <a:pt x="0" y="350"/>
                      </a:cubicBezTo>
                      <a:cubicBezTo>
                        <a:pt x="91" y="0"/>
                        <a:pt x="91" y="0"/>
                        <a:pt x="91" y="0"/>
                      </a:cubicBezTo>
                      <a:cubicBezTo>
                        <a:pt x="91" y="0"/>
                        <a:pt x="93" y="3"/>
                        <a:pt x="99" y="7"/>
                      </a:cubicBezTo>
                      <a:cubicBezTo>
                        <a:pt x="101" y="8"/>
                        <a:pt x="103" y="10"/>
                        <a:pt x="107" y="12"/>
                      </a:cubicBezTo>
                      <a:cubicBezTo>
                        <a:pt x="107" y="12"/>
                        <a:pt x="107" y="12"/>
                        <a:pt x="107" y="12"/>
                      </a:cubicBezTo>
                      <a:cubicBezTo>
                        <a:pt x="111" y="14"/>
                        <a:pt x="115" y="15"/>
                        <a:pt x="119" y="16"/>
                      </a:cubicBezTo>
                      <a:cubicBezTo>
                        <a:pt x="130" y="20"/>
                        <a:pt x="146" y="22"/>
                        <a:pt x="165" y="21"/>
                      </a:cubicBezTo>
                      <a:cubicBezTo>
                        <a:pt x="89" y="331"/>
                        <a:pt x="89" y="331"/>
                        <a:pt x="89" y="331"/>
                      </a:cubicBezTo>
                      <a:lnTo>
                        <a:pt x="84" y="351"/>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6" name="Google Shape;2236;p38"/>
                <p:cNvSpPr/>
                <p:nvPr/>
              </p:nvSpPr>
              <p:spPr>
                <a:xfrm>
                  <a:off x="3492024" y="1809873"/>
                  <a:ext cx="230064" cy="742488"/>
                </a:xfrm>
                <a:custGeom>
                  <a:avLst/>
                  <a:gdLst/>
                  <a:ahLst/>
                  <a:cxnLst/>
                  <a:rect l="l" t="t" r="r" b="b"/>
                  <a:pathLst>
                    <a:path w="119" h="385" extrusionOk="0">
                      <a:moveTo>
                        <a:pt x="84" y="351"/>
                      </a:moveTo>
                      <a:cubicBezTo>
                        <a:pt x="84" y="351"/>
                        <a:pt x="73" y="385"/>
                        <a:pt x="15" y="358"/>
                      </a:cubicBezTo>
                      <a:cubicBezTo>
                        <a:pt x="10" y="355"/>
                        <a:pt x="5" y="353"/>
                        <a:pt x="0" y="350"/>
                      </a:cubicBezTo>
                      <a:cubicBezTo>
                        <a:pt x="91" y="0"/>
                        <a:pt x="91" y="0"/>
                        <a:pt x="91" y="0"/>
                      </a:cubicBezTo>
                      <a:cubicBezTo>
                        <a:pt x="91" y="0"/>
                        <a:pt x="93" y="3"/>
                        <a:pt x="99" y="7"/>
                      </a:cubicBezTo>
                      <a:cubicBezTo>
                        <a:pt x="101" y="8"/>
                        <a:pt x="103" y="10"/>
                        <a:pt x="107" y="12"/>
                      </a:cubicBezTo>
                      <a:cubicBezTo>
                        <a:pt x="107" y="12"/>
                        <a:pt x="107" y="12"/>
                        <a:pt x="107" y="12"/>
                      </a:cubicBezTo>
                      <a:cubicBezTo>
                        <a:pt x="111" y="14"/>
                        <a:pt x="115" y="15"/>
                        <a:pt x="119" y="16"/>
                      </a:cubicBezTo>
                      <a:cubicBezTo>
                        <a:pt x="84" y="96"/>
                        <a:pt x="62" y="182"/>
                        <a:pt x="55" y="268"/>
                      </a:cubicBezTo>
                      <a:cubicBezTo>
                        <a:pt x="54" y="279"/>
                        <a:pt x="54" y="290"/>
                        <a:pt x="56" y="300"/>
                      </a:cubicBezTo>
                      <a:cubicBezTo>
                        <a:pt x="58" y="311"/>
                        <a:pt x="64" y="321"/>
                        <a:pt x="73" y="327"/>
                      </a:cubicBezTo>
                      <a:cubicBezTo>
                        <a:pt x="78" y="330"/>
                        <a:pt x="83" y="331"/>
                        <a:pt x="89" y="331"/>
                      </a:cubicBezTo>
                      <a:lnTo>
                        <a:pt x="84" y="351"/>
                      </a:ln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7" name="Google Shape;2237;p38"/>
                <p:cNvSpPr/>
                <p:nvPr/>
              </p:nvSpPr>
              <p:spPr>
                <a:xfrm>
                  <a:off x="3492024" y="1809873"/>
                  <a:ext cx="190925" cy="690417"/>
                </a:xfrm>
                <a:custGeom>
                  <a:avLst/>
                  <a:gdLst/>
                  <a:ahLst/>
                  <a:cxnLst/>
                  <a:rect l="l" t="t" r="r" b="b"/>
                  <a:pathLst>
                    <a:path w="99" h="358" extrusionOk="0">
                      <a:moveTo>
                        <a:pt x="15" y="358"/>
                      </a:moveTo>
                      <a:cubicBezTo>
                        <a:pt x="10" y="355"/>
                        <a:pt x="5" y="353"/>
                        <a:pt x="0" y="350"/>
                      </a:cubicBezTo>
                      <a:cubicBezTo>
                        <a:pt x="91" y="0"/>
                        <a:pt x="91" y="0"/>
                        <a:pt x="91" y="0"/>
                      </a:cubicBezTo>
                      <a:cubicBezTo>
                        <a:pt x="91" y="0"/>
                        <a:pt x="93" y="3"/>
                        <a:pt x="99" y="7"/>
                      </a:cubicBezTo>
                      <a:cubicBezTo>
                        <a:pt x="67" y="123"/>
                        <a:pt x="39" y="240"/>
                        <a:pt x="15" y="358"/>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8" name="Google Shape;2238;p38"/>
                <p:cNvSpPr/>
                <p:nvPr/>
              </p:nvSpPr>
              <p:spPr>
                <a:xfrm>
                  <a:off x="3656236" y="1891024"/>
                  <a:ext cx="125069" cy="499320"/>
                </a:xfrm>
                <a:custGeom>
                  <a:avLst/>
                  <a:gdLst/>
                  <a:ahLst/>
                  <a:cxnLst/>
                  <a:rect l="l" t="t" r="r" b="b"/>
                  <a:pathLst>
                    <a:path w="131" h="523" extrusionOk="0">
                      <a:moveTo>
                        <a:pt x="111" y="0"/>
                      </a:moveTo>
                      <a:lnTo>
                        <a:pt x="0" y="523"/>
                      </a:lnTo>
                      <a:lnTo>
                        <a:pt x="131" y="4"/>
                      </a:lnTo>
                      <a:lnTo>
                        <a:pt x="111" y="0"/>
                      </a:lnTo>
                      <a:close/>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9" name="Google Shape;2239;p38"/>
                <p:cNvSpPr/>
                <p:nvPr/>
              </p:nvSpPr>
              <p:spPr>
                <a:xfrm>
                  <a:off x="3463382" y="2477224"/>
                  <a:ext cx="183211" cy="200568"/>
                </a:xfrm>
                <a:custGeom>
                  <a:avLst/>
                  <a:gdLst/>
                  <a:ahLst/>
                  <a:cxnLst/>
                  <a:rect l="l" t="t" r="r" b="b"/>
                  <a:pathLst>
                    <a:path w="95" h="104" extrusionOk="0">
                      <a:moveTo>
                        <a:pt x="88" y="75"/>
                      </a:moveTo>
                      <a:cubicBezTo>
                        <a:pt x="85" y="83"/>
                        <a:pt x="81" y="90"/>
                        <a:pt x="75" y="96"/>
                      </a:cubicBezTo>
                      <a:cubicBezTo>
                        <a:pt x="66" y="102"/>
                        <a:pt x="54" y="104"/>
                        <a:pt x="43" y="103"/>
                      </a:cubicBezTo>
                      <a:cubicBezTo>
                        <a:pt x="40" y="102"/>
                        <a:pt x="37" y="102"/>
                        <a:pt x="33" y="101"/>
                      </a:cubicBezTo>
                      <a:cubicBezTo>
                        <a:pt x="28" y="99"/>
                        <a:pt x="24" y="97"/>
                        <a:pt x="19" y="94"/>
                      </a:cubicBezTo>
                      <a:cubicBezTo>
                        <a:pt x="12" y="90"/>
                        <a:pt x="7" y="83"/>
                        <a:pt x="3" y="76"/>
                      </a:cubicBezTo>
                      <a:cubicBezTo>
                        <a:pt x="0" y="67"/>
                        <a:pt x="0" y="56"/>
                        <a:pt x="2" y="47"/>
                      </a:cubicBezTo>
                      <a:cubicBezTo>
                        <a:pt x="4" y="37"/>
                        <a:pt x="8" y="28"/>
                        <a:pt x="12" y="20"/>
                      </a:cubicBezTo>
                      <a:cubicBezTo>
                        <a:pt x="12" y="15"/>
                        <a:pt x="12" y="15"/>
                        <a:pt x="12" y="15"/>
                      </a:cubicBezTo>
                      <a:cubicBezTo>
                        <a:pt x="21" y="4"/>
                        <a:pt x="36" y="0"/>
                        <a:pt x="50" y="2"/>
                      </a:cubicBezTo>
                      <a:cubicBezTo>
                        <a:pt x="64" y="3"/>
                        <a:pt x="77" y="10"/>
                        <a:pt x="90" y="16"/>
                      </a:cubicBezTo>
                      <a:cubicBezTo>
                        <a:pt x="92" y="16"/>
                        <a:pt x="93" y="17"/>
                        <a:pt x="94" y="19"/>
                      </a:cubicBezTo>
                      <a:cubicBezTo>
                        <a:pt x="95" y="20"/>
                        <a:pt x="95" y="23"/>
                        <a:pt x="95" y="25"/>
                      </a:cubicBezTo>
                      <a:cubicBezTo>
                        <a:pt x="94" y="33"/>
                        <a:pt x="93" y="41"/>
                        <a:pt x="92" y="49"/>
                      </a:cubicBezTo>
                      <a:cubicBezTo>
                        <a:pt x="92" y="50"/>
                        <a:pt x="92" y="50"/>
                        <a:pt x="92" y="51"/>
                      </a:cubicBezTo>
                      <a:cubicBezTo>
                        <a:pt x="91" y="59"/>
                        <a:pt x="90" y="67"/>
                        <a:pt x="88" y="7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0" name="Google Shape;2240;p38"/>
                <p:cNvSpPr/>
                <p:nvPr/>
              </p:nvSpPr>
              <p:spPr>
                <a:xfrm>
                  <a:off x="3463382" y="2477224"/>
                  <a:ext cx="183211" cy="194783"/>
                </a:xfrm>
                <a:custGeom>
                  <a:avLst/>
                  <a:gdLst/>
                  <a:ahLst/>
                  <a:cxnLst/>
                  <a:rect l="l" t="t" r="r" b="b"/>
                  <a:pathLst>
                    <a:path w="95" h="101" extrusionOk="0">
                      <a:moveTo>
                        <a:pt x="92" y="49"/>
                      </a:moveTo>
                      <a:cubicBezTo>
                        <a:pt x="82" y="50"/>
                        <a:pt x="72" y="51"/>
                        <a:pt x="63" y="53"/>
                      </a:cubicBezTo>
                      <a:cubicBezTo>
                        <a:pt x="53" y="56"/>
                        <a:pt x="44" y="61"/>
                        <a:pt x="37" y="69"/>
                      </a:cubicBezTo>
                      <a:cubicBezTo>
                        <a:pt x="31" y="77"/>
                        <a:pt x="28" y="88"/>
                        <a:pt x="32" y="98"/>
                      </a:cubicBezTo>
                      <a:cubicBezTo>
                        <a:pt x="32" y="99"/>
                        <a:pt x="33" y="100"/>
                        <a:pt x="33" y="101"/>
                      </a:cubicBezTo>
                      <a:cubicBezTo>
                        <a:pt x="28" y="99"/>
                        <a:pt x="24" y="97"/>
                        <a:pt x="19" y="94"/>
                      </a:cubicBezTo>
                      <a:cubicBezTo>
                        <a:pt x="12" y="90"/>
                        <a:pt x="7" y="83"/>
                        <a:pt x="3" y="76"/>
                      </a:cubicBezTo>
                      <a:cubicBezTo>
                        <a:pt x="0" y="67"/>
                        <a:pt x="0" y="56"/>
                        <a:pt x="2" y="47"/>
                      </a:cubicBezTo>
                      <a:cubicBezTo>
                        <a:pt x="4" y="37"/>
                        <a:pt x="8" y="28"/>
                        <a:pt x="12" y="20"/>
                      </a:cubicBezTo>
                      <a:cubicBezTo>
                        <a:pt x="12" y="15"/>
                        <a:pt x="12" y="15"/>
                        <a:pt x="12" y="15"/>
                      </a:cubicBezTo>
                      <a:cubicBezTo>
                        <a:pt x="21" y="4"/>
                        <a:pt x="36" y="0"/>
                        <a:pt x="50" y="2"/>
                      </a:cubicBezTo>
                      <a:cubicBezTo>
                        <a:pt x="64" y="3"/>
                        <a:pt x="77" y="10"/>
                        <a:pt x="90" y="16"/>
                      </a:cubicBezTo>
                      <a:cubicBezTo>
                        <a:pt x="92" y="16"/>
                        <a:pt x="93" y="17"/>
                        <a:pt x="94" y="19"/>
                      </a:cubicBezTo>
                      <a:cubicBezTo>
                        <a:pt x="95" y="20"/>
                        <a:pt x="95" y="23"/>
                        <a:pt x="95" y="25"/>
                      </a:cubicBezTo>
                      <a:cubicBezTo>
                        <a:pt x="94" y="33"/>
                        <a:pt x="93" y="41"/>
                        <a:pt x="92" y="49"/>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1" name="Google Shape;2241;p38"/>
                <p:cNvSpPr/>
                <p:nvPr/>
              </p:nvSpPr>
              <p:spPr>
                <a:xfrm>
                  <a:off x="3497752" y="2423759"/>
                  <a:ext cx="25785" cy="40098"/>
                </a:xfrm>
                <a:custGeom>
                  <a:avLst/>
                  <a:gdLst/>
                  <a:ahLst/>
                  <a:cxnLst/>
                  <a:rect l="l" t="t" r="r" b="b"/>
                  <a:pathLst>
                    <a:path w="13" h="21" extrusionOk="0">
                      <a:moveTo>
                        <a:pt x="10" y="21"/>
                      </a:moveTo>
                      <a:cubicBezTo>
                        <a:pt x="11" y="15"/>
                        <a:pt x="12" y="10"/>
                        <a:pt x="13" y="4"/>
                      </a:cubicBezTo>
                      <a:cubicBezTo>
                        <a:pt x="10" y="3"/>
                        <a:pt x="7" y="2"/>
                        <a:pt x="5" y="0"/>
                      </a:cubicBezTo>
                      <a:cubicBezTo>
                        <a:pt x="0" y="16"/>
                        <a:pt x="0" y="16"/>
                        <a:pt x="0" y="16"/>
                      </a:cubicBezTo>
                      <a:cubicBezTo>
                        <a:pt x="3" y="18"/>
                        <a:pt x="7" y="19"/>
                        <a:pt x="10" y="2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2" name="Google Shape;2242;p38"/>
                <p:cNvSpPr/>
                <p:nvPr/>
              </p:nvSpPr>
              <p:spPr>
                <a:xfrm>
                  <a:off x="3493933" y="2454310"/>
                  <a:ext cx="23859" cy="24823"/>
                </a:xfrm>
                <a:custGeom>
                  <a:avLst/>
                  <a:gdLst/>
                  <a:ahLst/>
                  <a:cxnLst/>
                  <a:rect l="l" t="t" r="r" b="b"/>
                  <a:pathLst>
                    <a:path w="12" h="13" extrusionOk="0">
                      <a:moveTo>
                        <a:pt x="12" y="13"/>
                      </a:moveTo>
                      <a:cubicBezTo>
                        <a:pt x="12" y="11"/>
                        <a:pt x="12" y="8"/>
                        <a:pt x="12" y="5"/>
                      </a:cubicBezTo>
                      <a:cubicBezTo>
                        <a:pt x="9" y="3"/>
                        <a:pt x="5" y="2"/>
                        <a:pt x="2" y="0"/>
                      </a:cubicBezTo>
                      <a:cubicBezTo>
                        <a:pt x="0" y="8"/>
                        <a:pt x="0" y="8"/>
                        <a:pt x="0" y="8"/>
                      </a:cubicBezTo>
                      <a:cubicBezTo>
                        <a:pt x="4" y="10"/>
                        <a:pt x="8" y="12"/>
                        <a:pt x="12" y="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3" name="Google Shape;2243;p38"/>
                <p:cNvSpPr/>
                <p:nvPr/>
              </p:nvSpPr>
              <p:spPr>
                <a:xfrm>
                  <a:off x="3484386" y="2469586"/>
                  <a:ext cx="35315" cy="46801"/>
                </a:xfrm>
                <a:custGeom>
                  <a:avLst/>
                  <a:gdLst/>
                  <a:ahLst/>
                  <a:cxnLst/>
                  <a:rect l="l" t="t" r="r" b="b"/>
                  <a:pathLst>
                    <a:path w="18" h="24" extrusionOk="0">
                      <a:moveTo>
                        <a:pt x="18" y="24"/>
                      </a:moveTo>
                      <a:cubicBezTo>
                        <a:pt x="17" y="18"/>
                        <a:pt x="17" y="12"/>
                        <a:pt x="17" y="5"/>
                      </a:cubicBezTo>
                      <a:cubicBezTo>
                        <a:pt x="13" y="4"/>
                        <a:pt x="9" y="2"/>
                        <a:pt x="5" y="0"/>
                      </a:cubicBezTo>
                      <a:cubicBezTo>
                        <a:pt x="0" y="15"/>
                        <a:pt x="0" y="15"/>
                        <a:pt x="0" y="15"/>
                      </a:cubicBezTo>
                      <a:cubicBezTo>
                        <a:pt x="6" y="19"/>
                        <a:pt x="12" y="22"/>
                        <a:pt x="18" y="2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4" name="Google Shape;2244;p38"/>
                <p:cNvSpPr/>
                <p:nvPr/>
              </p:nvSpPr>
              <p:spPr>
                <a:xfrm>
                  <a:off x="3480567" y="2498228"/>
                  <a:ext cx="42953" cy="35315"/>
                </a:xfrm>
                <a:custGeom>
                  <a:avLst/>
                  <a:gdLst/>
                  <a:ahLst/>
                  <a:cxnLst/>
                  <a:rect l="l" t="t" r="r" b="b"/>
                  <a:pathLst>
                    <a:path w="22" h="18" extrusionOk="0">
                      <a:moveTo>
                        <a:pt x="20" y="9"/>
                      </a:moveTo>
                      <a:cubicBezTo>
                        <a:pt x="14" y="7"/>
                        <a:pt x="8" y="4"/>
                        <a:pt x="2" y="0"/>
                      </a:cubicBezTo>
                      <a:cubicBezTo>
                        <a:pt x="0" y="8"/>
                        <a:pt x="0" y="8"/>
                        <a:pt x="0" y="8"/>
                      </a:cubicBezTo>
                      <a:cubicBezTo>
                        <a:pt x="7" y="12"/>
                        <a:pt x="14" y="16"/>
                        <a:pt x="22" y="18"/>
                      </a:cubicBezTo>
                      <a:cubicBezTo>
                        <a:pt x="21" y="15"/>
                        <a:pt x="20" y="12"/>
                        <a:pt x="20" y="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5" name="Google Shape;2245;p38"/>
                <p:cNvSpPr/>
                <p:nvPr/>
              </p:nvSpPr>
              <p:spPr>
                <a:xfrm>
                  <a:off x="3474839" y="2514458"/>
                  <a:ext cx="62095" cy="61102"/>
                </a:xfrm>
                <a:custGeom>
                  <a:avLst/>
                  <a:gdLst/>
                  <a:ahLst/>
                  <a:cxnLst/>
                  <a:rect l="l" t="t" r="r" b="b"/>
                  <a:pathLst>
                    <a:path w="32" h="32" extrusionOk="0">
                      <a:moveTo>
                        <a:pt x="3" y="0"/>
                      </a:moveTo>
                      <a:cubicBezTo>
                        <a:pt x="0" y="10"/>
                        <a:pt x="0" y="10"/>
                        <a:pt x="0" y="10"/>
                      </a:cubicBezTo>
                      <a:cubicBezTo>
                        <a:pt x="0" y="10"/>
                        <a:pt x="11" y="25"/>
                        <a:pt x="32" y="32"/>
                      </a:cubicBezTo>
                      <a:cubicBezTo>
                        <a:pt x="29" y="25"/>
                        <a:pt x="26" y="18"/>
                        <a:pt x="25" y="10"/>
                      </a:cubicBezTo>
                      <a:cubicBezTo>
                        <a:pt x="17" y="8"/>
                        <a:pt x="10" y="4"/>
                        <a:pt x="3"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6" name="Google Shape;2246;p38"/>
                <p:cNvSpPr/>
                <p:nvPr/>
              </p:nvSpPr>
              <p:spPr>
                <a:xfrm>
                  <a:off x="3517801" y="2431397"/>
                  <a:ext cx="32461" cy="43917"/>
                </a:xfrm>
                <a:custGeom>
                  <a:avLst/>
                  <a:gdLst/>
                  <a:ahLst/>
                  <a:cxnLst/>
                  <a:rect l="l" t="t" r="r" b="b"/>
                  <a:pathLst>
                    <a:path w="17" h="23" extrusionOk="0">
                      <a:moveTo>
                        <a:pt x="17" y="23"/>
                      </a:moveTo>
                      <a:cubicBezTo>
                        <a:pt x="17" y="17"/>
                        <a:pt x="17" y="12"/>
                        <a:pt x="17" y="6"/>
                      </a:cubicBezTo>
                      <a:cubicBezTo>
                        <a:pt x="13" y="5"/>
                        <a:pt x="8" y="3"/>
                        <a:pt x="3" y="0"/>
                      </a:cubicBezTo>
                      <a:cubicBezTo>
                        <a:pt x="2" y="6"/>
                        <a:pt x="1" y="11"/>
                        <a:pt x="0" y="17"/>
                      </a:cubicBezTo>
                      <a:cubicBezTo>
                        <a:pt x="6" y="19"/>
                        <a:pt x="11" y="21"/>
                        <a:pt x="17" y="2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7" name="Google Shape;2247;p38"/>
                <p:cNvSpPr/>
                <p:nvPr/>
              </p:nvSpPr>
              <p:spPr>
                <a:xfrm>
                  <a:off x="3517801" y="2463858"/>
                  <a:ext cx="34370" cy="28642"/>
                </a:xfrm>
                <a:custGeom>
                  <a:avLst/>
                  <a:gdLst/>
                  <a:ahLst/>
                  <a:cxnLst/>
                  <a:rect l="l" t="t" r="r" b="b"/>
                  <a:pathLst>
                    <a:path w="18" h="15" extrusionOk="0">
                      <a:moveTo>
                        <a:pt x="18" y="15"/>
                      </a:moveTo>
                      <a:cubicBezTo>
                        <a:pt x="18" y="12"/>
                        <a:pt x="17" y="9"/>
                        <a:pt x="17" y="6"/>
                      </a:cubicBezTo>
                      <a:cubicBezTo>
                        <a:pt x="11" y="4"/>
                        <a:pt x="6" y="2"/>
                        <a:pt x="0" y="0"/>
                      </a:cubicBezTo>
                      <a:cubicBezTo>
                        <a:pt x="0" y="3"/>
                        <a:pt x="0" y="6"/>
                        <a:pt x="0" y="8"/>
                      </a:cubicBezTo>
                      <a:cubicBezTo>
                        <a:pt x="6" y="11"/>
                        <a:pt x="12" y="13"/>
                        <a:pt x="18" y="1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8" name="Google Shape;2248;p38"/>
                <p:cNvSpPr/>
                <p:nvPr/>
              </p:nvSpPr>
              <p:spPr>
                <a:xfrm>
                  <a:off x="3519711" y="2516367"/>
                  <a:ext cx="53464" cy="28642"/>
                </a:xfrm>
                <a:custGeom>
                  <a:avLst/>
                  <a:gdLst/>
                  <a:ahLst/>
                  <a:cxnLst/>
                  <a:rect l="l" t="t" r="r" b="b"/>
                  <a:pathLst>
                    <a:path w="28" h="15" extrusionOk="0">
                      <a:moveTo>
                        <a:pt x="28" y="15"/>
                      </a:moveTo>
                      <a:cubicBezTo>
                        <a:pt x="27" y="13"/>
                        <a:pt x="25" y="10"/>
                        <a:pt x="24" y="7"/>
                      </a:cubicBezTo>
                      <a:cubicBezTo>
                        <a:pt x="15" y="5"/>
                        <a:pt x="7" y="3"/>
                        <a:pt x="0" y="0"/>
                      </a:cubicBezTo>
                      <a:cubicBezTo>
                        <a:pt x="0" y="3"/>
                        <a:pt x="1" y="6"/>
                        <a:pt x="2" y="9"/>
                      </a:cubicBezTo>
                      <a:cubicBezTo>
                        <a:pt x="10" y="12"/>
                        <a:pt x="19" y="14"/>
                        <a:pt x="28" y="1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9" name="Google Shape;2249;p38"/>
                <p:cNvSpPr/>
                <p:nvPr/>
              </p:nvSpPr>
              <p:spPr>
                <a:xfrm>
                  <a:off x="3523530" y="2533552"/>
                  <a:ext cx="77332" cy="49646"/>
                </a:xfrm>
                <a:custGeom>
                  <a:avLst/>
                  <a:gdLst/>
                  <a:ahLst/>
                  <a:cxnLst/>
                  <a:rect l="l" t="t" r="r" b="b"/>
                  <a:pathLst>
                    <a:path w="40" h="26" extrusionOk="0">
                      <a:moveTo>
                        <a:pt x="0" y="0"/>
                      </a:moveTo>
                      <a:cubicBezTo>
                        <a:pt x="1" y="8"/>
                        <a:pt x="4" y="15"/>
                        <a:pt x="7" y="22"/>
                      </a:cubicBezTo>
                      <a:cubicBezTo>
                        <a:pt x="17" y="24"/>
                        <a:pt x="28" y="26"/>
                        <a:pt x="40" y="23"/>
                      </a:cubicBezTo>
                      <a:cubicBezTo>
                        <a:pt x="35" y="18"/>
                        <a:pt x="30" y="13"/>
                        <a:pt x="26" y="6"/>
                      </a:cubicBezTo>
                      <a:cubicBezTo>
                        <a:pt x="17" y="5"/>
                        <a:pt x="8" y="3"/>
                        <a:pt x="0"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0" name="Google Shape;2250;p38"/>
                <p:cNvSpPr/>
                <p:nvPr/>
              </p:nvSpPr>
              <p:spPr>
                <a:xfrm>
                  <a:off x="3517801" y="2479133"/>
                  <a:ext cx="47736" cy="50576"/>
                </a:xfrm>
                <a:custGeom>
                  <a:avLst/>
                  <a:gdLst/>
                  <a:ahLst/>
                  <a:cxnLst/>
                  <a:rect l="l" t="t" r="r" b="b"/>
                  <a:pathLst>
                    <a:path w="25" h="26" extrusionOk="0">
                      <a:moveTo>
                        <a:pt x="25" y="26"/>
                      </a:moveTo>
                      <a:cubicBezTo>
                        <a:pt x="22" y="20"/>
                        <a:pt x="20" y="14"/>
                        <a:pt x="18" y="7"/>
                      </a:cubicBezTo>
                      <a:cubicBezTo>
                        <a:pt x="12" y="5"/>
                        <a:pt x="6" y="3"/>
                        <a:pt x="0" y="0"/>
                      </a:cubicBezTo>
                      <a:cubicBezTo>
                        <a:pt x="0" y="7"/>
                        <a:pt x="0" y="13"/>
                        <a:pt x="1" y="19"/>
                      </a:cubicBezTo>
                      <a:cubicBezTo>
                        <a:pt x="8" y="22"/>
                        <a:pt x="16" y="24"/>
                        <a:pt x="25" y="2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1" name="Google Shape;2251;p38"/>
                <p:cNvSpPr/>
                <p:nvPr/>
              </p:nvSpPr>
              <p:spPr>
                <a:xfrm>
                  <a:off x="3550262" y="2475314"/>
                  <a:ext cx="109791" cy="30551"/>
                </a:xfrm>
                <a:custGeom>
                  <a:avLst/>
                  <a:gdLst/>
                  <a:ahLst/>
                  <a:cxnLst/>
                  <a:rect l="l" t="t" r="r" b="b"/>
                  <a:pathLst>
                    <a:path w="57" h="16" extrusionOk="0">
                      <a:moveTo>
                        <a:pt x="56" y="16"/>
                      </a:moveTo>
                      <a:cubicBezTo>
                        <a:pt x="57" y="8"/>
                        <a:pt x="57" y="8"/>
                        <a:pt x="57" y="8"/>
                      </a:cubicBezTo>
                      <a:cubicBezTo>
                        <a:pt x="38" y="8"/>
                        <a:pt x="18" y="5"/>
                        <a:pt x="0" y="0"/>
                      </a:cubicBezTo>
                      <a:cubicBezTo>
                        <a:pt x="0" y="3"/>
                        <a:pt x="1" y="6"/>
                        <a:pt x="1" y="9"/>
                      </a:cubicBezTo>
                      <a:cubicBezTo>
                        <a:pt x="19" y="14"/>
                        <a:pt x="37" y="16"/>
                        <a:pt x="56" y="1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2" name="Google Shape;2252;p38"/>
                <p:cNvSpPr/>
                <p:nvPr/>
              </p:nvSpPr>
              <p:spPr>
                <a:xfrm>
                  <a:off x="3552171" y="2492499"/>
                  <a:ext cx="105938" cy="42953"/>
                </a:xfrm>
                <a:custGeom>
                  <a:avLst/>
                  <a:gdLst/>
                  <a:ahLst/>
                  <a:cxnLst/>
                  <a:rect l="l" t="t" r="r" b="b"/>
                  <a:pathLst>
                    <a:path w="55" h="22" extrusionOk="0">
                      <a:moveTo>
                        <a:pt x="52" y="21"/>
                      </a:moveTo>
                      <a:cubicBezTo>
                        <a:pt x="55" y="7"/>
                        <a:pt x="55" y="7"/>
                        <a:pt x="55" y="7"/>
                      </a:cubicBezTo>
                      <a:cubicBezTo>
                        <a:pt x="36" y="7"/>
                        <a:pt x="18" y="5"/>
                        <a:pt x="0" y="0"/>
                      </a:cubicBezTo>
                      <a:cubicBezTo>
                        <a:pt x="2" y="7"/>
                        <a:pt x="4" y="13"/>
                        <a:pt x="7" y="19"/>
                      </a:cubicBezTo>
                      <a:cubicBezTo>
                        <a:pt x="21" y="22"/>
                        <a:pt x="37" y="22"/>
                        <a:pt x="52" y="2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3" name="Google Shape;2253;p38"/>
                <p:cNvSpPr/>
                <p:nvPr/>
              </p:nvSpPr>
              <p:spPr>
                <a:xfrm>
                  <a:off x="3565538" y="2529733"/>
                  <a:ext cx="86892" cy="19094"/>
                </a:xfrm>
                <a:custGeom>
                  <a:avLst/>
                  <a:gdLst/>
                  <a:ahLst/>
                  <a:cxnLst/>
                  <a:rect l="l" t="t" r="r" b="b"/>
                  <a:pathLst>
                    <a:path w="45" h="10" extrusionOk="0">
                      <a:moveTo>
                        <a:pt x="45" y="2"/>
                      </a:moveTo>
                      <a:cubicBezTo>
                        <a:pt x="30" y="3"/>
                        <a:pt x="14" y="3"/>
                        <a:pt x="0" y="0"/>
                      </a:cubicBezTo>
                      <a:cubicBezTo>
                        <a:pt x="1" y="3"/>
                        <a:pt x="3" y="6"/>
                        <a:pt x="4" y="8"/>
                      </a:cubicBezTo>
                      <a:cubicBezTo>
                        <a:pt x="17" y="10"/>
                        <a:pt x="31" y="10"/>
                        <a:pt x="44" y="9"/>
                      </a:cubicBezTo>
                      <a:lnTo>
                        <a:pt x="45" y="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4" name="Google Shape;2254;p38"/>
                <p:cNvSpPr/>
                <p:nvPr/>
              </p:nvSpPr>
              <p:spPr>
                <a:xfrm>
                  <a:off x="3573175" y="2545009"/>
                  <a:ext cx="77332" cy="32461"/>
                </a:xfrm>
                <a:custGeom>
                  <a:avLst/>
                  <a:gdLst/>
                  <a:ahLst/>
                  <a:cxnLst/>
                  <a:rect l="l" t="t" r="r" b="b"/>
                  <a:pathLst>
                    <a:path w="40" h="17" extrusionOk="0">
                      <a:moveTo>
                        <a:pt x="0" y="0"/>
                      </a:moveTo>
                      <a:cubicBezTo>
                        <a:pt x="4" y="7"/>
                        <a:pt x="9" y="12"/>
                        <a:pt x="14" y="17"/>
                      </a:cubicBezTo>
                      <a:cubicBezTo>
                        <a:pt x="22" y="16"/>
                        <a:pt x="30" y="14"/>
                        <a:pt x="38" y="10"/>
                      </a:cubicBezTo>
                      <a:cubicBezTo>
                        <a:pt x="40" y="1"/>
                        <a:pt x="40" y="1"/>
                        <a:pt x="40" y="1"/>
                      </a:cubicBezTo>
                      <a:cubicBezTo>
                        <a:pt x="27" y="2"/>
                        <a:pt x="13" y="2"/>
                        <a:pt x="0"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5" name="Google Shape;2255;p38"/>
                <p:cNvSpPr/>
                <p:nvPr/>
              </p:nvSpPr>
              <p:spPr>
                <a:xfrm>
                  <a:off x="3550262" y="2442854"/>
                  <a:ext cx="115569" cy="47736"/>
                </a:xfrm>
                <a:custGeom>
                  <a:avLst/>
                  <a:gdLst/>
                  <a:ahLst/>
                  <a:cxnLst/>
                  <a:rect l="l" t="t" r="r" b="b"/>
                  <a:pathLst>
                    <a:path w="60" h="25" extrusionOk="0">
                      <a:moveTo>
                        <a:pt x="57" y="25"/>
                      </a:moveTo>
                      <a:cubicBezTo>
                        <a:pt x="60" y="9"/>
                        <a:pt x="60" y="9"/>
                        <a:pt x="60" y="9"/>
                      </a:cubicBezTo>
                      <a:cubicBezTo>
                        <a:pt x="60" y="9"/>
                        <a:pt x="38" y="15"/>
                        <a:pt x="0" y="0"/>
                      </a:cubicBezTo>
                      <a:cubicBezTo>
                        <a:pt x="0" y="6"/>
                        <a:pt x="0" y="11"/>
                        <a:pt x="0" y="17"/>
                      </a:cubicBezTo>
                      <a:cubicBezTo>
                        <a:pt x="18" y="22"/>
                        <a:pt x="38" y="25"/>
                        <a:pt x="57" y="2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6" name="Google Shape;2256;p38"/>
                <p:cNvSpPr/>
                <p:nvPr/>
              </p:nvSpPr>
              <p:spPr>
                <a:xfrm>
                  <a:off x="3561719" y="2579379"/>
                  <a:ext cx="63957" cy="79266"/>
                </a:xfrm>
                <a:custGeom>
                  <a:avLst/>
                  <a:gdLst/>
                  <a:ahLst/>
                  <a:cxnLst/>
                  <a:rect l="l" t="t" r="r" b="b"/>
                  <a:pathLst>
                    <a:path w="33" h="41" extrusionOk="0">
                      <a:moveTo>
                        <a:pt x="23" y="32"/>
                      </a:moveTo>
                      <a:cubicBezTo>
                        <a:pt x="17" y="38"/>
                        <a:pt x="9" y="41"/>
                        <a:pt x="0" y="41"/>
                      </a:cubicBezTo>
                      <a:cubicBezTo>
                        <a:pt x="3" y="31"/>
                        <a:pt x="11" y="23"/>
                        <a:pt x="19" y="15"/>
                      </a:cubicBezTo>
                      <a:cubicBezTo>
                        <a:pt x="23" y="12"/>
                        <a:pt x="31" y="0"/>
                        <a:pt x="32" y="11"/>
                      </a:cubicBezTo>
                      <a:cubicBezTo>
                        <a:pt x="33" y="19"/>
                        <a:pt x="29" y="26"/>
                        <a:pt x="23" y="32"/>
                      </a:cubicBezTo>
                      <a:close/>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7" name="Google Shape;2257;p38"/>
                <p:cNvSpPr/>
                <p:nvPr/>
              </p:nvSpPr>
              <p:spPr>
                <a:xfrm>
                  <a:off x="3779395" y="1713446"/>
                  <a:ext cx="14318" cy="116428"/>
                </a:xfrm>
                <a:custGeom>
                  <a:avLst/>
                  <a:gdLst/>
                  <a:ahLst/>
                  <a:cxnLst/>
                  <a:rect l="l" t="t" r="r" b="b"/>
                  <a:pathLst>
                    <a:path w="7" h="60" extrusionOk="0">
                      <a:moveTo>
                        <a:pt x="7" y="60"/>
                      </a:moveTo>
                      <a:cubicBezTo>
                        <a:pt x="6" y="56"/>
                        <a:pt x="7" y="49"/>
                        <a:pt x="7" y="45"/>
                      </a:cubicBezTo>
                      <a:cubicBezTo>
                        <a:pt x="7" y="40"/>
                        <a:pt x="7" y="35"/>
                        <a:pt x="7" y="29"/>
                      </a:cubicBezTo>
                      <a:cubicBezTo>
                        <a:pt x="6" y="20"/>
                        <a:pt x="6" y="8"/>
                        <a:pt x="3" y="0"/>
                      </a:cubicBezTo>
                      <a:cubicBezTo>
                        <a:pt x="0" y="2"/>
                        <a:pt x="1" y="9"/>
                        <a:pt x="1" y="13"/>
                      </a:cubicBezTo>
                      <a:cubicBezTo>
                        <a:pt x="1" y="18"/>
                        <a:pt x="1" y="23"/>
                        <a:pt x="1" y="28"/>
                      </a:cubicBezTo>
                      <a:cubicBezTo>
                        <a:pt x="2" y="39"/>
                        <a:pt x="4" y="49"/>
                        <a:pt x="7" y="60"/>
                      </a:cubicBezTo>
                      <a:close/>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8" name="Google Shape;2258;p38"/>
                <p:cNvSpPr/>
                <p:nvPr/>
              </p:nvSpPr>
              <p:spPr>
                <a:xfrm>
                  <a:off x="3497765" y="2423759"/>
                  <a:ext cx="25785" cy="40098"/>
                </a:xfrm>
                <a:custGeom>
                  <a:avLst/>
                  <a:gdLst/>
                  <a:ahLst/>
                  <a:cxnLst/>
                  <a:rect l="l" t="t" r="r" b="b"/>
                  <a:pathLst>
                    <a:path w="13" h="21" extrusionOk="0">
                      <a:moveTo>
                        <a:pt x="10" y="21"/>
                      </a:moveTo>
                      <a:cubicBezTo>
                        <a:pt x="11" y="15"/>
                        <a:pt x="12" y="10"/>
                        <a:pt x="13" y="4"/>
                      </a:cubicBezTo>
                      <a:cubicBezTo>
                        <a:pt x="10" y="3"/>
                        <a:pt x="7" y="2"/>
                        <a:pt x="5" y="0"/>
                      </a:cubicBezTo>
                      <a:cubicBezTo>
                        <a:pt x="0" y="16"/>
                        <a:pt x="0" y="16"/>
                        <a:pt x="0" y="16"/>
                      </a:cubicBezTo>
                      <a:cubicBezTo>
                        <a:pt x="3" y="18"/>
                        <a:pt x="7" y="19"/>
                        <a:pt x="10" y="21"/>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9" name="Google Shape;2259;p38"/>
                <p:cNvSpPr/>
                <p:nvPr/>
              </p:nvSpPr>
              <p:spPr>
                <a:xfrm>
                  <a:off x="3484399" y="2469586"/>
                  <a:ext cx="35315" cy="46801"/>
                </a:xfrm>
                <a:custGeom>
                  <a:avLst/>
                  <a:gdLst/>
                  <a:ahLst/>
                  <a:cxnLst/>
                  <a:rect l="l" t="t" r="r" b="b"/>
                  <a:pathLst>
                    <a:path w="18" h="24" extrusionOk="0">
                      <a:moveTo>
                        <a:pt x="18" y="24"/>
                      </a:moveTo>
                      <a:cubicBezTo>
                        <a:pt x="17" y="18"/>
                        <a:pt x="17" y="12"/>
                        <a:pt x="17" y="5"/>
                      </a:cubicBezTo>
                      <a:cubicBezTo>
                        <a:pt x="13" y="4"/>
                        <a:pt x="9" y="2"/>
                        <a:pt x="5" y="0"/>
                      </a:cubicBezTo>
                      <a:cubicBezTo>
                        <a:pt x="0" y="15"/>
                        <a:pt x="0" y="15"/>
                        <a:pt x="0" y="15"/>
                      </a:cubicBezTo>
                      <a:cubicBezTo>
                        <a:pt x="6" y="19"/>
                        <a:pt x="12" y="22"/>
                        <a:pt x="18" y="24"/>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0" name="Google Shape;2260;p38"/>
                <p:cNvSpPr/>
                <p:nvPr/>
              </p:nvSpPr>
              <p:spPr>
                <a:xfrm>
                  <a:off x="3474851" y="2514458"/>
                  <a:ext cx="62095" cy="61102"/>
                </a:xfrm>
                <a:custGeom>
                  <a:avLst/>
                  <a:gdLst/>
                  <a:ahLst/>
                  <a:cxnLst/>
                  <a:rect l="l" t="t" r="r" b="b"/>
                  <a:pathLst>
                    <a:path w="32" h="32" extrusionOk="0">
                      <a:moveTo>
                        <a:pt x="3" y="0"/>
                      </a:moveTo>
                      <a:cubicBezTo>
                        <a:pt x="0" y="10"/>
                        <a:pt x="0" y="10"/>
                        <a:pt x="0" y="10"/>
                      </a:cubicBezTo>
                      <a:cubicBezTo>
                        <a:pt x="0" y="10"/>
                        <a:pt x="11" y="25"/>
                        <a:pt x="32" y="32"/>
                      </a:cubicBezTo>
                      <a:cubicBezTo>
                        <a:pt x="29" y="25"/>
                        <a:pt x="26" y="18"/>
                        <a:pt x="25" y="10"/>
                      </a:cubicBezTo>
                      <a:cubicBezTo>
                        <a:pt x="17" y="8"/>
                        <a:pt x="10" y="4"/>
                        <a:pt x="3" y="0"/>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1" name="Google Shape;2261;p38"/>
                <p:cNvSpPr/>
                <p:nvPr/>
              </p:nvSpPr>
              <p:spPr>
                <a:xfrm>
                  <a:off x="3517814" y="2431397"/>
                  <a:ext cx="32461" cy="43917"/>
                </a:xfrm>
                <a:custGeom>
                  <a:avLst/>
                  <a:gdLst/>
                  <a:ahLst/>
                  <a:cxnLst/>
                  <a:rect l="l" t="t" r="r" b="b"/>
                  <a:pathLst>
                    <a:path w="17" h="23" extrusionOk="0">
                      <a:moveTo>
                        <a:pt x="17" y="23"/>
                      </a:moveTo>
                      <a:cubicBezTo>
                        <a:pt x="17" y="17"/>
                        <a:pt x="17" y="12"/>
                        <a:pt x="17" y="6"/>
                      </a:cubicBezTo>
                      <a:cubicBezTo>
                        <a:pt x="13" y="5"/>
                        <a:pt x="8" y="3"/>
                        <a:pt x="3" y="0"/>
                      </a:cubicBezTo>
                      <a:cubicBezTo>
                        <a:pt x="2" y="6"/>
                        <a:pt x="1" y="11"/>
                        <a:pt x="0" y="17"/>
                      </a:cubicBezTo>
                      <a:cubicBezTo>
                        <a:pt x="6" y="19"/>
                        <a:pt x="11" y="21"/>
                        <a:pt x="17" y="23"/>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2" name="Google Shape;2262;p38"/>
                <p:cNvSpPr/>
                <p:nvPr/>
              </p:nvSpPr>
              <p:spPr>
                <a:xfrm>
                  <a:off x="3523542" y="2533552"/>
                  <a:ext cx="77332" cy="49646"/>
                </a:xfrm>
                <a:custGeom>
                  <a:avLst/>
                  <a:gdLst/>
                  <a:ahLst/>
                  <a:cxnLst/>
                  <a:rect l="l" t="t" r="r" b="b"/>
                  <a:pathLst>
                    <a:path w="40" h="26" extrusionOk="0">
                      <a:moveTo>
                        <a:pt x="0" y="0"/>
                      </a:moveTo>
                      <a:cubicBezTo>
                        <a:pt x="1" y="8"/>
                        <a:pt x="4" y="15"/>
                        <a:pt x="7" y="22"/>
                      </a:cubicBezTo>
                      <a:cubicBezTo>
                        <a:pt x="17" y="24"/>
                        <a:pt x="28" y="26"/>
                        <a:pt x="40" y="23"/>
                      </a:cubicBezTo>
                      <a:cubicBezTo>
                        <a:pt x="35" y="18"/>
                        <a:pt x="30" y="13"/>
                        <a:pt x="26" y="6"/>
                      </a:cubicBezTo>
                      <a:cubicBezTo>
                        <a:pt x="17" y="5"/>
                        <a:pt x="8" y="3"/>
                        <a:pt x="0" y="0"/>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3" name="Google Shape;2263;p38"/>
                <p:cNvSpPr/>
                <p:nvPr/>
              </p:nvSpPr>
              <p:spPr>
                <a:xfrm>
                  <a:off x="3517814" y="2479133"/>
                  <a:ext cx="47736" cy="50576"/>
                </a:xfrm>
                <a:custGeom>
                  <a:avLst/>
                  <a:gdLst/>
                  <a:ahLst/>
                  <a:cxnLst/>
                  <a:rect l="l" t="t" r="r" b="b"/>
                  <a:pathLst>
                    <a:path w="25" h="26" extrusionOk="0">
                      <a:moveTo>
                        <a:pt x="25" y="26"/>
                      </a:moveTo>
                      <a:cubicBezTo>
                        <a:pt x="22" y="20"/>
                        <a:pt x="20" y="14"/>
                        <a:pt x="18" y="7"/>
                      </a:cubicBezTo>
                      <a:cubicBezTo>
                        <a:pt x="12" y="5"/>
                        <a:pt x="6" y="3"/>
                        <a:pt x="0" y="0"/>
                      </a:cubicBezTo>
                      <a:cubicBezTo>
                        <a:pt x="0" y="7"/>
                        <a:pt x="0" y="13"/>
                        <a:pt x="1" y="19"/>
                      </a:cubicBezTo>
                      <a:cubicBezTo>
                        <a:pt x="8" y="22"/>
                        <a:pt x="16" y="24"/>
                        <a:pt x="25" y="26"/>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264" name="Google Shape;2264;p38"/>
                <p:cNvGrpSpPr/>
                <p:nvPr/>
              </p:nvGrpSpPr>
              <p:grpSpPr>
                <a:xfrm>
                  <a:off x="3480567" y="2456223"/>
                  <a:ext cx="179485" cy="94518"/>
                  <a:chOff x="3632967" y="2606710"/>
                  <a:chExt cx="179485" cy="94518"/>
                </a:xfrm>
              </p:grpSpPr>
              <p:sp>
                <p:nvSpPr>
                  <p:cNvPr id="2265" name="Google Shape;2265;p38"/>
                  <p:cNvSpPr/>
                  <p:nvPr/>
                </p:nvSpPr>
                <p:spPr>
                  <a:xfrm>
                    <a:off x="3646333" y="2606710"/>
                    <a:ext cx="23859" cy="24823"/>
                  </a:xfrm>
                  <a:custGeom>
                    <a:avLst/>
                    <a:gdLst/>
                    <a:ahLst/>
                    <a:cxnLst/>
                    <a:rect l="l" t="t" r="r" b="b"/>
                    <a:pathLst>
                      <a:path w="12" h="13" extrusionOk="0">
                        <a:moveTo>
                          <a:pt x="12" y="13"/>
                        </a:moveTo>
                        <a:cubicBezTo>
                          <a:pt x="12" y="11"/>
                          <a:pt x="12" y="8"/>
                          <a:pt x="12" y="5"/>
                        </a:cubicBezTo>
                        <a:cubicBezTo>
                          <a:pt x="9" y="3"/>
                          <a:pt x="5" y="2"/>
                          <a:pt x="2" y="0"/>
                        </a:cubicBezTo>
                        <a:cubicBezTo>
                          <a:pt x="0" y="8"/>
                          <a:pt x="0" y="8"/>
                          <a:pt x="0" y="8"/>
                        </a:cubicBezTo>
                        <a:cubicBezTo>
                          <a:pt x="4" y="10"/>
                          <a:pt x="8" y="12"/>
                          <a:pt x="12" y="13"/>
                        </a:cubicBezTo>
                        <a:close/>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6" name="Google Shape;2266;p38"/>
                  <p:cNvSpPr/>
                  <p:nvPr/>
                </p:nvSpPr>
                <p:spPr>
                  <a:xfrm>
                    <a:off x="3632967" y="2650628"/>
                    <a:ext cx="42953" cy="35315"/>
                  </a:xfrm>
                  <a:custGeom>
                    <a:avLst/>
                    <a:gdLst/>
                    <a:ahLst/>
                    <a:cxnLst/>
                    <a:rect l="l" t="t" r="r" b="b"/>
                    <a:pathLst>
                      <a:path w="22" h="18" extrusionOk="0">
                        <a:moveTo>
                          <a:pt x="20" y="9"/>
                        </a:moveTo>
                        <a:cubicBezTo>
                          <a:pt x="14" y="7"/>
                          <a:pt x="8" y="4"/>
                          <a:pt x="2" y="0"/>
                        </a:cubicBezTo>
                        <a:cubicBezTo>
                          <a:pt x="0" y="8"/>
                          <a:pt x="0" y="8"/>
                          <a:pt x="0" y="8"/>
                        </a:cubicBezTo>
                        <a:cubicBezTo>
                          <a:pt x="7" y="12"/>
                          <a:pt x="14" y="16"/>
                          <a:pt x="22" y="18"/>
                        </a:cubicBezTo>
                        <a:cubicBezTo>
                          <a:pt x="21" y="15"/>
                          <a:pt x="20" y="12"/>
                          <a:pt x="20" y="9"/>
                        </a:cubicBezTo>
                        <a:close/>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7" name="Google Shape;2267;p38"/>
                  <p:cNvSpPr/>
                  <p:nvPr/>
                </p:nvSpPr>
                <p:spPr>
                  <a:xfrm>
                    <a:off x="3670201" y="2616258"/>
                    <a:ext cx="34370" cy="28642"/>
                  </a:xfrm>
                  <a:custGeom>
                    <a:avLst/>
                    <a:gdLst/>
                    <a:ahLst/>
                    <a:cxnLst/>
                    <a:rect l="l" t="t" r="r" b="b"/>
                    <a:pathLst>
                      <a:path w="18" h="15" extrusionOk="0">
                        <a:moveTo>
                          <a:pt x="18" y="15"/>
                        </a:moveTo>
                        <a:cubicBezTo>
                          <a:pt x="18" y="12"/>
                          <a:pt x="17" y="9"/>
                          <a:pt x="17" y="6"/>
                        </a:cubicBezTo>
                        <a:cubicBezTo>
                          <a:pt x="11" y="4"/>
                          <a:pt x="6" y="2"/>
                          <a:pt x="0" y="0"/>
                        </a:cubicBezTo>
                        <a:cubicBezTo>
                          <a:pt x="0" y="3"/>
                          <a:pt x="0" y="6"/>
                          <a:pt x="0" y="8"/>
                        </a:cubicBezTo>
                        <a:cubicBezTo>
                          <a:pt x="6" y="11"/>
                          <a:pt x="12" y="13"/>
                          <a:pt x="18" y="15"/>
                        </a:cubicBezTo>
                        <a:close/>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8" name="Google Shape;2268;p38"/>
                  <p:cNvSpPr/>
                  <p:nvPr/>
                </p:nvSpPr>
                <p:spPr>
                  <a:xfrm>
                    <a:off x="3672111" y="2668767"/>
                    <a:ext cx="53464" cy="28642"/>
                  </a:xfrm>
                  <a:custGeom>
                    <a:avLst/>
                    <a:gdLst/>
                    <a:ahLst/>
                    <a:cxnLst/>
                    <a:rect l="l" t="t" r="r" b="b"/>
                    <a:pathLst>
                      <a:path w="28" h="15" extrusionOk="0">
                        <a:moveTo>
                          <a:pt x="28" y="15"/>
                        </a:moveTo>
                        <a:cubicBezTo>
                          <a:pt x="27" y="13"/>
                          <a:pt x="25" y="10"/>
                          <a:pt x="24" y="7"/>
                        </a:cubicBezTo>
                        <a:cubicBezTo>
                          <a:pt x="15" y="5"/>
                          <a:pt x="7" y="3"/>
                          <a:pt x="0" y="0"/>
                        </a:cubicBezTo>
                        <a:cubicBezTo>
                          <a:pt x="0" y="3"/>
                          <a:pt x="1" y="6"/>
                          <a:pt x="2" y="9"/>
                        </a:cubicBezTo>
                        <a:cubicBezTo>
                          <a:pt x="10" y="12"/>
                          <a:pt x="19" y="14"/>
                          <a:pt x="28" y="15"/>
                        </a:cubicBezTo>
                        <a:close/>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9" name="Google Shape;2269;p38"/>
                  <p:cNvSpPr/>
                  <p:nvPr/>
                </p:nvSpPr>
                <p:spPr>
                  <a:xfrm>
                    <a:off x="3702662" y="2627714"/>
                    <a:ext cx="109791" cy="30551"/>
                  </a:xfrm>
                  <a:custGeom>
                    <a:avLst/>
                    <a:gdLst/>
                    <a:ahLst/>
                    <a:cxnLst/>
                    <a:rect l="l" t="t" r="r" b="b"/>
                    <a:pathLst>
                      <a:path w="57" h="16" extrusionOk="0">
                        <a:moveTo>
                          <a:pt x="56" y="16"/>
                        </a:moveTo>
                        <a:cubicBezTo>
                          <a:pt x="57" y="8"/>
                          <a:pt x="57" y="8"/>
                          <a:pt x="57" y="8"/>
                        </a:cubicBezTo>
                        <a:cubicBezTo>
                          <a:pt x="38" y="8"/>
                          <a:pt x="18" y="5"/>
                          <a:pt x="0" y="0"/>
                        </a:cubicBezTo>
                        <a:cubicBezTo>
                          <a:pt x="0" y="3"/>
                          <a:pt x="1" y="6"/>
                          <a:pt x="1" y="9"/>
                        </a:cubicBezTo>
                        <a:cubicBezTo>
                          <a:pt x="19" y="14"/>
                          <a:pt x="37" y="16"/>
                          <a:pt x="56" y="16"/>
                        </a:cubicBezTo>
                        <a:close/>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0" name="Google Shape;2270;p38"/>
                  <p:cNvSpPr/>
                  <p:nvPr/>
                </p:nvSpPr>
                <p:spPr>
                  <a:xfrm>
                    <a:off x="3717938" y="2682133"/>
                    <a:ext cx="86892" cy="19094"/>
                  </a:xfrm>
                  <a:custGeom>
                    <a:avLst/>
                    <a:gdLst/>
                    <a:ahLst/>
                    <a:cxnLst/>
                    <a:rect l="l" t="t" r="r" b="b"/>
                    <a:pathLst>
                      <a:path w="45" h="10" extrusionOk="0">
                        <a:moveTo>
                          <a:pt x="45" y="2"/>
                        </a:moveTo>
                        <a:cubicBezTo>
                          <a:pt x="30" y="3"/>
                          <a:pt x="14" y="3"/>
                          <a:pt x="0" y="0"/>
                        </a:cubicBezTo>
                        <a:cubicBezTo>
                          <a:pt x="1" y="3"/>
                          <a:pt x="3" y="6"/>
                          <a:pt x="4" y="8"/>
                        </a:cubicBezTo>
                        <a:cubicBezTo>
                          <a:pt x="17" y="10"/>
                          <a:pt x="31" y="10"/>
                          <a:pt x="44" y="9"/>
                        </a:cubicBezTo>
                        <a:lnTo>
                          <a:pt x="45" y="2"/>
                        </a:lnTo>
                        <a:close/>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271" name="Google Shape;2271;p38"/>
              <p:cNvGrpSpPr/>
              <p:nvPr/>
            </p:nvGrpSpPr>
            <p:grpSpPr>
              <a:xfrm>
                <a:off x="473564" y="2273317"/>
                <a:ext cx="2570456" cy="3174681"/>
                <a:chOff x="473564" y="2273317"/>
                <a:chExt cx="2570456" cy="3174681"/>
              </a:xfrm>
            </p:grpSpPr>
            <p:grpSp>
              <p:nvGrpSpPr>
                <p:cNvPr id="2272" name="Google Shape;2272;p38"/>
                <p:cNvGrpSpPr/>
                <p:nvPr/>
              </p:nvGrpSpPr>
              <p:grpSpPr>
                <a:xfrm>
                  <a:off x="1209250" y="2273317"/>
                  <a:ext cx="1420080" cy="2203269"/>
                  <a:chOff x="5582486" y="773600"/>
                  <a:chExt cx="1516855" cy="2390441"/>
                </a:xfrm>
              </p:grpSpPr>
              <p:sp>
                <p:nvSpPr>
                  <p:cNvPr id="2273" name="Google Shape;2273;p38"/>
                  <p:cNvSpPr/>
                  <p:nvPr/>
                </p:nvSpPr>
                <p:spPr>
                  <a:xfrm>
                    <a:off x="5906105" y="1986701"/>
                    <a:ext cx="1147572" cy="1114811"/>
                  </a:xfrm>
                  <a:custGeom>
                    <a:avLst/>
                    <a:gdLst/>
                    <a:ahLst/>
                    <a:cxnLst/>
                    <a:rect l="l" t="t" r="r" b="b"/>
                    <a:pathLst>
                      <a:path w="536" h="521" extrusionOk="0">
                        <a:moveTo>
                          <a:pt x="534" y="502"/>
                        </a:moveTo>
                        <a:cubicBezTo>
                          <a:pt x="480" y="506"/>
                          <a:pt x="426" y="510"/>
                          <a:pt x="371" y="513"/>
                        </a:cubicBezTo>
                        <a:cubicBezTo>
                          <a:pt x="248" y="519"/>
                          <a:pt x="124" y="521"/>
                          <a:pt x="0" y="519"/>
                        </a:cubicBezTo>
                        <a:cubicBezTo>
                          <a:pt x="5" y="412"/>
                          <a:pt x="25" y="307"/>
                          <a:pt x="60" y="206"/>
                        </a:cubicBezTo>
                        <a:cubicBezTo>
                          <a:pt x="85" y="135"/>
                          <a:pt x="121" y="61"/>
                          <a:pt x="188" y="25"/>
                        </a:cubicBezTo>
                        <a:cubicBezTo>
                          <a:pt x="231" y="1"/>
                          <a:pt x="279" y="0"/>
                          <a:pt x="326" y="10"/>
                        </a:cubicBezTo>
                        <a:cubicBezTo>
                          <a:pt x="364" y="18"/>
                          <a:pt x="382" y="46"/>
                          <a:pt x="403" y="76"/>
                        </a:cubicBezTo>
                        <a:cubicBezTo>
                          <a:pt x="439" y="127"/>
                          <a:pt x="468" y="182"/>
                          <a:pt x="490" y="240"/>
                        </a:cubicBezTo>
                        <a:cubicBezTo>
                          <a:pt x="500" y="267"/>
                          <a:pt x="509" y="295"/>
                          <a:pt x="515" y="323"/>
                        </a:cubicBezTo>
                        <a:cubicBezTo>
                          <a:pt x="515" y="324"/>
                          <a:pt x="516" y="324"/>
                          <a:pt x="516" y="325"/>
                        </a:cubicBezTo>
                        <a:cubicBezTo>
                          <a:pt x="517" y="330"/>
                          <a:pt x="518" y="335"/>
                          <a:pt x="519" y="339"/>
                        </a:cubicBezTo>
                        <a:cubicBezTo>
                          <a:pt x="519" y="340"/>
                          <a:pt x="519" y="341"/>
                          <a:pt x="519" y="341"/>
                        </a:cubicBezTo>
                        <a:cubicBezTo>
                          <a:pt x="520" y="342"/>
                          <a:pt x="520" y="342"/>
                          <a:pt x="520" y="342"/>
                        </a:cubicBezTo>
                        <a:cubicBezTo>
                          <a:pt x="520" y="343"/>
                          <a:pt x="520" y="343"/>
                          <a:pt x="520" y="343"/>
                        </a:cubicBezTo>
                        <a:cubicBezTo>
                          <a:pt x="520" y="344"/>
                          <a:pt x="520" y="344"/>
                          <a:pt x="520" y="344"/>
                        </a:cubicBezTo>
                        <a:cubicBezTo>
                          <a:pt x="531" y="396"/>
                          <a:pt x="536" y="449"/>
                          <a:pt x="534" y="502"/>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4" name="Google Shape;2274;p38"/>
                  <p:cNvSpPr/>
                  <p:nvPr/>
                </p:nvSpPr>
                <p:spPr>
                  <a:xfrm>
                    <a:off x="6490810" y="2808651"/>
                    <a:ext cx="490398" cy="114162"/>
                  </a:xfrm>
                  <a:custGeom>
                    <a:avLst/>
                    <a:gdLst/>
                    <a:ahLst/>
                    <a:cxnLst/>
                    <a:rect l="l" t="t" r="r" b="b"/>
                    <a:pathLst>
                      <a:path w="229" h="53" extrusionOk="0">
                        <a:moveTo>
                          <a:pt x="229" y="2"/>
                        </a:moveTo>
                        <a:cubicBezTo>
                          <a:pt x="196" y="26"/>
                          <a:pt x="157" y="43"/>
                          <a:pt x="116" y="49"/>
                        </a:cubicBezTo>
                        <a:cubicBezTo>
                          <a:pt x="108" y="51"/>
                          <a:pt x="100" y="52"/>
                          <a:pt x="92" y="52"/>
                        </a:cubicBezTo>
                        <a:cubicBezTo>
                          <a:pt x="80" y="53"/>
                          <a:pt x="68" y="53"/>
                          <a:pt x="56" y="53"/>
                        </a:cubicBezTo>
                        <a:cubicBezTo>
                          <a:pt x="40" y="53"/>
                          <a:pt x="24" y="52"/>
                          <a:pt x="10" y="45"/>
                        </a:cubicBezTo>
                        <a:cubicBezTo>
                          <a:pt x="3" y="41"/>
                          <a:pt x="0" y="36"/>
                          <a:pt x="9" y="37"/>
                        </a:cubicBezTo>
                        <a:cubicBezTo>
                          <a:pt x="17" y="38"/>
                          <a:pt x="26" y="42"/>
                          <a:pt x="35" y="43"/>
                        </a:cubicBezTo>
                        <a:cubicBezTo>
                          <a:pt x="102" y="51"/>
                          <a:pt x="171" y="35"/>
                          <a:pt x="229" y="0"/>
                        </a:cubicBezTo>
                        <a:cubicBezTo>
                          <a:pt x="229" y="1"/>
                          <a:pt x="229" y="1"/>
                          <a:pt x="229" y="1"/>
                        </a:cubicBezTo>
                        <a:lnTo>
                          <a:pt x="229" y="2"/>
                        </a:lnTo>
                        <a:close/>
                      </a:path>
                    </a:pathLst>
                  </a:custGeom>
                  <a:solidFill>
                    <a:srgbClr val="321A53">
                      <a:alpha val="490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5" name="Google Shape;2275;p38"/>
                  <p:cNvSpPr/>
                  <p:nvPr/>
                </p:nvSpPr>
                <p:spPr>
                  <a:xfrm>
                    <a:off x="5733372" y="2165377"/>
                    <a:ext cx="535071" cy="698866"/>
                  </a:xfrm>
                  <a:custGeom>
                    <a:avLst/>
                    <a:gdLst/>
                    <a:ahLst/>
                    <a:cxnLst/>
                    <a:rect l="l" t="t" r="r" b="b"/>
                    <a:pathLst>
                      <a:path w="250" h="327" extrusionOk="0">
                        <a:moveTo>
                          <a:pt x="7" y="226"/>
                        </a:moveTo>
                        <a:cubicBezTo>
                          <a:pt x="24" y="231"/>
                          <a:pt x="42" y="225"/>
                          <a:pt x="56" y="215"/>
                        </a:cubicBezTo>
                        <a:cubicBezTo>
                          <a:pt x="69" y="205"/>
                          <a:pt x="79" y="190"/>
                          <a:pt x="88" y="175"/>
                        </a:cubicBezTo>
                        <a:cubicBezTo>
                          <a:pt x="119" y="120"/>
                          <a:pt x="138" y="51"/>
                          <a:pt x="194" y="15"/>
                        </a:cubicBezTo>
                        <a:cubicBezTo>
                          <a:pt x="209" y="6"/>
                          <a:pt x="227" y="0"/>
                          <a:pt x="243" y="7"/>
                        </a:cubicBezTo>
                        <a:cubicBezTo>
                          <a:pt x="244" y="8"/>
                          <a:pt x="246" y="8"/>
                          <a:pt x="246" y="10"/>
                        </a:cubicBezTo>
                        <a:cubicBezTo>
                          <a:pt x="250" y="17"/>
                          <a:pt x="239" y="29"/>
                          <a:pt x="235" y="34"/>
                        </a:cubicBezTo>
                        <a:cubicBezTo>
                          <a:pt x="228" y="41"/>
                          <a:pt x="225" y="49"/>
                          <a:pt x="223" y="59"/>
                        </a:cubicBezTo>
                        <a:cubicBezTo>
                          <a:pt x="217" y="79"/>
                          <a:pt x="216" y="100"/>
                          <a:pt x="215" y="120"/>
                        </a:cubicBezTo>
                        <a:cubicBezTo>
                          <a:pt x="215" y="162"/>
                          <a:pt x="219" y="206"/>
                          <a:pt x="203" y="246"/>
                        </a:cubicBezTo>
                        <a:cubicBezTo>
                          <a:pt x="193" y="271"/>
                          <a:pt x="175" y="292"/>
                          <a:pt x="151" y="307"/>
                        </a:cubicBezTo>
                        <a:cubicBezTo>
                          <a:pt x="128" y="321"/>
                          <a:pt x="101" y="327"/>
                          <a:pt x="74" y="325"/>
                        </a:cubicBezTo>
                        <a:cubicBezTo>
                          <a:pt x="57" y="323"/>
                          <a:pt x="41" y="318"/>
                          <a:pt x="27" y="309"/>
                        </a:cubicBezTo>
                        <a:cubicBezTo>
                          <a:pt x="14" y="299"/>
                          <a:pt x="4" y="284"/>
                          <a:pt x="2" y="268"/>
                        </a:cubicBezTo>
                        <a:cubicBezTo>
                          <a:pt x="0" y="252"/>
                          <a:pt x="7" y="234"/>
                          <a:pt x="21" y="225"/>
                        </a:cubicBezTo>
                        <a:cubicBezTo>
                          <a:pt x="7" y="226"/>
                          <a:pt x="7" y="226"/>
                          <a:pt x="7" y="226"/>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6" name="Google Shape;2276;p38"/>
                  <p:cNvSpPr/>
                  <p:nvPr/>
                </p:nvSpPr>
                <p:spPr>
                  <a:xfrm>
                    <a:off x="6473933" y="2413554"/>
                    <a:ext cx="246192" cy="376237"/>
                  </a:xfrm>
                  <a:custGeom>
                    <a:avLst/>
                    <a:gdLst/>
                    <a:ahLst/>
                    <a:cxnLst/>
                    <a:rect l="l" t="t" r="r" b="b"/>
                    <a:pathLst>
                      <a:path w="115" h="176" extrusionOk="0">
                        <a:moveTo>
                          <a:pt x="115" y="118"/>
                        </a:moveTo>
                        <a:cubicBezTo>
                          <a:pt x="95" y="92"/>
                          <a:pt x="85" y="59"/>
                          <a:pt x="82" y="26"/>
                        </a:cubicBezTo>
                        <a:cubicBezTo>
                          <a:pt x="81" y="17"/>
                          <a:pt x="80" y="8"/>
                          <a:pt x="75" y="0"/>
                        </a:cubicBezTo>
                        <a:cubicBezTo>
                          <a:pt x="70" y="21"/>
                          <a:pt x="73" y="42"/>
                          <a:pt x="80" y="62"/>
                        </a:cubicBezTo>
                        <a:cubicBezTo>
                          <a:pt x="87" y="81"/>
                          <a:pt x="98" y="100"/>
                          <a:pt x="108" y="118"/>
                        </a:cubicBezTo>
                        <a:cubicBezTo>
                          <a:pt x="87" y="118"/>
                          <a:pt x="66" y="121"/>
                          <a:pt x="47" y="129"/>
                        </a:cubicBezTo>
                        <a:cubicBezTo>
                          <a:pt x="30" y="137"/>
                          <a:pt x="2" y="155"/>
                          <a:pt x="0" y="176"/>
                        </a:cubicBezTo>
                        <a:cubicBezTo>
                          <a:pt x="12" y="171"/>
                          <a:pt x="22" y="155"/>
                          <a:pt x="34" y="148"/>
                        </a:cubicBezTo>
                        <a:cubicBezTo>
                          <a:pt x="58" y="134"/>
                          <a:pt x="87" y="125"/>
                          <a:pt x="115" y="118"/>
                        </a:cubicBezTo>
                        <a:close/>
                      </a:path>
                    </a:pathLst>
                  </a:custGeom>
                  <a:solidFill>
                    <a:srgbClr val="321A53">
                      <a:alpha val="490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7" name="Google Shape;2277;p38"/>
                  <p:cNvSpPr/>
                  <p:nvPr/>
                </p:nvSpPr>
                <p:spPr>
                  <a:xfrm>
                    <a:off x="6490810" y="2727249"/>
                    <a:ext cx="77431" cy="177695"/>
                  </a:xfrm>
                  <a:custGeom>
                    <a:avLst/>
                    <a:gdLst/>
                    <a:ahLst/>
                    <a:cxnLst/>
                    <a:rect l="l" t="t" r="r" b="b"/>
                    <a:pathLst>
                      <a:path w="36" h="83" extrusionOk="0">
                        <a:moveTo>
                          <a:pt x="3" y="67"/>
                        </a:moveTo>
                        <a:cubicBezTo>
                          <a:pt x="3" y="72"/>
                          <a:pt x="4" y="77"/>
                          <a:pt x="7" y="80"/>
                        </a:cubicBezTo>
                        <a:cubicBezTo>
                          <a:pt x="10" y="83"/>
                          <a:pt x="16" y="83"/>
                          <a:pt x="20" y="80"/>
                        </a:cubicBezTo>
                        <a:cubicBezTo>
                          <a:pt x="24" y="78"/>
                          <a:pt x="27" y="74"/>
                          <a:pt x="29" y="69"/>
                        </a:cubicBezTo>
                        <a:cubicBezTo>
                          <a:pt x="33" y="59"/>
                          <a:pt x="36" y="48"/>
                          <a:pt x="35" y="37"/>
                        </a:cubicBezTo>
                        <a:cubicBezTo>
                          <a:pt x="34" y="28"/>
                          <a:pt x="30" y="19"/>
                          <a:pt x="23" y="12"/>
                        </a:cubicBezTo>
                        <a:cubicBezTo>
                          <a:pt x="19" y="8"/>
                          <a:pt x="7" y="0"/>
                          <a:pt x="3" y="8"/>
                        </a:cubicBezTo>
                        <a:cubicBezTo>
                          <a:pt x="0" y="13"/>
                          <a:pt x="4" y="24"/>
                          <a:pt x="4" y="30"/>
                        </a:cubicBezTo>
                        <a:cubicBezTo>
                          <a:pt x="4" y="42"/>
                          <a:pt x="4" y="55"/>
                          <a:pt x="3" y="67"/>
                        </a:cubicBezTo>
                        <a:close/>
                      </a:path>
                    </a:pathLst>
                  </a:custGeom>
                  <a:solidFill>
                    <a:srgbClr val="321A53">
                      <a:alpha val="490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8" name="Google Shape;2278;p38"/>
                  <p:cNvSpPr/>
                  <p:nvPr/>
                </p:nvSpPr>
                <p:spPr>
                  <a:xfrm>
                    <a:off x="6185055" y="2069084"/>
                    <a:ext cx="494369" cy="283914"/>
                  </a:xfrm>
                  <a:custGeom>
                    <a:avLst/>
                    <a:gdLst/>
                    <a:ahLst/>
                    <a:cxnLst/>
                    <a:rect l="l" t="t" r="r" b="b"/>
                    <a:pathLst>
                      <a:path w="231" h="133" extrusionOk="0">
                        <a:moveTo>
                          <a:pt x="19" y="58"/>
                        </a:moveTo>
                        <a:cubicBezTo>
                          <a:pt x="11" y="66"/>
                          <a:pt x="5" y="77"/>
                          <a:pt x="2" y="88"/>
                        </a:cubicBezTo>
                        <a:cubicBezTo>
                          <a:pt x="1" y="94"/>
                          <a:pt x="0" y="101"/>
                          <a:pt x="3" y="107"/>
                        </a:cubicBezTo>
                        <a:cubicBezTo>
                          <a:pt x="7" y="116"/>
                          <a:pt x="18" y="119"/>
                          <a:pt x="28" y="121"/>
                        </a:cubicBezTo>
                        <a:cubicBezTo>
                          <a:pt x="88" y="133"/>
                          <a:pt x="153" y="118"/>
                          <a:pt x="202" y="80"/>
                        </a:cubicBezTo>
                        <a:cubicBezTo>
                          <a:pt x="214" y="71"/>
                          <a:pt x="225" y="60"/>
                          <a:pt x="229" y="45"/>
                        </a:cubicBezTo>
                        <a:cubicBezTo>
                          <a:pt x="231" y="39"/>
                          <a:pt x="231" y="33"/>
                          <a:pt x="229" y="28"/>
                        </a:cubicBezTo>
                        <a:cubicBezTo>
                          <a:pt x="227" y="21"/>
                          <a:pt x="221" y="16"/>
                          <a:pt x="215" y="12"/>
                        </a:cubicBezTo>
                        <a:cubicBezTo>
                          <a:pt x="206" y="7"/>
                          <a:pt x="196" y="5"/>
                          <a:pt x="186" y="4"/>
                        </a:cubicBezTo>
                        <a:cubicBezTo>
                          <a:pt x="148" y="0"/>
                          <a:pt x="109" y="8"/>
                          <a:pt x="76" y="27"/>
                        </a:cubicBezTo>
                        <a:cubicBezTo>
                          <a:pt x="19" y="58"/>
                          <a:pt x="19" y="58"/>
                          <a:pt x="19" y="58"/>
                        </a:cubicBezTo>
                      </a:path>
                    </a:pathLst>
                  </a:custGeom>
                  <a:solidFill>
                    <a:srgbClr val="321A53">
                      <a:alpha val="490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9" name="Google Shape;2279;p38"/>
                  <p:cNvSpPr/>
                  <p:nvPr/>
                </p:nvSpPr>
                <p:spPr>
                  <a:xfrm>
                    <a:off x="5917023" y="2317261"/>
                    <a:ext cx="182659" cy="485434"/>
                  </a:xfrm>
                  <a:custGeom>
                    <a:avLst/>
                    <a:gdLst/>
                    <a:ahLst/>
                    <a:cxnLst/>
                    <a:rect l="l" t="t" r="r" b="b"/>
                    <a:pathLst>
                      <a:path w="85" h="227" extrusionOk="0">
                        <a:moveTo>
                          <a:pt x="0" y="203"/>
                        </a:moveTo>
                        <a:cubicBezTo>
                          <a:pt x="9" y="129"/>
                          <a:pt x="36" y="56"/>
                          <a:pt x="85" y="0"/>
                        </a:cubicBezTo>
                        <a:cubicBezTo>
                          <a:pt x="64" y="34"/>
                          <a:pt x="42" y="69"/>
                          <a:pt x="27" y="107"/>
                        </a:cubicBezTo>
                        <a:cubicBezTo>
                          <a:pt x="12" y="145"/>
                          <a:pt x="3" y="187"/>
                          <a:pt x="10" y="227"/>
                        </a:cubicBezTo>
                      </a:path>
                    </a:pathLst>
                  </a:custGeom>
                  <a:solidFill>
                    <a:srgbClr val="321A53">
                      <a:alpha val="490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0" name="Google Shape;2280;p38"/>
                  <p:cNvSpPr/>
                  <p:nvPr/>
                </p:nvSpPr>
                <p:spPr>
                  <a:xfrm>
                    <a:off x="6176120" y="2102836"/>
                    <a:ext cx="441756" cy="205491"/>
                  </a:xfrm>
                  <a:custGeom>
                    <a:avLst/>
                    <a:gdLst/>
                    <a:ahLst/>
                    <a:cxnLst/>
                    <a:rect l="l" t="t" r="r" b="b"/>
                    <a:pathLst>
                      <a:path w="206" h="96" extrusionOk="0">
                        <a:moveTo>
                          <a:pt x="24" y="89"/>
                        </a:moveTo>
                        <a:cubicBezTo>
                          <a:pt x="33" y="96"/>
                          <a:pt x="47" y="96"/>
                          <a:pt x="59" y="96"/>
                        </a:cubicBezTo>
                        <a:cubicBezTo>
                          <a:pt x="104" y="94"/>
                          <a:pt x="148" y="78"/>
                          <a:pt x="182" y="52"/>
                        </a:cubicBezTo>
                        <a:cubicBezTo>
                          <a:pt x="194" y="43"/>
                          <a:pt x="206" y="29"/>
                          <a:pt x="200" y="16"/>
                        </a:cubicBezTo>
                        <a:cubicBezTo>
                          <a:pt x="195" y="3"/>
                          <a:pt x="175" y="0"/>
                          <a:pt x="159" y="1"/>
                        </a:cubicBezTo>
                        <a:cubicBezTo>
                          <a:pt x="119" y="2"/>
                          <a:pt x="81" y="14"/>
                          <a:pt x="46" y="31"/>
                        </a:cubicBezTo>
                        <a:cubicBezTo>
                          <a:pt x="24" y="41"/>
                          <a:pt x="0" y="72"/>
                          <a:pt x="24" y="89"/>
                        </a:cubicBezTo>
                      </a:path>
                    </a:pathLst>
                  </a:custGeom>
                  <a:solidFill>
                    <a:srgbClr val="F9A3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1" name="Google Shape;2281;p38"/>
                  <p:cNvSpPr/>
                  <p:nvPr/>
                </p:nvSpPr>
                <p:spPr>
                  <a:xfrm>
                    <a:off x="5666861" y="1251093"/>
                    <a:ext cx="462603" cy="714749"/>
                  </a:xfrm>
                  <a:custGeom>
                    <a:avLst/>
                    <a:gdLst/>
                    <a:ahLst/>
                    <a:cxnLst/>
                    <a:rect l="l" t="t" r="r" b="b"/>
                    <a:pathLst>
                      <a:path w="216" h="334" extrusionOk="0">
                        <a:moveTo>
                          <a:pt x="212" y="117"/>
                        </a:moveTo>
                        <a:cubicBezTo>
                          <a:pt x="216" y="159"/>
                          <a:pt x="212" y="202"/>
                          <a:pt x="202" y="243"/>
                        </a:cubicBezTo>
                        <a:cubicBezTo>
                          <a:pt x="194" y="274"/>
                          <a:pt x="181" y="307"/>
                          <a:pt x="153" y="322"/>
                        </a:cubicBezTo>
                        <a:cubicBezTo>
                          <a:pt x="135" y="332"/>
                          <a:pt x="113" y="334"/>
                          <a:pt x="94" y="328"/>
                        </a:cubicBezTo>
                        <a:cubicBezTo>
                          <a:pt x="86" y="325"/>
                          <a:pt x="79" y="322"/>
                          <a:pt x="72" y="318"/>
                        </a:cubicBezTo>
                        <a:cubicBezTo>
                          <a:pt x="49" y="302"/>
                          <a:pt x="35" y="274"/>
                          <a:pt x="32" y="246"/>
                        </a:cubicBezTo>
                        <a:cubicBezTo>
                          <a:pt x="32" y="238"/>
                          <a:pt x="32" y="229"/>
                          <a:pt x="30" y="220"/>
                        </a:cubicBezTo>
                        <a:cubicBezTo>
                          <a:pt x="27" y="209"/>
                          <a:pt x="19" y="199"/>
                          <a:pt x="14" y="189"/>
                        </a:cubicBezTo>
                        <a:cubicBezTo>
                          <a:pt x="12" y="185"/>
                          <a:pt x="10" y="181"/>
                          <a:pt x="9" y="176"/>
                        </a:cubicBezTo>
                        <a:cubicBezTo>
                          <a:pt x="0" y="145"/>
                          <a:pt x="9" y="109"/>
                          <a:pt x="28" y="83"/>
                        </a:cubicBezTo>
                        <a:cubicBezTo>
                          <a:pt x="39" y="67"/>
                          <a:pt x="54" y="54"/>
                          <a:pt x="70" y="43"/>
                        </a:cubicBezTo>
                        <a:cubicBezTo>
                          <a:pt x="84" y="34"/>
                          <a:pt x="99" y="22"/>
                          <a:pt x="114" y="15"/>
                        </a:cubicBezTo>
                        <a:cubicBezTo>
                          <a:pt x="149" y="0"/>
                          <a:pt x="186" y="29"/>
                          <a:pt x="199" y="60"/>
                        </a:cubicBezTo>
                        <a:cubicBezTo>
                          <a:pt x="207" y="78"/>
                          <a:pt x="211" y="97"/>
                          <a:pt x="212" y="117"/>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2" name="Google Shape;2282;p38"/>
                  <p:cNvSpPr/>
                  <p:nvPr/>
                </p:nvSpPr>
                <p:spPr>
                  <a:xfrm>
                    <a:off x="5666861" y="1251093"/>
                    <a:ext cx="462603" cy="714749"/>
                  </a:xfrm>
                  <a:custGeom>
                    <a:avLst/>
                    <a:gdLst/>
                    <a:ahLst/>
                    <a:cxnLst/>
                    <a:rect l="l" t="t" r="r" b="b"/>
                    <a:pathLst>
                      <a:path w="216" h="334" extrusionOk="0">
                        <a:moveTo>
                          <a:pt x="212" y="117"/>
                        </a:moveTo>
                        <a:cubicBezTo>
                          <a:pt x="216" y="159"/>
                          <a:pt x="212" y="202"/>
                          <a:pt x="202" y="243"/>
                        </a:cubicBezTo>
                        <a:cubicBezTo>
                          <a:pt x="194" y="274"/>
                          <a:pt x="181" y="307"/>
                          <a:pt x="153" y="322"/>
                        </a:cubicBezTo>
                        <a:cubicBezTo>
                          <a:pt x="135" y="332"/>
                          <a:pt x="113" y="334"/>
                          <a:pt x="94" y="328"/>
                        </a:cubicBezTo>
                        <a:cubicBezTo>
                          <a:pt x="92" y="326"/>
                          <a:pt x="90" y="323"/>
                          <a:pt x="88" y="321"/>
                        </a:cubicBezTo>
                        <a:cubicBezTo>
                          <a:pt x="41" y="266"/>
                          <a:pt x="24" y="187"/>
                          <a:pt x="44" y="118"/>
                        </a:cubicBezTo>
                        <a:cubicBezTo>
                          <a:pt x="27" y="133"/>
                          <a:pt x="15" y="154"/>
                          <a:pt x="9" y="176"/>
                        </a:cubicBezTo>
                        <a:cubicBezTo>
                          <a:pt x="0" y="145"/>
                          <a:pt x="9" y="109"/>
                          <a:pt x="28" y="83"/>
                        </a:cubicBezTo>
                        <a:cubicBezTo>
                          <a:pt x="39" y="67"/>
                          <a:pt x="54" y="54"/>
                          <a:pt x="70" y="43"/>
                        </a:cubicBezTo>
                        <a:cubicBezTo>
                          <a:pt x="84" y="34"/>
                          <a:pt x="99" y="22"/>
                          <a:pt x="114" y="15"/>
                        </a:cubicBezTo>
                        <a:cubicBezTo>
                          <a:pt x="149" y="0"/>
                          <a:pt x="186" y="29"/>
                          <a:pt x="199" y="60"/>
                        </a:cubicBezTo>
                        <a:cubicBezTo>
                          <a:pt x="207" y="78"/>
                          <a:pt x="211" y="97"/>
                          <a:pt x="212" y="117"/>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3" name="Google Shape;2283;p38"/>
                  <p:cNvSpPr/>
                  <p:nvPr/>
                </p:nvSpPr>
                <p:spPr>
                  <a:xfrm>
                    <a:off x="5809097" y="1161809"/>
                    <a:ext cx="1134668" cy="1108855"/>
                  </a:xfrm>
                  <a:custGeom>
                    <a:avLst/>
                    <a:gdLst/>
                    <a:ahLst/>
                    <a:cxnLst/>
                    <a:rect l="l" t="t" r="r" b="b"/>
                    <a:pathLst>
                      <a:path w="530" h="518" extrusionOk="0">
                        <a:moveTo>
                          <a:pt x="520" y="215"/>
                        </a:moveTo>
                        <a:cubicBezTo>
                          <a:pt x="530" y="278"/>
                          <a:pt x="522" y="346"/>
                          <a:pt x="487" y="400"/>
                        </a:cubicBezTo>
                        <a:cubicBezTo>
                          <a:pt x="454" y="452"/>
                          <a:pt x="399" y="489"/>
                          <a:pt x="340" y="505"/>
                        </a:cubicBezTo>
                        <a:cubicBezTo>
                          <a:pt x="293" y="517"/>
                          <a:pt x="243" y="518"/>
                          <a:pt x="197" y="506"/>
                        </a:cubicBezTo>
                        <a:cubicBezTo>
                          <a:pt x="171" y="500"/>
                          <a:pt x="146" y="490"/>
                          <a:pt x="124" y="476"/>
                        </a:cubicBezTo>
                        <a:cubicBezTo>
                          <a:pt x="95" y="459"/>
                          <a:pt x="70" y="436"/>
                          <a:pt x="51" y="409"/>
                        </a:cubicBezTo>
                        <a:cubicBezTo>
                          <a:pt x="33" y="385"/>
                          <a:pt x="20" y="359"/>
                          <a:pt x="12" y="330"/>
                        </a:cubicBezTo>
                        <a:cubicBezTo>
                          <a:pt x="8" y="319"/>
                          <a:pt x="6" y="307"/>
                          <a:pt x="4" y="295"/>
                        </a:cubicBezTo>
                        <a:cubicBezTo>
                          <a:pt x="0" y="262"/>
                          <a:pt x="3" y="229"/>
                          <a:pt x="13" y="198"/>
                        </a:cubicBezTo>
                        <a:cubicBezTo>
                          <a:pt x="45" y="92"/>
                          <a:pt x="154" y="12"/>
                          <a:pt x="262" y="2"/>
                        </a:cubicBezTo>
                        <a:cubicBezTo>
                          <a:pt x="286" y="0"/>
                          <a:pt x="311" y="2"/>
                          <a:pt x="335" y="7"/>
                        </a:cubicBezTo>
                        <a:cubicBezTo>
                          <a:pt x="375" y="15"/>
                          <a:pt x="413" y="33"/>
                          <a:pt x="443" y="61"/>
                        </a:cubicBezTo>
                        <a:cubicBezTo>
                          <a:pt x="486" y="101"/>
                          <a:pt x="511" y="157"/>
                          <a:pt x="520" y="215"/>
                        </a:cubicBezTo>
                      </a:path>
                    </a:pathLst>
                  </a:custGeom>
                  <a:solidFill>
                    <a:srgbClr val="FFB7A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4" name="Google Shape;2284;p38"/>
                  <p:cNvSpPr/>
                  <p:nvPr/>
                </p:nvSpPr>
                <p:spPr>
                  <a:xfrm>
                    <a:off x="6844214" y="1546920"/>
                    <a:ext cx="75446" cy="453668"/>
                  </a:xfrm>
                  <a:custGeom>
                    <a:avLst/>
                    <a:gdLst/>
                    <a:ahLst/>
                    <a:cxnLst/>
                    <a:rect l="l" t="t" r="r" b="b"/>
                    <a:pathLst>
                      <a:path w="35" h="212" extrusionOk="0">
                        <a:moveTo>
                          <a:pt x="0" y="212"/>
                        </a:moveTo>
                        <a:cubicBezTo>
                          <a:pt x="0" y="212"/>
                          <a:pt x="0" y="212"/>
                          <a:pt x="0" y="212"/>
                        </a:cubicBezTo>
                        <a:cubicBezTo>
                          <a:pt x="0" y="212"/>
                          <a:pt x="0" y="212"/>
                          <a:pt x="0" y="212"/>
                        </a:cubicBezTo>
                        <a:moveTo>
                          <a:pt x="0" y="212"/>
                        </a:moveTo>
                        <a:cubicBezTo>
                          <a:pt x="0" y="212"/>
                          <a:pt x="0" y="212"/>
                          <a:pt x="0" y="212"/>
                        </a:cubicBezTo>
                        <a:cubicBezTo>
                          <a:pt x="0" y="212"/>
                          <a:pt x="0" y="212"/>
                          <a:pt x="0" y="212"/>
                        </a:cubicBezTo>
                        <a:moveTo>
                          <a:pt x="0" y="211"/>
                        </a:moveTo>
                        <a:cubicBezTo>
                          <a:pt x="0" y="211"/>
                          <a:pt x="0" y="211"/>
                          <a:pt x="0" y="211"/>
                        </a:cubicBezTo>
                        <a:cubicBezTo>
                          <a:pt x="0" y="211"/>
                          <a:pt x="0" y="211"/>
                          <a:pt x="0" y="211"/>
                        </a:cubicBezTo>
                        <a:moveTo>
                          <a:pt x="27" y="0"/>
                        </a:moveTo>
                        <a:cubicBezTo>
                          <a:pt x="29" y="9"/>
                          <a:pt x="31" y="18"/>
                          <a:pt x="32" y="27"/>
                        </a:cubicBezTo>
                        <a:cubicBezTo>
                          <a:pt x="33" y="30"/>
                          <a:pt x="33" y="34"/>
                          <a:pt x="34" y="38"/>
                        </a:cubicBezTo>
                        <a:cubicBezTo>
                          <a:pt x="34" y="37"/>
                          <a:pt x="34" y="37"/>
                          <a:pt x="34" y="36"/>
                        </a:cubicBezTo>
                        <a:cubicBezTo>
                          <a:pt x="34" y="33"/>
                          <a:pt x="34" y="30"/>
                          <a:pt x="34" y="27"/>
                        </a:cubicBezTo>
                        <a:cubicBezTo>
                          <a:pt x="35" y="22"/>
                          <a:pt x="35" y="16"/>
                          <a:pt x="34" y="12"/>
                        </a:cubicBezTo>
                        <a:cubicBezTo>
                          <a:pt x="33" y="7"/>
                          <a:pt x="30" y="3"/>
                          <a:pt x="27" y="0"/>
                        </a:cubicBezTo>
                      </a:path>
                    </a:pathLst>
                  </a:custGeom>
                  <a:solidFill>
                    <a:srgbClr val="FFEDE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5" name="Google Shape;2285;p38"/>
                  <p:cNvSpPr/>
                  <p:nvPr/>
                </p:nvSpPr>
                <p:spPr>
                  <a:xfrm>
                    <a:off x="6221785" y="1521110"/>
                    <a:ext cx="701846" cy="724677"/>
                  </a:xfrm>
                  <a:custGeom>
                    <a:avLst/>
                    <a:gdLst/>
                    <a:ahLst/>
                    <a:cxnLst/>
                    <a:rect l="l" t="t" r="r" b="b"/>
                    <a:pathLst>
                      <a:path w="328" h="339" extrusionOk="0">
                        <a:moveTo>
                          <a:pt x="291" y="0"/>
                        </a:moveTo>
                        <a:cubicBezTo>
                          <a:pt x="284" y="0"/>
                          <a:pt x="277" y="2"/>
                          <a:pt x="272" y="7"/>
                        </a:cubicBezTo>
                        <a:cubicBezTo>
                          <a:pt x="264" y="16"/>
                          <a:pt x="264" y="32"/>
                          <a:pt x="274" y="39"/>
                        </a:cubicBezTo>
                        <a:cubicBezTo>
                          <a:pt x="279" y="43"/>
                          <a:pt x="285" y="43"/>
                          <a:pt x="291" y="46"/>
                        </a:cubicBezTo>
                        <a:cubicBezTo>
                          <a:pt x="296" y="48"/>
                          <a:pt x="301" y="55"/>
                          <a:pt x="298" y="60"/>
                        </a:cubicBezTo>
                        <a:cubicBezTo>
                          <a:pt x="296" y="55"/>
                          <a:pt x="290" y="53"/>
                          <a:pt x="285" y="53"/>
                        </a:cubicBezTo>
                        <a:cubicBezTo>
                          <a:pt x="281" y="53"/>
                          <a:pt x="276" y="55"/>
                          <a:pt x="273" y="57"/>
                        </a:cubicBezTo>
                        <a:cubicBezTo>
                          <a:pt x="266" y="63"/>
                          <a:pt x="263" y="73"/>
                          <a:pt x="263" y="83"/>
                        </a:cubicBezTo>
                        <a:cubicBezTo>
                          <a:pt x="262" y="92"/>
                          <a:pt x="264" y="102"/>
                          <a:pt x="263" y="111"/>
                        </a:cubicBezTo>
                        <a:cubicBezTo>
                          <a:pt x="262" y="131"/>
                          <a:pt x="249" y="146"/>
                          <a:pt x="241" y="164"/>
                        </a:cubicBezTo>
                        <a:cubicBezTo>
                          <a:pt x="233" y="186"/>
                          <a:pt x="218" y="207"/>
                          <a:pt x="202" y="225"/>
                        </a:cubicBezTo>
                        <a:cubicBezTo>
                          <a:pt x="160" y="275"/>
                          <a:pt x="99" y="306"/>
                          <a:pt x="35" y="322"/>
                        </a:cubicBezTo>
                        <a:cubicBezTo>
                          <a:pt x="24" y="325"/>
                          <a:pt x="12" y="328"/>
                          <a:pt x="0" y="330"/>
                        </a:cubicBezTo>
                        <a:cubicBezTo>
                          <a:pt x="22" y="336"/>
                          <a:pt x="46" y="339"/>
                          <a:pt x="69" y="339"/>
                        </a:cubicBezTo>
                        <a:cubicBezTo>
                          <a:pt x="94" y="339"/>
                          <a:pt x="119" y="335"/>
                          <a:pt x="143" y="329"/>
                        </a:cubicBezTo>
                        <a:cubicBezTo>
                          <a:pt x="202" y="313"/>
                          <a:pt x="257" y="276"/>
                          <a:pt x="290" y="224"/>
                        </a:cubicBezTo>
                        <a:cubicBezTo>
                          <a:pt x="291" y="224"/>
                          <a:pt x="291" y="224"/>
                          <a:pt x="291" y="224"/>
                        </a:cubicBezTo>
                        <a:cubicBezTo>
                          <a:pt x="291" y="224"/>
                          <a:pt x="291" y="224"/>
                          <a:pt x="291" y="224"/>
                        </a:cubicBezTo>
                        <a:cubicBezTo>
                          <a:pt x="291" y="224"/>
                          <a:pt x="291" y="224"/>
                          <a:pt x="291" y="224"/>
                        </a:cubicBezTo>
                        <a:cubicBezTo>
                          <a:pt x="291" y="224"/>
                          <a:pt x="291" y="224"/>
                          <a:pt x="291" y="224"/>
                        </a:cubicBezTo>
                        <a:cubicBezTo>
                          <a:pt x="291" y="223"/>
                          <a:pt x="291" y="223"/>
                          <a:pt x="291" y="223"/>
                        </a:cubicBezTo>
                        <a:cubicBezTo>
                          <a:pt x="291" y="223"/>
                          <a:pt x="291" y="223"/>
                          <a:pt x="291" y="223"/>
                        </a:cubicBezTo>
                        <a:cubicBezTo>
                          <a:pt x="317" y="182"/>
                          <a:pt x="328" y="133"/>
                          <a:pt x="327" y="85"/>
                        </a:cubicBezTo>
                        <a:cubicBezTo>
                          <a:pt x="327" y="73"/>
                          <a:pt x="325" y="61"/>
                          <a:pt x="325" y="50"/>
                        </a:cubicBezTo>
                        <a:cubicBezTo>
                          <a:pt x="324" y="46"/>
                          <a:pt x="324" y="42"/>
                          <a:pt x="323" y="39"/>
                        </a:cubicBezTo>
                        <a:cubicBezTo>
                          <a:pt x="322" y="30"/>
                          <a:pt x="320" y="21"/>
                          <a:pt x="318" y="12"/>
                        </a:cubicBezTo>
                        <a:cubicBezTo>
                          <a:pt x="311" y="5"/>
                          <a:pt x="301" y="0"/>
                          <a:pt x="291" y="0"/>
                        </a:cubicBezTo>
                      </a:path>
                    </a:pathLst>
                  </a:custGeom>
                  <a:solidFill>
                    <a:srgbClr val="FFAA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6" name="Google Shape;2286;p38"/>
                  <p:cNvSpPr/>
                  <p:nvPr/>
                </p:nvSpPr>
                <p:spPr>
                  <a:xfrm>
                    <a:off x="6448123" y="1143881"/>
                    <a:ext cx="238250" cy="83387"/>
                  </a:xfrm>
                  <a:custGeom>
                    <a:avLst/>
                    <a:gdLst/>
                    <a:ahLst/>
                    <a:cxnLst/>
                    <a:rect l="l" t="t" r="r" b="b"/>
                    <a:pathLst>
                      <a:path w="111" h="39" extrusionOk="0">
                        <a:moveTo>
                          <a:pt x="30" y="0"/>
                        </a:moveTo>
                        <a:cubicBezTo>
                          <a:pt x="20" y="0"/>
                          <a:pt x="10" y="1"/>
                          <a:pt x="0" y="2"/>
                        </a:cubicBezTo>
                        <a:cubicBezTo>
                          <a:pt x="11" y="3"/>
                          <a:pt x="21" y="5"/>
                          <a:pt x="32" y="7"/>
                        </a:cubicBezTo>
                        <a:cubicBezTo>
                          <a:pt x="60" y="13"/>
                          <a:pt x="87" y="23"/>
                          <a:pt x="111" y="39"/>
                        </a:cubicBezTo>
                        <a:cubicBezTo>
                          <a:pt x="105" y="30"/>
                          <a:pt x="99" y="22"/>
                          <a:pt x="91" y="16"/>
                        </a:cubicBezTo>
                        <a:cubicBezTo>
                          <a:pt x="73" y="4"/>
                          <a:pt x="52" y="0"/>
                          <a:pt x="30" y="0"/>
                        </a:cubicBezTo>
                      </a:path>
                    </a:pathLst>
                  </a:custGeom>
                  <a:solidFill>
                    <a:srgbClr val="FFEDE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7" name="Google Shape;2287;p38"/>
                  <p:cNvSpPr/>
                  <p:nvPr/>
                </p:nvSpPr>
                <p:spPr>
                  <a:xfrm>
                    <a:off x="5863417" y="1315619"/>
                    <a:ext cx="129052" cy="135008"/>
                  </a:xfrm>
                  <a:custGeom>
                    <a:avLst/>
                    <a:gdLst/>
                    <a:ahLst/>
                    <a:cxnLst/>
                    <a:rect l="l" t="t" r="r" b="b"/>
                    <a:pathLst>
                      <a:path w="60" h="63" extrusionOk="0">
                        <a:moveTo>
                          <a:pt x="60" y="0"/>
                        </a:moveTo>
                        <a:cubicBezTo>
                          <a:pt x="45" y="10"/>
                          <a:pt x="30" y="20"/>
                          <a:pt x="16" y="31"/>
                        </a:cubicBezTo>
                        <a:cubicBezTo>
                          <a:pt x="8" y="37"/>
                          <a:pt x="0" y="47"/>
                          <a:pt x="3" y="57"/>
                        </a:cubicBezTo>
                        <a:cubicBezTo>
                          <a:pt x="4" y="59"/>
                          <a:pt x="5" y="62"/>
                          <a:pt x="8" y="63"/>
                        </a:cubicBezTo>
                        <a:cubicBezTo>
                          <a:pt x="22" y="40"/>
                          <a:pt x="39" y="19"/>
                          <a:pt x="60" y="0"/>
                        </a:cubicBezTo>
                      </a:path>
                    </a:pathLst>
                  </a:custGeom>
                  <a:solidFill>
                    <a:srgbClr val="DD953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8" name="Google Shape;2288;p38"/>
                  <p:cNvSpPr/>
                  <p:nvPr/>
                </p:nvSpPr>
                <p:spPr>
                  <a:xfrm>
                    <a:off x="5881286" y="1148844"/>
                    <a:ext cx="899395" cy="524150"/>
                  </a:xfrm>
                  <a:custGeom>
                    <a:avLst/>
                    <a:gdLst/>
                    <a:ahLst/>
                    <a:cxnLst/>
                    <a:rect l="l" t="t" r="r" b="b"/>
                    <a:pathLst>
                      <a:path w="420" h="245" extrusionOk="0">
                        <a:moveTo>
                          <a:pt x="265" y="0"/>
                        </a:moveTo>
                        <a:cubicBezTo>
                          <a:pt x="264" y="0"/>
                          <a:pt x="262" y="1"/>
                          <a:pt x="261" y="1"/>
                        </a:cubicBezTo>
                        <a:cubicBezTo>
                          <a:pt x="187" y="11"/>
                          <a:pt x="115" y="38"/>
                          <a:pt x="52" y="78"/>
                        </a:cubicBezTo>
                        <a:cubicBezTo>
                          <a:pt x="31" y="97"/>
                          <a:pt x="14" y="118"/>
                          <a:pt x="0" y="141"/>
                        </a:cubicBezTo>
                        <a:cubicBezTo>
                          <a:pt x="5" y="145"/>
                          <a:pt x="13" y="147"/>
                          <a:pt x="20" y="147"/>
                        </a:cubicBezTo>
                        <a:cubicBezTo>
                          <a:pt x="20" y="147"/>
                          <a:pt x="21" y="147"/>
                          <a:pt x="21" y="147"/>
                        </a:cubicBezTo>
                        <a:cubicBezTo>
                          <a:pt x="48" y="146"/>
                          <a:pt x="76" y="141"/>
                          <a:pt x="101" y="129"/>
                        </a:cubicBezTo>
                        <a:cubicBezTo>
                          <a:pt x="109" y="126"/>
                          <a:pt x="117" y="122"/>
                          <a:pt x="125" y="122"/>
                        </a:cubicBezTo>
                        <a:cubicBezTo>
                          <a:pt x="127" y="122"/>
                          <a:pt x="130" y="123"/>
                          <a:pt x="132" y="124"/>
                        </a:cubicBezTo>
                        <a:cubicBezTo>
                          <a:pt x="138" y="125"/>
                          <a:pt x="142" y="129"/>
                          <a:pt x="147" y="132"/>
                        </a:cubicBezTo>
                        <a:cubicBezTo>
                          <a:pt x="152" y="135"/>
                          <a:pt x="158" y="137"/>
                          <a:pt x="164" y="137"/>
                        </a:cubicBezTo>
                        <a:cubicBezTo>
                          <a:pt x="175" y="137"/>
                          <a:pt x="187" y="132"/>
                          <a:pt x="196" y="127"/>
                        </a:cubicBezTo>
                        <a:cubicBezTo>
                          <a:pt x="220" y="113"/>
                          <a:pt x="241" y="95"/>
                          <a:pt x="269" y="89"/>
                        </a:cubicBezTo>
                        <a:cubicBezTo>
                          <a:pt x="272" y="88"/>
                          <a:pt x="276" y="88"/>
                          <a:pt x="280" y="88"/>
                        </a:cubicBezTo>
                        <a:cubicBezTo>
                          <a:pt x="285" y="88"/>
                          <a:pt x="289" y="88"/>
                          <a:pt x="294" y="90"/>
                        </a:cubicBezTo>
                        <a:cubicBezTo>
                          <a:pt x="299" y="91"/>
                          <a:pt x="304" y="94"/>
                          <a:pt x="308" y="98"/>
                        </a:cubicBezTo>
                        <a:cubicBezTo>
                          <a:pt x="315" y="104"/>
                          <a:pt x="319" y="113"/>
                          <a:pt x="322" y="122"/>
                        </a:cubicBezTo>
                        <a:cubicBezTo>
                          <a:pt x="328" y="137"/>
                          <a:pt x="334" y="152"/>
                          <a:pt x="341" y="167"/>
                        </a:cubicBezTo>
                        <a:cubicBezTo>
                          <a:pt x="344" y="176"/>
                          <a:pt x="348" y="185"/>
                          <a:pt x="349" y="194"/>
                        </a:cubicBezTo>
                        <a:cubicBezTo>
                          <a:pt x="351" y="203"/>
                          <a:pt x="350" y="212"/>
                          <a:pt x="352" y="221"/>
                        </a:cubicBezTo>
                        <a:cubicBezTo>
                          <a:pt x="353" y="230"/>
                          <a:pt x="358" y="240"/>
                          <a:pt x="367" y="243"/>
                        </a:cubicBezTo>
                        <a:cubicBezTo>
                          <a:pt x="369" y="244"/>
                          <a:pt x="372" y="245"/>
                          <a:pt x="374" y="245"/>
                        </a:cubicBezTo>
                        <a:cubicBezTo>
                          <a:pt x="381" y="245"/>
                          <a:pt x="387" y="242"/>
                          <a:pt x="392" y="238"/>
                        </a:cubicBezTo>
                        <a:cubicBezTo>
                          <a:pt x="399" y="231"/>
                          <a:pt x="403" y="223"/>
                          <a:pt x="406" y="214"/>
                        </a:cubicBezTo>
                        <a:cubicBezTo>
                          <a:pt x="419" y="180"/>
                          <a:pt x="420" y="142"/>
                          <a:pt x="411" y="106"/>
                        </a:cubicBezTo>
                        <a:cubicBezTo>
                          <a:pt x="406" y="89"/>
                          <a:pt x="398" y="72"/>
                          <a:pt x="388" y="56"/>
                        </a:cubicBezTo>
                        <a:cubicBezTo>
                          <a:pt x="384" y="50"/>
                          <a:pt x="380" y="43"/>
                          <a:pt x="376" y="37"/>
                        </a:cubicBezTo>
                        <a:cubicBezTo>
                          <a:pt x="352" y="21"/>
                          <a:pt x="325" y="11"/>
                          <a:pt x="297" y="5"/>
                        </a:cubicBezTo>
                        <a:cubicBezTo>
                          <a:pt x="286" y="3"/>
                          <a:pt x="276" y="1"/>
                          <a:pt x="265" y="0"/>
                        </a:cubicBezTo>
                      </a:path>
                    </a:pathLst>
                  </a:custGeom>
                  <a:solidFill>
                    <a:srgbClr val="FFAA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9" name="Google Shape;2289;p38"/>
                  <p:cNvSpPr/>
                  <p:nvPr/>
                </p:nvSpPr>
                <p:spPr>
                  <a:xfrm>
                    <a:off x="5929928" y="1621373"/>
                    <a:ext cx="118133" cy="98278"/>
                  </a:xfrm>
                  <a:custGeom>
                    <a:avLst/>
                    <a:gdLst/>
                    <a:ahLst/>
                    <a:cxnLst/>
                    <a:rect l="l" t="t" r="r" b="b"/>
                    <a:pathLst>
                      <a:path w="55" h="46" extrusionOk="0">
                        <a:moveTo>
                          <a:pt x="0" y="12"/>
                        </a:moveTo>
                        <a:cubicBezTo>
                          <a:pt x="1" y="20"/>
                          <a:pt x="2" y="28"/>
                          <a:pt x="8" y="35"/>
                        </a:cubicBezTo>
                        <a:cubicBezTo>
                          <a:pt x="10" y="38"/>
                          <a:pt x="13" y="41"/>
                          <a:pt x="17" y="43"/>
                        </a:cubicBezTo>
                        <a:cubicBezTo>
                          <a:pt x="20" y="45"/>
                          <a:pt x="24" y="46"/>
                          <a:pt x="28" y="46"/>
                        </a:cubicBezTo>
                        <a:cubicBezTo>
                          <a:pt x="30" y="46"/>
                          <a:pt x="32" y="45"/>
                          <a:pt x="33" y="45"/>
                        </a:cubicBezTo>
                        <a:cubicBezTo>
                          <a:pt x="38" y="44"/>
                          <a:pt x="41" y="42"/>
                          <a:pt x="44" y="39"/>
                        </a:cubicBezTo>
                        <a:cubicBezTo>
                          <a:pt x="47" y="36"/>
                          <a:pt x="50" y="32"/>
                          <a:pt x="51" y="28"/>
                        </a:cubicBezTo>
                        <a:cubicBezTo>
                          <a:pt x="54" y="21"/>
                          <a:pt x="54" y="13"/>
                          <a:pt x="55" y="7"/>
                        </a:cubicBezTo>
                        <a:cubicBezTo>
                          <a:pt x="55" y="3"/>
                          <a:pt x="52" y="1"/>
                          <a:pt x="49" y="0"/>
                        </a:cubicBezTo>
                        <a:cubicBezTo>
                          <a:pt x="46" y="0"/>
                          <a:pt x="43" y="3"/>
                          <a:pt x="43" y="6"/>
                        </a:cubicBezTo>
                        <a:cubicBezTo>
                          <a:pt x="42" y="13"/>
                          <a:pt x="42" y="19"/>
                          <a:pt x="40" y="24"/>
                        </a:cubicBezTo>
                        <a:cubicBezTo>
                          <a:pt x="39" y="26"/>
                          <a:pt x="38" y="28"/>
                          <a:pt x="36" y="30"/>
                        </a:cubicBezTo>
                        <a:cubicBezTo>
                          <a:pt x="34" y="32"/>
                          <a:pt x="32" y="33"/>
                          <a:pt x="30" y="33"/>
                        </a:cubicBezTo>
                        <a:cubicBezTo>
                          <a:pt x="30" y="34"/>
                          <a:pt x="29" y="34"/>
                          <a:pt x="28" y="34"/>
                        </a:cubicBezTo>
                        <a:cubicBezTo>
                          <a:pt x="26" y="34"/>
                          <a:pt x="24" y="33"/>
                          <a:pt x="22" y="32"/>
                        </a:cubicBezTo>
                        <a:cubicBezTo>
                          <a:pt x="21" y="31"/>
                          <a:pt x="19" y="30"/>
                          <a:pt x="17" y="28"/>
                        </a:cubicBezTo>
                        <a:cubicBezTo>
                          <a:pt x="14" y="24"/>
                          <a:pt x="12" y="18"/>
                          <a:pt x="12" y="11"/>
                        </a:cubicBezTo>
                        <a:cubicBezTo>
                          <a:pt x="12" y="8"/>
                          <a:pt x="9" y="5"/>
                          <a:pt x="5" y="6"/>
                        </a:cubicBezTo>
                        <a:cubicBezTo>
                          <a:pt x="2" y="6"/>
                          <a:pt x="0" y="9"/>
                          <a:pt x="0" y="1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0" name="Google Shape;2290;p38"/>
                  <p:cNvSpPr/>
                  <p:nvPr/>
                </p:nvSpPr>
                <p:spPr>
                  <a:xfrm>
                    <a:off x="6330983" y="1602512"/>
                    <a:ext cx="117140" cy="96293"/>
                  </a:xfrm>
                  <a:custGeom>
                    <a:avLst/>
                    <a:gdLst/>
                    <a:ahLst/>
                    <a:cxnLst/>
                    <a:rect l="l" t="t" r="r" b="b"/>
                    <a:pathLst>
                      <a:path w="55" h="45" extrusionOk="0">
                        <a:moveTo>
                          <a:pt x="0" y="11"/>
                        </a:moveTo>
                        <a:cubicBezTo>
                          <a:pt x="1" y="19"/>
                          <a:pt x="3" y="28"/>
                          <a:pt x="8" y="35"/>
                        </a:cubicBezTo>
                        <a:cubicBezTo>
                          <a:pt x="11" y="38"/>
                          <a:pt x="14" y="40"/>
                          <a:pt x="17" y="42"/>
                        </a:cubicBezTo>
                        <a:cubicBezTo>
                          <a:pt x="21" y="44"/>
                          <a:pt x="24" y="45"/>
                          <a:pt x="29" y="45"/>
                        </a:cubicBezTo>
                        <a:cubicBezTo>
                          <a:pt x="30" y="45"/>
                          <a:pt x="32" y="45"/>
                          <a:pt x="33" y="45"/>
                        </a:cubicBezTo>
                        <a:cubicBezTo>
                          <a:pt x="38" y="43"/>
                          <a:pt x="42" y="41"/>
                          <a:pt x="45" y="38"/>
                        </a:cubicBezTo>
                        <a:cubicBezTo>
                          <a:pt x="48" y="35"/>
                          <a:pt x="50" y="31"/>
                          <a:pt x="51" y="28"/>
                        </a:cubicBezTo>
                        <a:cubicBezTo>
                          <a:pt x="54" y="20"/>
                          <a:pt x="55" y="13"/>
                          <a:pt x="55" y="6"/>
                        </a:cubicBezTo>
                        <a:cubicBezTo>
                          <a:pt x="55" y="3"/>
                          <a:pt x="53" y="0"/>
                          <a:pt x="49" y="0"/>
                        </a:cubicBezTo>
                        <a:cubicBezTo>
                          <a:pt x="46" y="0"/>
                          <a:pt x="43" y="2"/>
                          <a:pt x="43" y="6"/>
                        </a:cubicBezTo>
                        <a:cubicBezTo>
                          <a:pt x="43" y="12"/>
                          <a:pt x="42" y="18"/>
                          <a:pt x="40" y="23"/>
                        </a:cubicBezTo>
                        <a:cubicBezTo>
                          <a:pt x="39" y="26"/>
                          <a:pt x="38" y="28"/>
                          <a:pt x="36" y="30"/>
                        </a:cubicBezTo>
                        <a:cubicBezTo>
                          <a:pt x="34" y="31"/>
                          <a:pt x="33" y="32"/>
                          <a:pt x="31" y="33"/>
                        </a:cubicBezTo>
                        <a:cubicBezTo>
                          <a:pt x="30" y="33"/>
                          <a:pt x="29" y="33"/>
                          <a:pt x="29" y="33"/>
                        </a:cubicBezTo>
                        <a:cubicBezTo>
                          <a:pt x="27" y="33"/>
                          <a:pt x="25" y="33"/>
                          <a:pt x="23" y="32"/>
                        </a:cubicBezTo>
                        <a:cubicBezTo>
                          <a:pt x="21" y="31"/>
                          <a:pt x="19" y="29"/>
                          <a:pt x="18" y="27"/>
                        </a:cubicBezTo>
                        <a:cubicBezTo>
                          <a:pt x="14" y="23"/>
                          <a:pt x="13" y="17"/>
                          <a:pt x="12" y="11"/>
                        </a:cubicBezTo>
                        <a:cubicBezTo>
                          <a:pt x="12" y="7"/>
                          <a:pt x="9" y="5"/>
                          <a:pt x="6" y="5"/>
                        </a:cubicBezTo>
                        <a:cubicBezTo>
                          <a:pt x="2" y="5"/>
                          <a:pt x="0" y="8"/>
                          <a:pt x="0" y="11"/>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1" name="Google Shape;2291;p38"/>
                  <p:cNvSpPr/>
                  <p:nvPr/>
                </p:nvSpPr>
                <p:spPr>
                  <a:xfrm>
                    <a:off x="6044090" y="1850689"/>
                    <a:ext cx="303769" cy="128060"/>
                  </a:xfrm>
                  <a:custGeom>
                    <a:avLst/>
                    <a:gdLst/>
                    <a:ahLst/>
                    <a:cxnLst/>
                    <a:rect l="l" t="t" r="r" b="b"/>
                    <a:pathLst>
                      <a:path w="142" h="60" extrusionOk="0">
                        <a:moveTo>
                          <a:pt x="1" y="16"/>
                        </a:moveTo>
                        <a:cubicBezTo>
                          <a:pt x="7" y="29"/>
                          <a:pt x="17" y="40"/>
                          <a:pt x="29" y="48"/>
                        </a:cubicBezTo>
                        <a:cubicBezTo>
                          <a:pt x="41" y="55"/>
                          <a:pt x="55" y="60"/>
                          <a:pt x="69" y="60"/>
                        </a:cubicBezTo>
                        <a:cubicBezTo>
                          <a:pt x="71" y="60"/>
                          <a:pt x="73" y="60"/>
                          <a:pt x="75" y="59"/>
                        </a:cubicBezTo>
                        <a:cubicBezTo>
                          <a:pt x="90" y="58"/>
                          <a:pt x="104" y="52"/>
                          <a:pt x="116" y="42"/>
                        </a:cubicBezTo>
                        <a:cubicBezTo>
                          <a:pt x="128" y="33"/>
                          <a:pt x="137" y="20"/>
                          <a:pt x="141" y="5"/>
                        </a:cubicBezTo>
                        <a:cubicBezTo>
                          <a:pt x="142" y="3"/>
                          <a:pt x="140" y="1"/>
                          <a:pt x="138" y="0"/>
                        </a:cubicBezTo>
                        <a:cubicBezTo>
                          <a:pt x="136" y="0"/>
                          <a:pt x="134" y="1"/>
                          <a:pt x="133" y="3"/>
                        </a:cubicBezTo>
                        <a:cubicBezTo>
                          <a:pt x="130" y="16"/>
                          <a:pt x="122" y="28"/>
                          <a:pt x="111" y="36"/>
                        </a:cubicBezTo>
                        <a:cubicBezTo>
                          <a:pt x="101" y="45"/>
                          <a:pt x="88" y="50"/>
                          <a:pt x="74" y="51"/>
                        </a:cubicBezTo>
                        <a:cubicBezTo>
                          <a:pt x="73" y="52"/>
                          <a:pt x="71" y="52"/>
                          <a:pt x="69" y="52"/>
                        </a:cubicBezTo>
                        <a:cubicBezTo>
                          <a:pt x="57" y="52"/>
                          <a:pt x="44" y="48"/>
                          <a:pt x="33" y="41"/>
                        </a:cubicBezTo>
                        <a:cubicBezTo>
                          <a:pt x="23" y="34"/>
                          <a:pt x="14" y="24"/>
                          <a:pt x="8" y="13"/>
                        </a:cubicBezTo>
                        <a:cubicBezTo>
                          <a:pt x="8" y="11"/>
                          <a:pt x="5" y="10"/>
                          <a:pt x="3" y="11"/>
                        </a:cubicBezTo>
                        <a:cubicBezTo>
                          <a:pt x="1" y="12"/>
                          <a:pt x="0" y="14"/>
                          <a:pt x="1" y="1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2" name="Google Shape;2292;p38"/>
                  <p:cNvSpPr/>
                  <p:nvPr/>
                </p:nvSpPr>
                <p:spPr>
                  <a:xfrm>
                    <a:off x="6384589" y="1754396"/>
                    <a:ext cx="231302" cy="222367"/>
                  </a:xfrm>
                  <a:custGeom>
                    <a:avLst/>
                    <a:gdLst/>
                    <a:ahLst/>
                    <a:cxnLst/>
                    <a:rect l="l" t="t" r="r" b="b"/>
                    <a:pathLst>
                      <a:path w="108" h="104" extrusionOk="0">
                        <a:moveTo>
                          <a:pt x="50" y="0"/>
                        </a:moveTo>
                        <a:cubicBezTo>
                          <a:pt x="39" y="0"/>
                          <a:pt x="28" y="5"/>
                          <a:pt x="18" y="15"/>
                        </a:cubicBezTo>
                        <a:cubicBezTo>
                          <a:pt x="7" y="24"/>
                          <a:pt x="0" y="38"/>
                          <a:pt x="0" y="53"/>
                        </a:cubicBezTo>
                        <a:cubicBezTo>
                          <a:pt x="0" y="76"/>
                          <a:pt x="19" y="99"/>
                          <a:pt x="42" y="103"/>
                        </a:cubicBezTo>
                        <a:cubicBezTo>
                          <a:pt x="45" y="104"/>
                          <a:pt x="48" y="104"/>
                          <a:pt x="51" y="104"/>
                        </a:cubicBezTo>
                        <a:cubicBezTo>
                          <a:pt x="71" y="104"/>
                          <a:pt x="91" y="91"/>
                          <a:pt x="99" y="72"/>
                        </a:cubicBezTo>
                        <a:cubicBezTo>
                          <a:pt x="108" y="50"/>
                          <a:pt x="99" y="23"/>
                          <a:pt x="80" y="10"/>
                        </a:cubicBezTo>
                        <a:cubicBezTo>
                          <a:pt x="70" y="3"/>
                          <a:pt x="60" y="0"/>
                          <a:pt x="50" y="0"/>
                        </a:cubicBezTo>
                      </a:path>
                    </a:pathLst>
                  </a:custGeom>
                  <a:solidFill>
                    <a:srgbClr val="F9A3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3" name="Google Shape;2293;p38"/>
                  <p:cNvSpPr/>
                  <p:nvPr/>
                </p:nvSpPr>
                <p:spPr>
                  <a:xfrm>
                    <a:off x="5825694" y="1797082"/>
                    <a:ext cx="211447" cy="222367"/>
                  </a:xfrm>
                  <a:custGeom>
                    <a:avLst/>
                    <a:gdLst/>
                    <a:ahLst/>
                    <a:cxnLst/>
                    <a:rect l="l" t="t" r="r" b="b"/>
                    <a:pathLst>
                      <a:path w="99" h="104" extrusionOk="0">
                        <a:moveTo>
                          <a:pt x="41" y="0"/>
                        </a:moveTo>
                        <a:cubicBezTo>
                          <a:pt x="30" y="0"/>
                          <a:pt x="19" y="5"/>
                          <a:pt x="9" y="15"/>
                        </a:cubicBezTo>
                        <a:cubicBezTo>
                          <a:pt x="5" y="18"/>
                          <a:pt x="2" y="22"/>
                          <a:pt x="0" y="25"/>
                        </a:cubicBezTo>
                        <a:cubicBezTo>
                          <a:pt x="8" y="54"/>
                          <a:pt x="21" y="80"/>
                          <a:pt x="39" y="104"/>
                        </a:cubicBezTo>
                        <a:cubicBezTo>
                          <a:pt x="40" y="104"/>
                          <a:pt x="41" y="104"/>
                          <a:pt x="42" y="104"/>
                        </a:cubicBezTo>
                        <a:cubicBezTo>
                          <a:pt x="62" y="104"/>
                          <a:pt x="82" y="91"/>
                          <a:pt x="90" y="72"/>
                        </a:cubicBezTo>
                        <a:cubicBezTo>
                          <a:pt x="99" y="51"/>
                          <a:pt x="90" y="23"/>
                          <a:pt x="71" y="10"/>
                        </a:cubicBezTo>
                        <a:cubicBezTo>
                          <a:pt x="61" y="4"/>
                          <a:pt x="51" y="0"/>
                          <a:pt x="41" y="0"/>
                        </a:cubicBezTo>
                      </a:path>
                    </a:pathLst>
                  </a:custGeom>
                  <a:solidFill>
                    <a:srgbClr val="F9A3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4" name="Google Shape;2294;p38"/>
                  <p:cNvSpPr/>
                  <p:nvPr/>
                </p:nvSpPr>
                <p:spPr>
                  <a:xfrm>
                    <a:off x="6301202" y="1473460"/>
                    <a:ext cx="181666" cy="75446"/>
                  </a:xfrm>
                  <a:custGeom>
                    <a:avLst/>
                    <a:gdLst/>
                    <a:ahLst/>
                    <a:cxnLst/>
                    <a:rect l="l" t="t" r="r" b="b"/>
                    <a:pathLst>
                      <a:path w="85" h="35" extrusionOk="0">
                        <a:moveTo>
                          <a:pt x="71" y="32"/>
                        </a:moveTo>
                        <a:cubicBezTo>
                          <a:pt x="75" y="33"/>
                          <a:pt x="80" y="35"/>
                          <a:pt x="83" y="32"/>
                        </a:cubicBezTo>
                        <a:cubicBezTo>
                          <a:pt x="85" y="30"/>
                          <a:pt x="85" y="28"/>
                          <a:pt x="84" y="25"/>
                        </a:cubicBezTo>
                        <a:cubicBezTo>
                          <a:pt x="84" y="23"/>
                          <a:pt x="82" y="21"/>
                          <a:pt x="80" y="19"/>
                        </a:cubicBezTo>
                        <a:cubicBezTo>
                          <a:pt x="67" y="6"/>
                          <a:pt x="46" y="0"/>
                          <a:pt x="28" y="5"/>
                        </a:cubicBezTo>
                        <a:cubicBezTo>
                          <a:pt x="16" y="8"/>
                          <a:pt x="0" y="30"/>
                          <a:pt x="22" y="27"/>
                        </a:cubicBezTo>
                        <a:cubicBezTo>
                          <a:pt x="39" y="25"/>
                          <a:pt x="55" y="25"/>
                          <a:pt x="71" y="32"/>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5" name="Google Shape;2295;p38"/>
                  <p:cNvSpPr/>
                  <p:nvPr/>
                </p:nvSpPr>
                <p:spPr>
                  <a:xfrm>
                    <a:off x="5907096" y="1503241"/>
                    <a:ext cx="181666" cy="83387"/>
                  </a:xfrm>
                  <a:custGeom>
                    <a:avLst/>
                    <a:gdLst/>
                    <a:ahLst/>
                    <a:cxnLst/>
                    <a:rect l="l" t="t" r="r" b="b"/>
                    <a:pathLst>
                      <a:path w="85" h="39" extrusionOk="0">
                        <a:moveTo>
                          <a:pt x="14" y="34"/>
                        </a:moveTo>
                        <a:cubicBezTo>
                          <a:pt x="11" y="36"/>
                          <a:pt x="6" y="39"/>
                          <a:pt x="3" y="36"/>
                        </a:cubicBezTo>
                        <a:cubicBezTo>
                          <a:pt x="1" y="35"/>
                          <a:pt x="0" y="32"/>
                          <a:pt x="1" y="29"/>
                        </a:cubicBezTo>
                        <a:cubicBezTo>
                          <a:pt x="1" y="27"/>
                          <a:pt x="2" y="25"/>
                          <a:pt x="4" y="23"/>
                        </a:cubicBezTo>
                        <a:cubicBezTo>
                          <a:pt x="15" y="8"/>
                          <a:pt x="35" y="0"/>
                          <a:pt x="54" y="3"/>
                        </a:cubicBezTo>
                        <a:cubicBezTo>
                          <a:pt x="66" y="5"/>
                          <a:pt x="85" y="24"/>
                          <a:pt x="63" y="24"/>
                        </a:cubicBezTo>
                        <a:cubicBezTo>
                          <a:pt x="46" y="24"/>
                          <a:pt x="30" y="25"/>
                          <a:pt x="14" y="34"/>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6" name="Google Shape;2296;p38"/>
                  <p:cNvSpPr/>
                  <p:nvPr/>
                </p:nvSpPr>
                <p:spPr>
                  <a:xfrm>
                    <a:off x="5626159" y="773600"/>
                    <a:ext cx="1473180" cy="1303426"/>
                  </a:xfrm>
                  <a:custGeom>
                    <a:avLst/>
                    <a:gdLst/>
                    <a:ahLst/>
                    <a:cxnLst/>
                    <a:rect l="l" t="t" r="r" b="b"/>
                    <a:pathLst>
                      <a:path w="688" h="609" extrusionOk="0">
                        <a:moveTo>
                          <a:pt x="683" y="311"/>
                        </a:moveTo>
                        <a:cubicBezTo>
                          <a:pt x="688" y="344"/>
                          <a:pt x="687" y="378"/>
                          <a:pt x="682" y="412"/>
                        </a:cubicBezTo>
                        <a:cubicBezTo>
                          <a:pt x="677" y="446"/>
                          <a:pt x="666" y="479"/>
                          <a:pt x="656" y="512"/>
                        </a:cubicBezTo>
                        <a:cubicBezTo>
                          <a:pt x="650" y="536"/>
                          <a:pt x="641" y="609"/>
                          <a:pt x="597" y="587"/>
                        </a:cubicBezTo>
                        <a:cubicBezTo>
                          <a:pt x="568" y="573"/>
                          <a:pt x="560" y="509"/>
                          <a:pt x="570" y="484"/>
                        </a:cubicBezTo>
                        <a:cubicBezTo>
                          <a:pt x="578" y="464"/>
                          <a:pt x="593" y="446"/>
                          <a:pt x="590" y="426"/>
                        </a:cubicBezTo>
                        <a:cubicBezTo>
                          <a:pt x="588" y="411"/>
                          <a:pt x="576" y="399"/>
                          <a:pt x="562" y="397"/>
                        </a:cubicBezTo>
                        <a:cubicBezTo>
                          <a:pt x="547" y="395"/>
                          <a:pt x="532" y="403"/>
                          <a:pt x="526" y="416"/>
                        </a:cubicBezTo>
                        <a:cubicBezTo>
                          <a:pt x="521" y="427"/>
                          <a:pt x="522" y="439"/>
                          <a:pt x="520" y="451"/>
                        </a:cubicBezTo>
                        <a:cubicBezTo>
                          <a:pt x="517" y="462"/>
                          <a:pt x="509" y="474"/>
                          <a:pt x="497" y="473"/>
                        </a:cubicBezTo>
                        <a:cubicBezTo>
                          <a:pt x="487" y="473"/>
                          <a:pt x="479" y="462"/>
                          <a:pt x="478" y="451"/>
                        </a:cubicBezTo>
                        <a:cubicBezTo>
                          <a:pt x="478" y="441"/>
                          <a:pt x="481" y="430"/>
                          <a:pt x="483" y="420"/>
                        </a:cubicBezTo>
                        <a:cubicBezTo>
                          <a:pt x="485" y="413"/>
                          <a:pt x="486" y="406"/>
                          <a:pt x="486" y="400"/>
                        </a:cubicBezTo>
                        <a:cubicBezTo>
                          <a:pt x="486" y="379"/>
                          <a:pt x="478" y="359"/>
                          <a:pt x="469" y="339"/>
                        </a:cubicBezTo>
                        <a:cubicBezTo>
                          <a:pt x="466" y="331"/>
                          <a:pt x="456" y="283"/>
                          <a:pt x="446" y="287"/>
                        </a:cubicBezTo>
                        <a:cubicBezTo>
                          <a:pt x="430" y="293"/>
                          <a:pt x="419" y="308"/>
                          <a:pt x="406" y="319"/>
                        </a:cubicBezTo>
                        <a:cubicBezTo>
                          <a:pt x="392" y="329"/>
                          <a:pt x="369" y="333"/>
                          <a:pt x="360" y="318"/>
                        </a:cubicBezTo>
                        <a:cubicBezTo>
                          <a:pt x="355" y="310"/>
                          <a:pt x="357" y="300"/>
                          <a:pt x="361" y="292"/>
                        </a:cubicBezTo>
                        <a:cubicBezTo>
                          <a:pt x="366" y="284"/>
                          <a:pt x="373" y="278"/>
                          <a:pt x="380" y="273"/>
                        </a:cubicBezTo>
                        <a:cubicBezTo>
                          <a:pt x="346" y="291"/>
                          <a:pt x="313" y="310"/>
                          <a:pt x="280" y="329"/>
                        </a:cubicBezTo>
                        <a:cubicBezTo>
                          <a:pt x="273" y="333"/>
                          <a:pt x="266" y="337"/>
                          <a:pt x="258" y="337"/>
                        </a:cubicBezTo>
                        <a:cubicBezTo>
                          <a:pt x="250" y="338"/>
                          <a:pt x="241" y="335"/>
                          <a:pt x="238" y="328"/>
                        </a:cubicBezTo>
                        <a:cubicBezTo>
                          <a:pt x="233" y="317"/>
                          <a:pt x="242" y="306"/>
                          <a:pt x="250" y="298"/>
                        </a:cubicBezTo>
                        <a:cubicBezTo>
                          <a:pt x="265" y="282"/>
                          <a:pt x="281" y="266"/>
                          <a:pt x="297" y="250"/>
                        </a:cubicBezTo>
                        <a:cubicBezTo>
                          <a:pt x="239" y="294"/>
                          <a:pt x="173" y="326"/>
                          <a:pt x="103" y="344"/>
                        </a:cubicBezTo>
                        <a:cubicBezTo>
                          <a:pt x="87" y="348"/>
                          <a:pt x="70" y="351"/>
                          <a:pt x="54" y="350"/>
                        </a:cubicBezTo>
                        <a:cubicBezTo>
                          <a:pt x="37" y="348"/>
                          <a:pt x="21" y="341"/>
                          <a:pt x="11" y="328"/>
                        </a:cubicBezTo>
                        <a:cubicBezTo>
                          <a:pt x="4" y="319"/>
                          <a:pt x="1" y="309"/>
                          <a:pt x="1" y="298"/>
                        </a:cubicBezTo>
                        <a:cubicBezTo>
                          <a:pt x="0" y="281"/>
                          <a:pt x="6" y="262"/>
                          <a:pt x="13" y="245"/>
                        </a:cubicBezTo>
                        <a:cubicBezTo>
                          <a:pt x="26" y="217"/>
                          <a:pt x="42" y="191"/>
                          <a:pt x="62" y="167"/>
                        </a:cubicBezTo>
                        <a:cubicBezTo>
                          <a:pt x="84" y="140"/>
                          <a:pt x="113" y="115"/>
                          <a:pt x="145" y="94"/>
                        </a:cubicBezTo>
                        <a:cubicBezTo>
                          <a:pt x="263" y="18"/>
                          <a:pt x="430" y="0"/>
                          <a:pt x="516" y="130"/>
                        </a:cubicBezTo>
                        <a:cubicBezTo>
                          <a:pt x="514" y="115"/>
                          <a:pt x="513" y="100"/>
                          <a:pt x="518" y="86"/>
                        </a:cubicBezTo>
                        <a:cubicBezTo>
                          <a:pt x="523" y="71"/>
                          <a:pt x="537" y="59"/>
                          <a:pt x="552" y="62"/>
                        </a:cubicBezTo>
                        <a:cubicBezTo>
                          <a:pt x="556" y="62"/>
                          <a:pt x="560" y="64"/>
                          <a:pt x="564" y="67"/>
                        </a:cubicBezTo>
                        <a:cubicBezTo>
                          <a:pt x="574" y="77"/>
                          <a:pt x="575" y="93"/>
                          <a:pt x="569" y="106"/>
                        </a:cubicBezTo>
                        <a:cubicBezTo>
                          <a:pt x="568" y="108"/>
                          <a:pt x="566" y="111"/>
                          <a:pt x="565" y="113"/>
                        </a:cubicBezTo>
                        <a:cubicBezTo>
                          <a:pt x="565" y="113"/>
                          <a:pt x="566" y="112"/>
                          <a:pt x="567" y="112"/>
                        </a:cubicBezTo>
                        <a:cubicBezTo>
                          <a:pt x="578" y="107"/>
                          <a:pt x="594" y="110"/>
                          <a:pt x="598" y="121"/>
                        </a:cubicBezTo>
                        <a:cubicBezTo>
                          <a:pt x="602" y="130"/>
                          <a:pt x="598" y="140"/>
                          <a:pt x="591" y="147"/>
                        </a:cubicBezTo>
                        <a:cubicBezTo>
                          <a:pt x="584" y="153"/>
                          <a:pt x="575" y="156"/>
                          <a:pt x="566" y="159"/>
                        </a:cubicBezTo>
                        <a:cubicBezTo>
                          <a:pt x="586" y="166"/>
                          <a:pt x="604" y="176"/>
                          <a:pt x="619" y="190"/>
                        </a:cubicBezTo>
                        <a:cubicBezTo>
                          <a:pt x="642" y="209"/>
                          <a:pt x="659" y="235"/>
                          <a:pt x="670" y="263"/>
                        </a:cubicBezTo>
                        <a:cubicBezTo>
                          <a:pt x="676" y="278"/>
                          <a:pt x="680" y="294"/>
                          <a:pt x="683" y="311"/>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7" name="Google Shape;2297;p38"/>
                  <p:cNvSpPr/>
                  <p:nvPr/>
                </p:nvSpPr>
                <p:spPr>
                  <a:xfrm>
                    <a:off x="5628145" y="990011"/>
                    <a:ext cx="1471195" cy="1087015"/>
                  </a:xfrm>
                  <a:custGeom>
                    <a:avLst/>
                    <a:gdLst/>
                    <a:ahLst/>
                    <a:cxnLst/>
                    <a:rect l="l" t="t" r="r" b="b"/>
                    <a:pathLst>
                      <a:path w="687" h="508" extrusionOk="0">
                        <a:moveTo>
                          <a:pt x="682" y="210"/>
                        </a:moveTo>
                        <a:cubicBezTo>
                          <a:pt x="687" y="243"/>
                          <a:pt x="686" y="277"/>
                          <a:pt x="681" y="311"/>
                        </a:cubicBezTo>
                        <a:cubicBezTo>
                          <a:pt x="676" y="345"/>
                          <a:pt x="665" y="378"/>
                          <a:pt x="655" y="411"/>
                        </a:cubicBezTo>
                        <a:cubicBezTo>
                          <a:pt x="649" y="435"/>
                          <a:pt x="640" y="508"/>
                          <a:pt x="596" y="486"/>
                        </a:cubicBezTo>
                        <a:cubicBezTo>
                          <a:pt x="567" y="472"/>
                          <a:pt x="559" y="408"/>
                          <a:pt x="569" y="383"/>
                        </a:cubicBezTo>
                        <a:cubicBezTo>
                          <a:pt x="577" y="363"/>
                          <a:pt x="592" y="345"/>
                          <a:pt x="589" y="325"/>
                        </a:cubicBezTo>
                        <a:cubicBezTo>
                          <a:pt x="587" y="310"/>
                          <a:pt x="575" y="298"/>
                          <a:pt x="561" y="296"/>
                        </a:cubicBezTo>
                        <a:cubicBezTo>
                          <a:pt x="546" y="294"/>
                          <a:pt x="531" y="302"/>
                          <a:pt x="525" y="315"/>
                        </a:cubicBezTo>
                        <a:cubicBezTo>
                          <a:pt x="520" y="326"/>
                          <a:pt x="521" y="338"/>
                          <a:pt x="519" y="350"/>
                        </a:cubicBezTo>
                        <a:cubicBezTo>
                          <a:pt x="516" y="361"/>
                          <a:pt x="508" y="373"/>
                          <a:pt x="496" y="372"/>
                        </a:cubicBezTo>
                        <a:cubicBezTo>
                          <a:pt x="486" y="372"/>
                          <a:pt x="478" y="361"/>
                          <a:pt x="477" y="350"/>
                        </a:cubicBezTo>
                        <a:cubicBezTo>
                          <a:pt x="477" y="340"/>
                          <a:pt x="480" y="329"/>
                          <a:pt x="482" y="319"/>
                        </a:cubicBezTo>
                        <a:cubicBezTo>
                          <a:pt x="484" y="312"/>
                          <a:pt x="485" y="305"/>
                          <a:pt x="485" y="299"/>
                        </a:cubicBezTo>
                        <a:cubicBezTo>
                          <a:pt x="485" y="278"/>
                          <a:pt x="477" y="258"/>
                          <a:pt x="468" y="238"/>
                        </a:cubicBezTo>
                        <a:cubicBezTo>
                          <a:pt x="465" y="230"/>
                          <a:pt x="455" y="182"/>
                          <a:pt x="445" y="186"/>
                        </a:cubicBezTo>
                        <a:cubicBezTo>
                          <a:pt x="429" y="192"/>
                          <a:pt x="418" y="207"/>
                          <a:pt x="405" y="218"/>
                        </a:cubicBezTo>
                        <a:cubicBezTo>
                          <a:pt x="391" y="228"/>
                          <a:pt x="368" y="232"/>
                          <a:pt x="359" y="217"/>
                        </a:cubicBezTo>
                        <a:cubicBezTo>
                          <a:pt x="354" y="209"/>
                          <a:pt x="356" y="199"/>
                          <a:pt x="360" y="191"/>
                        </a:cubicBezTo>
                        <a:cubicBezTo>
                          <a:pt x="365" y="183"/>
                          <a:pt x="372" y="177"/>
                          <a:pt x="379" y="172"/>
                        </a:cubicBezTo>
                        <a:cubicBezTo>
                          <a:pt x="345" y="190"/>
                          <a:pt x="312" y="209"/>
                          <a:pt x="279" y="228"/>
                        </a:cubicBezTo>
                        <a:cubicBezTo>
                          <a:pt x="272" y="232"/>
                          <a:pt x="265" y="236"/>
                          <a:pt x="257" y="236"/>
                        </a:cubicBezTo>
                        <a:cubicBezTo>
                          <a:pt x="249" y="237"/>
                          <a:pt x="240" y="234"/>
                          <a:pt x="237" y="227"/>
                        </a:cubicBezTo>
                        <a:cubicBezTo>
                          <a:pt x="232" y="216"/>
                          <a:pt x="241" y="205"/>
                          <a:pt x="249" y="197"/>
                        </a:cubicBezTo>
                        <a:cubicBezTo>
                          <a:pt x="264" y="181"/>
                          <a:pt x="280" y="165"/>
                          <a:pt x="296" y="149"/>
                        </a:cubicBezTo>
                        <a:cubicBezTo>
                          <a:pt x="238" y="193"/>
                          <a:pt x="172" y="225"/>
                          <a:pt x="102" y="243"/>
                        </a:cubicBezTo>
                        <a:cubicBezTo>
                          <a:pt x="86" y="247"/>
                          <a:pt x="69" y="250"/>
                          <a:pt x="53" y="249"/>
                        </a:cubicBezTo>
                        <a:cubicBezTo>
                          <a:pt x="36" y="247"/>
                          <a:pt x="20" y="240"/>
                          <a:pt x="10" y="227"/>
                        </a:cubicBezTo>
                        <a:cubicBezTo>
                          <a:pt x="3" y="218"/>
                          <a:pt x="0" y="208"/>
                          <a:pt x="0" y="197"/>
                        </a:cubicBezTo>
                        <a:cubicBezTo>
                          <a:pt x="9" y="199"/>
                          <a:pt x="19" y="200"/>
                          <a:pt x="29" y="200"/>
                        </a:cubicBezTo>
                        <a:cubicBezTo>
                          <a:pt x="55" y="200"/>
                          <a:pt x="81" y="193"/>
                          <a:pt x="107" y="185"/>
                        </a:cubicBezTo>
                        <a:cubicBezTo>
                          <a:pt x="220" y="148"/>
                          <a:pt x="325" y="84"/>
                          <a:pt x="410" y="0"/>
                        </a:cubicBezTo>
                        <a:cubicBezTo>
                          <a:pt x="385" y="59"/>
                          <a:pt x="347" y="114"/>
                          <a:pt x="301" y="158"/>
                        </a:cubicBezTo>
                        <a:cubicBezTo>
                          <a:pt x="360" y="146"/>
                          <a:pt x="415" y="113"/>
                          <a:pt x="454" y="67"/>
                        </a:cubicBezTo>
                        <a:cubicBezTo>
                          <a:pt x="437" y="102"/>
                          <a:pt x="411" y="133"/>
                          <a:pt x="378" y="156"/>
                        </a:cubicBezTo>
                        <a:cubicBezTo>
                          <a:pt x="430" y="146"/>
                          <a:pt x="474" y="107"/>
                          <a:pt x="490" y="57"/>
                        </a:cubicBezTo>
                        <a:cubicBezTo>
                          <a:pt x="500" y="98"/>
                          <a:pt x="493" y="143"/>
                          <a:pt x="472" y="180"/>
                        </a:cubicBezTo>
                        <a:cubicBezTo>
                          <a:pt x="504" y="153"/>
                          <a:pt x="521" y="109"/>
                          <a:pt x="514" y="68"/>
                        </a:cubicBezTo>
                        <a:cubicBezTo>
                          <a:pt x="549" y="94"/>
                          <a:pt x="568" y="140"/>
                          <a:pt x="560" y="183"/>
                        </a:cubicBezTo>
                        <a:cubicBezTo>
                          <a:pt x="574" y="152"/>
                          <a:pt x="574" y="116"/>
                          <a:pt x="561" y="85"/>
                        </a:cubicBezTo>
                        <a:cubicBezTo>
                          <a:pt x="590" y="114"/>
                          <a:pt x="608" y="154"/>
                          <a:pt x="608" y="195"/>
                        </a:cubicBezTo>
                        <a:cubicBezTo>
                          <a:pt x="621" y="162"/>
                          <a:pt x="624" y="124"/>
                          <a:pt x="618" y="89"/>
                        </a:cubicBezTo>
                        <a:cubicBezTo>
                          <a:pt x="641" y="108"/>
                          <a:pt x="658" y="134"/>
                          <a:pt x="669" y="162"/>
                        </a:cubicBezTo>
                        <a:cubicBezTo>
                          <a:pt x="675" y="177"/>
                          <a:pt x="679" y="193"/>
                          <a:pt x="682" y="210"/>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8" name="Google Shape;2298;p38"/>
                  <p:cNvSpPr/>
                  <p:nvPr/>
                </p:nvSpPr>
                <p:spPr>
                  <a:xfrm>
                    <a:off x="5724438" y="887762"/>
                    <a:ext cx="693904" cy="435799"/>
                  </a:xfrm>
                  <a:custGeom>
                    <a:avLst/>
                    <a:gdLst/>
                    <a:ahLst/>
                    <a:cxnLst/>
                    <a:rect l="l" t="t" r="r" b="b"/>
                    <a:pathLst>
                      <a:path w="324" h="204" extrusionOk="0">
                        <a:moveTo>
                          <a:pt x="4" y="177"/>
                        </a:moveTo>
                        <a:cubicBezTo>
                          <a:pt x="40" y="97"/>
                          <a:pt x="114" y="35"/>
                          <a:pt x="199" y="12"/>
                        </a:cubicBezTo>
                        <a:cubicBezTo>
                          <a:pt x="240" y="1"/>
                          <a:pt x="286" y="0"/>
                          <a:pt x="324" y="20"/>
                        </a:cubicBezTo>
                        <a:cubicBezTo>
                          <a:pt x="286" y="14"/>
                          <a:pt x="247" y="23"/>
                          <a:pt x="211" y="36"/>
                        </a:cubicBezTo>
                        <a:cubicBezTo>
                          <a:pt x="125" y="68"/>
                          <a:pt x="50" y="128"/>
                          <a:pt x="0" y="204"/>
                        </a:cubicBezTo>
                        <a:cubicBezTo>
                          <a:pt x="9" y="188"/>
                          <a:pt x="17" y="171"/>
                          <a:pt x="25" y="155"/>
                        </a:cubicBezTo>
                      </a:path>
                    </a:pathLst>
                  </a:custGeom>
                  <a:solidFill>
                    <a:srgbClr val="F5EEFF">
                      <a:alpha val="182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9" name="Google Shape;2299;p38"/>
                  <p:cNvSpPr/>
                  <p:nvPr/>
                </p:nvSpPr>
                <p:spPr>
                  <a:xfrm>
                    <a:off x="5784993" y="1062479"/>
                    <a:ext cx="412967" cy="291856"/>
                  </a:xfrm>
                  <a:custGeom>
                    <a:avLst/>
                    <a:gdLst/>
                    <a:ahLst/>
                    <a:cxnLst/>
                    <a:rect l="l" t="t" r="r" b="b"/>
                    <a:pathLst>
                      <a:path w="193" h="136" extrusionOk="0">
                        <a:moveTo>
                          <a:pt x="9" y="111"/>
                        </a:moveTo>
                        <a:cubicBezTo>
                          <a:pt x="45" y="45"/>
                          <a:pt x="118" y="1"/>
                          <a:pt x="193" y="0"/>
                        </a:cubicBezTo>
                        <a:cubicBezTo>
                          <a:pt x="118" y="27"/>
                          <a:pt x="50" y="74"/>
                          <a:pt x="0" y="136"/>
                        </a:cubicBezTo>
                        <a:cubicBezTo>
                          <a:pt x="19" y="113"/>
                          <a:pt x="39" y="90"/>
                          <a:pt x="58" y="67"/>
                        </a:cubicBezTo>
                      </a:path>
                    </a:pathLst>
                  </a:custGeom>
                  <a:solidFill>
                    <a:srgbClr val="F5EEFF">
                      <a:alpha val="182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0" name="Google Shape;2300;p38"/>
                  <p:cNvSpPr/>
                  <p:nvPr/>
                </p:nvSpPr>
                <p:spPr>
                  <a:xfrm>
                    <a:off x="5927943" y="1148844"/>
                    <a:ext cx="235272" cy="142950"/>
                  </a:xfrm>
                  <a:custGeom>
                    <a:avLst/>
                    <a:gdLst/>
                    <a:ahLst/>
                    <a:cxnLst/>
                    <a:rect l="l" t="t" r="r" b="b"/>
                    <a:pathLst>
                      <a:path w="110" h="67" extrusionOk="0">
                        <a:moveTo>
                          <a:pt x="110" y="0"/>
                        </a:moveTo>
                        <a:cubicBezTo>
                          <a:pt x="101" y="3"/>
                          <a:pt x="90" y="13"/>
                          <a:pt x="82" y="18"/>
                        </a:cubicBezTo>
                        <a:cubicBezTo>
                          <a:pt x="72" y="24"/>
                          <a:pt x="62" y="30"/>
                          <a:pt x="52" y="37"/>
                        </a:cubicBezTo>
                        <a:cubicBezTo>
                          <a:pt x="39" y="45"/>
                          <a:pt x="15" y="66"/>
                          <a:pt x="0" y="67"/>
                        </a:cubicBezTo>
                        <a:cubicBezTo>
                          <a:pt x="1" y="51"/>
                          <a:pt x="26" y="38"/>
                          <a:pt x="39" y="31"/>
                        </a:cubicBezTo>
                        <a:cubicBezTo>
                          <a:pt x="61" y="17"/>
                          <a:pt x="85" y="7"/>
                          <a:pt x="110" y="0"/>
                        </a:cubicBezTo>
                        <a:close/>
                      </a:path>
                    </a:pathLst>
                  </a:custGeom>
                  <a:solidFill>
                    <a:srgbClr val="F5EEFF">
                      <a:alpha val="182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1" name="Google Shape;2301;p38"/>
                  <p:cNvSpPr/>
                  <p:nvPr/>
                </p:nvSpPr>
                <p:spPr>
                  <a:xfrm>
                    <a:off x="6610927" y="1434744"/>
                    <a:ext cx="17869" cy="68497"/>
                  </a:xfrm>
                  <a:custGeom>
                    <a:avLst/>
                    <a:gdLst/>
                    <a:ahLst/>
                    <a:cxnLst/>
                    <a:rect l="l" t="t" r="r" b="b"/>
                    <a:pathLst>
                      <a:path w="8" h="32" extrusionOk="0">
                        <a:moveTo>
                          <a:pt x="8" y="32"/>
                        </a:moveTo>
                        <a:cubicBezTo>
                          <a:pt x="0" y="0"/>
                          <a:pt x="0" y="0"/>
                          <a:pt x="0" y="0"/>
                        </a:cubicBezTo>
                        <a:cubicBezTo>
                          <a:pt x="3" y="11"/>
                          <a:pt x="6" y="22"/>
                          <a:pt x="8" y="32"/>
                        </a:cubicBezTo>
                        <a:close/>
                      </a:path>
                    </a:pathLst>
                  </a:custGeom>
                  <a:solidFill>
                    <a:srgbClr val="DDA04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2" name="Google Shape;2302;p38"/>
                  <p:cNvSpPr/>
                  <p:nvPr/>
                </p:nvSpPr>
                <p:spPr>
                  <a:xfrm>
                    <a:off x="6649643" y="1319590"/>
                    <a:ext cx="449698" cy="757436"/>
                  </a:xfrm>
                  <a:custGeom>
                    <a:avLst/>
                    <a:gdLst/>
                    <a:ahLst/>
                    <a:cxnLst/>
                    <a:rect l="l" t="t" r="r" b="b"/>
                    <a:pathLst>
                      <a:path w="210" h="354" extrusionOk="0">
                        <a:moveTo>
                          <a:pt x="205" y="56"/>
                        </a:moveTo>
                        <a:cubicBezTo>
                          <a:pt x="210" y="89"/>
                          <a:pt x="209" y="123"/>
                          <a:pt x="204" y="157"/>
                        </a:cubicBezTo>
                        <a:cubicBezTo>
                          <a:pt x="199" y="191"/>
                          <a:pt x="188" y="224"/>
                          <a:pt x="178" y="257"/>
                        </a:cubicBezTo>
                        <a:cubicBezTo>
                          <a:pt x="172" y="281"/>
                          <a:pt x="163" y="354"/>
                          <a:pt x="119" y="332"/>
                        </a:cubicBezTo>
                        <a:cubicBezTo>
                          <a:pt x="90" y="318"/>
                          <a:pt x="82" y="254"/>
                          <a:pt x="92" y="229"/>
                        </a:cubicBezTo>
                        <a:cubicBezTo>
                          <a:pt x="100" y="209"/>
                          <a:pt x="115" y="191"/>
                          <a:pt x="112" y="171"/>
                        </a:cubicBezTo>
                        <a:cubicBezTo>
                          <a:pt x="110" y="156"/>
                          <a:pt x="98" y="144"/>
                          <a:pt x="84" y="142"/>
                        </a:cubicBezTo>
                        <a:cubicBezTo>
                          <a:pt x="69" y="140"/>
                          <a:pt x="54" y="148"/>
                          <a:pt x="48" y="161"/>
                        </a:cubicBezTo>
                        <a:cubicBezTo>
                          <a:pt x="43" y="172"/>
                          <a:pt x="44" y="184"/>
                          <a:pt x="42" y="196"/>
                        </a:cubicBezTo>
                        <a:cubicBezTo>
                          <a:pt x="39" y="207"/>
                          <a:pt x="31" y="219"/>
                          <a:pt x="19" y="218"/>
                        </a:cubicBezTo>
                        <a:cubicBezTo>
                          <a:pt x="9" y="218"/>
                          <a:pt x="1" y="207"/>
                          <a:pt x="0" y="196"/>
                        </a:cubicBezTo>
                        <a:cubicBezTo>
                          <a:pt x="0" y="186"/>
                          <a:pt x="3" y="175"/>
                          <a:pt x="5" y="165"/>
                        </a:cubicBezTo>
                        <a:cubicBezTo>
                          <a:pt x="7" y="158"/>
                          <a:pt x="8" y="151"/>
                          <a:pt x="8" y="145"/>
                        </a:cubicBezTo>
                        <a:cubicBezTo>
                          <a:pt x="11" y="149"/>
                          <a:pt x="15" y="152"/>
                          <a:pt x="20" y="152"/>
                        </a:cubicBezTo>
                        <a:cubicBezTo>
                          <a:pt x="27" y="152"/>
                          <a:pt x="33" y="148"/>
                          <a:pt x="37" y="142"/>
                        </a:cubicBezTo>
                        <a:cubicBezTo>
                          <a:pt x="40" y="136"/>
                          <a:pt x="41" y="129"/>
                          <a:pt x="42" y="122"/>
                        </a:cubicBezTo>
                        <a:cubicBezTo>
                          <a:pt x="46" y="81"/>
                          <a:pt x="43" y="40"/>
                          <a:pt x="32" y="0"/>
                        </a:cubicBezTo>
                        <a:cubicBezTo>
                          <a:pt x="54" y="34"/>
                          <a:pt x="71" y="72"/>
                          <a:pt x="81" y="112"/>
                        </a:cubicBezTo>
                        <a:cubicBezTo>
                          <a:pt x="80" y="87"/>
                          <a:pt x="78" y="62"/>
                          <a:pt x="77" y="38"/>
                        </a:cubicBezTo>
                        <a:cubicBezTo>
                          <a:pt x="105" y="74"/>
                          <a:pt x="124" y="117"/>
                          <a:pt x="132" y="161"/>
                        </a:cubicBezTo>
                        <a:cubicBezTo>
                          <a:pt x="143" y="133"/>
                          <a:pt x="146" y="102"/>
                          <a:pt x="141" y="72"/>
                        </a:cubicBezTo>
                        <a:cubicBezTo>
                          <a:pt x="156" y="104"/>
                          <a:pt x="164" y="141"/>
                          <a:pt x="164" y="177"/>
                        </a:cubicBezTo>
                        <a:cubicBezTo>
                          <a:pt x="184" y="139"/>
                          <a:pt x="197" y="98"/>
                          <a:pt x="205" y="56"/>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3" name="Google Shape;2303;p38"/>
                  <p:cNvSpPr/>
                  <p:nvPr/>
                </p:nvSpPr>
                <p:spPr>
                  <a:xfrm>
                    <a:off x="5622188" y="2558489"/>
                    <a:ext cx="714751" cy="288878"/>
                  </a:xfrm>
                  <a:custGeom>
                    <a:avLst/>
                    <a:gdLst/>
                    <a:ahLst/>
                    <a:cxnLst/>
                    <a:rect l="l" t="t" r="r" b="b"/>
                    <a:pathLst>
                      <a:path w="334" h="135" extrusionOk="0">
                        <a:moveTo>
                          <a:pt x="0" y="0"/>
                        </a:moveTo>
                        <a:cubicBezTo>
                          <a:pt x="131" y="135"/>
                          <a:pt x="131" y="135"/>
                          <a:pt x="131" y="135"/>
                        </a:cubicBezTo>
                        <a:cubicBezTo>
                          <a:pt x="334" y="41"/>
                          <a:pt x="334" y="41"/>
                          <a:pt x="334" y="41"/>
                        </a:cubicBezTo>
                        <a:cubicBezTo>
                          <a:pt x="334" y="41"/>
                          <a:pt x="229" y="25"/>
                          <a:pt x="155" y="90"/>
                        </a:cubicBezTo>
                        <a:cubicBezTo>
                          <a:pt x="155" y="90"/>
                          <a:pt x="119" y="12"/>
                          <a:pt x="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4" name="Google Shape;2304;p38"/>
                  <p:cNvSpPr/>
                  <p:nvPr/>
                </p:nvSpPr>
                <p:spPr>
                  <a:xfrm>
                    <a:off x="5583473" y="2526722"/>
                    <a:ext cx="794168" cy="344470"/>
                  </a:xfrm>
                  <a:custGeom>
                    <a:avLst/>
                    <a:gdLst/>
                    <a:ahLst/>
                    <a:cxnLst/>
                    <a:rect l="l" t="t" r="r" b="b"/>
                    <a:pathLst>
                      <a:path w="800" h="347" extrusionOk="0">
                        <a:moveTo>
                          <a:pt x="19" y="0"/>
                        </a:moveTo>
                        <a:lnTo>
                          <a:pt x="323" y="310"/>
                        </a:lnTo>
                        <a:lnTo>
                          <a:pt x="779" y="105"/>
                        </a:lnTo>
                        <a:lnTo>
                          <a:pt x="800" y="123"/>
                        </a:lnTo>
                        <a:lnTo>
                          <a:pt x="321" y="347"/>
                        </a:lnTo>
                        <a:lnTo>
                          <a:pt x="0" y="11"/>
                        </a:lnTo>
                        <a:lnTo>
                          <a:pt x="19"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5" name="Google Shape;2305;p38"/>
                  <p:cNvSpPr/>
                  <p:nvPr/>
                </p:nvSpPr>
                <p:spPr>
                  <a:xfrm>
                    <a:off x="5583473" y="2537642"/>
                    <a:ext cx="836854" cy="626399"/>
                  </a:xfrm>
                  <a:custGeom>
                    <a:avLst/>
                    <a:gdLst/>
                    <a:ahLst/>
                    <a:cxnLst/>
                    <a:rect l="l" t="t" r="r" b="b"/>
                    <a:pathLst>
                      <a:path w="391" h="293" extrusionOk="0">
                        <a:moveTo>
                          <a:pt x="0" y="0"/>
                        </a:moveTo>
                        <a:cubicBezTo>
                          <a:pt x="80" y="185"/>
                          <a:pt x="80" y="185"/>
                          <a:pt x="80" y="185"/>
                        </a:cubicBezTo>
                        <a:cubicBezTo>
                          <a:pt x="82" y="188"/>
                          <a:pt x="84" y="191"/>
                          <a:pt x="86" y="194"/>
                        </a:cubicBezTo>
                        <a:cubicBezTo>
                          <a:pt x="198" y="293"/>
                          <a:pt x="198" y="293"/>
                          <a:pt x="198" y="293"/>
                        </a:cubicBezTo>
                        <a:cubicBezTo>
                          <a:pt x="375" y="213"/>
                          <a:pt x="375" y="213"/>
                          <a:pt x="375" y="213"/>
                        </a:cubicBezTo>
                        <a:cubicBezTo>
                          <a:pt x="385" y="209"/>
                          <a:pt x="391" y="198"/>
                          <a:pt x="390" y="187"/>
                        </a:cubicBezTo>
                        <a:cubicBezTo>
                          <a:pt x="371" y="52"/>
                          <a:pt x="371" y="52"/>
                          <a:pt x="371" y="52"/>
                        </a:cubicBezTo>
                        <a:cubicBezTo>
                          <a:pt x="149" y="156"/>
                          <a:pt x="149" y="156"/>
                          <a:pt x="149" y="156"/>
                        </a:cubicBezTo>
                        <a:cubicBezTo>
                          <a:pt x="0" y="0"/>
                          <a:pt x="0" y="0"/>
                          <a:pt x="0" y="0"/>
                        </a:cubicBezTo>
                      </a:path>
                    </a:pathLst>
                  </a:custGeom>
                  <a:solidFill>
                    <a:srgbClr val="A55B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6" name="Google Shape;2306;p38"/>
                  <p:cNvSpPr/>
                  <p:nvPr/>
                </p:nvSpPr>
                <p:spPr>
                  <a:xfrm>
                    <a:off x="5902133" y="2648826"/>
                    <a:ext cx="518195" cy="515215"/>
                  </a:xfrm>
                  <a:custGeom>
                    <a:avLst/>
                    <a:gdLst/>
                    <a:ahLst/>
                    <a:cxnLst/>
                    <a:rect l="l" t="t" r="r" b="b"/>
                    <a:pathLst>
                      <a:path w="242" h="241" extrusionOk="0">
                        <a:moveTo>
                          <a:pt x="227" y="161"/>
                        </a:moveTo>
                        <a:cubicBezTo>
                          <a:pt x="49" y="241"/>
                          <a:pt x="49" y="241"/>
                          <a:pt x="49" y="241"/>
                        </a:cubicBezTo>
                        <a:cubicBezTo>
                          <a:pt x="0" y="104"/>
                          <a:pt x="0" y="104"/>
                          <a:pt x="0" y="104"/>
                        </a:cubicBezTo>
                        <a:cubicBezTo>
                          <a:pt x="222" y="0"/>
                          <a:pt x="222" y="0"/>
                          <a:pt x="222" y="0"/>
                        </a:cubicBezTo>
                        <a:cubicBezTo>
                          <a:pt x="226" y="28"/>
                          <a:pt x="226" y="28"/>
                          <a:pt x="226" y="28"/>
                        </a:cubicBezTo>
                        <a:cubicBezTo>
                          <a:pt x="237" y="108"/>
                          <a:pt x="237" y="108"/>
                          <a:pt x="237" y="108"/>
                        </a:cubicBezTo>
                        <a:cubicBezTo>
                          <a:pt x="241" y="135"/>
                          <a:pt x="241" y="135"/>
                          <a:pt x="241" y="135"/>
                        </a:cubicBezTo>
                        <a:cubicBezTo>
                          <a:pt x="242" y="146"/>
                          <a:pt x="236" y="157"/>
                          <a:pt x="227" y="161"/>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7" name="Google Shape;2307;p38"/>
                  <p:cNvSpPr/>
                  <p:nvPr/>
                </p:nvSpPr>
                <p:spPr>
                  <a:xfrm>
                    <a:off x="5962688" y="2663716"/>
                    <a:ext cx="252148" cy="117140"/>
                  </a:xfrm>
                  <a:custGeom>
                    <a:avLst/>
                    <a:gdLst/>
                    <a:ahLst/>
                    <a:cxnLst/>
                    <a:rect l="l" t="t" r="r" b="b"/>
                    <a:pathLst>
                      <a:path w="118" h="55" extrusionOk="0">
                        <a:moveTo>
                          <a:pt x="118" y="0"/>
                        </a:moveTo>
                        <a:cubicBezTo>
                          <a:pt x="98" y="2"/>
                          <a:pt x="74" y="16"/>
                          <a:pt x="56" y="24"/>
                        </a:cubicBezTo>
                        <a:cubicBezTo>
                          <a:pt x="46" y="28"/>
                          <a:pt x="7" y="55"/>
                          <a:pt x="0" y="51"/>
                        </a:cubicBezTo>
                        <a:cubicBezTo>
                          <a:pt x="29" y="21"/>
                          <a:pt x="78" y="5"/>
                          <a:pt x="118" y="0"/>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8" name="Google Shape;2308;p38"/>
                  <p:cNvSpPr/>
                  <p:nvPr/>
                </p:nvSpPr>
                <p:spPr>
                  <a:xfrm>
                    <a:off x="5942834" y="2693497"/>
                    <a:ext cx="240236" cy="111183"/>
                  </a:xfrm>
                  <a:custGeom>
                    <a:avLst/>
                    <a:gdLst/>
                    <a:ahLst/>
                    <a:cxnLst/>
                    <a:rect l="l" t="t" r="r" b="b"/>
                    <a:pathLst>
                      <a:path w="112" h="52" extrusionOk="0">
                        <a:moveTo>
                          <a:pt x="17" y="40"/>
                        </a:moveTo>
                        <a:cubicBezTo>
                          <a:pt x="47" y="23"/>
                          <a:pt x="79" y="10"/>
                          <a:pt x="112" y="0"/>
                        </a:cubicBezTo>
                        <a:cubicBezTo>
                          <a:pt x="75" y="17"/>
                          <a:pt x="37" y="34"/>
                          <a:pt x="0" y="52"/>
                        </a:cubicBezTo>
                        <a:lnTo>
                          <a:pt x="17" y="40"/>
                        </a:ln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9" name="Google Shape;2309;p38"/>
                  <p:cNvSpPr/>
                  <p:nvPr/>
                </p:nvSpPr>
                <p:spPr>
                  <a:xfrm>
                    <a:off x="5722452" y="2606139"/>
                    <a:ext cx="160819" cy="161812"/>
                  </a:xfrm>
                  <a:custGeom>
                    <a:avLst/>
                    <a:gdLst/>
                    <a:ahLst/>
                    <a:cxnLst/>
                    <a:rect l="l" t="t" r="r" b="b"/>
                    <a:pathLst>
                      <a:path w="75" h="76" extrusionOk="0">
                        <a:moveTo>
                          <a:pt x="0" y="0"/>
                        </a:moveTo>
                        <a:cubicBezTo>
                          <a:pt x="3" y="0"/>
                          <a:pt x="7" y="3"/>
                          <a:pt x="10" y="6"/>
                        </a:cubicBezTo>
                        <a:cubicBezTo>
                          <a:pt x="32" y="25"/>
                          <a:pt x="62" y="50"/>
                          <a:pt x="75" y="76"/>
                        </a:cubicBezTo>
                        <a:cubicBezTo>
                          <a:pt x="63" y="70"/>
                          <a:pt x="53" y="56"/>
                          <a:pt x="43" y="46"/>
                        </a:cubicBezTo>
                        <a:cubicBezTo>
                          <a:pt x="28" y="32"/>
                          <a:pt x="11" y="18"/>
                          <a:pt x="0" y="0"/>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0" name="Google Shape;2310;p38"/>
                  <p:cNvSpPr/>
                  <p:nvPr/>
                </p:nvSpPr>
                <p:spPr>
                  <a:xfrm>
                    <a:off x="5780030" y="2630957"/>
                    <a:ext cx="109198" cy="101256"/>
                  </a:xfrm>
                  <a:custGeom>
                    <a:avLst/>
                    <a:gdLst/>
                    <a:ahLst/>
                    <a:cxnLst/>
                    <a:rect l="l" t="t" r="r" b="b"/>
                    <a:pathLst>
                      <a:path w="51" h="47" extrusionOk="0">
                        <a:moveTo>
                          <a:pt x="2" y="4"/>
                        </a:moveTo>
                        <a:cubicBezTo>
                          <a:pt x="2" y="4"/>
                          <a:pt x="1" y="4"/>
                          <a:pt x="1" y="3"/>
                        </a:cubicBezTo>
                        <a:cubicBezTo>
                          <a:pt x="0" y="2"/>
                          <a:pt x="2" y="1"/>
                          <a:pt x="3" y="0"/>
                        </a:cubicBezTo>
                        <a:cubicBezTo>
                          <a:pt x="4" y="0"/>
                          <a:pt x="5" y="1"/>
                          <a:pt x="6" y="2"/>
                        </a:cubicBezTo>
                        <a:cubicBezTo>
                          <a:pt x="21" y="11"/>
                          <a:pt x="42" y="24"/>
                          <a:pt x="51" y="39"/>
                        </a:cubicBezTo>
                        <a:cubicBezTo>
                          <a:pt x="39" y="47"/>
                          <a:pt x="11" y="11"/>
                          <a:pt x="2" y="4"/>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1" name="Google Shape;2311;p38"/>
                  <p:cNvSpPr/>
                  <p:nvPr/>
                </p:nvSpPr>
                <p:spPr>
                  <a:xfrm>
                    <a:off x="5643036" y="2727249"/>
                    <a:ext cx="120118" cy="201520"/>
                  </a:xfrm>
                  <a:custGeom>
                    <a:avLst/>
                    <a:gdLst/>
                    <a:ahLst/>
                    <a:cxnLst/>
                    <a:rect l="l" t="t" r="r" b="b"/>
                    <a:pathLst>
                      <a:path w="56" h="94" extrusionOk="0">
                        <a:moveTo>
                          <a:pt x="55" y="88"/>
                        </a:moveTo>
                        <a:cubicBezTo>
                          <a:pt x="55" y="87"/>
                          <a:pt x="54" y="87"/>
                          <a:pt x="54" y="86"/>
                        </a:cubicBezTo>
                        <a:cubicBezTo>
                          <a:pt x="53" y="85"/>
                          <a:pt x="53" y="85"/>
                          <a:pt x="52" y="85"/>
                        </a:cubicBezTo>
                        <a:cubicBezTo>
                          <a:pt x="51" y="84"/>
                          <a:pt x="50" y="82"/>
                          <a:pt x="48" y="81"/>
                        </a:cubicBezTo>
                        <a:cubicBezTo>
                          <a:pt x="49" y="81"/>
                          <a:pt x="49" y="81"/>
                          <a:pt x="49" y="81"/>
                        </a:cubicBezTo>
                        <a:cubicBezTo>
                          <a:pt x="52" y="80"/>
                          <a:pt x="55" y="79"/>
                          <a:pt x="55" y="76"/>
                        </a:cubicBezTo>
                        <a:cubicBezTo>
                          <a:pt x="55" y="75"/>
                          <a:pt x="54" y="74"/>
                          <a:pt x="53" y="73"/>
                        </a:cubicBezTo>
                        <a:cubicBezTo>
                          <a:pt x="52" y="70"/>
                          <a:pt x="50" y="68"/>
                          <a:pt x="48" y="66"/>
                        </a:cubicBezTo>
                        <a:cubicBezTo>
                          <a:pt x="46" y="64"/>
                          <a:pt x="44" y="61"/>
                          <a:pt x="42" y="59"/>
                        </a:cubicBezTo>
                        <a:cubicBezTo>
                          <a:pt x="43" y="59"/>
                          <a:pt x="43" y="59"/>
                          <a:pt x="43" y="59"/>
                        </a:cubicBezTo>
                        <a:cubicBezTo>
                          <a:pt x="46" y="58"/>
                          <a:pt x="48" y="55"/>
                          <a:pt x="47" y="51"/>
                        </a:cubicBezTo>
                        <a:cubicBezTo>
                          <a:pt x="46" y="49"/>
                          <a:pt x="45" y="48"/>
                          <a:pt x="42" y="46"/>
                        </a:cubicBezTo>
                        <a:cubicBezTo>
                          <a:pt x="41" y="46"/>
                          <a:pt x="39" y="45"/>
                          <a:pt x="37" y="44"/>
                        </a:cubicBezTo>
                        <a:cubicBezTo>
                          <a:pt x="36" y="44"/>
                          <a:pt x="35" y="43"/>
                          <a:pt x="34" y="43"/>
                        </a:cubicBezTo>
                        <a:cubicBezTo>
                          <a:pt x="35" y="42"/>
                          <a:pt x="36" y="41"/>
                          <a:pt x="36" y="41"/>
                        </a:cubicBezTo>
                        <a:cubicBezTo>
                          <a:pt x="38" y="39"/>
                          <a:pt x="39" y="36"/>
                          <a:pt x="38" y="34"/>
                        </a:cubicBezTo>
                        <a:cubicBezTo>
                          <a:pt x="37" y="32"/>
                          <a:pt x="35" y="31"/>
                          <a:pt x="34" y="30"/>
                        </a:cubicBezTo>
                        <a:cubicBezTo>
                          <a:pt x="27" y="25"/>
                          <a:pt x="20" y="19"/>
                          <a:pt x="16" y="12"/>
                        </a:cubicBezTo>
                        <a:cubicBezTo>
                          <a:pt x="14" y="9"/>
                          <a:pt x="13" y="0"/>
                          <a:pt x="8" y="1"/>
                        </a:cubicBezTo>
                        <a:cubicBezTo>
                          <a:pt x="0" y="1"/>
                          <a:pt x="7" y="18"/>
                          <a:pt x="13" y="29"/>
                        </a:cubicBezTo>
                        <a:cubicBezTo>
                          <a:pt x="13" y="30"/>
                          <a:pt x="13" y="30"/>
                          <a:pt x="13" y="30"/>
                        </a:cubicBezTo>
                        <a:cubicBezTo>
                          <a:pt x="13" y="38"/>
                          <a:pt x="17" y="46"/>
                          <a:pt x="22" y="51"/>
                        </a:cubicBezTo>
                        <a:cubicBezTo>
                          <a:pt x="21" y="56"/>
                          <a:pt x="26" y="67"/>
                          <a:pt x="28" y="70"/>
                        </a:cubicBezTo>
                        <a:cubicBezTo>
                          <a:pt x="30" y="72"/>
                          <a:pt x="32" y="75"/>
                          <a:pt x="34" y="76"/>
                        </a:cubicBezTo>
                        <a:cubicBezTo>
                          <a:pt x="30" y="81"/>
                          <a:pt x="35" y="89"/>
                          <a:pt x="39" y="92"/>
                        </a:cubicBezTo>
                        <a:cubicBezTo>
                          <a:pt x="42" y="93"/>
                          <a:pt x="45" y="94"/>
                          <a:pt x="48" y="94"/>
                        </a:cubicBezTo>
                        <a:cubicBezTo>
                          <a:pt x="51" y="94"/>
                          <a:pt x="54" y="94"/>
                          <a:pt x="55" y="92"/>
                        </a:cubicBezTo>
                        <a:cubicBezTo>
                          <a:pt x="56" y="91"/>
                          <a:pt x="56" y="89"/>
                          <a:pt x="55" y="88"/>
                        </a:cubicBezTo>
                      </a:path>
                    </a:pathLst>
                  </a:custGeom>
                  <a:solidFill>
                    <a:srgbClr val="FFB7A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2" name="Google Shape;2312;p38"/>
                  <p:cNvSpPr/>
                  <p:nvPr/>
                </p:nvSpPr>
                <p:spPr>
                  <a:xfrm>
                    <a:off x="5718482" y="2888068"/>
                    <a:ext cx="1985" cy="1985"/>
                  </a:xfrm>
                  <a:custGeom>
                    <a:avLst/>
                    <a:gdLst/>
                    <a:ahLst/>
                    <a:cxnLst/>
                    <a:rect l="l" t="t" r="r" b="b"/>
                    <a:pathLst>
                      <a:path w="1" h="1" extrusionOk="0">
                        <a:moveTo>
                          <a:pt x="0" y="0"/>
                        </a:moveTo>
                        <a:cubicBezTo>
                          <a:pt x="1" y="1"/>
                          <a:pt x="1" y="1"/>
                          <a:pt x="1" y="1"/>
                        </a:cubicBezTo>
                        <a:cubicBezTo>
                          <a:pt x="1" y="1"/>
                          <a:pt x="0" y="1"/>
                          <a:pt x="0" y="0"/>
                        </a:cubicBezTo>
                        <a:cubicBezTo>
                          <a:pt x="0" y="0"/>
                          <a:pt x="0" y="0"/>
                          <a:pt x="0" y="0"/>
                        </a:cubicBezTo>
                        <a:cubicBezTo>
                          <a:pt x="0" y="0"/>
                          <a:pt x="0" y="0"/>
                          <a:pt x="0" y="0"/>
                        </a:cubicBezTo>
                      </a:path>
                    </a:pathLst>
                  </a:custGeom>
                  <a:solidFill>
                    <a:srgbClr val="D8C59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3" name="Google Shape;2313;p38"/>
                  <p:cNvSpPr/>
                  <p:nvPr/>
                </p:nvSpPr>
                <p:spPr>
                  <a:xfrm>
                    <a:off x="5692671" y="2830491"/>
                    <a:ext cx="53606" cy="38716"/>
                  </a:xfrm>
                  <a:custGeom>
                    <a:avLst/>
                    <a:gdLst/>
                    <a:ahLst/>
                    <a:cxnLst/>
                    <a:rect l="l" t="t" r="r" b="b"/>
                    <a:pathLst>
                      <a:path w="25" h="18" extrusionOk="0">
                        <a:moveTo>
                          <a:pt x="0" y="0"/>
                        </a:moveTo>
                        <a:cubicBezTo>
                          <a:pt x="0" y="1"/>
                          <a:pt x="0" y="1"/>
                          <a:pt x="0" y="2"/>
                        </a:cubicBezTo>
                        <a:cubicBezTo>
                          <a:pt x="1" y="4"/>
                          <a:pt x="2" y="5"/>
                          <a:pt x="3" y="7"/>
                        </a:cubicBezTo>
                        <a:cubicBezTo>
                          <a:pt x="7" y="12"/>
                          <a:pt x="12" y="15"/>
                          <a:pt x="18" y="17"/>
                        </a:cubicBezTo>
                        <a:cubicBezTo>
                          <a:pt x="20" y="17"/>
                          <a:pt x="22" y="18"/>
                          <a:pt x="24" y="18"/>
                        </a:cubicBezTo>
                        <a:cubicBezTo>
                          <a:pt x="25" y="18"/>
                          <a:pt x="25" y="18"/>
                          <a:pt x="25" y="18"/>
                        </a:cubicBezTo>
                        <a:cubicBezTo>
                          <a:pt x="23" y="16"/>
                          <a:pt x="21" y="13"/>
                          <a:pt x="19" y="11"/>
                        </a:cubicBezTo>
                        <a:cubicBezTo>
                          <a:pt x="19" y="11"/>
                          <a:pt x="19" y="11"/>
                          <a:pt x="19" y="11"/>
                        </a:cubicBezTo>
                        <a:cubicBezTo>
                          <a:pt x="19" y="11"/>
                          <a:pt x="19" y="11"/>
                          <a:pt x="19" y="11"/>
                        </a:cubicBezTo>
                        <a:cubicBezTo>
                          <a:pt x="20" y="11"/>
                          <a:pt x="20" y="11"/>
                          <a:pt x="20" y="11"/>
                        </a:cubicBezTo>
                        <a:cubicBezTo>
                          <a:pt x="19" y="11"/>
                          <a:pt x="19" y="11"/>
                          <a:pt x="19" y="11"/>
                        </a:cubicBezTo>
                        <a:cubicBezTo>
                          <a:pt x="12" y="10"/>
                          <a:pt x="5" y="7"/>
                          <a:pt x="1" y="2"/>
                        </a:cubicBezTo>
                        <a:cubicBezTo>
                          <a:pt x="0" y="1"/>
                          <a:pt x="0" y="1"/>
                          <a:pt x="0" y="0"/>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4" name="Google Shape;2314;p38"/>
                  <p:cNvSpPr/>
                  <p:nvPr/>
                </p:nvSpPr>
                <p:spPr>
                  <a:xfrm>
                    <a:off x="5720467" y="2890053"/>
                    <a:ext cx="38716" cy="21840"/>
                  </a:xfrm>
                  <a:custGeom>
                    <a:avLst/>
                    <a:gdLst/>
                    <a:ahLst/>
                    <a:cxnLst/>
                    <a:rect l="l" t="t" r="r" b="b"/>
                    <a:pathLst>
                      <a:path w="18" h="10" extrusionOk="0">
                        <a:moveTo>
                          <a:pt x="0" y="0"/>
                        </a:moveTo>
                        <a:cubicBezTo>
                          <a:pt x="0" y="1"/>
                          <a:pt x="1" y="2"/>
                          <a:pt x="1" y="2"/>
                        </a:cubicBezTo>
                        <a:cubicBezTo>
                          <a:pt x="3" y="5"/>
                          <a:pt x="7" y="7"/>
                          <a:pt x="11" y="9"/>
                        </a:cubicBezTo>
                        <a:cubicBezTo>
                          <a:pt x="13" y="9"/>
                          <a:pt x="15" y="10"/>
                          <a:pt x="17" y="10"/>
                        </a:cubicBezTo>
                        <a:cubicBezTo>
                          <a:pt x="18" y="10"/>
                          <a:pt x="18" y="10"/>
                          <a:pt x="18" y="10"/>
                        </a:cubicBezTo>
                        <a:cubicBezTo>
                          <a:pt x="17" y="9"/>
                          <a:pt x="17" y="9"/>
                          <a:pt x="16" y="9"/>
                        </a:cubicBezTo>
                        <a:cubicBezTo>
                          <a:pt x="15" y="8"/>
                          <a:pt x="14" y="6"/>
                          <a:pt x="12" y="5"/>
                        </a:cubicBezTo>
                        <a:cubicBezTo>
                          <a:pt x="12" y="5"/>
                          <a:pt x="12" y="5"/>
                          <a:pt x="12" y="5"/>
                        </a:cubicBezTo>
                        <a:cubicBezTo>
                          <a:pt x="12" y="5"/>
                          <a:pt x="12" y="5"/>
                          <a:pt x="12" y="5"/>
                        </a:cubicBezTo>
                        <a:cubicBezTo>
                          <a:pt x="13" y="5"/>
                          <a:pt x="13" y="5"/>
                          <a:pt x="13" y="5"/>
                        </a:cubicBezTo>
                        <a:cubicBezTo>
                          <a:pt x="12" y="5"/>
                          <a:pt x="12" y="5"/>
                          <a:pt x="12" y="5"/>
                        </a:cubicBezTo>
                        <a:cubicBezTo>
                          <a:pt x="8" y="4"/>
                          <a:pt x="5" y="3"/>
                          <a:pt x="1" y="1"/>
                        </a:cubicBezTo>
                        <a:cubicBezTo>
                          <a:pt x="1" y="1"/>
                          <a:pt x="0" y="1"/>
                          <a:pt x="0" y="0"/>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5" name="Google Shape;2315;p38"/>
                  <p:cNvSpPr/>
                  <p:nvPr/>
                </p:nvSpPr>
                <p:spPr>
                  <a:xfrm>
                    <a:off x="6193989" y="2708388"/>
                    <a:ext cx="346456" cy="242221"/>
                  </a:xfrm>
                  <a:custGeom>
                    <a:avLst/>
                    <a:gdLst/>
                    <a:ahLst/>
                    <a:cxnLst/>
                    <a:rect l="l" t="t" r="r" b="b"/>
                    <a:pathLst>
                      <a:path w="162" h="113" extrusionOk="0">
                        <a:moveTo>
                          <a:pt x="158" y="38"/>
                        </a:moveTo>
                        <a:cubicBezTo>
                          <a:pt x="155" y="29"/>
                          <a:pt x="149" y="21"/>
                          <a:pt x="140" y="16"/>
                        </a:cubicBezTo>
                        <a:cubicBezTo>
                          <a:pt x="135" y="12"/>
                          <a:pt x="128" y="11"/>
                          <a:pt x="122" y="8"/>
                        </a:cubicBezTo>
                        <a:cubicBezTo>
                          <a:pt x="119" y="7"/>
                          <a:pt x="116" y="5"/>
                          <a:pt x="114" y="4"/>
                        </a:cubicBezTo>
                        <a:cubicBezTo>
                          <a:pt x="113" y="4"/>
                          <a:pt x="113" y="4"/>
                          <a:pt x="113" y="4"/>
                        </a:cubicBezTo>
                        <a:cubicBezTo>
                          <a:pt x="113" y="4"/>
                          <a:pt x="113" y="4"/>
                          <a:pt x="113" y="4"/>
                        </a:cubicBezTo>
                        <a:cubicBezTo>
                          <a:pt x="113" y="4"/>
                          <a:pt x="113" y="4"/>
                          <a:pt x="113" y="4"/>
                        </a:cubicBezTo>
                        <a:cubicBezTo>
                          <a:pt x="105" y="1"/>
                          <a:pt x="98" y="0"/>
                          <a:pt x="90" y="0"/>
                        </a:cubicBezTo>
                        <a:cubicBezTo>
                          <a:pt x="91" y="4"/>
                          <a:pt x="91" y="8"/>
                          <a:pt x="92" y="12"/>
                        </a:cubicBezTo>
                        <a:cubicBezTo>
                          <a:pt x="92" y="15"/>
                          <a:pt x="93" y="18"/>
                          <a:pt x="93" y="21"/>
                        </a:cubicBezTo>
                        <a:cubicBezTo>
                          <a:pt x="85" y="30"/>
                          <a:pt x="74" y="36"/>
                          <a:pt x="63" y="41"/>
                        </a:cubicBezTo>
                        <a:cubicBezTo>
                          <a:pt x="50" y="46"/>
                          <a:pt x="36" y="49"/>
                          <a:pt x="23" y="54"/>
                        </a:cubicBezTo>
                        <a:cubicBezTo>
                          <a:pt x="16" y="56"/>
                          <a:pt x="9" y="58"/>
                          <a:pt x="4" y="62"/>
                        </a:cubicBezTo>
                        <a:cubicBezTo>
                          <a:pt x="3" y="63"/>
                          <a:pt x="1" y="64"/>
                          <a:pt x="1" y="66"/>
                        </a:cubicBezTo>
                        <a:cubicBezTo>
                          <a:pt x="0" y="70"/>
                          <a:pt x="5" y="72"/>
                          <a:pt x="9" y="73"/>
                        </a:cubicBezTo>
                        <a:cubicBezTo>
                          <a:pt x="13" y="74"/>
                          <a:pt x="18" y="74"/>
                          <a:pt x="22" y="74"/>
                        </a:cubicBezTo>
                        <a:cubicBezTo>
                          <a:pt x="27" y="74"/>
                          <a:pt x="31" y="73"/>
                          <a:pt x="35" y="73"/>
                        </a:cubicBezTo>
                        <a:cubicBezTo>
                          <a:pt x="33" y="74"/>
                          <a:pt x="31" y="75"/>
                          <a:pt x="30" y="76"/>
                        </a:cubicBezTo>
                        <a:cubicBezTo>
                          <a:pt x="26" y="78"/>
                          <a:pt x="22" y="81"/>
                          <a:pt x="19" y="84"/>
                        </a:cubicBezTo>
                        <a:cubicBezTo>
                          <a:pt x="18" y="85"/>
                          <a:pt x="17" y="85"/>
                          <a:pt x="17" y="86"/>
                        </a:cubicBezTo>
                        <a:cubicBezTo>
                          <a:pt x="16" y="89"/>
                          <a:pt x="18" y="91"/>
                          <a:pt x="20" y="93"/>
                        </a:cubicBezTo>
                        <a:cubicBezTo>
                          <a:pt x="24" y="95"/>
                          <a:pt x="29" y="95"/>
                          <a:pt x="34" y="94"/>
                        </a:cubicBezTo>
                        <a:cubicBezTo>
                          <a:pt x="35" y="94"/>
                          <a:pt x="37" y="94"/>
                          <a:pt x="38" y="93"/>
                        </a:cubicBezTo>
                        <a:cubicBezTo>
                          <a:pt x="44" y="92"/>
                          <a:pt x="51" y="90"/>
                          <a:pt x="57" y="87"/>
                        </a:cubicBezTo>
                        <a:cubicBezTo>
                          <a:pt x="55" y="89"/>
                          <a:pt x="53" y="91"/>
                          <a:pt x="51" y="93"/>
                        </a:cubicBezTo>
                        <a:cubicBezTo>
                          <a:pt x="48" y="96"/>
                          <a:pt x="44" y="99"/>
                          <a:pt x="41" y="102"/>
                        </a:cubicBezTo>
                        <a:cubicBezTo>
                          <a:pt x="40" y="103"/>
                          <a:pt x="39" y="105"/>
                          <a:pt x="39" y="106"/>
                        </a:cubicBezTo>
                        <a:cubicBezTo>
                          <a:pt x="39" y="107"/>
                          <a:pt x="41" y="108"/>
                          <a:pt x="42" y="108"/>
                        </a:cubicBezTo>
                        <a:cubicBezTo>
                          <a:pt x="45" y="110"/>
                          <a:pt x="49" y="111"/>
                          <a:pt x="53" y="110"/>
                        </a:cubicBezTo>
                        <a:cubicBezTo>
                          <a:pt x="53" y="110"/>
                          <a:pt x="53" y="110"/>
                          <a:pt x="53" y="110"/>
                        </a:cubicBezTo>
                        <a:cubicBezTo>
                          <a:pt x="54" y="110"/>
                          <a:pt x="55" y="110"/>
                          <a:pt x="57" y="109"/>
                        </a:cubicBezTo>
                        <a:cubicBezTo>
                          <a:pt x="59" y="108"/>
                          <a:pt x="62" y="107"/>
                          <a:pt x="64" y="106"/>
                        </a:cubicBezTo>
                        <a:cubicBezTo>
                          <a:pt x="64" y="106"/>
                          <a:pt x="64" y="107"/>
                          <a:pt x="64" y="108"/>
                        </a:cubicBezTo>
                        <a:cubicBezTo>
                          <a:pt x="64" y="110"/>
                          <a:pt x="65" y="111"/>
                          <a:pt x="67" y="112"/>
                        </a:cubicBezTo>
                        <a:cubicBezTo>
                          <a:pt x="68" y="113"/>
                          <a:pt x="69" y="113"/>
                          <a:pt x="71" y="112"/>
                        </a:cubicBezTo>
                        <a:cubicBezTo>
                          <a:pt x="83" y="110"/>
                          <a:pt x="93" y="101"/>
                          <a:pt x="102" y="92"/>
                        </a:cubicBezTo>
                        <a:cubicBezTo>
                          <a:pt x="104" y="90"/>
                          <a:pt x="106" y="88"/>
                          <a:pt x="108" y="86"/>
                        </a:cubicBezTo>
                        <a:cubicBezTo>
                          <a:pt x="110" y="85"/>
                          <a:pt x="112" y="83"/>
                          <a:pt x="114" y="81"/>
                        </a:cubicBezTo>
                        <a:cubicBezTo>
                          <a:pt x="120" y="79"/>
                          <a:pt x="127" y="78"/>
                          <a:pt x="133" y="79"/>
                        </a:cubicBezTo>
                        <a:cubicBezTo>
                          <a:pt x="139" y="80"/>
                          <a:pt x="147" y="87"/>
                          <a:pt x="152" y="82"/>
                        </a:cubicBezTo>
                        <a:cubicBezTo>
                          <a:pt x="155" y="80"/>
                          <a:pt x="156" y="77"/>
                          <a:pt x="157" y="74"/>
                        </a:cubicBezTo>
                        <a:cubicBezTo>
                          <a:pt x="162" y="63"/>
                          <a:pt x="162" y="49"/>
                          <a:pt x="158" y="38"/>
                        </a:cubicBezTo>
                        <a:moveTo>
                          <a:pt x="96" y="45"/>
                        </a:moveTo>
                        <a:cubicBezTo>
                          <a:pt x="96" y="46"/>
                          <a:pt x="96" y="46"/>
                          <a:pt x="96" y="46"/>
                        </a:cubicBezTo>
                        <a:cubicBezTo>
                          <a:pt x="96" y="46"/>
                          <a:pt x="96" y="46"/>
                          <a:pt x="96" y="46"/>
                        </a:cubicBezTo>
                        <a:cubicBezTo>
                          <a:pt x="96" y="45"/>
                          <a:pt x="96" y="45"/>
                          <a:pt x="96" y="45"/>
                        </a:cubicBezTo>
                      </a:path>
                    </a:pathLst>
                  </a:custGeom>
                  <a:solidFill>
                    <a:srgbClr val="FFB7A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6" name="Google Shape;2316;p38"/>
                  <p:cNvSpPr/>
                  <p:nvPr/>
                </p:nvSpPr>
                <p:spPr>
                  <a:xfrm>
                    <a:off x="6240647" y="2793761"/>
                    <a:ext cx="169754" cy="77431"/>
                  </a:xfrm>
                  <a:custGeom>
                    <a:avLst/>
                    <a:gdLst/>
                    <a:ahLst/>
                    <a:cxnLst/>
                    <a:rect l="l" t="t" r="r" b="b"/>
                    <a:pathLst>
                      <a:path w="79" h="36" extrusionOk="0">
                        <a:moveTo>
                          <a:pt x="79" y="0"/>
                        </a:moveTo>
                        <a:cubicBezTo>
                          <a:pt x="78" y="1"/>
                          <a:pt x="76" y="2"/>
                          <a:pt x="75" y="2"/>
                        </a:cubicBezTo>
                        <a:cubicBezTo>
                          <a:pt x="52" y="16"/>
                          <a:pt x="27" y="29"/>
                          <a:pt x="0" y="34"/>
                        </a:cubicBezTo>
                        <a:cubicBezTo>
                          <a:pt x="5" y="34"/>
                          <a:pt x="9" y="33"/>
                          <a:pt x="13" y="33"/>
                        </a:cubicBezTo>
                        <a:cubicBezTo>
                          <a:pt x="13" y="33"/>
                          <a:pt x="13" y="33"/>
                          <a:pt x="13" y="33"/>
                        </a:cubicBezTo>
                        <a:cubicBezTo>
                          <a:pt x="13" y="33"/>
                          <a:pt x="13" y="33"/>
                          <a:pt x="13" y="33"/>
                        </a:cubicBezTo>
                        <a:cubicBezTo>
                          <a:pt x="11" y="34"/>
                          <a:pt x="9" y="35"/>
                          <a:pt x="8" y="36"/>
                        </a:cubicBezTo>
                        <a:cubicBezTo>
                          <a:pt x="32" y="30"/>
                          <a:pt x="56" y="19"/>
                          <a:pt x="75" y="3"/>
                        </a:cubicBezTo>
                        <a:cubicBezTo>
                          <a:pt x="77" y="2"/>
                          <a:pt x="78" y="1"/>
                          <a:pt x="79" y="0"/>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7" name="Google Shape;2317;p38"/>
                  <p:cNvSpPr/>
                  <p:nvPr/>
                </p:nvSpPr>
                <p:spPr>
                  <a:xfrm>
                    <a:off x="6275391" y="2826520"/>
                    <a:ext cx="138979" cy="81402"/>
                  </a:xfrm>
                  <a:custGeom>
                    <a:avLst/>
                    <a:gdLst/>
                    <a:ahLst/>
                    <a:cxnLst/>
                    <a:rect l="l" t="t" r="r" b="b"/>
                    <a:pathLst>
                      <a:path w="65" h="38" extrusionOk="0">
                        <a:moveTo>
                          <a:pt x="65" y="0"/>
                        </a:moveTo>
                        <a:cubicBezTo>
                          <a:pt x="46" y="16"/>
                          <a:pt x="24" y="29"/>
                          <a:pt x="0" y="38"/>
                        </a:cubicBezTo>
                        <a:cubicBezTo>
                          <a:pt x="0" y="38"/>
                          <a:pt x="0" y="38"/>
                          <a:pt x="0" y="38"/>
                        </a:cubicBezTo>
                        <a:cubicBezTo>
                          <a:pt x="6" y="37"/>
                          <a:pt x="13" y="35"/>
                          <a:pt x="19" y="32"/>
                        </a:cubicBezTo>
                        <a:cubicBezTo>
                          <a:pt x="19" y="32"/>
                          <a:pt x="19" y="32"/>
                          <a:pt x="19" y="32"/>
                        </a:cubicBezTo>
                        <a:cubicBezTo>
                          <a:pt x="19" y="32"/>
                          <a:pt x="19" y="32"/>
                          <a:pt x="19" y="32"/>
                        </a:cubicBezTo>
                        <a:cubicBezTo>
                          <a:pt x="17" y="34"/>
                          <a:pt x="15" y="36"/>
                          <a:pt x="13" y="38"/>
                        </a:cubicBezTo>
                        <a:cubicBezTo>
                          <a:pt x="33" y="28"/>
                          <a:pt x="51" y="17"/>
                          <a:pt x="65" y="0"/>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8" name="Google Shape;2318;p38"/>
                  <p:cNvSpPr/>
                  <p:nvPr/>
                </p:nvSpPr>
                <p:spPr>
                  <a:xfrm>
                    <a:off x="6307158" y="2858287"/>
                    <a:ext cx="111183" cy="85373"/>
                  </a:xfrm>
                  <a:custGeom>
                    <a:avLst/>
                    <a:gdLst/>
                    <a:ahLst/>
                    <a:cxnLst/>
                    <a:rect l="l" t="t" r="r" b="b"/>
                    <a:pathLst>
                      <a:path w="52" h="40" extrusionOk="0">
                        <a:moveTo>
                          <a:pt x="52" y="0"/>
                        </a:moveTo>
                        <a:cubicBezTo>
                          <a:pt x="36" y="15"/>
                          <a:pt x="19" y="29"/>
                          <a:pt x="0" y="40"/>
                        </a:cubicBezTo>
                        <a:cubicBezTo>
                          <a:pt x="1" y="40"/>
                          <a:pt x="2" y="40"/>
                          <a:pt x="4" y="39"/>
                        </a:cubicBezTo>
                        <a:cubicBezTo>
                          <a:pt x="6" y="38"/>
                          <a:pt x="9" y="37"/>
                          <a:pt x="11" y="36"/>
                        </a:cubicBezTo>
                        <a:cubicBezTo>
                          <a:pt x="11" y="36"/>
                          <a:pt x="11" y="36"/>
                          <a:pt x="11" y="36"/>
                        </a:cubicBezTo>
                        <a:cubicBezTo>
                          <a:pt x="11" y="36"/>
                          <a:pt x="11" y="36"/>
                          <a:pt x="11" y="36"/>
                        </a:cubicBezTo>
                        <a:cubicBezTo>
                          <a:pt x="11" y="36"/>
                          <a:pt x="11" y="37"/>
                          <a:pt x="11" y="37"/>
                        </a:cubicBezTo>
                        <a:cubicBezTo>
                          <a:pt x="11" y="38"/>
                          <a:pt x="11" y="38"/>
                          <a:pt x="11" y="38"/>
                        </a:cubicBezTo>
                        <a:cubicBezTo>
                          <a:pt x="26" y="27"/>
                          <a:pt x="41" y="15"/>
                          <a:pt x="52" y="0"/>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9" name="Google Shape;2319;p38"/>
                  <p:cNvSpPr/>
                  <p:nvPr/>
                </p:nvSpPr>
                <p:spPr>
                  <a:xfrm>
                    <a:off x="5582486" y="2524722"/>
                    <a:ext cx="794168" cy="344470"/>
                  </a:xfrm>
                  <a:custGeom>
                    <a:avLst/>
                    <a:gdLst/>
                    <a:ahLst/>
                    <a:cxnLst/>
                    <a:rect l="l" t="t" r="r" b="b"/>
                    <a:pathLst>
                      <a:path w="800" h="347" extrusionOk="0">
                        <a:moveTo>
                          <a:pt x="19" y="0"/>
                        </a:moveTo>
                        <a:lnTo>
                          <a:pt x="323" y="310"/>
                        </a:lnTo>
                        <a:lnTo>
                          <a:pt x="779" y="105"/>
                        </a:lnTo>
                        <a:lnTo>
                          <a:pt x="800" y="123"/>
                        </a:lnTo>
                        <a:lnTo>
                          <a:pt x="321" y="347"/>
                        </a:lnTo>
                        <a:lnTo>
                          <a:pt x="0" y="11"/>
                        </a:lnTo>
                        <a:lnTo>
                          <a:pt x="19" y="0"/>
                        </a:lnTo>
                        <a:close/>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0" name="Google Shape;2320;p38"/>
                  <p:cNvSpPr/>
                  <p:nvPr/>
                </p:nvSpPr>
                <p:spPr>
                  <a:xfrm>
                    <a:off x="5692671" y="2801916"/>
                    <a:ext cx="53606" cy="38716"/>
                  </a:xfrm>
                  <a:custGeom>
                    <a:avLst/>
                    <a:gdLst/>
                    <a:ahLst/>
                    <a:cxnLst/>
                    <a:rect l="l" t="t" r="r" b="b"/>
                    <a:pathLst>
                      <a:path w="25" h="18" extrusionOk="0">
                        <a:moveTo>
                          <a:pt x="0" y="0"/>
                        </a:moveTo>
                        <a:cubicBezTo>
                          <a:pt x="0" y="1"/>
                          <a:pt x="0" y="1"/>
                          <a:pt x="0" y="2"/>
                        </a:cubicBezTo>
                        <a:cubicBezTo>
                          <a:pt x="1" y="4"/>
                          <a:pt x="2" y="5"/>
                          <a:pt x="3" y="7"/>
                        </a:cubicBezTo>
                        <a:cubicBezTo>
                          <a:pt x="7" y="12"/>
                          <a:pt x="12" y="15"/>
                          <a:pt x="18" y="17"/>
                        </a:cubicBezTo>
                        <a:cubicBezTo>
                          <a:pt x="20" y="17"/>
                          <a:pt x="22" y="18"/>
                          <a:pt x="24" y="18"/>
                        </a:cubicBezTo>
                        <a:cubicBezTo>
                          <a:pt x="25" y="18"/>
                          <a:pt x="25" y="18"/>
                          <a:pt x="25" y="18"/>
                        </a:cubicBezTo>
                        <a:cubicBezTo>
                          <a:pt x="23" y="16"/>
                          <a:pt x="21" y="13"/>
                          <a:pt x="19" y="11"/>
                        </a:cubicBezTo>
                        <a:cubicBezTo>
                          <a:pt x="19" y="11"/>
                          <a:pt x="19" y="11"/>
                          <a:pt x="19" y="11"/>
                        </a:cubicBezTo>
                        <a:cubicBezTo>
                          <a:pt x="19" y="11"/>
                          <a:pt x="19" y="11"/>
                          <a:pt x="19" y="11"/>
                        </a:cubicBezTo>
                        <a:cubicBezTo>
                          <a:pt x="20" y="11"/>
                          <a:pt x="20" y="11"/>
                          <a:pt x="20" y="11"/>
                        </a:cubicBezTo>
                        <a:cubicBezTo>
                          <a:pt x="19" y="11"/>
                          <a:pt x="19" y="11"/>
                          <a:pt x="19" y="11"/>
                        </a:cubicBezTo>
                        <a:cubicBezTo>
                          <a:pt x="12" y="10"/>
                          <a:pt x="5" y="7"/>
                          <a:pt x="1" y="2"/>
                        </a:cubicBezTo>
                        <a:cubicBezTo>
                          <a:pt x="0" y="1"/>
                          <a:pt x="0" y="1"/>
                          <a:pt x="0" y="0"/>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21" name="Google Shape;2321;p38"/>
                <p:cNvGrpSpPr/>
                <p:nvPr/>
              </p:nvGrpSpPr>
              <p:grpSpPr>
                <a:xfrm rot="-1423429">
                  <a:off x="636011" y="3999376"/>
                  <a:ext cx="929102" cy="976915"/>
                  <a:chOff x="4919350" y="3857944"/>
                  <a:chExt cx="1210114" cy="1285556"/>
                </a:xfrm>
              </p:grpSpPr>
              <p:grpSp>
                <p:nvGrpSpPr>
                  <p:cNvPr id="2322" name="Google Shape;2322;p38"/>
                  <p:cNvGrpSpPr/>
                  <p:nvPr/>
                </p:nvGrpSpPr>
                <p:grpSpPr>
                  <a:xfrm>
                    <a:off x="4919350" y="4199423"/>
                    <a:ext cx="1178347" cy="944077"/>
                    <a:chOff x="4919350" y="4199423"/>
                    <a:chExt cx="1178347" cy="944077"/>
                  </a:xfrm>
                </p:grpSpPr>
                <p:sp>
                  <p:nvSpPr>
                    <p:cNvPr id="2323" name="Google Shape;2323;p38"/>
                    <p:cNvSpPr/>
                    <p:nvPr/>
                  </p:nvSpPr>
                  <p:spPr>
                    <a:xfrm>
                      <a:off x="4919350" y="4199423"/>
                      <a:ext cx="1143602" cy="939101"/>
                    </a:xfrm>
                    <a:custGeom>
                      <a:avLst/>
                      <a:gdLst/>
                      <a:ahLst/>
                      <a:cxnLst/>
                      <a:rect l="l" t="t" r="r" b="b"/>
                      <a:pathLst>
                        <a:path w="534" h="439" extrusionOk="0">
                          <a:moveTo>
                            <a:pt x="517" y="389"/>
                          </a:moveTo>
                          <a:cubicBezTo>
                            <a:pt x="511" y="396"/>
                            <a:pt x="504" y="402"/>
                            <a:pt x="498" y="407"/>
                          </a:cubicBezTo>
                          <a:cubicBezTo>
                            <a:pt x="478" y="422"/>
                            <a:pt x="454" y="431"/>
                            <a:pt x="429" y="435"/>
                          </a:cubicBezTo>
                          <a:cubicBezTo>
                            <a:pt x="404" y="439"/>
                            <a:pt x="377" y="439"/>
                            <a:pt x="355" y="428"/>
                          </a:cubicBezTo>
                          <a:cubicBezTo>
                            <a:pt x="325" y="412"/>
                            <a:pt x="308" y="379"/>
                            <a:pt x="278" y="363"/>
                          </a:cubicBezTo>
                          <a:cubicBezTo>
                            <a:pt x="247" y="347"/>
                            <a:pt x="205" y="352"/>
                            <a:pt x="181" y="326"/>
                          </a:cubicBezTo>
                          <a:cubicBezTo>
                            <a:pt x="156" y="299"/>
                            <a:pt x="163" y="252"/>
                            <a:pt x="135" y="229"/>
                          </a:cubicBezTo>
                          <a:cubicBezTo>
                            <a:pt x="127" y="222"/>
                            <a:pt x="116" y="218"/>
                            <a:pt x="106" y="213"/>
                          </a:cubicBezTo>
                          <a:cubicBezTo>
                            <a:pt x="71" y="194"/>
                            <a:pt x="52" y="154"/>
                            <a:pt x="41" y="115"/>
                          </a:cubicBezTo>
                          <a:cubicBezTo>
                            <a:pt x="30" y="77"/>
                            <a:pt x="23" y="37"/>
                            <a:pt x="1" y="4"/>
                          </a:cubicBezTo>
                          <a:cubicBezTo>
                            <a:pt x="1" y="4"/>
                            <a:pt x="1" y="3"/>
                            <a:pt x="0" y="2"/>
                          </a:cubicBezTo>
                          <a:cubicBezTo>
                            <a:pt x="39" y="15"/>
                            <a:pt x="81" y="11"/>
                            <a:pt x="121" y="5"/>
                          </a:cubicBezTo>
                          <a:cubicBezTo>
                            <a:pt x="138" y="3"/>
                            <a:pt x="158" y="0"/>
                            <a:pt x="174" y="8"/>
                          </a:cubicBezTo>
                          <a:cubicBezTo>
                            <a:pt x="188" y="15"/>
                            <a:pt x="197" y="29"/>
                            <a:pt x="210" y="38"/>
                          </a:cubicBezTo>
                          <a:cubicBezTo>
                            <a:pt x="243" y="61"/>
                            <a:pt x="293" y="45"/>
                            <a:pt x="321" y="71"/>
                          </a:cubicBezTo>
                          <a:cubicBezTo>
                            <a:pt x="335" y="83"/>
                            <a:pt x="340" y="102"/>
                            <a:pt x="353" y="114"/>
                          </a:cubicBezTo>
                          <a:cubicBezTo>
                            <a:pt x="373" y="132"/>
                            <a:pt x="405" y="132"/>
                            <a:pt x="427" y="149"/>
                          </a:cubicBezTo>
                          <a:cubicBezTo>
                            <a:pt x="445" y="163"/>
                            <a:pt x="453" y="186"/>
                            <a:pt x="465" y="206"/>
                          </a:cubicBezTo>
                          <a:cubicBezTo>
                            <a:pt x="478" y="225"/>
                            <a:pt x="497" y="241"/>
                            <a:pt x="508" y="262"/>
                          </a:cubicBezTo>
                          <a:cubicBezTo>
                            <a:pt x="521" y="286"/>
                            <a:pt x="525" y="318"/>
                            <a:pt x="531" y="345"/>
                          </a:cubicBezTo>
                          <a:cubicBezTo>
                            <a:pt x="534" y="361"/>
                            <a:pt x="527" y="376"/>
                            <a:pt x="517" y="38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4" name="Google Shape;2324;p38"/>
                    <p:cNvSpPr/>
                    <p:nvPr/>
                  </p:nvSpPr>
                  <p:spPr>
                    <a:xfrm>
                      <a:off x="4919350" y="4199436"/>
                      <a:ext cx="1143602" cy="939101"/>
                    </a:xfrm>
                    <a:custGeom>
                      <a:avLst/>
                      <a:gdLst/>
                      <a:ahLst/>
                      <a:cxnLst/>
                      <a:rect l="l" t="t" r="r" b="b"/>
                      <a:pathLst>
                        <a:path w="534" h="439" extrusionOk="0">
                          <a:moveTo>
                            <a:pt x="517" y="389"/>
                          </a:moveTo>
                          <a:cubicBezTo>
                            <a:pt x="511" y="396"/>
                            <a:pt x="504" y="402"/>
                            <a:pt x="498" y="407"/>
                          </a:cubicBezTo>
                          <a:cubicBezTo>
                            <a:pt x="478" y="422"/>
                            <a:pt x="454" y="431"/>
                            <a:pt x="429" y="435"/>
                          </a:cubicBezTo>
                          <a:cubicBezTo>
                            <a:pt x="404" y="439"/>
                            <a:pt x="377" y="439"/>
                            <a:pt x="355" y="428"/>
                          </a:cubicBezTo>
                          <a:cubicBezTo>
                            <a:pt x="325" y="412"/>
                            <a:pt x="308" y="379"/>
                            <a:pt x="278" y="363"/>
                          </a:cubicBezTo>
                          <a:cubicBezTo>
                            <a:pt x="247" y="347"/>
                            <a:pt x="205" y="352"/>
                            <a:pt x="181" y="326"/>
                          </a:cubicBezTo>
                          <a:cubicBezTo>
                            <a:pt x="156" y="299"/>
                            <a:pt x="163" y="252"/>
                            <a:pt x="135" y="229"/>
                          </a:cubicBezTo>
                          <a:cubicBezTo>
                            <a:pt x="127" y="222"/>
                            <a:pt x="116" y="218"/>
                            <a:pt x="106" y="213"/>
                          </a:cubicBezTo>
                          <a:cubicBezTo>
                            <a:pt x="71" y="194"/>
                            <a:pt x="52" y="154"/>
                            <a:pt x="41" y="115"/>
                          </a:cubicBezTo>
                          <a:cubicBezTo>
                            <a:pt x="30" y="77"/>
                            <a:pt x="23" y="37"/>
                            <a:pt x="1" y="4"/>
                          </a:cubicBezTo>
                          <a:cubicBezTo>
                            <a:pt x="1" y="4"/>
                            <a:pt x="1" y="3"/>
                            <a:pt x="0" y="2"/>
                          </a:cubicBezTo>
                          <a:cubicBezTo>
                            <a:pt x="39" y="15"/>
                            <a:pt x="81" y="11"/>
                            <a:pt x="121" y="5"/>
                          </a:cubicBezTo>
                          <a:cubicBezTo>
                            <a:pt x="138" y="3"/>
                            <a:pt x="158" y="0"/>
                            <a:pt x="174" y="8"/>
                          </a:cubicBezTo>
                          <a:cubicBezTo>
                            <a:pt x="188" y="15"/>
                            <a:pt x="197" y="29"/>
                            <a:pt x="210" y="38"/>
                          </a:cubicBezTo>
                          <a:cubicBezTo>
                            <a:pt x="243" y="61"/>
                            <a:pt x="293" y="45"/>
                            <a:pt x="321" y="71"/>
                          </a:cubicBezTo>
                          <a:cubicBezTo>
                            <a:pt x="335" y="83"/>
                            <a:pt x="340" y="102"/>
                            <a:pt x="353" y="114"/>
                          </a:cubicBezTo>
                          <a:cubicBezTo>
                            <a:pt x="373" y="132"/>
                            <a:pt x="405" y="132"/>
                            <a:pt x="427" y="149"/>
                          </a:cubicBezTo>
                          <a:cubicBezTo>
                            <a:pt x="445" y="163"/>
                            <a:pt x="453" y="186"/>
                            <a:pt x="465" y="206"/>
                          </a:cubicBezTo>
                          <a:cubicBezTo>
                            <a:pt x="478" y="225"/>
                            <a:pt x="497" y="241"/>
                            <a:pt x="508" y="262"/>
                          </a:cubicBezTo>
                          <a:cubicBezTo>
                            <a:pt x="521" y="286"/>
                            <a:pt x="525" y="318"/>
                            <a:pt x="531" y="345"/>
                          </a:cubicBezTo>
                          <a:cubicBezTo>
                            <a:pt x="534" y="361"/>
                            <a:pt x="527" y="376"/>
                            <a:pt x="517" y="389"/>
                          </a:cubicBezTo>
                          <a:close/>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5" name="Google Shape;2325;p38"/>
                    <p:cNvSpPr/>
                    <p:nvPr/>
                  </p:nvSpPr>
                  <p:spPr>
                    <a:xfrm>
                      <a:off x="4921335" y="4213333"/>
                      <a:ext cx="1104886" cy="930167"/>
                    </a:xfrm>
                    <a:custGeom>
                      <a:avLst/>
                      <a:gdLst/>
                      <a:ahLst/>
                      <a:cxnLst/>
                      <a:rect l="l" t="t" r="r" b="b"/>
                      <a:pathLst>
                        <a:path w="516" h="435" extrusionOk="0">
                          <a:moveTo>
                            <a:pt x="516" y="385"/>
                          </a:moveTo>
                          <a:cubicBezTo>
                            <a:pt x="510" y="392"/>
                            <a:pt x="503" y="398"/>
                            <a:pt x="497" y="403"/>
                          </a:cubicBezTo>
                          <a:cubicBezTo>
                            <a:pt x="477" y="418"/>
                            <a:pt x="453" y="427"/>
                            <a:pt x="428" y="431"/>
                          </a:cubicBezTo>
                          <a:cubicBezTo>
                            <a:pt x="403" y="435"/>
                            <a:pt x="376" y="435"/>
                            <a:pt x="354" y="424"/>
                          </a:cubicBezTo>
                          <a:cubicBezTo>
                            <a:pt x="324" y="408"/>
                            <a:pt x="307" y="375"/>
                            <a:pt x="277" y="359"/>
                          </a:cubicBezTo>
                          <a:cubicBezTo>
                            <a:pt x="246" y="343"/>
                            <a:pt x="204" y="348"/>
                            <a:pt x="180" y="322"/>
                          </a:cubicBezTo>
                          <a:cubicBezTo>
                            <a:pt x="155" y="295"/>
                            <a:pt x="162" y="248"/>
                            <a:pt x="134" y="225"/>
                          </a:cubicBezTo>
                          <a:cubicBezTo>
                            <a:pt x="126" y="218"/>
                            <a:pt x="115" y="214"/>
                            <a:pt x="105" y="209"/>
                          </a:cubicBezTo>
                          <a:cubicBezTo>
                            <a:pt x="70" y="190"/>
                            <a:pt x="51" y="150"/>
                            <a:pt x="40" y="111"/>
                          </a:cubicBezTo>
                          <a:cubicBezTo>
                            <a:pt x="29" y="73"/>
                            <a:pt x="22" y="33"/>
                            <a:pt x="0" y="0"/>
                          </a:cubicBezTo>
                          <a:cubicBezTo>
                            <a:pt x="28" y="7"/>
                            <a:pt x="51" y="27"/>
                            <a:pt x="70" y="48"/>
                          </a:cubicBezTo>
                          <a:cubicBezTo>
                            <a:pt x="92" y="70"/>
                            <a:pt x="112" y="95"/>
                            <a:pt x="139" y="111"/>
                          </a:cubicBezTo>
                          <a:cubicBezTo>
                            <a:pt x="167" y="126"/>
                            <a:pt x="200" y="131"/>
                            <a:pt x="226" y="150"/>
                          </a:cubicBezTo>
                          <a:cubicBezTo>
                            <a:pt x="250" y="167"/>
                            <a:pt x="265" y="195"/>
                            <a:pt x="291" y="212"/>
                          </a:cubicBezTo>
                          <a:cubicBezTo>
                            <a:pt x="306" y="221"/>
                            <a:pt x="323" y="226"/>
                            <a:pt x="339" y="235"/>
                          </a:cubicBezTo>
                          <a:cubicBezTo>
                            <a:pt x="362" y="247"/>
                            <a:pt x="380" y="267"/>
                            <a:pt x="399" y="284"/>
                          </a:cubicBezTo>
                          <a:cubicBezTo>
                            <a:pt x="426" y="309"/>
                            <a:pt x="457" y="330"/>
                            <a:pt x="485" y="354"/>
                          </a:cubicBezTo>
                          <a:cubicBezTo>
                            <a:pt x="496" y="364"/>
                            <a:pt x="506" y="374"/>
                            <a:pt x="516" y="385"/>
                          </a:cubicBezTo>
                          <a:close/>
                        </a:path>
                      </a:pathLst>
                    </a:custGeom>
                    <a:solidFill>
                      <a:srgbClr val="321A53">
                        <a:alpha val="62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6" name="Google Shape;2326;p38"/>
                    <p:cNvSpPr/>
                    <p:nvPr/>
                  </p:nvSpPr>
                  <p:spPr>
                    <a:xfrm>
                      <a:off x="4947146" y="4228223"/>
                      <a:ext cx="1150551" cy="881524"/>
                    </a:xfrm>
                    <a:custGeom>
                      <a:avLst/>
                      <a:gdLst/>
                      <a:ahLst/>
                      <a:cxnLst/>
                      <a:rect l="l" t="t" r="r" b="b"/>
                      <a:pathLst>
                        <a:path w="537" h="412" extrusionOk="0">
                          <a:moveTo>
                            <a:pt x="465" y="324"/>
                          </a:moveTo>
                          <a:cubicBezTo>
                            <a:pt x="457" y="319"/>
                            <a:pt x="448" y="313"/>
                            <a:pt x="439" y="308"/>
                          </a:cubicBezTo>
                          <a:cubicBezTo>
                            <a:pt x="407" y="259"/>
                            <a:pt x="389" y="200"/>
                            <a:pt x="372" y="143"/>
                          </a:cubicBezTo>
                          <a:cubicBezTo>
                            <a:pt x="371" y="160"/>
                            <a:pt x="372" y="177"/>
                            <a:pt x="374" y="194"/>
                          </a:cubicBezTo>
                          <a:cubicBezTo>
                            <a:pt x="379" y="224"/>
                            <a:pt x="389" y="253"/>
                            <a:pt x="405" y="278"/>
                          </a:cubicBezTo>
                          <a:cubicBezTo>
                            <a:pt x="408" y="283"/>
                            <a:pt x="411" y="288"/>
                            <a:pt x="414" y="293"/>
                          </a:cubicBezTo>
                          <a:cubicBezTo>
                            <a:pt x="398" y="284"/>
                            <a:pt x="382" y="274"/>
                            <a:pt x="367" y="263"/>
                          </a:cubicBezTo>
                          <a:cubicBezTo>
                            <a:pt x="359" y="257"/>
                            <a:pt x="352" y="251"/>
                            <a:pt x="345" y="245"/>
                          </a:cubicBezTo>
                          <a:cubicBezTo>
                            <a:pt x="317" y="195"/>
                            <a:pt x="304" y="138"/>
                            <a:pt x="298" y="81"/>
                          </a:cubicBezTo>
                          <a:cubicBezTo>
                            <a:pt x="296" y="97"/>
                            <a:pt x="295" y="113"/>
                            <a:pt x="296" y="129"/>
                          </a:cubicBezTo>
                          <a:cubicBezTo>
                            <a:pt x="298" y="157"/>
                            <a:pt x="304" y="185"/>
                            <a:pt x="316" y="210"/>
                          </a:cubicBezTo>
                          <a:cubicBezTo>
                            <a:pt x="318" y="215"/>
                            <a:pt x="320" y="220"/>
                            <a:pt x="323" y="224"/>
                          </a:cubicBezTo>
                          <a:cubicBezTo>
                            <a:pt x="307" y="210"/>
                            <a:pt x="292" y="195"/>
                            <a:pt x="275" y="182"/>
                          </a:cubicBezTo>
                          <a:cubicBezTo>
                            <a:pt x="246" y="136"/>
                            <a:pt x="219" y="89"/>
                            <a:pt x="196" y="39"/>
                          </a:cubicBezTo>
                          <a:cubicBezTo>
                            <a:pt x="196" y="56"/>
                            <a:pt x="200" y="72"/>
                            <a:pt x="206" y="88"/>
                          </a:cubicBezTo>
                          <a:cubicBezTo>
                            <a:pt x="216" y="115"/>
                            <a:pt x="230" y="141"/>
                            <a:pt x="248" y="163"/>
                          </a:cubicBezTo>
                          <a:cubicBezTo>
                            <a:pt x="225" y="149"/>
                            <a:pt x="201" y="137"/>
                            <a:pt x="177" y="125"/>
                          </a:cubicBezTo>
                          <a:cubicBezTo>
                            <a:pt x="149" y="87"/>
                            <a:pt x="127" y="45"/>
                            <a:pt x="110" y="0"/>
                          </a:cubicBezTo>
                          <a:cubicBezTo>
                            <a:pt x="123" y="33"/>
                            <a:pt x="132" y="66"/>
                            <a:pt x="150" y="97"/>
                          </a:cubicBezTo>
                          <a:cubicBezTo>
                            <a:pt x="153" y="104"/>
                            <a:pt x="157" y="110"/>
                            <a:pt x="160" y="116"/>
                          </a:cubicBezTo>
                          <a:cubicBezTo>
                            <a:pt x="145" y="108"/>
                            <a:pt x="130" y="99"/>
                            <a:pt x="115" y="89"/>
                          </a:cubicBezTo>
                          <a:cubicBezTo>
                            <a:pt x="89" y="71"/>
                            <a:pt x="65" y="49"/>
                            <a:pt x="40" y="29"/>
                          </a:cubicBezTo>
                          <a:cubicBezTo>
                            <a:pt x="27" y="18"/>
                            <a:pt x="14" y="9"/>
                            <a:pt x="0" y="0"/>
                          </a:cubicBezTo>
                          <a:cubicBezTo>
                            <a:pt x="40" y="32"/>
                            <a:pt x="70" y="74"/>
                            <a:pt x="110" y="106"/>
                          </a:cubicBezTo>
                          <a:cubicBezTo>
                            <a:pt x="121" y="115"/>
                            <a:pt x="132" y="124"/>
                            <a:pt x="144" y="131"/>
                          </a:cubicBezTo>
                          <a:cubicBezTo>
                            <a:pt x="143" y="130"/>
                            <a:pt x="142" y="130"/>
                            <a:pt x="141" y="130"/>
                          </a:cubicBezTo>
                          <a:cubicBezTo>
                            <a:pt x="126" y="127"/>
                            <a:pt x="110" y="125"/>
                            <a:pt x="94" y="125"/>
                          </a:cubicBezTo>
                          <a:cubicBezTo>
                            <a:pt x="79" y="125"/>
                            <a:pt x="63" y="129"/>
                            <a:pt x="48" y="128"/>
                          </a:cubicBezTo>
                          <a:cubicBezTo>
                            <a:pt x="90" y="129"/>
                            <a:pt x="133" y="135"/>
                            <a:pt x="174" y="146"/>
                          </a:cubicBezTo>
                          <a:cubicBezTo>
                            <a:pt x="182" y="149"/>
                            <a:pt x="191" y="153"/>
                            <a:pt x="200" y="156"/>
                          </a:cubicBezTo>
                          <a:cubicBezTo>
                            <a:pt x="201" y="157"/>
                            <a:pt x="202" y="158"/>
                            <a:pt x="204" y="159"/>
                          </a:cubicBezTo>
                          <a:cubicBezTo>
                            <a:pt x="203" y="159"/>
                            <a:pt x="203" y="158"/>
                            <a:pt x="202" y="157"/>
                          </a:cubicBezTo>
                          <a:cubicBezTo>
                            <a:pt x="214" y="162"/>
                            <a:pt x="226" y="167"/>
                            <a:pt x="237" y="174"/>
                          </a:cubicBezTo>
                          <a:cubicBezTo>
                            <a:pt x="243" y="178"/>
                            <a:pt x="249" y="182"/>
                            <a:pt x="255" y="186"/>
                          </a:cubicBezTo>
                          <a:cubicBezTo>
                            <a:pt x="236" y="181"/>
                            <a:pt x="216" y="179"/>
                            <a:pt x="195" y="179"/>
                          </a:cubicBezTo>
                          <a:cubicBezTo>
                            <a:pt x="169" y="180"/>
                            <a:pt x="142" y="186"/>
                            <a:pt x="116" y="191"/>
                          </a:cubicBezTo>
                          <a:cubicBezTo>
                            <a:pt x="174" y="185"/>
                            <a:pt x="233" y="192"/>
                            <a:pt x="288" y="213"/>
                          </a:cubicBezTo>
                          <a:cubicBezTo>
                            <a:pt x="299" y="224"/>
                            <a:pt x="310" y="235"/>
                            <a:pt x="322" y="245"/>
                          </a:cubicBezTo>
                          <a:cubicBezTo>
                            <a:pt x="312" y="244"/>
                            <a:pt x="302" y="244"/>
                            <a:pt x="292" y="245"/>
                          </a:cubicBezTo>
                          <a:cubicBezTo>
                            <a:pt x="252" y="250"/>
                            <a:pt x="213" y="261"/>
                            <a:pt x="177" y="279"/>
                          </a:cubicBezTo>
                          <a:cubicBezTo>
                            <a:pt x="207" y="272"/>
                            <a:pt x="236" y="265"/>
                            <a:pt x="266" y="263"/>
                          </a:cubicBezTo>
                          <a:cubicBezTo>
                            <a:pt x="295" y="260"/>
                            <a:pt x="325" y="262"/>
                            <a:pt x="353" y="271"/>
                          </a:cubicBezTo>
                          <a:cubicBezTo>
                            <a:pt x="378" y="290"/>
                            <a:pt x="406" y="305"/>
                            <a:pt x="433" y="322"/>
                          </a:cubicBezTo>
                          <a:cubicBezTo>
                            <a:pt x="411" y="318"/>
                            <a:pt x="389" y="319"/>
                            <a:pt x="367" y="324"/>
                          </a:cubicBezTo>
                          <a:cubicBezTo>
                            <a:pt x="342" y="330"/>
                            <a:pt x="317" y="341"/>
                            <a:pt x="295" y="354"/>
                          </a:cubicBezTo>
                          <a:cubicBezTo>
                            <a:pt x="317" y="346"/>
                            <a:pt x="339" y="340"/>
                            <a:pt x="362" y="335"/>
                          </a:cubicBezTo>
                          <a:cubicBezTo>
                            <a:pt x="381" y="331"/>
                            <a:pt x="400" y="329"/>
                            <a:pt x="420" y="329"/>
                          </a:cubicBezTo>
                          <a:cubicBezTo>
                            <a:pt x="432" y="330"/>
                            <a:pt x="444" y="332"/>
                            <a:pt x="455" y="336"/>
                          </a:cubicBezTo>
                          <a:cubicBezTo>
                            <a:pt x="463" y="342"/>
                            <a:pt x="471" y="348"/>
                            <a:pt x="479" y="355"/>
                          </a:cubicBezTo>
                          <a:cubicBezTo>
                            <a:pt x="491" y="366"/>
                            <a:pt x="503" y="378"/>
                            <a:pt x="512" y="392"/>
                          </a:cubicBezTo>
                          <a:cubicBezTo>
                            <a:pt x="537" y="412"/>
                            <a:pt x="537" y="412"/>
                            <a:pt x="537" y="412"/>
                          </a:cubicBezTo>
                          <a:cubicBezTo>
                            <a:pt x="526" y="375"/>
                            <a:pt x="497" y="346"/>
                            <a:pt x="465" y="324"/>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7" name="Google Shape;2327;p38"/>
                    <p:cNvSpPr/>
                    <p:nvPr/>
                  </p:nvSpPr>
                  <p:spPr>
                    <a:xfrm>
                      <a:off x="4947146" y="4228223"/>
                      <a:ext cx="1150551" cy="881524"/>
                    </a:xfrm>
                    <a:custGeom>
                      <a:avLst/>
                      <a:gdLst/>
                      <a:ahLst/>
                      <a:cxnLst/>
                      <a:rect l="l" t="t" r="r" b="b"/>
                      <a:pathLst>
                        <a:path w="537" h="412" extrusionOk="0">
                          <a:moveTo>
                            <a:pt x="465" y="324"/>
                          </a:moveTo>
                          <a:cubicBezTo>
                            <a:pt x="457" y="319"/>
                            <a:pt x="448" y="313"/>
                            <a:pt x="439" y="308"/>
                          </a:cubicBezTo>
                          <a:cubicBezTo>
                            <a:pt x="407" y="259"/>
                            <a:pt x="389" y="200"/>
                            <a:pt x="372" y="143"/>
                          </a:cubicBezTo>
                          <a:cubicBezTo>
                            <a:pt x="371" y="160"/>
                            <a:pt x="372" y="177"/>
                            <a:pt x="374" y="194"/>
                          </a:cubicBezTo>
                          <a:cubicBezTo>
                            <a:pt x="379" y="224"/>
                            <a:pt x="389" y="253"/>
                            <a:pt x="405" y="278"/>
                          </a:cubicBezTo>
                          <a:cubicBezTo>
                            <a:pt x="408" y="283"/>
                            <a:pt x="411" y="288"/>
                            <a:pt x="414" y="293"/>
                          </a:cubicBezTo>
                          <a:cubicBezTo>
                            <a:pt x="398" y="284"/>
                            <a:pt x="382" y="274"/>
                            <a:pt x="367" y="263"/>
                          </a:cubicBezTo>
                          <a:cubicBezTo>
                            <a:pt x="359" y="257"/>
                            <a:pt x="352" y="251"/>
                            <a:pt x="345" y="245"/>
                          </a:cubicBezTo>
                          <a:cubicBezTo>
                            <a:pt x="317" y="195"/>
                            <a:pt x="304" y="138"/>
                            <a:pt x="298" y="81"/>
                          </a:cubicBezTo>
                          <a:cubicBezTo>
                            <a:pt x="296" y="97"/>
                            <a:pt x="295" y="113"/>
                            <a:pt x="296" y="129"/>
                          </a:cubicBezTo>
                          <a:cubicBezTo>
                            <a:pt x="298" y="157"/>
                            <a:pt x="304" y="185"/>
                            <a:pt x="316" y="210"/>
                          </a:cubicBezTo>
                          <a:cubicBezTo>
                            <a:pt x="318" y="215"/>
                            <a:pt x="320" y="220"/>
                            <a:pt x="323" y="224"/>
                          </a:cubicBezTo>
                          <a:cubicBezTo>
                            <a:pt x="307" y="210"/>
                            <a:pt x="292" y="195"/>
                            <a:pt x="275" y="182"/>
                          </a:cubicBezTo>
                          <a:cubicBezTo>
                            <a:pt x="246" y="136"/>
                            <a:pt x="219" y="89"/>
                            <a:pt x="196" y="39"/>
                          </a:cubicBezTo>
                          <a:cubicBezTo>
                            <a:pt x="196" y="56"/>
                            <a:pt x="200" y="72"/>
                            <a:pt x="206" y="88"/>
                          </a:cubicBezTo>
                          <a:cubicBezTo>
                            <a:pt x="216" y="115"/>
                            <a:pt x="230" y="141"/>
                            <a:pt x="248" y="163"/>
                          </a:cubicBezTo>
                          <a:cubicBezTo>
                            <a:pt x="225" y="149"/>
                            <a:pt x="201" y="137"/>
                            <a:pt x="177" y="125"/>
                          </a:cubicBezTo>
                          <a:cubicBezTo>
                            <a:pt x="149" y="87"/>
                            <a:pt x="127" y="45"/>
                            <a:pt x="110" y="0"/>
                          </a:cubicBezTo>
                          <a:cubicBezTo>
                            <a:pt x="123" y="33"/>
                            <a:pt x="132" y="66"/>
                            <a:pt x="150" y="97"/>
                          </a:cubicBezTo>
                          <a:cubicBezTo>
                            <a:pt x="153" y="104"/>
                            <a:pt x="157" y="110"/>
                            <a:pt x="160" y="116"/>
                          </a:cubicBezTo>
                          <a:cubicBezTo>
                            <a:pt x="145" y="108"/>
                            <a:pt x="130" y="99"/>
                            <a:pt x="115" y="89"/>
                          </a:cubicBezTo>
                          <a:cubicBezTo>
                            <a:pt x="89" y="71"/>
                            <a:pt x="65" y="49"/>
                            <a:pt x="40" y="29"/>
                          </a:cubicBezTo>
                          <a:cubicBezTo>
                            <a:pt x="27" y="18"/>
                            <a:pt x="14" y="9"/>
                            <a:pt x="0" y="0"/>
                          </a:cubicBezTo>
                          <a:cubicBezTo>
                            <a:pt x="40" y="32"/>
                            <a:pt x="70" y="74"/>
                            <a:pt x="110" y="106"/>
                          </a:cubicBezTo>
                          <a:cubicBezTo>
                            <a:pt x="121" y="115"/>
                            <a:pt x="132" y="124"/>
                            <a:pt x="144" y="131"/>
                          </a:cubicBezTo>
                          <a:cubicBezTo>
                            <a:pt x="143" y="130"/>
                            <a:pt x="142" y="130"/>
                            <a:pt x="141" y="130"/>
                          </a:cubicBezTo>
                          <a:cubicBezTo>
                            <a:pt x="126" y="127"/>
                            <a:pt x="110" y="125"/>
                            <a:pt x="94" y="125"/>
                          </a:cubicBezTo>
                          <a:cubicBezTo>
                            <a:pt x="79" y="125"/>
                            <a:pt x="63" y="129"/>
                            <a:pt x="48" y="128"/>
                          </a:cubicBezTo>
                          <a:cubicBezTo>
                            <a:pt x="90" y="129"/>
                            <a:pt x="133" y="135"/>
                            <a:pt x="174" y="146"/>
                          </a:cubicBezTo>
                          <a:cubicBezTo>
                            <a:pt x="182" y="149"/>
                            <a:pt x="191" y="153"/>
                            <a:pt x="200" y="156"/>
                          </a:cubicBezTo>
                          <a:cubicBezTo>
                            <a:pt x="201" y="157"/>
                            <a:pt x="202" y="158"/>
                            <a:pt x="204" y="159"/>
                          </a:cubicBezTo>
                          <a:cubicBezTo>
                            <a:pt x="203" y="159"/>
                            <a:pt x="203" y="158"/>
                            <a:pt x="202" y="157"/>
                          </a:cubicBezTo>
                          <a:cubicBezTo>
                            <a:pt x="214" y="162"/>
                            <a:pt x="226" y="167"/>
                            <a:pt x="237" y="174"/>
                          </a:cubicBezTo>
                          <a:cubicBezTo>
                            <a:pt x="243" y="178"/>
                            <a:pt x="249" y="182"/>
                            <a:pt x="255" y="186"/>
                          </a:cubicBezTo>
                          <a:cubicBezTo>
                            <a:pt x="236" y="181"/>
                            <a:pt x="216" y="179"/>
                            <a:pt x="195" y="179"/>
                          </a:cubicBezTo>
                          <a:cubicBezTo>
                            <a:pt x="169" y="180"/>
                            <a:pt x="142" y="186"/>
                            <a:pt x="116" y="191"/>
                          </a:cubicBezTo>
                          <a:cubicBezTo>
                            <a:pt x="174" y="185"/>
                            <a:pt x="233" y="192"/>
                            <a:pt x="288" y="213"/>
                          </a:cubicBezTo>
                          <a:cubicBezTo>
                            <a:pt x="299" y="224"/>
                            <a:pt x="310" y="235"/>
                            <a:pt x="322" y="245"/>
                          </a:cubicBezTo>
                          <a:cubicBezTo>
                            <a:pt x="312" y="244"/>
                            <a:pt x="302" y="244"/>
                            <a:pt x="292" y="245"/>
                          </a:cubicBezTo>
                          <a:cubicBezTo>
                            <a:pt x="252" y="250"/>
                            <a:pt x="213" y="261"/>
                            <a:pt x="177" y="279"/>
                          </a:cubicBezTo>
                          <a:cubicBezTo>
                            <a:pt x="207" y="272"/>
                            <a:pt x="236" y="265"/>
                            <a:pt x="266" y="263"/>
                          </a:cubicBezTo>
                          <a:cubicBezTo>
                            <a:pt x="295" y="260"/>
                            <a:pt x="325" y="262"/>
                            <a:pt x="353" y="271"/>
                          </a:cubicBezTo>
                          <a:cubicBezTo>
                            <a:pt x="378" y="290"/>
                            <a:pt x="406" y="305"/>
                            <a:pt x="433" y="322"/>
                          </a:cubicBezTo>
                          <a:cubicBezTo>
                            <a:pt x="411" y="318"/>
                            <a:pt x="389" y="319"/>
                            <a:pt x="367" y="324"/>
                          </a:cubicBezTo>
                          <a:cubicBezTo>
                            <a:pt x="342" y="330"/>
                            <a:pt x="317" y="341"/>
                            <a:pt x="295" y="354"/>
                          </a:cubicBezTo>
                          <a:cubicBezTo>
                            <a:pt x="317" y="346"/>
                            <a:pt x="339" y="340"/>
                            <a:pt x="362" y="335"/>
                          </a:cubicBezTo>
                          <a:cubicBezTo>
                            <a:pt x="381" y="331"/>
                            <a:pt x="400" y="329"/>
                            <a:pt x="420" y="329"/>
                          </a:cubicBezTo>
                          <a:cubicBezTo>
                            <a:pt x="432" y="330"/>
                            <a:pt x="444" y="332"/>
                            <a:pt x="455" y="336"/>
                          </a:cubicBezTo>
                          <a:cubicBezTo>
                            <a:pt x="463" y="342"/>
                            <a:pt x="471" y="348"/>
                            <a:pt x="479" y="355"/>
                          </a:cubicBezTo>
                          <a:cubicBezTo>
                            <a:pt x="491" y="366"/>
                            <a:pt x="503" y="378"/>
                            <a:pt x="512" y="392"/>
                          </a:cubicBezTo>
                          <a:cubicBezTo>
                            <a:pt x="537" y="412"/>
                            <a:pt x="537" y="412"/>
                            <a:pt x="537" y="412"/>
                          </a:cubicBezTo>
                          <a:cubicBezTo>
                            <a:pt x="526" y="375"/>
                            <a:pt x="497" y="346"/>
                            <a:pt x="465" y="324"/>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28" name="Google Shape;2328;p38"/>
                  <p:cNvGrpSpPr/>
                  <p:nvPr/>
                </p:nvGrpSpPr>
                <p:grpSpPr>
                  <a:xfrm>
                    <a:off x="5279704" y="3857944"/>
                    <a:ext cx="849760" cy="1240885"/>
                    <a:chOff x="5279704" y="3857944"/>
                    <a:chExt cx="849760" cy="1240885"/>
                  </a:xfrm>
                </p:grpSpPr>
                <p:sp>
                  <p:nvSpPr>
                    <p:cNvPr id="2329" name="Google Shape;2329;p38"/>
                    <p:cNvSpPr/>
                    <p:nvPr/>
                  </p:nvSpPr>
                  <p:spPr>
                    <a:xfrm>
                      <a:off x="5279704" y="3857944"/>
                      <a:ext cx="849760" cy="1189263"/>
                    </a:xfrm>
                    <a:custGeom>
                      <a:avLst/>
                      <a:gdLst/>
                      <a:ahLst/>
                      <a:cxnLst/>
                      <a:rect l="l" t="t" r="r" b="b"/>
                      <a:pathLst>
                        <a:path w="397" h="556" extrusionOk="0">
                          <a:moveTo>
                            <a:pt x="359" y="537"/>
                          </a:moveTo>
                          <a:cubicBezTo>
                            <a:pt x="351" y="542"/>
                            <a:pt x="343" y="545"/>
                            <a:pt x="335" y="548"/>
                          </a:cubicBezTo>
                          <a:cubicBezTo>
                            <a:pt x="311" y="555"/>
                            <a:pt x="285" y="556"/>
                            <a:pt x="261" y="552"/>
                          </a:cubicBezTo>
                          <a:cubicBezTo>
                            <a:pt x="236" y="547"/>
                            <a:pt x="210" y="538"/>
                            <a:pt x="193" y="520"/>
                          </a:cubicBezTo>
                          <a:cubicBezTo>
                            <a:pt x="170" y="495"/>
                            <a:pt x="165" y="458"/>
                            <a:pt x="142" y="433"/>
                          </a:cubicBezTo>
                          <a:cubicBezTo>
                            <a:pt x="119" y="407"/>
                            <a:pt x="77" y="398"/>
                            <a:pt x="63" y="365"/>
                          </a:cubicBezTo>
                          <a:cubicBezTo>
                            <a:pt x="49" y="332"/>
                            <a:pt x="72" y="290"/>
                            <a:pt x="53" y="259"/>
                          </a:cubicBezTo>
                          <a:cubicBezTo>
                            <a:pt x="47" y="249"/>
                            <a:pt x="38" y="242"/>
                            <a:pt x="30" y="234"/>
                          </a:cubicBezTo>
                          <a:cubicBezTo>
                            <a:pt x="4" y="204"/>
                            <a:pt x="0" y="160"/>
                            <a:pt x="2" y="120"/>
                          </a:cubicBezTo>
                          <a:cubicBezTo>
                            <a:pt x="4" y="81"/>
                            <a:pt x="11" y="41"/>
                            <a:pt x="2" y="2"/>
                          </a:cubicBezTo>
                          <a:cubicBezTo>
                            <a:pt x="2" y="2"/>
                            <a:pt x="2" y="1"/>
                            <a:pt x="2" y="0"/>
                          </a:cubicBezTo>
                          <a:cubicBezTo>
                            <a:pt x="33" y="25"/>
                            <a:pt x="74" y="36"/>
                            <a:pt x="114" y="43"/>
                          </a:cubicBezTo>
                          <a:cubicBezTo>
                            <a:pt x="132" y="47"/>
                            <a:pt x="151" y="50"/>
                            <a:pt x="163" y="63"/>
                          </a:cubicBezTo>
                          <a:cubicBezTo>
                            <a:pt x="174" y="75"/>
                            <a:pt x="178" y="92"/>
                            <a:pt x="188" y="105"/>
                          </a:cubicBezTo>
                          <a:cubicBezTo>
                            <a:pt x="211" y="136"/>
                            <a:pt x="263" y="138"/>
                            <a:pt x="281" y="173"/>
                          </a:cubicBezTo>
                          <a:cubicBezTo>
                            <a:pt x="289" y="188"/>
                            <a:pt x="289" y="208"/>
                            <a:pt x="297" y="223"/>
                          </a:cubicBezTo>
                          <a:cubicBezTo>
                            <a:pt x="309" y="248"/>
                            <a:pt x="340" y="258"/>
                            <a:pt x="354" y="281"/>
                          </a:cubicBezTo>
                          <a:cubicBezTo>
                            <a:pt x="367" y="301"/>
                            <a:pt x="366" y="325"/>
                            <a:pt x="372" y="347"/>
                          </a:cubicBezTo>
                          <a:cubicBezTo>
                            <a:pt x="377" y="370"/>
                            <a:pt x="389" y="392"/>
                            <a:pt x="393" y="415"/>
                          </a:cubicBezTo>
                          <a:cubicBezTo>
                            <a:pt x="397" y="442"/>
                            <a:pt x="390" y="473"/>
                            <a:pt x="387" y="501"/>
                          </a:cubicBezTo>
                          <a:cubicBezTo>
                            <a:pt x="384" y="517"/>
                            <a:pt x="373" y="529"/>
                            <a:pt x="359" y="537"/>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0" name="Google Shape;2330;p38"/>
                    <p:cNvSpPr/>
                    <p:nvPr/>
                  </p:nvSpPr>
                  <p:spPr>
                    <a:xfrm>
                      <a:off x="5279704" y="3861914"/>
                      <a:ext cx="768357" cy="1185293"/>
                    </a:xfrm>
                    <a:custGeom>
                      <a:avLst/>
                      <a:gdLst/>
                      <a:ahLst/>
                      <a:cxnLst/>
                      <a:rect l="l" t="t" r="r" b="b"/>
                      <a:pathLst>
                        <a:path w="359" h="554" extrusionOk="0">
                          <a:moveTo>
                            <a:pt x="359" y="535"/>
                          </a:moveTo>
                          <a:cubicBezTo>
                            <a:pt x="351" y="540"/>
                            <a:pt x="343" y="543"/>
                            <a:pt x="335" y="546"/>
                          </a:cubicBezTo>
                          <a:cubicBezTo>
                            <a:pt x="311" y="553"/>
                            <a:pt x="285" y="554"/>
                            <a:pt x="261" y="550"/>
                          </a:cubicBezTo>
                          <a:cubicBezTo>
                            <a:pt x="236" y="545"/>
                            <a:pt x="210" y="536"/>
                            <a:pt x="193" y="518"/>
                          </a:cubicBezTo>
                          <a:cubicBezTo>
                            <a:pt x="170" y="493"/>
                            <a:pt x="165" y="456"/>
                            <a:pt x="142" y="431"/>
                          </a:cubicBezTo>
                          <a:cubicBezTo>
                            <a:pt x="119" y="405"/>
                            <a:pt x="77" y="396"/>
                            <a:pt x="63" y="363"/>
                          </a:cubicBezTo>
                          <a:cubicBezTo>
                            <a:pt x="49" y="330"/>
                            <a:pt x="72" y="288"/>
                            <a:pt x="53" y="257"/>
                          </a:cubicBezTo>
                          <a:cubicBezTo>
                            <a:pt x="47" y="247"/>
                            <a:pt x="38" y="240"/>
                            <a:pt x="30" y="232"/>
                          </a:cubicBezTo>
                          <a:cubicBezTo>
                            <a:pt x="4" y="202"/>
                            <a:pt x="0" y="158"/>
                            <a:pt x="2" y="118"/>
                          </a:cubicBezTo>
                          <a:cubicBezTo>
                            <a:pt x="4" y="79"/>
                            <a:pt x="11" y="39"/>
                            <a:pt x="2" y="0"/>
                          </a:cubicBezTo>
                          <a:cubicBezTo>
                            <a:pt x="25" y="16"/>
                            <a:pt x="40" y="42"/>
                            <a:pt x="52" y="68"/>
                          </a:cubicBezTo>
                          <a:cubicBezTo>
                            <a:pt x="65" y="97"/>
                            <a:pt x="75" y="127"/>
                            <a:pt x="96" y="151"/>
                          </a:cubicBezTo>
                          <a:cubicBezTo>
                            <a:pt x="116" y="175"/>
                            <a:pt x="146" y="191"/>
                            <a:pt x="164" y="217"/>
                          </a:cubicBezTo>
                          <a:cubicBezTo>
                            <a:pt x="181" y="241"/>
                            <a:pt x="186" y="273"/>
                            <a:pt x="205" y="297"/>
                          </a:cubicBezTo>
                          <a:cubicBezTo>
                            <a:pt x="216" y="311"/>
                            <a:pt x="231" y="322"/>
                            <a:pt x="243" y="335"/>
                          </a:cubicBezTo>
                          <a:cubicBezTo>
                            <a:pt x="260" y="354"/>
                            <a:pt x="270" y="378"/>
                            <a:pt x="282" y="401"/>
                          </a:cubicBezTo>
                          <a:cubicBezTo>
                            <a:pt x="300" y="434"/>
                            <a:pt x="322" y="464"/>
                            <a:pt x="340" y="496"/>
                          </a:cubicBezTo>
                          <a:cubicBezTo>
                            <a:pt x="347" y="509"/>
                            <a:pt x="354" y="522"/>
                            <a:pt x="359" y="535"/>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1" name="Google Shape;2331;p38"/>
                    <p:cNvSpPr/>
                    <p:nvPr/>
                  </p:nvSpPr>
                  <p:spPr>
                    <a:xfrm>
                      <a:off x="5302536" y="3885739"/>
                      <a:ext cx="792183" cy="1213089"/>
                    </a:xfrm>
                    <a:custGeom>
                      <a:avLst/>
                      <a:gdLst/>
                      <a:ahLst/>
                      <a:cxnLst/>
                      <a:rect l="l" t="t" r="r" b="b"/>
                      <a:pathLst>
                        <a:path w="370" h="567" extrusionOk="0">
                          <a:moveTo>
                            <a:pt x="329" y="461"/>
                          </a:moveTo>
                          <a:cubicBezTo>
                            <a:pt x="323" y="453"/>
                            <a:pt x="317" y="445"/>
                            <a:pt x="310" y="437"/>
                          </a:cubicBezTo>
                          <a:cubicBezTo>
                            <a:pt x="296" y="380"/>
                            <a:pt x="299" y="319"/>
                            <a:pt x="302" y="259"/>
                          </a:cubicBezTo>
                          <a:cubicBezTo>
                            <a:pt x="295" y="275"/>
                            <a:pt x="290" y="291"/>
                            <a:pt x="287" y="308"/>
                          </a:cubicBezTo>
                          <a:cubicBezTo>
                            <a:pt x="282" y="337"/>
                            <a:pt x="282" y="368"/>
                            <a:pt x="288" y="397"/>
                          </a:cubicBezTo>
                          <a:cubicBezTo>
                            <a:pt x="289" y="403"/>
                            <a:pt x="290" y="409"/>
                            <a:pt x="291" y="415"/>
                          </a:cubicBezTo>
                          <a:cubicBezTo>
                            <a:pt x="279" y="400"/>
                            <a:pt x="267" y="386"/>
                            <a:pt x="257" y="370"/>
                          </a:cubicBezTo>
                          <a:cubicBezTo>
                            <a:pt x="252" y="362"/>
                            <a:pt x="247" y="354"/>
                            <a:pt x="242" y="346"/>
                          </a:cubicBezTo>
                          <a:cubicBezTo>
                            <a:pt x="233" y="290"/>
                            <a:pt x="240" y="231"/>
                            <a:pt x="253" y="176"/>
                          </a:cubicBezTo>
                          <a:cubicBezTo>
                            <a:pt x="246" y="190"/>
                            <a:pt x="240" y="205"/>
                            <a:pt x="235" y="220"/>
                          </a:cubicBezTo>
                          <a:cubicBezTo>
                            <a:pt x="227" y="247"/>
                            <a:pt x="224" y="276"/>
                            <a:pt x="227" y="303"/>
                          </a:cubicBezTo>
                          <a:cubicBezTo>
                            <a:pt x="227" y="309"/>
                            <a:pt x="228" y="314"/>
                            <a:pt x="229" y="319"/>
                          </a:cubicBezTo>
                          <a:cubicBezTo>
                            <a:pt x="219" y="300"/>
                            <a:pt x="209" y="281"/>
                            <a:pt x="198" y="263"/>
                          </a:cubicBezTo>
                          <a:cubicBezTo>
                            <a:pt x="186" y="210"/>
                            <a:pt x="176" y="156"/>
                            <a:pt x="171" y="101"/>
                          </a:cubicBezTo>
                          <a:cubicBezTo>
                            <a:pt x="166" y="118"/>
                            <a:pt x="164" y="135"/>
                            <a:pt x="164" y="152"/>
                          </a:cubicBezTo>
                          <a:cubicBezTo>
                            <a:pt x="164" y="180"/>
                            <a:pt x="169" y="209"/>
                            <a:pt x="178" y="236"/>
                          </a:cubicBezTo>
                          <a:cubicBezTo>
                            <a:pt x="161" y="216"/>
                            <a:pt x="143" y="196"/>
                            <a:pt x="124" y="177"/>
                          </a:cubicBezTo>
                          <a:cubicBezTo>
                            <a:pt x="111" y="131"/>
                            <a:pt x="104" y="84"/>
                            <a:pt x="103" y="37"/>
                          </a:cubicBezTo>
                          <a:cubicBezTo>
                            <a:pt x="104" y="72"/>
                            <a:pt x="102" y="106"/>
                            <a:pt x="108" y="141"/>
                          </a:cubicBezTo>
                          <a:cubicBezTo>
                            <a:pt x="109" y="148"/>
                            <a:pt x="110" y="156"/>
                            <a:pt x="112" y="163"/>
                          </a:cubicBezTo>
                          <a:cubicBezTo>
                            <a:pt x="100" y="150"/>
                            <a:pt x="89" y="137"/>
                            <a:pt x="78" y="122"/>
                          </a:cubicBezTo>
                          <a:cubicBezTo>
                            <a:pt x="59" y="96"/>
                            <a:pt x="45" y="67"/>
                            <a:pt x="28" y="40"/>
                          </a:cubicBezTo>
                          <a:cubicBezTo>
                            <a:pt x="19" y="26"/>
                            <a:pt x="10" y="13"/>
                            <a:pt x="0" y="0"/>
                          </a:cubicBezTo>
                          <a:cubicBezTo>
                            <a:pt x="27" y="43"/>
                            <a:pt x="41" y="93"/>
                            <a:pt x="68" y="137"/>
                          </a:cubicBezTo>
                          <a:cubicBezTo>
                            <a:pt x="75" y="149"/>
                            <a:pt x="83" y="160"/>
                            <a:pt x="92" y="171"/>
                          </a:cubicBezTo>
                          <a:cubicBezTo>
                            <a:pt x="91" y="170"/>
                            <a:pt x="90" y="170"/>
                            <a:pt x="89" y="169"/>
                          </a:cubicBezTo>
                          <a:cubicBezTo>
                            <a:pt x="76" y="161"/>
                            <a:pt x="62" y="154"/>
                            <a:pt x="47" y="149"/>
                          </a:cubicBezTo>
                          <a:cubicBezTo>
                            <a:pt x="32" y="143"/>
                            <a:pt x="16" y="142"/>
                            <a:pt x="2" y="136"/>
                          </a:cubicBezTo>
                          <a:cubicBezTo>
                            <a:pt x="41" y="152"/>
                            <a:pt x="79" y="171"/>
                            <a:pt x="115" y="195"/>
                          </a:cubicBezTo>
                          <a:cubicBezTo>
                            <a:pt x="122" y="201"/>
                            <a:pt x="129" y="207"/>
                            <a:pt x="135" y="214"/>
                          </a:cubicBezTo>
                          <a:cubicBezTo>
                            <a:pt x="136" y="215"/>
                            <a:pt x="137" y="216"/>
                            <a:pt x="138" y="218"/>
                          </a:cubicBezTo>
                          <a:cubicBezTo>
                            <a:pt x="138" y="217"/>
                            <a:pt x="138" y="216"/>
                            <a:pt x="137" y="215"/>
                          </a:cubicBezTo>
                          <a:cubicBezTo>
                            <a:pt x="147" y="224"/>
                            <a:pt x="156" y="233"/>
                            <a:pt x="164" y="243"/>
                          </a:cubicBezTo>
                          <a:cubicBezTo>
                            <a:pt x="169" y="248"/>
                            <a:pt x="174" y="254"/>
                            <a:pt x="178" y="261"/>
                          </a:cubicBezTo>
                          <a:cubicBezTo>
                            <a:pt x="162" y="249"/>
                            <a:pt x="143" y="240"/>
                            <a:pt x="124" y="234"/>
                          </a:cubicBezTo>
                          <a:cubicBezTo>
                            <a:pt x="98" y="226"/>
                            <a:pt x="71" y="222"/>
                            <a:pt x="45" y="218"/>
                          </a:cubicBezTo>
                          <a:cubicBezTo>
                            <a:pt x="101" y="232"/>
                            <a:pt x="155" y="259"/>
                            <a:pt x="199" y="297"/>
                          </a:cubicBezTo>
                          <a:cubicBezTo>
                            <a:pt x="206" y="311"/>
                            <a:pt x="213" y="325"/>
                            <a:pt x="221" y="339"/>
                          </a:cubicBezTo>
                          <a:cubicBezTo>
                            <a:pt x="212" y="334"/>
                            <a:pt x="202" y="331"/>
                            <a:pt x="192" y="328"/>
                          </a:cubicBezTo>
                          <a:cubicBezTo>
                            <a:pt x="153" y="319"/>
                            <a:pt x="113" y="317"/>
                            <a:pt x="73" y="322"/>
                          </a:cubicBezTo>
                          <a:cubicBezTo>
                            <a:pt x="103" y="325"/>
                            <a:pt x="133" y="329"/>
                            <a:pt x="163" y="336"/>
                          </a:cubicBezTo>
                          <a:cubicBezTo>
                            <a:pt x="191" y="344"/>
                            <a:pt x="218" y="355"/>
                            <a:pt x="241" y="373"/>
                          </a:cubicBezTo>
                          <a:cubicBezTo>
                            <a:pt x="259" y="399"/>
                            <a:pt x="280" y="423"/>
                            <a:pt x="300" y="448"/>
                          </a:cubicBezTo>
                          <a:cubicBezTo>
                            <a:pt x="281" y="437"/>
                            <a:pt x="259" y="430"/>
                            <a:pt x="237" y="428"/>
                          </a:cubicBezTo>
                          <a:cubicBezTo>
                            <a:pt x="211" y="425"/>
                            <a:pt x="184" y="427"/>
                            <a:pt x="159" y="432"/>
                          </a:cubicBezTo>
                          <a:cubicBezTo>
                            <a:pt x="182" y="432"/>
                            <a:pt x="205" y="434"/>
                            <a:pt x="228" y="437"/>
                          </a:cubicBezTo>
                          <a:cubicBezTo>
                            <a:pt x="247" y="439"/>
                            <a:pt x="267" y="443"/>
                            <a:pt x="285" y="450"/>
                          </a:cubicBezTo>
                          <a:cubicBezTo>
                            <a:pt x="296" y="455"/>
                            <a:pt x="306" y="461"/>
                            <a:pt x="316" y="469"/>
                          </a:cubicBezTo>
                          <a:cubicBezTo>
                            <a:pt x="321" y="477"/>
                            <a:pt x="327" y="486"/>
                            <a:pt x="332" y="495"/>
                          </a:cubicBezTo>
                          <a:cubicBezTo>
                            <a:pt x="340" y="509"/>
                            <a:pt x="347" y="524"/>
                            <a:pt x="351" y="540"/>
                          </a:cubicBezTo>
                          <a:cubicBezTo>
                            <a:pt x="367" y="567"/>
                            <a:pt x="367" y="567"/>
                            <a:pt x="367" y="567"/>
                          </a:cubicBezTo>
                          <a:cubicBezTo>
                            <a:pt x="370" y="529"/>
                            <a:pt x="352" y="492"/>
                            <a:pt x="329" y="461"/>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2" name="Google Shape;2332;p38"/>
                    <p:cNvSpPr/>
                    <p:nvPr/>
                  </p:nvSpPr>
                  <p:spPr>
                    <a:xfrm>
                      <a:off x="5302536" y="3885739"/>
                      <a:ext cx="792183" cy="1213089"/>
                    </a:xfrm>
                    <a:custGeom>
                      <a:avLst/>
                      <a:gdLst/>
                      <a:ahLst/>
                      <a:cxnLst/>
                      <a:rect l="l" t="t" r="r" b="b"/>
                      <a:pathLst>
                        <a:path w="370" h="567" extrusionOk="0">
                          <a:moveTo>
                            <a:pt x="329" y="461"/>
                          </a:moveTo>
                          <a:cubicBezTo>
                            <a:pt x="323" y="453"/>
                            <a:pt x="317" y="445"/>
                            <a:pt x="310" y="437"/>
                          </a:cubicBezTo>
                          <a:cubicBezTo>
                            <a:pt x="296" y="380"/>
                            <a:pt x="299" y="319"/>
                            <a:pt x="302" y="259"/>
                          </a:cubicBezTo>
                          <a:cubicBezTo>
                            <a:pt x="295" y="275"/>
                            <a:pt x="290" y="291"/>
                            <a:pt x="287" y="308"/>
                          </a:cubicBezTo>
                          <a:cubicBezTo>
                            <a:pt x="282" y="337"/>
                            <a:pt x="282" y="368"/>
                            <a:pt x="288" y="397"/>
                          </a:cubicBezTo>
                          <a:cubicBezTo>
                            <a:pt x="289" y="403"/>
                            <a:pt x="290" y="409"/>
                            <a:pt x="291" y="415"/>
                          </a:cubicBezTo>
                          <a:cubicBezTo>
                            <a:pt x="279" y="400"/>
                            <a:pt x="267" y="386"/>
                            <a:pt x="257" y="370"/>
                          </a:cubicBezTo>
                          <a:cubicBezTo>
                            <a:pt x="252" y="362"/>
                            <a:pt x="247" y="354"/>
                            <a:pt x="242" y="346"/>
                          </a:cubicBezTo>
                          <a:cubicBezTo>
                            <a:pt x="233" y="290"/>
                            <a:pt x="240" y="231"/>
                            <a:pt x="253" y="176"/>
                          </a:cubicBezTo>
                          <a:cubicBezTo>
                            <a:pt x="246" y="190"/>
                            <a:pt x="240" y="205"/>
                            <a:pt x="235" y="220"/>
                          </a:cubicBezTo>
                          <a:cubicBezTo>
                            <a:pt x="227" y="247"/>
                            <a:pt x="224" y="276"/>
                            <a:pt x="227" y="303"/>
                          </a:cubicBezTo>
                          <a:cubicBezTo>
                            <a:pt x="227" y="309"/>
                            <a:pt x="228" y="314"/>
                            <a:pt x="229" y="319"/>
                          </a:cubicBezTo>
                          <a:cubicBezTo>
                            <a:pt x="219" y="300"/>
                            <a:pt x="209" y="281"/>
                            <a:pt x="198" y="263"/>
                          </a:cubicBezTo>
                          <a:cubicBezTo>
                            <a:pt x="186" y="210"/>
                            <a:pt x="176" y="156"/>
                            <a:pt x="171" y="101"/>
                          </a:cubicBezTo>
                          <a:cubicBezTo>
                            <a:pt x="166" y="118"/>
                            <a:pt x="164" y="135"/>
                            <a:pt x="164" y="152"/>
                          </a:cubicBezTo>
                          <a:cubicBezTo>
                            <a:pt x="164" y="180"/>
                            <a:pt x="169" y="209"/>
                            <a:pt x="178" y="236"/>
                          </a:cubicBezTo>
                          <a:cubicBezTo>
                            <a:pt x="161" y="216"/>
                            <a:pt x="143" y="196"/>
                            <a:pt x="124" y="177"/>
                          </a:cubicBezTo>
                          <a:cubicBezTo>
                            <a:pt x="111" y="131"/>
                            <a:pt x="104" y="84"/>
                            <a:pt x="103" y="37"/>
                          </a:cubicBezTo>
                          <a:cubicBezTo>
                            <a:pt x="104" y="72"/>
                            <a:pt x="102" y="106"/>
                            <a:pt x="108" y="141"/>
                          </a:cubicBezTo>
                          <a:cubicBezTo>
                            <a:pt x="109" y="148"/>
                            <a:pt x="110" y="156"/>
                            <a:pt x="112" y="163"/>
                          </a:cubicBezTo>
                          <a:cubicBezTo>
                            <a:pt x="100" y="150"/>
                            <a:pt x="89" y="137"/>
                            <a:pt x="78" y="122"/>
                          </a:cubicBezTo>
                          <a:cubicBezTo>
                            <a:pt x="59" y="96"/>
                            <a:pt x="45" y="67"/>
                            <a:pt x="28" y="40"/>
                          </a:cubicBezTo>
                          <a:cubicBezTo>
                            <a:pt x="19" y="26"/>
                            <a:pt x="10" y="13"/>
                            <a:pt x="0" y="0"/>
                          </a:cubicBezTo>
                          <a:cubicBezTo>
                            <a:pt x="27" y="43"/>
                            <a:pt x="41" y="93"/>
                            <a:pt x="68" y="137"/>
                          </a:cubicBezTo>
                          <a:cubicBezTo>
                            <a:pt x="75" y="149"/>
                            <a:pt x="83" y="160"/>
                            <a:pt x="92" y="171"/>
                          </a:cubicBezTo>
                          <a:cubicBezTo>
                            <a:pt x="91" y="170"/>
                            <a:pt x="90" y="170"/>
                            <a:pt x="89" y="169"/>
                          </a:cubicBezTo>
                          <a:cubicBezTo>
                            <a:pt x="76" y="161"/>
                            <a:pt x="62" y="154"/>
                            <a:pt x="47" y="149"/>
                          </a:cubicBezTo>
                          <a:cubicBezTo>
                            <a:pt x="32" y="143"/>
                            <a:pt x="16" y="142"/>
                            <a:pt x="2" y="136"/>
                          </a:cubicBezTo>
                          <a:cubicBezTo>
                            <a:pt x="41" y="152"/>
                            <a:pt x="79" y="171"/>
                            <a:pt x="115" y="195"/>
                          </a:cubicBezTo>
                          <a:cubicBezTo>
                            <a:pt x="122" y="201"/>
                            <a:pt x="129" y="207"/>
                            <a:pt x="135" y="214"/>
                          </a:cubicBezTo>
                          <a:cubicBezTo>
                            <a:pt x="136" y="215"/>
                            <a:pt x="137" y="216"/>
                            <a:pt x="138" y="218"/>
                          </a:cubicBezTo>
                          <a:cubicBezTo>
                            <a:pt x="138" y="217"/>
                            <a:pt x="138" y="216"/>
                            <a:pt x="137" y="215"/>
                          </a:cubicBezTo>
                          <a:cubicBezTo>
                            <a:pt x="147" y="224"/>
                            <a:pt x="156" y="233"/>
                            <a:pt x="164" y="243"/>
                          </a:cubicBezTo>
                          <a:cubicBezTo>
                            <a:pt x="169" y="248"/>
                            <a:pt x="174" y="254"/>
                            <a:pt x="178" y="261"/>
                          </a:cubicBezTo>
                          <a:cubicBezTo>
                            <a:pt x="162" y="249"/>
                            <a:pt x="143" y="240"/>
                            <a:pt x="124" y="234"/>
                          </a:cubicBezTo>
                          <a:cubicBezTo>
                            <a:pt x="98" y="226"/>
                            <a:pt x="71" y="222"/>
                            <a:pt x="45" y="218"/>
                          </a:cubicBezTo>
                          <a:cubicBezTo>
                            <a:pt x="101" y="232"/>
                            <a:pt x="155" y="259"/>
                            <a:pt x="199" y="297"/>
                          </a:cubicBezTo>
                          <a:cubicBezTo>
                            <a:pt x="206" y="311"/>
                            <a:pt x="213" y="325"/>
                            <a:pt x="221" y="339"/>
                          </a:cubicBezTo>
                          <a:cubicBezTo>
                            <a:pt x="212" y="334"/>
                            <a:pt x="202" y="331"/>
                            <a:pt x="192" y="328"/>
                          </a:cubicBezTo>
                          <a:cubicBezTo>
                            <a:pt x="153" y="319"/>
                            <a:pt x="113" y="317"/>
                            <a:pt x="73" y="322"/>
                          </a:cubicBezTo>
                          <a:cubicBezTo>
                            <a:pt x="103" y="325"/>
                            <a:pt x="133" y="329"/>
                            <a:pt x="163" y="336"/>
                          </a:cubicBezTo>
                          <a:cubicBezTo>
                            <a:pt x="191" y="344"/>
                            <a:pt x="218" y="355"/>
                            <a:pt x="241" y="373"/>
                          </a:cubicBezTo>
                          <a:cubicBezTo>
                            <a:pt x="259" y="399"/>
                            <a:pt x="280" y="423"/>
                            <a:pt x="300" y="448"/>
                          </a:cubicBezTo>
                          <a:cubicBezTo>
                            <a:pt x="281" y="437"/>
                            <a:pt x="259" y="430"/>
                            <a:pt x="237" y="428"/>
                          </a:cubicBezTo>
                          <a:cubicBezTo>
                            <a:pt x="211" y="425"/>
                            <a:pt x="184" y="427"/>
                            <a:pt x="159" y="432"/>
                          </a:cubicBezTo>
                          <a:cubicBezTo>
                            <a:pt x="182" y="432"/>
                            <a:pt x="205" y="434"/>
                            <a:pt x="228" y="437"/>
                          </a:cubicBezTo>
                          <a:cubicBezTo>
                            <a:pt x="247" y="439"/>
                            <a:pt x="267" y="443"/>
                            <a:pt x="285" y="450"/>
                          </a:cubicBezTo>
                          <a:cubicBezTo>
                            <a:pt x="296" y="455"/>
                            <a:pt x="306" y="461"/>
                            <a:pt x="316" y="469"/>
                          </a:cubicBezTo>
                          <a:cubicBezTo>
                            <a:pt x="321" y="477"/>
                            <a:pt x="327" y="486"/>
                            <a:pt x="332" y="495"/>
                          </a:cubicBezTo>
                          <a:cubicBezTo>
                            <a:pt x="340" y="509"/>
                            <a:pt x="347" y="524"/>
                            <a:pt x="351" y="540"/>
                          </a:cubicBezTo>
                          <a:cubicBezTo>
                            <a:pt x="367" y="567"/>
                            <a:pt x="367" y="567"/>
                            <a:pt x="367" y="567"/>
                          </a:cubicBezTo>
                          <a:cubicBezTo>
                            <a:pt x="370" y="529"/>
                            <a:pt x="352" y="492"/>
                            <a:pt x="329" y="461"/>
                          </a:cubicBezTo>
                          <a:close/>
                        </a:path>
                      </a:pathLst>
                    </a:custGeom>
                    <a:solidFill>
                      <a:srgbClr val="321A53">
                        <a:alpha val="3711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333" name="Google Shape;2333;p38"/>
                <p:cNvGrpSpPr/>
                <p:nvPr/>
              </p:nvGrpSpPr>
              <p:grpSpPr>
                <a:xfrm>
                  <a:off x="1414480" y="3727273"/>
                  <a:ext cx="1629540" cy="1720725"/>
                  <a:chOff x="1838659" y="2828167"/>
                  <a:chExt cx="1740589" cy="1866904"/>
                </a:xfrm>
              </p:grpSpPr>
              <p:grpSp>
                <p:nvGrpSpPr>
                  <p:cNvPr id="2334" name="Google Shape;2334;p38"/>
                  <p:cNvGrpSpPr/>
                  <p:nvPr/>
                </p:nvGrpSpPr>
                <p:grpSpPr>
                  <a:xfrm rot="1913363">
                    <a:off x="2007023" y="3372632"/>
                    <a:ext cx="1406720" cy="1028482"/>
                    <a:chOff x="6399480" y="3952250"/>
                    <a:chExt cx="1406670" cy="1028445"/>
                  </a:xfrm>
                </p:grpSpPr>
                <p:sp>
                  <p:nvSpPr>
                    <p:cNvPr id="2335" name="Google Shape;2335;p38"/>
                    <p:cNvSpPr/>
                    <p:nvPr/>
                  </p:nvSpPr>
                  <p:spPr>
                    <a:xfrm>
                      <a:off x="6503715" y="3952250"/>
                      <a:ext cx="1302435" cy="1007599"/>
                    </a:xfrm>
                    <a:custGeom>
                      <a:avLst/>
                      <a:gdLst/>
                      <a:ahLst/>
                      <a:cxnLst/>
                      <a:rect l="l" t="t" r="r" b="b"/>
                      <a:pathLst>
                        <a:path w="608" h="471" extrusionOk="0">
                          <a:moveTo>
                            <a:pt x="608" y="51"/>
                          </a:moveTo>
                          <a:cubicBezTo>
                            <a:pt x="543" y="63"/>
                            <a:pt x="497" y="125"/>
                            <a:pt x="479" y="189"/>
                          </a:cubicBezTo>
                          <a:cubicBezTo>
                            <a:pt x="469" y="223"/>
                            <a:pt x="462" y="263"/>
                            <a:pt x="432" y="282"/>
                          </a:cubicBezTo>
                          <a:cubicBezTo>
                            <a:pt x="410" y="296"/>
                            <a:pt x="381" y="294"/>
                            <a:pt x="357" y="304"/>
                          </a:cubicBezTo>
                          <a:cubicBezTo>
                            <a:pt x="319" y="320"/>
                            <a:pt x="300" y="361"/>
                            <a:pt x="273" y="391"/>
                          </a:cubicBezTo>
                          <a:cubicBezTo>
                            <a:pt x="224" y="446"/>
                            <a:pt x="130" y="471"/>
                            <a:pt x="62" y="438"/>
                          </a:cubicBezTo>
                          <a:cubicBezTo>
                            <a:pt x="40" y="428"/>
                            <a:pt x="26" y="412"/>
                            <a:pt x="17" y="393"/>
                          </a:cubicBezTo>
                          <a:cubicBezTo>
                            <a:pt x="0" y="356"/>
                            <a:pt x="4" y="308"/>
                            <a:pt x="23" y="272"/>
                          </a:cubicBezTo>
                          <a:cubicBezTo>
                            <a:pt x="49" y="221"/>
                            <a:pt x="99" y="231"/>
                            <a:pt x="143" y="210"/>
                          </a:cubicBezTo>
                          <a:cubicBezTo>
                            <a:pt x="200" y="181"/>
                            <a:pt x="216" y="96"/>
                            <a:pt x="278" y="78"/>
                          </a:cubicBezTo>
                          <a:cubicBezTo>
                            <a:pt x="308" y="70"/>
                            <a:pt x="341" y="81"/>
                            <a:pt x="371" y="72"/>
                          </a:cubicBezTo>
                          <a:cubicBezTo>
                            <a:pt x="408" y="62"/>
                            <a:pt x="431" y="24"/>
                            <a:pt x="467" y="10"/>
                          </a:cubicBezTo>
                          <a:cubicBezTo>
                            <a:pt x="491" y="0"/>
                            <a:pt x="518" y="3"/>
                            <a:pt x="542" y="12"/>
                          </a:cubicBezTo>
                          <a:cubicBezTo>
                            <a:pt x="565" y="20"/>
                            <a:pt x="585" y="33"/>
                            <a:pt x="604" y="47"/>
                          </a:cubicBezTo>
                          <a:cubicBezTo>
                            <a:pt x="605" y="48"/>
                            <a:pt x="607" y="50"/>
                            <a:pt x="608" y="51"/>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6" name="Google Shape;2336;p38"/>
                    <p:cNvSpPr/>
                    <p:nvPr/>
                  </p:nvSpPr>
                  <p:spPr>
                    <a:xfrm>
                      <a:off x="6503715" y="3952250"/>
                      <a:ext cx="1302435" cy="1007599"/>
                    </a:xfrm>
                    <a:custGeom>
                      <a:avLst/>
                      <a:gdLst/>
                      <a:ahLst/>
                      <a:cxnLst/>
                      <a:rect l="l" t="t" r="r" b="b"/>
                      <a:pathLst>
                        <a:path w="608" h="471" extrusionOk="0">
                          <a:moveTo>
                            <a:pt x="608" y="51"/>
                          </a:moveTo>
                          <a:cubicBezTo>
                            <a:pt x="543" y="63"/>
                            <a:pt x="497" y="125"/>
                            <a:pt x="479" y="189"/>
                          </a:cubicBezTo>
                          <a:cubicBezTo>
                            <a:pt x="469" y="223"/>
                            <a:pt x="462" y="263"/>
                            <a:pt x="432" y="282"/>
                          </a:cubicBezTo>
                          <a:cubicBezTo>
                            <a:pt x="410" y="296"/>
                            <a:pt x="381" y="294"/>
                            <a:pt x="357" y="304"/>
                          </a:cubicBezTo>
                          <a:cubicBezTo>
                            <a:pt x="319" y="320"/>
                            <a:pt x="300" y="361"/>
                            <a:pt x="273" y="391"/>
                          </a:cubicBezTo>
                          <a:cubicBezTo>
                            <a:pt x="224" y="446"/>
                            <a:pt x="130" y="471"/>
                            <a:pt x="62" y="438"/>
                          </a:cubicBezTo>
                          <a:cubicBezTo>
                            <a:pt x="40" y="428"/>
                            <a:pt x="26" y="412"/>
                            <a:pt x="17" y="393"/>
                          </a:cubicBezTo>
                          <a:cubicBezTo>
                            <a:pt x="0" y="356"/>
                            <a:pt x="4" y="308"/>
                            <a:pt x="23" y="272"/>
                          </a:cubicBezTo>
                          <a:cubicBezTo>
                            <a:pt x="49" y="221"/>
                            <a:pt x="99" y="231"/>
                            <a:pt x="143" y="210"/>
                          </a:cubicBezTo>
                          <a:cubicBezTo>
                            <a:pt x="200" y="181"/>
                            <a:pt x="216" y="96"/>
                            <a:pt x="278" y="78"/>
                          </a:cubicBezTo>
                          <a:cubicBezTo>
                            <a:pt x="308" y="70"/>
                            <a:pt x="341" y="81"/>
                            <a:pt x="371" y="72"/>
                          </a:cubicBezTo>
                          <a:cubicBezTo>
                            <a:pt x="408" y="62"/>
                            <a:pt x="431" y="24"/>
                            <a:pt x="467" y="10"/>
                          </a:cubicBezTo>
                          <a:cubicBezTo>
                            <a:pt x="491" y="0"/>
                            <a:pt x="518" y="3"/>
                            <a:pt x="542" y="12"/>
                          </a:cubicBezTo>
                          <a:cubicBezTo>
                            <a:pt x="565" y="20"/>
                            <a:pt x="585" y="33"/>
                            <a:pt x="604" y="47"/>
                          </a:cubicBezTo>
                          <a:cubicBezTo>
                            <a:pt x="605" y="48"/>
                            <a:pt x="607" y="50"/>
                            <a:pt x="608" y="51"/>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7" name="Google Shape;2337;p38"/>
                    <p:cNvSpPr/>
                    <p:nvPr/>
                  </p:nvSpPr>
                  <p:spPr>
                    <a:xfrm>
                      <a:off x="6540445" y="4030675"/>
                      <a:ext cx="1265705" cy="929174"/>
                    </a:xfrm>
                    <a:custGeom>
                      <a:avLst/>
                      <a:gdLst/>
                      <a:ahLst/>
                      <a:cxnLst/>
                      <a:rect l="l" t="t" r="r" b="b"/>
                      <a:pathLst>
                        <a:path w="591" h="434" extrusionOk="0">
                          <a:moveTo>
                            <a:pt x="591" y="14"/>
                          </a:moveTo>
                          <a:cubicBezTo>
                            <a:pt x="526" y="26"/>
                            <a:pt x="480" y="88"/>
                            <a:pt x="462" y="152"/>
                          </a:cubicBezTo>
                          <a:cubicBezTo>
                            <a:pt x="452" y="186"/>
                            <a:pt x="445" y="226"/>
                            <a:pt x="415" y="245"/>
                          </a:cubicBezTo>
                          <a:cubicBezTo>
                            <a:pt x="393" y="259"/>
                            <a:pt x="364" y="257"/>
                            <a:pt x="340" y="267"/>
                          </a:cubicBezTo>
                          <a:cubicBezTo>
                            <a:pt x="302" y="283"/>
                            <a:pt x="283" y="324"/>
                            <a:pt x="256" y="354"/>
                          </a:cubicBezTo>
                          <a:cubicBezTo>
                            <a:pt x="207" y="409"/>
                            <a:pt x="113" y="434"/>
                            <a:pt x="45" y="401"/>
                          </a:cubicBezTo>
                          <a:cubicBezTo>
                            <a:pt x="23" y="391"/>
                            <a:pt x="9" y="375"/>
                            <a:pt x="0" y="356"/>
                          </a:cubicBezTo>
                          <a:cubicBezTo>
                            <a:pt x="16" y="337"/>
                            <a:pt x="39" y="322"/>
                            <a:pt x="57" y="314"/>
                          </a:cubicBezTo>
                          <a:cubicBezTo>
                            <a:pt x="92" y="298"/>
                            <a:pt x="130" y="287"/>
                            <a:pt x="156" y="259"/>
                          </a:cubicBezTo>
                          <a:cubicBezTo>
                            <a:pt x="181" y="232"/>
                            <a:pt x="192" y="192"/>
                            <a:pt x="224" y="174"/>
                          </a:cubicBezTo>
                          <a:cubicBezTo>
                            <a:pt x="243" y="163"/>
                            <a:pt x="266" y="163"/>
                            <a:pt x="287" y="157"/>
                          </a:cubicBezTo>
                          <a:cubicBezTo>
                            <a:pt x="352" y="138"/>
                            <a:pt x="390" y="70"/>
                            <a:pt x="447" y="33"/>
                          </a:cubicBezTo>
                          <a:cubicBezTo>
                            <a:pt x="488" y="7"/>
                            <a:pt x="539" y="0"/>
                            <a:pt x="587" y="10"/>
                          </a:cubicBezTo>
                          <a:cubicBezTo>
                            <a:pt x="588" y="11"/>
                            <a:pt x="590" y="13"/>
                            <a:pt x="591" y="14"/>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8" name="Google Shape;2338;p38"/>
                    <p:cNvSpPr/>
                    <p:nvPr/>
                  </p:nvSpPr>
                  <p:spPr>
                    <a:xfrm>
                      <a:off x="6399480" y="3986003"/>
                      <a:ext cx="1351078" cy="994693"/>
                    </a:xfrm>
                    <a:custGeom>
                      <a:avLst/>
                      <a:gdLst/>
                      <a:ahLst/>
                      <a:cxnLst/>
                      <a:rect l="l" t="t" r="r" b="b"/>
                      <a:pathLst>
                        <a:path w="631" h="465" extrusionOk="0">
                          <a:moveTo>
                            <a:pt x="631" y="31"/>
                          </a:moveTo>
                          <a:cubicBezTo>
                            <a:pt x="625" y="18"/>
                            <a:pt x="582" y="25"/>
                            <a:pt x="571" y="27"/>
                          </a:cubicBezTo>
                          <a:cubicBezTo>
                            <a:pt x="549" y="29"/>
                            <a:pt x="528" y="36"/>
                            <a:pt x="510" y="49"/>
                          </a:cubicBezTo>
                          <a:cubicBezTo>
                            <a:pt x="508" y="50"/>
                            <a:pt x="506" y="52"/>
                            <a:pt x="504" y="53"/>
                          </a:cubicBezTo>
                          <a:cubicBezTo>
                            <a:pt x="505" y="50"/>
                            <a:pt x="507" y="47"/>
                            <a:pt x="508" y="44"/>
                          </a:cubicBezTo>
                          <a:cubicBezTo>
                            <a:pt x="513" y="29"/>
                            <a:pt x="521" y="14"/>
                            <a:pt x="531" y="0"/>
                          </a:cubicBezTo>
                          <a:cubicBezTo>
                            <a:pt x="521" y="7"/>
                            <a:pt x="513" y="18"/>
                            <a:pt x="507" y="30"/>
                          </a:cubicBezTo>
                          <a:cubicBezTo>
                            <a:pt x="502" y="39"/>
                            <a:pt x="500" y="50"/>
                            <a:pt x="495" y="59"/>
                          </a:cubicBezTo>
                          <a:cubicBezTo>
                            <a:pt x="494" y="61"/>
                            <a:pt x="493" y="62"/>
                            <a:pt x="492" y="64"/>
                          </a:cubicBezTo>
                          <a:cubicBezTo>
                            <a:pt x="479" y="78"/>
                            <a:pt x="468" y="93"/>
                            <a:pt x="455" y="107"/>
                          </a:cubicBezTo>
                          <a:cubicBezTo>
                            <a:pt x="447" y="116"/>
                            <a:pt x="438" y="124"/>
                            <a:pt x="429" y="131"/>
                          </a:cubicBezTo>
                          <a:cubicBezTo>
                            <a:pt x="434" y="104"/>
                            <a:pt x="444" y="79"/>
                            <a:pt x="456" y="54"/>
                          </a:cubicBezTo>
                          <a:cubicBezTo>
                            <a:pt x="434" y="80"/>
                            <a:pt x="427" y="112"/>
                            <a:pt x="415" y="142"/>
                          </a:cubicBezTo>
                          <a:cubicBezTo>
                            <a:pt x="401" y="151"/>
                            <a:pt x="386" y="159"/>
                            <a:pt x="370" y="165"/>
                          </a:cubicBezTo>
                          <a:cubicBezTo>
                            <a:pt x="364" y="168"/>
                            <a:pt x="358" y="170"/>
                            <a:pt x="352" y="172"/>
                          </a:cubicBezTo>
                          <a:cubicBezTo>
                            <a:pt x="359" y="141"/>
                            <a:pt x="371" y="114"/>
                            <a:pt x="386" y="85"/>
                          </a:cubicBezTo>
                          <a:cubicBezTo>
                            <a:pt x="381" y="94"/>
                            <a:pt x="373" y="102"/>
                            <a:pt x="367" y="110"/>
                          </a:cubicBezTo>
                          <a:cubicBezTo>
                            <a:pt x="362" y="119"/>
                            <a:pt x="356" y="128"/>
                            <a:pt x="352" y="138"/>
                          </a:cubicBezTo>
                          <a:cubicBezTo>
                            <a:pt x="349" y="144"/>
                            <a:pt x="338" y="165"/>
                            <a:pt x="340" y="175"/>
                          </a:cubicBezTo>
                          <a:cubicBezTo>
                            <a:pt x="316" y="183"/>
                            <a:pt x="292" y="191"/>
                            <a:pt x="273" y="206"/>
                          </a:cubicBezTo>
                          <a:cubicBezTo>
                            <a:pt x="280" y="160"/>
                            <a:pt x="300" y="116"/>
                            <a:pt x="329" y="80"/>
                          </a:cubicBezTo>
                          <a:cubicBezTo>
                            <a:pt x="288" y="115"/>
                            <a:pt x="263" y="166"/>
                            <a:pt x="259" y="219"/>
                          </a:cubicBezTo>
                          <a:cubicBezTo>
                            <a:pt x="249" y="231"/>
                            <a:pt x="241" y="245"/>
                            <a:pt x="232" y="257"/>
                          </a:cubicBezTo>
                          <a:cubicBezTo>
                            <a:pt x="224" y="268"/>
                            <a:pt x="216" y="277"/>
                            <a:pt x="207" y="286"/>
                          </a:cubicBezTo>
                          <a:cubicBezTo>
                            <a:pt x="210" y="248"/>
                            <a:pt x="220" y="212"/>
                            <a:pt x="236" y="177"/>
                          </a:cubicBezTo>
                          <a:cubicBezTo>
                            <a:pt x="233" y="185"/>
                            <a:pt x="224" y="192"/>
                            <a:pt x="220" y="200"/>
                          </a:cubicBezTo>
                          <a:cubicBezTo>
                            <a:pt x="215" y="208"/>
                            <a:pt x="210" y="217"/>
                            <a:pt x="207" y="226"/>
                          </a:cubicBezTo>
                          <a:cubicBezTo>
                            <a:pt x="200" y="242"/>
                            <a:pt x="196" y="259"/>
                            <a:pt x="195" y="277"/>
                          </a:cubicBezTo>
                          <a:cubicBezTo>
                            <a:pt x="194" y="282"/>
                            <a:pt x="193" y="291"/>
                            <a:pt x="195" y="297"/>
                          </a:cubicBezTo>
                          <a:cubicBezTo>
                            <a:pt x="184" y="305"/>
                            <a:pt x="173" y="313"/>
                            <a:pt x="161" y="319"/>
                          </a:cubicBezTo>
                          <a:cubicBezTo>
                            <a:pt x="148" y="327"/>
                            <a:pt x="134" y="333"/>
                            <a:pt x="120" y="339"/>
                          </a:cubicBezTo>
                          <a:cubicBezTo>
                            <a:pt x="120" y="337"/>
                            <a:pt x="120" y="335"/>
                            <a:pt x="120" y="334"/>
                          </a:cubicBezTo>
                          <a:cubicBezTo>
                            <a:pt x="120" y="314"/>
                            <a:pt x="123" y="295"/>
                            <a:pt x="128" y="276"/>
                          </a:cubicBezTo>
                          <a:cubicBezTo>
                            <a:pt x="133" y="259"/>
                            <a:pt x="138" y="235"/>
                            <a:pt x="149" y="221"/>
                          </a:cubicBezTo>
                          <a:cubicBezTo>
                            <a:pt x="136" y="239"/>
                            <a:pt x="126" y="258"/>
                            <a:pt x="118" y="278"/>
                          </a:cubicBezTo>
                          <a:cubicBezTo>
                            <a:pt x="112" y="296"/>
                            <a:pt x="107" y="315"/>
                            <a:pt x="107" y="333"/>
                          </a:cubicBezTo>
                          <a:cubicBezTo>
                            <a:pt x="107" y="336"/>
                            <a:pt x="106" y="341"/>
                            <a:pt x="108" y="344"/>
                          </a:cubicBezTo>
                          <a:cubicBezTo>
                            <a:pt x="100" y="348"/>
                            <a:pt x="93" y="352"/>
                            <a:pt x="86" y="357"/>
                          </a:cubicBezTo>
                          <a:cubicBezTo>
                            <a:pt x="48" y="382"/>
                            <a:pt x="23" y="422"/>
                            <a:pt x="0" y="461"/>
                          </a:cubicBezTo>
                          <a:cubicBezTo>
                            <a:pt x="3" y="463"/>
                            <a:pt x="6" y="465"/>
                            <a:pt x="9" y="465"/>
                          </a:cubicBezTo>
                          <a:cubicBezTo>
                            <a:pt x="32" y="420"/>
                            <a:pt x="68" y="382"/>
                            <a:pt x="111" y="357"/>
                          </a:cubicBezTo>
                          <a:cubicBezTo>
                            <a:pt x="117" y="358"/>
                            <a:pt x="122" y="361"/>
                            <a:pt x="127" y="364"/>
                          </a:cubicBezTo>
                          <a:cubicBezTo>
                            <a:pt x="167" y="386"/>
                            <a:pt x="216" y="383"/>
                            <a:pt x="259" y="369"/>
                          </a:cubicBezTo>
                          <a:cubicBezTo>
                            <a:pt x="237" y="372"/>
                            <a:pt x="215" y="374"/>
                            <a:pt x="193" y="373"/>
                          </a:cubicBezTo>
                          <a:cubicBezTo>
                            <a:pt x="175" y="371"/>
                            <a:pt x="156" y="368"/>
                            <a:pt x="138" y="359"/>
                          </a:cubicBezTo>
                          <a:cubicBezTo>
                            <a:pt x="134" y="357"/>
                            <a:pt x="129" y="353"/>
                            <a:pt x="123" y="350"/>
                          </a:cubicBezTo>
                          <a:cubicBezTo>
                            <a:pt x="145" y="339"/>
                            <a:pt x="168" y="331"/>
                            <a:pt x="188" y="318"/>
                          </a:cubicBezTo>
                          <a:cubicBezTo>
                            <a:pt x="192" y="316"/>
                            <a:pt x="195" y="314"/>
                            <a:pt x="199" y="311"/>
                          </a:cubicBezTo>
                          <a:cubicBezTo>
                            <a:pt x="210" y="317"/>
                            <a:pt x="221" y="320"/>
                            <a:pt x="234" y="321"/>
                          </a:cubicBezTo>
                          <a:cubicBezTo>
                            <a:pt x="274" y="324"/>
                            <a:pt x="313" y="311"/>
                            <a:pt x="351" y="297"/>
                          </a:cubicBezTo>
                          <a:cubicBezTo>
                            <a:pt x="322" y="308"/>
                            <a:pt x="286" y="312"/>
                            <a:pt x="255" y="310"/>
                          </a:cubicBezTo>
                          <a:cubicBezTo>
                            <a:pt x="240" y="310"/>
                            <a:pt x="227" y="307"/>
                            <a:pt x="213" y="303"/>
                          </a:cubicBezTo>
                          <a:cubicBezTo>
                            <a:pt x="212" y="302"/>
                            <a:pt x="211" y="302"/>
                            <a:pt x="211" y="302"/>
                          </a:cubicBezTo>
                          <a:cubicBezTo>
                            <a:pt x="222" y="292"/>
                            <a:pt x="233" y="280"/>
                            <a:pt x="242" y="267"/>
                          </a:cubicBezTo>
                          <a:cubicBezTo>
                            <a:pt x="247" y="259"/>
                            <a:pt x="252" y="250"/>
                            <a:pt x="257" y="242"/>
                          </a:cubicBezTo>
                          <a:cubicBezTo>
                            <a:pt x="258" y="242"/>
                            <a:pt x="258" y="242"/>
                            <a:pt x="258" y="242"/>
                          </a:cubicBezTo>
                          <a:cubicBezTo>
                            <a:pt x="262" y="241"/>
                            <a:pt x="266" y="243"/>
                            <a:pt x="270" y="244"/>
                          </a:cubicBezTo>
                          <a:cubicBezTo>
                            <a:pt x="320" y="259"/>
                            <a:pt x="376" y="254"/>
                            <a:pt x="422" y="230"/>
                          </a:cubicBezTo>
                          <a:cubicBezTo>
                            <a:pt x="391" y="241"/>
                            <a:pt x="357" y="247"/>
                            <a:pt x="324" y="245"/>
                          </a:cubicBezTo>
                          <a:cubicBezTo>
                            <a:pt x="308" y="245"/>
                            <a:pt x="291" y="242"/>
                            <a:pt x="275" y="238"/>
                          </a:cubicBezTo>
                          <a:cubicBezTo>
                            <a:pt x="272" y="237"/>
                            <a:pt x="267" y="234"/>
                            <a:pt x="263" y="233"/>
                          </a:cubicBezTo>
                          <a:cubicBezTo>
                            <a:pt x="269" y="224"/>
                            <a:pt x="276" y="215"/>
                            <a:pt x="286" y="208"/>
                          </a:cubicBezTo>
                          <a:cubicBezTo>
                            <a:pt x="302" y="196"/>
                            <a:pt x="323" y="193"/>
                            <a:pt x="343" y="189"/>
                          </a:cubicBezTo>
                          <a:cubicBezTo>
                            <a:pt x="345" y="189"/>
                            <a:pt x="346" y="190"/>
                            <a:pt x="348" y="191"/>
                          </a:cubicBezTo>
                          <a:cubicBezTo>
                            <a:pt x="364" y="201"/>
                            <a:pt x="384" y="204"/>
                            <a:pt x="403" y="204"/>
                          </a:cubicBezTo>
                          <a:cubicBezTo>
                            <a:pt x="422" y="204"/>
                            <a:pt x="440" y="199"/>
                            <a:pt x="458" y="193"/>
                          </a:cubicBezTo>
                          <a:cubicBezTo>
                            <a:pt x="429" y="198"/>
                            <a:pt x="398" y="197"/>
                            <a:pt x="368" y="191"/>
                          </a:cubicBezTo>
                          <a:cubicBezTo>
                            <a:pt x="363" y="190"/>
                            <a:pt x="359" y="188"/>
                            <a:pt x="354" y="186"/>
                          </a:cubicBezTo>
                          <a:cubicBezTo>
                            <a:pt x="357" y="185"/>
                            <a:pt x="360" y="184"/>
                            <a:pt x="363" y="183"/>
                          </a:cubicBezTo>
                          <a:cubicBezTo>
                            <a:pt x="384" y="176"/>
                            <a:pt x="402" y="164"/>
                            <a:pt x="419" y="149"/>
                          </a:cubicBezTo>
                          <a:cubicBezTo>
                            <a:pt x="424" y="149"/>
                            <a:pt x="429" y="149"/>
                            <a:pt x="433" y="149"/>
                          </a:cubicBezTo>
                          <a:cubicBezTo>
                            <a:pt x="452" y="150"/>
                            <a:pt x="470" y="149"/>
                            <a:pt x="488" y="144"/>
                          </a:cubicBezTo>
                          <a:cubicBezTo>
                            <a:pt x="505" y="140"/>
                            <a:pt x="522" y="131"/>
                            <a:pt x="534" y="117"/>
                          </a:cubicBezTo>
                          <a:cubicBezTo>
                            <a:pt x="509" y="129"/>
                            <a:pt x="481" y="137"/>
                            <a:pt x="453" y="140"/>
                          </a:cubicBezTo>
                          <a:cubicBezTo>
                            <a:pt x="446" y="141"/>
                            <a:pt x="438" y="139"/>
                            <a:pt x="430" y="140"/>
                          </a:cubicBezTo>
                          <a:cubicBezTo>
                            <a:pt x="454" y="117"/>
                            <a:pt x="475" y="91"/>
                            <a:pt x="500" y="70"/>
                          </a:cubicBezTo>
                          <a:cubicBezTo>
                            <a:pt x="501" y="70"/>
                            <a:pt x="502" y="70"/>
                            <a:pt x="503" y="70"/>
                          </a:cubicBezTo>
                          <a:cubicBezTo>
                            <a:pt x="531" y="71"/>
                            <a:pt x="559" y="63"/>
                            <a:pt x="586" y="54"/>
                          </a:cubicBezTo>
                          <a:cubicBezTo>
                            <a:pt x="565" y="59"/>
                            <a:pt x="544" y="62"/>
                            <a:pt x="523" y="62"/>
                          </a:cubicBezTo>
                          <a:cubicBezTo>
                            <a:pt x="517" y="62"/>
                            <a:pt x="512" y="62"/>
                            <a:pt x="508" y="63"/>
                          </a:cubicBezTo>
                          <a:cubicBezTo>
                            <a:pt x="520" y="54"/>
                            <a:pt x="533" y="45"/>
                            <a:pt x="547" y="39"/>
                          </a:cubicBezTo>
                          <a:cubicBezTo>
                            <a:pt x="575" y="27"/>
                            <a:pt x="602" y="27"/>
                            <a:pt x="631" y="31"/>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9" name="Google Shape;2339;p38"/>
                    <p:cNvSpPr/>
                    <p:nvPr/>
                  </p:nvSpPr>
                  <p:spPr>
                    <a:xfrm>
                      <a:off x="6399480" y="3986003"/>
                      <a:ext cx="1351078" cy="994693"/>
                    </a:xfrm>
                    <a:custGeom>
                      <a:avLst/>
                      <a:gdLst/>
                      <a:ahLst/>
                      <a:cxnLst/>
                      <a:rect l="l" t="t" r="r" b="b"/>
                      <a:pathLst>
                        <a:path w="631" h="465" extrusionOk="0">
                          <a:moveTo>
                            <a:pt x="631" y="31"/>
                          </a:moveTo>
                          <a:cubicBezTo>
                            <a:pt x="625" y="18"/>
                            <a:pt x="582" y="25"/>
                            <a:pt x="571" y="27"/>
                          </a:cubicBezTo>
                          <a:cubicBezTo>
                            <a:pt x="549" y="29"/>
                            <a:pt x="528" y="36"/>
                            <a:pt x="510" y="49"/>
                          </a:cubicBezTo>
                          <a:cubicBezTo>
                            <a:pt x="508" y="50"/>
                            <a:pt x="506" y="52"/>
                            <a:pt x="504" y="53"/>
                          </a:cubicBezTo>
                          <a:cubicBezTo>
                            <a:pt x="505" y="50"/>
                            <a:pt x="507" y="47"/>
                            <a:pt x="508" y="44"/>
                          </a:cubicBezTo>
                          <a:cubicBezTo>
                            <a:pt x="513" y="29"/>
                            <a:pt x="521" y="14"/>
                            <a:pt x="531" y="0"/>
                          </a:cubicBezTo>
                          <a:cubicBezTo>
                            <a:pt x="521" y="7"/>
                            <a:pt x="513" y="18"/>
                            <a:pt x="507" y="30"/>
                          </a:cubicBezTo>
                          <a:cubicBezTo>
                            <a:pt x="502" y="39"/>
                            <a:pt x="500" y="50"/>
                            <a:pt x="495" y="59"/>
                          </a:cubicBezTo>
                          <a:cubicBezTo>
                            <a:pt x="494" y="61"/>
                            <a:pt x="493" y="62"/>
                            <a:pt x="492" y="64"/>
                          </a:cubicBezTo>
                          <a:cubicBezTo>
                            <a:pt x="479" y="78"/>
                            <a:pt x="468" y="93"/>
                            <a:pt x="455" y="107"/>
                          </a:cubicBezTo>
                          <a:cubicBezTo>
                            <a:pt x="447" y="116"/>
                            <a:pt x="438" y="124"/>
                            <a:pt x="429" y="131"/>
                          </a:cubicBezTo>
                          <a:cubicBezTo>
                            <a:pt x="434" y="104"/>
                            <a:pt x="444" y="79"/>
                            <a:pt x="456" y="54"/>
                          </a:cubicBezTo>
                          <a:cubicBezTo>
                            <a:pt x="434" y="80"/>
                            <a:pt x="427" y="112"/>
                            <a:pt x="415" y="142"/>
                          </a:cubicBezTo>
                          <a:cubicBezTo>
                            <a:pt x="401" y="151"/>
                            <a:pt x="386" y="159"/>
                            <a:pt x="370" y="165"/>
                          </a:cubicBezTo>
                          <a:cubicBezTo>
                            <a:pt x="364" y="168"/>
                            <a:pt x="358" y="170"/>
                            <a:pt x="352" y="172"/>
                          </a:cubicBezTo>
                          <a:cubicBezTo>
                            <a:pt x="359" y="141"/>
                            <a:pt x="371" y="114"/>
                            <a:pt x="386" y="85"/>
                          </a:cubicBezTo>
                          <a:cubicBezTo>
                            <a:pt x="381" y="94"/>
                            <a:pt x="373" y="102"/>
                            <a:pt x="367" y="110"/>
                          </a:cubicBezTo>
                          <a:cubicBezTo>
                            <a:pt x="362" y="119"/>
                            <a:pt x="356" y="128"/>
                            <a:pt x="352" y="138"/>
                          </a:cubicBezTo>
                          <a:cubicBezTo>
                            <a:pt x="349" y="144"/>
                            <a:pt x="338" y="165"/>
                            <a:pt x="340" y="175"/>
                          </a:cubicBezTo>
                          <a:cubicBezTo>
                            <a:pt x="316" y="183"/>
                            <a:pt x="292" y="191"/>
                            <a:pt x="273" y="206"/>
                          </a:cubicBezTo>
                          <a:cubicBezTo>
                            <a:pt x="280" y="160"/>
                            <a:pt x="300" y="116"/>
                            <a:pt x="329" y="80"/>
                          </a:cubicBezTo>
                          <a:cubicBezTo>
                            <a:pt x="288" y="115"/>
                            <a:pt x="263" y="166"/>
                            <a:pt x="259" y="219"/>
                          </a:cubicBezTo>
                          <a:cubicBezTo>
                            <a:pt x="249" y="231"/>
                            <a:pt x="241" y="245"/>
                            <a:pt x="232" y="257"/>
                          </a:cubicBezTo>
                          <a:cubicBezTo>
                            <a:pt x="224" y="268"/>
                            <a:pt x="216" y="277"/>
                            <a:pt x="207" y="286"/>
                          </a:cubicBezTo>
                          <a:cubicBezTo>
                            <a:pt x="210" y="248"/>
                            <a:pt x="220" y="212"/>
                            <a:pt x="236" y="177"/>
                          </a:cubicBezTo>
                          <a:cubicBezTo>
                            <a:pt x="233" y="185"/>
                            <a:pt x="224" y="192"/>
                            <a:pt x="220" y="200"/>
                          </a:cubicBezTo>
                          <a:cubicBezTo>
                            <a:pt x="215" y="208"/>
                            <a:pt x="210" y="217"/>
                            <a:pt x="207" y="226"/>
                          </a:cubicBezTo>
                          <a:cubicBezTo>
                            <a:pt x="200" y="242"/>
                            <a:pt x="196" y="259"/>
                            <a:pt x="195" y="277"/>
                          </a:cubicBezTo>
                          <a:cubicBezTo>
                            <a:pt x="194" y="282"/>
                            <a:pt x="193" y="291"/>
                            <a:pt x="195" y="297"/>
                          </a:cubicBezTo>
                          <a:cubicBezTo>
                            <a:pt x="184" y="305"/>
                            <a:pt x="173" y="313"/>
                            <a:pt x="161" y="319"/>
                          </a:cubicBezTo>
                          <a:cubicBezTo>
                            <a:pt x="148" y="327"/>
                            <a:pt x="134" y="333"/>
                            <a:pt x="120" y="339"/>
                          </a:cubicBezTo>
                          <a:cubicBezTo>
                            <a:pt x="120" y="337"/>
                            <a:pt x="120" y="335"/>
                            <a:pt x="120" y="334"/>
                          </a:cubicBezTo>
                          <a:cubicBezTo>
                            <a:pt x="120" y="314"/>
                            <a:pt x="123" y="295"/>
                            <a:pt x="128" y="276"/>
                          </a:cubicBezTo>
                          <a:cubicBezTo>
                            <a:pt x="133" y="259"/>
                            <a:pt x="138" y="235"/>
                            <a:pt x="149" y="221"/>
                          </a:cubicBezTo>
                          <a:cubicBezTo>
                            <a:pt x="136" y="239"/>
                            <a:pt x="126" y="258"/>
                            <a:pt x="118" y="278"/>
                          </a:cubicBezTo>
                          <a:cubicBezTo>
                            <a:pt x="112" y="296"/>
                            <a:pt x="107" y="315"/>
                            <a:pt x="107" y="333"/>
                          </a:cubicBezTo>
                          <a:cubicBezTo>
                            <a:pt x="107" y="336"/>
                            <a:pt x="106" y="341"/>
                            <a:pt x="108" y="344"/>
                          </a:cubicBezTo>
                          <a:cubicBezTo>
                            <a:pt x="100" y="348"/>
                            <a:pt x="93" y="352"/>
                            <a:pt x="86" y="357"/>
                          </a:cubicBezTo>
                          <a:cubicBezTo>
                            <a:pt x="48" y="382"/>
                            <a:pt x="23" y="422"/>
                            <a:pt x="0" y="461"/>
                          </a:cubicBezTo>
                          <a:cubicBezTo>
                            <a:pt x="3" y="463"/>
                            <a:pt x="6" y="465"/>
                            <a:pt x="9" y="465"/>
                          </a:cubicBezTo>
                          <a:cubicBezTo>
                            <a:pt x="32" y="420"/>
                            <a:pt x="68" y="382"/>
                            <a:pt x="111" y="357"/>
                          </a:cubicBezTo>
                          <a:cubicBezTo>
                            <a:pt x="117" y="358"/>
                            <a:pt x="122" y="361"/>
                            <a:pt x="127" y="364"/>
                          </a:cubicBezTo>
                          <a:cubicBezTo>
                            <a:pt x="167" y="386"/>
                            <a:pt x="216" y="383"/>
                            <a:pt x="259" y="369"/>
                          </a:cubicBezTo>
                          <a:cubicBezTo>
                            <a:pt x="237" y="372"/>
                            <a:pt x="215" y="374"/>
                            <a:pt x="193" y="373"/>
                          </a:cubicBezTo>
                          <a:cubicBezTo>
                            <a:pt x="175" y="371"/>
                            <a:pt x="156" y="368"/>
                            <a:pt x="138" y="359"/>
                          </a:cubicBezTo>
                          <a:cubicBezTo>
                            <a:pt x="134" y="357"/>
                            <a:pt x="129" y="353"/>
                            <a:pt x="123" y="350"/>
                          </a:cubicBezTo>
                          <a:cubicBezTo>
                            <a:pt x="145" y="339"/>
                            <a:pt x="168" y="331"/>
                            <a:pt x="188" y="318"/>
                          </a:cubicBezTo>
                          <a:cubicBezTo>
                            <a:pt x="192" y="316"/>
                            <a:pt x="195" y="314"/>
                            <a:pt x="199" y="311"/>
                          </a:cubicBezTo>
                          <a:cubicBezTo>
                            <a:pt x="210" y="317"/>
                            <a:pt x="221" y="320"/>
                            <a:pt x="234" y="321"/>
                          </a:cubicBezTo>
                          <a:cubicBezTo>
                            <a:pt x="274" y="324"/>
                            <a:pt x="313" y="311"/>
                            <a:pt x="351" y="297"/>
                          </a:cubicBezTo>
                          <a:cubicBezTo>
                            <a:pt x="322" y="308"/>
                            <a:pt x="286" y="312"/>
                            <a:pt x="255" y="310"/>
                          </a:cubicBezTo>
                          <a:cubicBezTo>
                            <a:pt x="240" y="310"/>
                            <a:pt x="227" y="307"/>
                            <a:pt x="213" y="303"/>
                          </a:cubicBezTo>
                          <a:cubicBezTo>
                            <a:pt x="212" y="302"/>
                            <a:pt x="211" y="302"/>
                            <a:pt x="211" y="302"/>
                          </a:cubicBezTo>
                          <a:cubicBezTo>
                            <a:pt x="222" y="292"/>
                            <a:pt x="233" y="280"/>
                            <a:pt x="242" y="267"/>
                          </a:cubicBezTo>
                          <a:cubicBezTo>
                            <a:pt x="247" y="259"/>
                            <a:pt x="252" y="250"/>
                            <a:pt x="257" y="242"/>
                          </a:cubicBezTo>
                          <a:cubicBezTo>
                            <a:pt x="258" y="242"/>
                            <a:pt x="258" y="242"/>
                            <a:pt x="258" y="242"/>
                          </a:cubicBezTo>
                          <a:cubicBezTo>
                            <a:pt x="262" y="241"/>
                            <a:pt x="266" y="243"/>
                            <a:pt x="270" y="244"/>
                          </a:cubicBezTo>
                          <a:cubicBezTo>
                            <a:pt x="320" y="259"/>
                            <a:pt x="376" y="254"/>
                            <a:pt x="422" y="230"/>
                          </a:cubicBezTo>
                          <a:cubicBezTo>
                            <a:pt x="391" y="241"/>
                            <a:pt x="357" y="247"/>
                            <a:pt x="324" y="245"/>
                          </a:cubicBezTo>
                          <a:cubicBezTo>
                            <a:pt x="308" y="245"/>
                            <a:pt x="291" y="242"/>
                            <a:pt x="275" y="238"/>
                          </a:cubicBezTo>
                          <a:cubicBezTo>
                            <a:pt x="272" y="237"/>
                            <a:pt x="267" y="234"/>
                            <a:pt x="263" y="233"/>
                          </a:cubicBezTo>
                          <a:cubicBezTo>
                            <a:pt x="269" y="224"/>
                            <a:pt x="276" y="215"/>
                            <a:pt x="286" y="208"/>
                          </a:cubicBezTo>
                          <a:cubicBezTo>
                            <a:pt x="302" y="196"/>
                            <a:pt x="323" y="193"/>
                            <a:pt x="343" y="189"/>
                          </a:cubicBezTo>
                          <a:cubicBezTo>
                            <a:pt x="345" y="189"/>
                            <a:pt x="346" y="190"/>
                            <a:pt x="348" y="191"/>
                          </a:cubicBezTo>
                          <a:cubicBezTo>
                            <a:pt x="364" y="201"/>
                            <a:pt x="384" y="204"/>
                            <a:pt x="403" y="204"/>
                          </a:cubicBezTo>
                          <a:cubicBezTo>
                            <a:pt x="422" y="204"/>
                            <a:pt x="440" y="199"/>
                            <a:pt x="458" y="193"/>
                          </a:cubicBezTo>
                          <a:cubicBezTo>
                            <a:pt x="429" y="198"/>
                            <a:pt x="398" y="197"/>
                            <a:pt x="368" y="191"/>
                          </a:cubicBezTo>
                          <a:cubicBezTo>
                            <a:pt x="363" y="190"/>
                            <a:pt x="359" y="188"/>
                            <a:pt x="354" y="186"/>
                          </a:cubicBezTo>
                          <a:cubicBezTo>
                            <a:pt x="357" y="185"/>
                            <a:pt x="360" y="184"/>
                            <a:pt x="363" y="183"/>
                          </a:cubicBezTo>
                          <a:cubicBezTo>
                            <a:pt x="384" y="176"/>
                            <a:pt x="402" y="164"/>
                            <a:pt x="419" y="149"/>
                          </a:cubicBezTo>
                          <a:cubicBezTo>
                            <a:pt x="424" y="149"/>
                            <a:pt x="429" y="149"/>
                            <a:pt x="433" y="149"/>
                          </a:cubicBezTo>
                          <a:cubicBezTo>
                            <a:pt x="452" y="150"/>
                            <a:pt x="470" y="149"/>
                            <a:pt x="488" y="144"/>
                          </a:cubicBezTo>
                          <a:cubicBezTo>
                            <a:pt x="505" y="140"/>
                            <a:pt x="522" y="131"/>
                            <a:pt x="534" y="117"/>
                          </a:cubicBezTo>
                          <a:cubicBezTo>
                            <a:pt x="509" y="129"/>
                            <a:pt x="481" y="137"/>
                            <a:pt x="453" y="140"/>
                          </a:cubicBezTo>
                          <a:cubicBezTo>
                            <a:pt x="446" y="141"/>
                            <a:pt x="438" y="139"/>
                            <a:pt x="430" y="140"/>
                          </a:cubicBezTo>
                          <a:cubicBezTo>
                            <a:pt x="454" y="117"/>
                            <a:pt x="475" y="91"/>
                            <a:pt x="500" y="70"/>
                          </a:cubicBezTo>
                          <a:cubicBezTo>
                            <a:pt x="501" y="70"/>
                            <a:pt x="502" y="70"/>
                            <a:pt x="503" y="70"/>
                          </a:cubicBezTo>
                          <a:cubicBezTo>
                            <a:pt x="531" y="71"/>
                            <a:pt x="559" y="63"/>
                            <a:pt x="586" y="54"/>
                          </a:cubicBezTo>
                          <a:cubicBezTo>
                            <a:pt x="565" y="59"/>
                            <a:pt x="544" y="62"/>
                            <a:pt x="523" y="62"/>
                          </a:cubicBezTo>
                          <a:cubicBezTo>
                            <a:pt x="517" y="62"/>
                            <a:pt x="512" y="62"/>
                            <a:pt x="508" y="63"/>
                          </a:cubicBezTo>
                          <a:cubicBezTo>
                            <a:pt x="520" y="54"/>
                            <a:pt x="533" y="45"/>
                            <a:pt x="547" y="39"/>
                          </a:cubicBezTo>
                          <a:cubicBezTo>
                            <a:pt x="575" y="27"/>
                            <a:pt x="602" y="27"/>
                            <a:pt x="631" y="31"/>
                          </a:cubicBezTo>
                          <a:close/>
                        </a:path>
                      </a:pathLst>
                    </a:custGeom>
                    <a:solidFill>
                      <a:srgbClr val="321A53">
                        <a:alpha val="3711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40" name="Google Shape;2340;p38"/>
                  <p:cNvGrpSpPr/>
                  <p:nvPr/>
                </p:nvGrpSpPr>
                <p:grpSpPr>
                  <a:xfrm rot="1913363">
                    <a:off x="2111938" y="3008733"/>
                    <a:ext cx="1066209" cy="1339212"/>
                    <a:chOff x="6384589" y="3639548"/>
                    <a:chExt cx="1066171" cy="1339164"/>
                  </a:xfrm>
                </p:grpSpPr>
                <p:sp>
                  <p:nvSpPr>
                    <p:cNvPr id="2341" name="Google Shape;2341;p38"/>
                    <p:cNvSpPr/>
                    <p:nvPr/>
                  </p:nvSpPr>
                  <p:spPr>
                    <a:xfrm>
                      <a:off x="6384589" y="3639548"/>
                      <a:ext cx="1066171" cy="1207132"/>
                    </a:xfrm>
                    <a:custGeom>
                      <a:avLst/>
                      <a:gdLst/>
                      <a:ahLst/>
                      <a:cxnLst/>
                      <a:rect l="l" t="t" r="r" b="b"/>
                      <a:pathLst>
                        <a:path w="498" h="564" extrusionOk="0">
                          <a:moveTo>
                            <a:pt x="498" y="18"/>
                          </a:moveTo>
                          <a:cubicBezTo>
                            <a:pt x="439" y="50"/>
                            <a:pt x="414" y="123"/>
                            <a:pt x="416" y="190"/>
                          </a:cubicBezTo>
                          <a:cubicBezTo>
                            <a:pt x="417" y="225"/>
                            <a:pt x="423" y="265"/>
                            <a:pt x="400" y="292"/>
                          </a:cubicBezTo>
                          <a:cubicBezTo>
                            <a:pt x="383" y="312"/>
                            <a:pt x="355" y="319"/>
                            <a:pt x="335" y="336"/>
                          </a:cubicBezTo>
                          <a:cubicBezTo>
                            <a:pt x="304" y="362"/>
                            <a:pt x="298" y="407"/>
                            <a:pt x="281" y="444"/>
                          </a:cubicBezTo>
                          <a:cubicBezTo>
                            <a:pt x="251" y="512"/>
                            <a:pt x="170" y="564"/>
                            <a:pt x="95" y="554"/>
                          </a:cubicBezTo>
                          <a:cubicBezTo>
                            <a:pt x="71" y="550"/>
                            <a:pt x="53" y="540"/>
                            <a:pt x="38" y="524"/>
                          </a:cubicBezTo>
                          <a:cubicBezTo>
                            <a:pt x="11" y="494"/>
                            <a:pt x="0" y="447"/>
                            <a:pt x="7" y="407"/>
                          </a:cubicBezTo>
                          <a:cubicBezTo>
                            <a:pt x="16" y="351"/>
                            <a:pt x="67" y="345"/>
                            <a:pt x="102" y="311"/>
                          </a:cubicBezTo>
                          <a:cubicBezTo>
                            <a:pt x="148" y="267"/>
                            <a:pt x="138" y="180"/>
                            <a:pt x="191" y="145"/>
                          </a:cubicBezTo>
                          <a:cubicBezTo>
                            <a:pt x="217" y="128"/>
                            <a:pt x="252" y="128"/>
                            <a:pt x="278" y="111"/>
                          </a:cubicBezTo>
                          <a:cubicBezTo>
                            <a:pt x="310" y="89"/>
                            <a:pt x="321" y="47"/>
                            <a:pt x="350" y="22"/>
                          </a:cubicBezTo>
                          <a:cubicBezTo>
                            <a:pt x="370" y="6"/>
                            <a:pt x="397" y="0"/>
                            <a:pt x="423" y="1"/>
                          </a:cubicBezTo>
                          <a:cubicBezTo>
                            <a:pt x="447" y="2"/>
                            <a:pt x="470" y="8"/>
                            <a:pt x="492" y="16"/>
                          </a:cubicBezTo>
                          <a:cubicBezTo>
                            <a:pt x="494" y="17"/>
                            <a:pt x="496" y="18"/>
                            <a:pt x="498" y="18"/>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2" name="Google Shape;2342;p38"/>
                    <p:cNvSpPr/>
                    <p:nvPr/>
                  </p:nvSpPr>
                  <p:spPr>
                    <a:xfrm>
                      <a:off x="6384589" y="3639548"/>
                      <a:ext cx="1066171" cy="1207132"/>
                    </a:xfrm>
                    <a:custGeom>
                      <a:avLst/>
                      <a:gdLst/>
                      <a:ahLst/>
                      <a:cxnLst/>
                      <a:rect l="l" t="t" r="r" b="b"/>
                      <a:pathLst>
                        <a:path w="498" h="564" extrusionOk="0">
                          <a:moveTo>
                            <a:pt x="498" y="18"/>
                          </a:moveTo>
                          <a:cubicBezTo>
                            <a:pt x="439" y="50"/>
                            <a:pt x="414" y="123"/>
                            <a:pt x="416" y="190"/>
                          </a:cubicBezTo>
                          <a:cubicBezTo>
                            <a:pt x="417" y="225"/>
                            <a:pt x="423" y="265"/>
                            <a:pt x="400" y="292"/>
                          </a:cubicBezTo>
                          <a:cubicBezTo>
                            <a:pt x="383" y="312"/>
                            <a:pt x="355" y="319"/>
                            <a:pt x="335" y="336"/>
                          </a:cubicBezTo>
                          <a:cubicBezTo>
                            <a:pt x="304" y="362"/>
                            <a:pt x="298" y="407"/>
                            <a:pt x="281" y="444"/>
                          </a:cubicBezTo>
                          <a:cubicBezTo>
                            <a:pt x="251" y="512"/>
                            <a:pt x="170" y="564"/>
                            <a:pt x="95" y="554"/>
                          </a:cubicBezTo>
                          <a:cubicBezTo>
                            <a:pt x="71" y="550"/>
                            <a:pt x="53" y="540"/>
                            <a:pt x="38" y="524"/>
                          </a:cubicBezTo>
                          <a:cubicBezTo>
                            <a:pt x="11" y="494"/>
                            <a:pt x="0" y="447"/>
                            <a:pt x="7" y="407"/>
                          </a:cubicBezTo>
                          <a:cubicBezTo>
                            <a:pt x="16" y="351"/>
                            <a:pt x="67" y="345"/>
                            <a:pt x="102" y="311"/>
                          </a:cubicBezTo>
                          <a:cubicBezTo>
                            <a:pt x="148" y="267"/>
                            <a:pt x="138" y="180"/>
                            <a:pt x="191" y="145"/>
                          </a:cubicBezTo>
                          <a:cubicBezTo>
                            <a:pt x="217" y="128"/>
                            <a:pt x="252" y="128"/>
                            <a:pt x="278" y="111"/>
                          </a:cubicBezTo>
                          <a:cubicBezTo>
                            <a:pt x="310" y="89"/>
                            <a:pt x="321" y="47"/>
                            <a:pt x="350" y="22"/>
                          </a:cubicBezTo>
                          <a:cubicBezTo>
                            <a:pt x="370" y="6"/>
                            <a:pt x="397" y="0"/>
                            <a:pt x="423" y="1"/>
                          </a:cubicBezTo>
                          <a:cubicBezTo>
                            <a:pt x="447" y="2"/>
                            <a:pt x="470" y="8"/>
                            <a:pt x="492" y="16"/>
                          </a:cubicBezTo>
                          <a:cubicBezTo>
                            <a:pt x="494" y="17"/>
                            <a:pt x="496" y="18"/>
                            <a:pt x="498" y="18"/>
                          </a:cubicBezTo>
                          <a:close/>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3" name="Google Shape;2343;p38"/>
                    <p:cNvSpPr/>
                    <p:nvPr/>
                  </p:nvSpPr>
                  <p:spPr>
                    <a:xfrm>
                      <a:off x="6465992" y="3673300"/>
                      <a:ext cx="984768" cy="1173380"/>
                    </a:xfrm>
                    <a:custGeom>
                      <a:avLst/>
                      <a:gdLst/>
                      <a:ahLst/>
                      <a:cxnLst/>
                      <a:rect l="l" t="t" r="r" b="b"/>
                      <a:pathLst>
                        <a:path w="460" h="548" extrusionOk="0">
                          <a:moveTo>
                            <a:pt x="460" y="2"/>
                          </a:moveTo>
                          <a:cubicBezTo>
                            <a:pt x="401" y="34"/>
                            <a:pt x="376" y="107"/>
                            <a:pt x="378" y="174"/>
                          </a:cubicBezTo>
                          <a:cubicBezTo>
                            <a:pt x="379" y="209"/>
                            <a:pt x="385" y="249"/>
                            <a:pt x="362" y="276"/>
                          </a:cubicBezTo>
                          <a:cubicBezTo>
                            <a:pt x="345" y="296"/>
                            <a:pt x="317" y="303"/>
                            <a:pt x="297" y="320"/>
                          </a:cubicBezTo>
                          <a:cubicBezTo>
                            <a:pt x="266" y="346"/>
                            <a:pt x="260" y="391"/>
                            <a:pt x="243" y="428"/>
                          </a:cubicBezTo>
                          <a:cubicBezTo>
                            <a:pt x="213" y="496"/>
                            <a:pt x="132" y="548"/>
                            <a:pt x="57" y="538"/>
                          </a:cubicBezTo>
                          <a:cubicBezTo>
                            <a:pt x="33" y="534"/>
                            <a:pt x="15" y="524"/>
                            <a:pt x="0" y="508"/>
                          </a:cubicBezTo>
                          <a:cubicBezTo>
                            <a:pt x="10" y="485"/>
                            <a:pt x="27" y="464"/>
                            <a:pt x="42" y="451"/>
                          </a:cubicBezTo>
                          <a:cubicBezTo>
                            <a:pt x="70" y="425"/>
                            <a:pt x="103" y="402"/>
                            <a:pt x="120" y="368"/>
                          </a:cubicBezTo>
                          <a:cubicBezTo>
                            <a:pt x="135" y="335"/>
                            <a:pt x="134" y="293"/>
                            <a:pt x="158" y="267"/>
                          </a:cubicBezTo>
                          <a:cubicBezTo>
                            <a:pt x="173" y="251"/>
                            <a:pt x="195" y="243"/>
                            <a:pt x="213" y="231"/>
                          </a:cubicBezTo>
                          <a:cubicBezTo>
                            <a:pt x="270" y="193"/>
                            <a:pt x="285" y="117"/>
                            <a:pt x="328" y="65"/>
                          </a:cubicBezTo>
                          <a:cubicBezTo>
                            <a:pt x="359" y="27"/>
                            <a:pt x="406" y="5"/>
                            <a:pt x="454" y="0"/>
                          </a:cubicBezTo>
                          <a:cubicBezTo>
                            <a:pt x="456" y="1"/>
                            <a:pt x="458" y="2"/>
                            <a:pt x="460" y="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4" name="Google Shape;2344;p38"/>
                    <p:cNvSpPr/>
                    <p:nvPr/>
                  </p:nvSpPr>
                  <p:spPr>
                    <a:xfrm>
                      <a:off x="6386575" y="3665358"/>
                      <a:ext cx="1006607" cy="1313354"/>
                    </a:xfrm>
                    <a:custGeom>
                      <a:avLst/>
                      <a:gdLst/>
                      <a:ahLst/>
                      <a:cxnLst/>
                      <a:rect l="l" t="t" r="r" b="b"/>
                      <a:pathLst>
                        <a:path w="470" h="614" extrusionOk="0">
                          <a:moveTo>
                            <a:pt x="360" y="87"/>
                          </a:moveTo>
                          <a:cubicBezTo>
                            <a:pt x="387" y="79"/>
                            <a:pt x="411" y="63"/>
                            <a:pt x="434" y="46"/>
                          </a:cubicBezTo>
                          <a:cubicBezTo>
                            <a:pt x="416" y="57"/>
                            <a:pt x="397" y="66"/>
                            <a:pt x="377" y="73"/>
                          </a:cubicBezTo>
                          <a:cubicBezTo>
                            <a:pt x="371" y="75"/>
                            <a:pt x="367" y="77"/>
                            <a:pt x="363" y="79"/>
                          </a:cubicBezTo>
                          <a:cubicBezTo>
                            <a:pt x="371" y="66"/>
                            <a:pt x="381" y="54"/>
                            <a:pt x="393" y="44"/>
                          </a:cubicBezTo>
                          <a:cubicBezTo>
                            <a:pt x="416" y="24"/>
                            <a:pt x="442" y="16"/>
                            <a:pt x="470" y="11"/>
                          </a:cubicBezTo>
                          <a:cubicBezTo>
                            <a:pt x="461" y="0"/>
                            <a:pt x="422" y="20"/>
                            <a:pt x="412" y="25"/>
                          </a:cubicBezTo>
                          <a:cubicBezTo>
                            <a:pt x="392" y="34"/>
                            <a:pt x="373" y="47"/>
                            <a:pt x="360" y="65"/>
                          </a:cubicBezTo>
                          <a:cubicBezTo>
                            <a:pt x="359" y="67"/>
                            <a:pt x="358" y="68"/>
                            <a:pt x="356" y="70"/>
                          </a:cubicBezTo>
                          <a:cubicBezTo>
                            <a:pt x="357" y="67"/>
                            <a:pt x="357" y="64"/>
                            <a:pt x="357" y="61"/>
                          </a:cubicBezTo>
                          <a:cubicBezTo>
                            <a:pt x="358" y="44"/>
                            <a:pt x="361" y="28"/>
                            <a:pt x="366" y="12"/>
                          </a:cubicBezTo>
                          <a:cubicBezTo>
                            <a:pt x="358" y="22"/>
                            <a:pt x="354" y="34"/>
                            <a:pt x="352" y="47"/>
                          </a:cubicBezTo>
                          <a:cubicBezTo>
                            <a:pt x="350" y="58"/>
                            <a:pt x="351" y="68"/>
                            <a:pt x="349" y="79"/>
                          </a:cubicBezTo>
                          <a:cubicBezTo>
                            <a:pt x="349" y="81"/>
                            <a:pt x="349" y="82"/>
                            <a:pt x="348" y="84"/>
                          </a:cubicBezTo>
                          <a:cubicBezTo>
                            <a:pt x="340" y="101"/>
                            <a:pt x="334" y="120"/>
                            <a:pt x="326" y="137"/>
                          </a:cubicBezTo>
                          <a:cubicBezTo>
                            <a:pt x="321" y="148"/>
                            <a:pt x="315" y="158"/>
                            <a:pt x="308" y="167"/>
                          </a:cubicBezTo>
                          <a:cubicBezTo>
                            <a:pt x="305" y="140"/>
                            <a:pt x="306" y="113"/>
                            <a:pt x="311" y="86"/>
                          </a:cubicBezTo>
                          <a:cubicBezTo>
                            <a:pt x="298" y="117"/>
                            <a:pt x="301" y="149"/>
                            <a:pt x="298" y="182"/>
                          </a:cubicBezTo>
                          <a:cubicBezTo>
                            <a:pt x="287" y="195"/>
                            <a:pt x="275" y="207"/>
                            <a:pt x="262" y="218"/>
                          </a:cubicBezTo>
                          <a:cubicBezTo>
                            <a:pt x="257" y="222"/>
                            <a:pt x="252" y="226"/>
                            <a:pt x="247" y="229"/>
                          </a:cubicBezTo>
                          <a:cubicBezTo>
                            <a:pt x="245" y="198"/>
                            <a:pt x="248" y="168"/>
                            <a:pt x="253" y="137"/>
                          </a:cubicBezTo>
                          <a:cubicBezTo>
                            <a:pt x="252" y="146"/>
                            <a:pt x="246" y="157"/>
                            <a:pt x="243" y="166"/>
                          </a:cubicBezTo>
                          <a:cubicBezTo>
                            <a:pt x="240" y="176"/>
                            <a:pt x="238" y="187"/>
                            <a:pt x="237" y="197"/>
                          </a:cubicBezTo>
                          <a:cubicBezTo>
                            <a:pt x="236" y="204"/>
                            <a:pt x="232" y="227"/>
                            <a:pt x="237" y="237"/>
                          </a:cubicBezTo>
                          <a:cubicBezTo>
                            <a:pt x="216" y="251"/>
                            <a:pt x="196" y="266"/>
                            <a:pt x="182" y="286"/>
                          </a:cubicBezTo>
                          <a:cubicBezTo>
                            <a:pt x="176" y="240"/>
                            <a:pt x="181" y="193"/>
                            <a:pt x="197" y="149"/>
                          </a:cubicBezTo>
                          <a:cubicBezTo>
                            <a:pt x="169" y="195"/>
                            <a:pt x="161" y="251"/>
                            <a:pt x="173" y="303"/>
                          </a:cubicBezTo>
                          <a:cubicBezTo>
                            <a:pt x="167" y="317"/>
                            <a:pt x="164" y="333"/>
                            <a:pt x="159" y="347"/>
                          </a:cubicBezTo>
                          <a:cubicBezTo>
                            <a:pt x="155" y="360"/>
                            <a:pt x="150" y="371"/>
                            <a:pt x="144" y="383"/>
                          </a:cubicBezTo>
                          <a:cubicBezTo>
                            <a:pt x="136" y="346"/>
                            <a:pt x="134" y="307"/>
                            <a:pt x="139" y="270"/>
                          </a:cubicBezTo>
                          <a:cubicBezTo>
                            <a:pt x="138" y="279"/>
                            <a:pt x="132" y="288"/>
                            <a:pt x="130" y="297"/>
                          </a:cubicBezTo>
                          <a:cubicBezTo>
                            <a:pt x="128" y="306"/>
                            <a:pt x="126" y="316"/>
                            <a:pt x="125" y="326"/>
                          </a:cubicBezTo>
                          <a:cubicBezTo>
                            <a:pt x="124" y="343"/>
                            <a:pt x="126" y="360"/>
                            <a:pt x="129" y="377"/>
                          </a:cubicBezTo>
                          <a:cubicBezTo>
                            <a:pt x="130" y="382"/>
                            <a:pt x="132" y="391"/>
                            <a:pt x="135" y="396"/>
                          </a:cubicBezTo>
                          <a:cubicBezTo>
                            <a:pt x="128" y="408"/>
                            <a:pt x="120" y="418"/>
                            <a:pt x="110" y="428"/>
                          </a:cubicBezTo>
                          <a:cubicBezTo>
                            <a:pt x="100" y="439"/>
                            <a:pt x="88" y="449"/>
                            <a:pt x="77" y="459"/>
                          </a:cubicBezTo>
                          <a:cubicBezTo>
                            <a:pt x="76" y="458"/>
                            <a:pt x="76" y="456"/>
                            <a:pt x="75" y="455"/>
                          </a:cubicBezTo>
                          <a:cubicBezTo>
                            <a:pt x="70" y="436"/>
                            <a:pt x="67" y="416"/>
                            <a:pt x="66" y="397"/>
                          </a:cubicBezTo>
                          <a:cubicBezTo>
                            <a:pt x="65" y="379"/>
                            <a:pt x="63" y="355"/>
                            <a:pt x="69" y="338"/>
                          </a:cubicBezTo>
                          <a:cubicBezTo>
                            <a:pt x="62" y="359"/>
                            <a:pt x="58" y="380"/>
                            <a:pt x="57" y="402"/>
                          </a:cubicBezTo>
                          <a:cubicBezTo>
                            <a:pt x="57" y="420"/>
                            <a:pt x="58" y="440"/>
                            <a:pt x="63" y="458"/>
                          </a:cubicBezTo>
                          <a:cubicBezTo>
                            <a:pt x="64" y="461"/>
                            <a:pt x="65" y="465"/>
                            <a:pt x="67" y="468"/>
                          </a:cubicBezTo>
                          <a:cubicBezTo>
                            <a:pt x="61" y="474"/>
                            <a:pt x="55" y="480"/>
                            <a:pt x="50" y="487"/>
                          </a:cubicBezTo>
                          <a:cubicBezTo>
                            <a:pt x="21" y="522"/>
                            <a:pt x="10" y="568"/>
                            <a:pt x="0" y="612"/>
                          </a:cubicBezTo>
                          <a:cubicBezTo>
                            <a:pt x="3" y="613"/>
                            <a:pt x="7" y="614"/>
                            <a:pt x="10" y="613"/>
                          </a:cubicBezTo>
                          <a:cubicBezTo>
                            <a:pt x="18" y="563"/>
                            <a:pt x="40" y="516"/>
                            <a:pt x="74" y="479"/>
                          </a:cubicBezTo>
                          <a:cubicBezTo>
                            <a:pt x="80" y="479"/>
                            <a:pt x="86" y="480"/>
                            <a:pt x="91" y="481"/>
                          </a:cubicBezTo>
                          <a:cubicBezTo>
                            <a:pt x="136" y="490"/>
                            <a:pt x="182" y="472"/>
                            <a:pt x="219" y="446"/>
                          </a:cubicBezTo>
                          <a:cubicBezTo>
                            <a:pt x="199" y="455"/>
                            <a:pt x="179" y="464"/>
                            <a:pt x="157" y="469"/>
                          </a:cubicBezTo>
                          <a:cubicBezTo>
                            <a:pt x="139" y="474"/>
                            <a:pt x="120" y="476"/>
                            <a:pt x="101" y="473"/>
                          </a:cubicBezTo>
                          <a:cubicBezTo>
                            <a:pt x="96" y="473"/>
                            <a:pt x="89" y="470"/>
                            <a:pt x="84" y="469"/>
                          </a:cubicBezTo>
                          <a:cubicBezTo>
                            <a:pt x="101" y="452"/>
                            <a:pt x="120" y="437"/>
                            <a:pt x="136" y="419"/>
                          </a:cubicBezTo>
                          <a:cubicBezTo>
                            <a:pt x="139" y="416"/>
                            <a:pt x="141" y="412"/>
                            <a:pt x="144" y="409"/>
                          </a:cubicBezTo>
                          <a:cubicBezTo>
                            <a:pt x="156" y="411"/>
                            <a:pt x="168" y="411"/>
                            <a:pt x="180" y="408"/>
                          </a:cubicBezTo>
                          <a:cubicBezTo>
                            <a:pt x="219" y="399"/>
                            <a:pt x="253" y="374"/>
                            <a:pt x="284" y="349"/>
                          </a:cubicBezTo>
                          <a:cubicBezTo>
                            <a:pt x="260" y="369"/>
                            <a:pt x="227" y="383"/>
                            <a:pt x="197" y="391"/>
                          </a:cubicBezTo>
                          <a:cubicBezTo>
                            <a:pt x="183" y="395"/>
                            <a:pt x="169" y="396"/>
                            <a:pt x="154" y="396"/>
                          </a:cubicBezTo>
                          <a:cubicBezTo>
                            <a:pt x="154" y="396"/>
                            <a:pt x="153" y="397"/>
                            <a:pt x="152" y="397"/>
                          </a:cubicBezTo>
                          <a:cubicBezTo>
                            <a:pt x="160" y="383"/>
                            <a:pt x="167" y="369"/>
                            <a:pt x="171" y="354"/>
                          </a:cubicBezTo>
                          <a:cubicBezTo>
                            <a:pt x="174" y="344"/>
                            <a:pt x="176" y="335"/>
                            <a:pt x="178" y="325"/>
                          </a:cubicBezTo>
                          <a:cubicBezTo>
                            <a:pt x="179" y="325"/>
                            <a:pt x="179" y="325"/>
                            <a:pt x="179" y="325"/>
                          </a:cubicBezTo>
                          <a:cubicBezTo>
                            <a:pt x="183" y="323"/>
                            <a:pt x="187" y="323"/>
                            <a:pt x="192" y="323"/>
                          </a:cubicBezTo>
                          <a:cubicBezTo>
                            <a:pt x="244" y="323"/>
                            <a:pt x="295" y="301"/>
                            <a:pt x="331" y="263"/>
                          </a:cubicBezTo>
                          <a:cubicBezTo>
                            <a:pt x="305" y="283"/>
                            <a:pt x="275" y="299"/>
                            <a:pt x="243" y="308"/>
                          </a:cubicBezTo>
                          <a:cubicBezTo>
                            <a:pt x="227" y="313"/>
                            <a:pt x="211" y="315"/>
                            <a:pt x="194" y="316"/>
                          </a:cubicBezTo>
                          <a:cubicBezTo>
                            <a:pt x="191" y="316"/>
                            <a:pt x="186" y="315"/>
                            <a:pt x="181" y="315"/>
                          </a:cubicBezTo>
                          <a:cubicBezTo>
                            <a:pt x="184" y="304"/>
                            <a:pt x="188" y="294"/>
                            <a:pt x="195" y="284"/>
                          </a:cubicBezTo>
                          <a:cubicBezTo>
                            <a:pt x="207" y="268"/>
                            <a:pt x="226" y="259"/>
                            <a:pt x="244" y="248"/>
                          </a:cubicBezTo>
                          <a:cubicBezTo>
                            <a:pt x="246" y="248"/>
                            <a:pt x="247" y="249"/>
                            <a:pt x="249" y="249"/>
                          </a:cubicBezTo>
                          <a:cubicBezTo>
                            <a:pt x="268" y="253"/>
                            <a:pt x="287" y="251"/>
                            <a:pt x="305" y="245"/>
                          </a:cubicBezTo>
                          <a:cubicBezTo>
                            <a:pt x="323" y="239"/>
                            <a:pt x="340" y="229"/>
                            <a:pt x="355" y="218"/>
                          </a:cubicBezTo>
                          <a:cubicBezTo>
                            <a:pt x="328" y="231"/>
                            <a:pt x="299" y="240"/>
                            <a:pt x="269" y="243"/>
                          </a:cubicBezTo>
                          <a:cubicBezTo>
                            <a:pt x="264" y="244"/>
                            <a:pt x="259" y="243"/>
                            <a:pt x="254" y="242"/>
                          </a:cubicBezTo>
                          <a:cubicBezTo>
                            <a:pt x="256" y="241"/>
                            <a:pt x="259" y="239"/>
                            <a:pt x="261" y="237"/>
                          </a:cubicBezTo>
                          <a:cubicBezTo>
                            <a:pt x="279" y="224"/>
                            <a:pt x="293" y="207"/>
                            <a:pt x="305" y="188"/>
                          </a:cubicBezTo>
                          <a:cubicBezTo>
                            <a:pt x="309" y="186"/>
                            <a:pt x="314" y="184"/>
                            <a:pt x="318" y="183"/>
                          </a:cubicBezTo>
                          <a:cubicBezTo>
                            <a:pt x="336" y="178"/>
                            <a:pt x="353" y="172"/>
                            <a:pt x="368" y="162"/>
                          </a:cubicBezTo>
                          <a:cubicBezTo>
                            <a:pt x="384" y="152"/>
                            <a:pt x="397" y="139"/>
                            <a:pt x="404" y="122"/>
                          </a:cubicBezTo>
                          <a:cubicBezTo>
                            <a:pt x="383" y="141"/>
                            <a:pt x="360" y="157"/>
                            <a:pt x="334" y="169"/>
                          </a:cubicBezTo>
                          <a:cubicBezTo>
                            <a:pt x="327" y="172"/>
                            <a:pt x="319" y="172"/>
                            <a:pt x="312" y="175"/>
                          </a:cubicBezTo>
                          <a:cubicBezTo>
                            <a:pt x="328" y="147"/>
                            <a:pt x="340" y="115"/>
                            <a:pt x="357" y="88"/>
                          </a:cubicBezTo>
                          <a:cubicBezTo>
                            <a:pt x="358" y="87"/>
                            <a:pt x="359" y="87"/>
                            <a:pt x="360" y="87"/>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5" name="Google Shape;2345;p38"/>
                    <p:cNvSpPr/>
                    <p:nvPr/>
                  </p:nvSpPr>
                  <p:spPr>
                    <a:xfrm>
                      <a:off x="6386575" y="3665358"/>
                      <a:ext cx="1006607" cy="1313354"/>
                    </a:xfrm>
                    <a:custGeom>
                      <a:avLst/>
                      <a:gdLst/>
                      <a:ahLst/>
                      <a:cxnLst/>
                      <a:rect l="l" t="t" r="r" b="b"/>
                      <a:pathLst>
                        <a:path w="470" h="614" extrusionOk="0">
                          <a:moveTo>
                            <a:pt x="360" y="87"/>
                          </a:moveTo>
                          <a:cubicBezTo>
                            <a:pt x="387" y="79"/>
                            <a:pt x="411" y="63"/>
                            <a:pt x="434" y="46"/>
                          </a:cubicBezTo>
                          <a:cubicBezTo>
                            <a:pt x="416" y="57"/>
                            <a:pt x="397" y="66"/>
                            <a:pt x="377" y="73"/>
                          </a:cubicBezTo>
                          <a:cubicBezTo>
                            <a:pt x="371" y="75"/>
                            <a:pt x="367" y="77"/>
                            <a:pt x="363" y="79"/>
                          </a:cubicBezTo>
                          <a:cubicBezTo>
                            <a:pt x="371" y="66"/>
                            <a:pt x="381" y="54"/>
                            <a:pt x="393" y="44"/>
                          </a:cubicBezTo>
                          <a:cubicBezTo>
                            <a:pt x="416" y="24"/>
                            <a:pt x="442" y="16"/>
                            <a:pt x="470" y="11"/>
                          </a:cubicBezTo>
                          <a:cubicBezTo>
                            <a:pt x="461" y="0"/>
                            <a:pt x="422" y="20"/>
                            <a:pt x="412" y="25"/>
                          </a:cubicBezTo>
                          <a:cubicBezTo>
                            <a:pt x="392" y="34"/>
                            <a:pt x="373" y="47"/>
                            <a:pt x="360" y="65"/>
                          </a:cubicBezTo>
                          <a:cubicBezTo>
                            <a:pt x="359" y="67"/>
                            <a:pt x="358" y="68"/>
                            <a:pt x="356" y="70"/>
                          </a:cubicBezTo>
                          <a:cubicBezTo>
                            <a:pt x="357" y="67"/>
                            <a:pt x="357" y="64"/>
                            <a:pt x="357" y="61"/>
                          </a:cubicBezTo>
                          <a:cubicBezTo>
                            <a:pt x="358" y="44"/>
                            <a:pt x="361" y="28"/>
                            <a:pt x="366" y="12"/>
                          </a:cubicBezTo>
                          <a:cubicBezTo>
                            <a:pt x="358" y="22"/>
                            <a:pt x="354" y="34"/>
                            <a:pt x="352" y="47"/>
                          </a:cubicBezTo>
                          <a:cubicBezTo>
                            <a:pt x="350" y="58"/>
                            <a:pt x="351" y="68"/>
                            <a:pt x="349" y="79"/>
                          </a:cubicBezTo>
                          <a:cubicBezTo>
                            <a:pt x="349" y="81"/>
                            <a:pt x="349" y="82"/>
                            <a:pt x="348" y="84"/>
                          </a:cubicBezTo>
                          <a:cubicBezTo>
                            <a:pt x="340" y="101"/>
                            <a:pt x="334" y="120"/>
                            <a:pt x="326" y="137"/>
                          </a:cubicBezTo>
                          <a:cubicBezTo>
                            <a:pt x="321" y="148"/>
                            <a:pt x="315" y="158"/>
                            <a:pt x="308" y="167"/>
                          </a:cubicBezTo>
                          <a:cubicBezTo>
                            <a:pt x="305" y="140"/>
                            <a:pt x="306" y="113"/>
                            <a:pt x="311" y="86"/>
                          </a:cubicBezTo>
                          <a:cubicBezTo>
                            <a:pt x="298" y="117"/>
                            <a:pt x="301" y="149"/>
                            <a:pt x="298" y="182"/>
                          </a:cubicBezTo>
                          <a:cubicBezTo>
                            <a:pt x="287" y="195"/>
                            <a:pt x="275" y="207"/>
                            <a:pt x="262" y="218"/>
                          </a:cubicBezTo>
                          <a:cubicBezTo>
                            <a:pt x="257" y="222"/>
                            <a:pt x="252" y="226"/>
                            <a:pt x="247" y="229"/>
                          </a:cubicBezTo>
                          <a:cubicBezTo>
                            <a:pt x="245" y="198"/>
                            <a:pt x="248" y="168"/>
                            <a:pt x="253" y="137"/>
                          </a:cubicBezTo>
                          <a:cubicBezTo>
                            <a:pt x="252" y="146"/>
                            <a:pt x="246" y="157"/>
                            <a:pt x="243" y="166"/>
                          </a:cubicBezTo>
                          <a:cubicBezTo>
                            <a:pt x="240" y="176"/>
                            <a:pt x="238" y="187"/>
                            <a:pt x="237" y="197"/>
                          </a:cubicBezTo>
                          <a:cubicBezTo>
                            <a:pt x="236" y="204"/>
                            <a:pt x="232" y="227"/>
                            <a:pt x="237" y="237"/>
                          </a:cubicBezTo>
                          <a:cubicBezTo>
                            <a:pt x="216" y="251"/>
                            <a:pt x="196" y="266"/>
                            <a:pt x="182" y="286"/>
                          </a:cubicBezTo>
                          <a:cubicBezTo>
                            <a:pt x="176" y="240"/>
                            <a:pt x="181" y="193"/>
                            <a:pt x="197" y="149"/>
                          </a:cubicBezTo>
                          <a:cubicBezTo>
                            <a:pt x="169" y="195"/>
                            <a:pt x="161" y="251"/>
                            <a:pt x="173" y="303"/>
                          </a:cubicBezTo>
                          <a:cubicBezTo>
                            <a:pt x="167" y="317"/>
                            <a:pt x="164" y="333"/>
                            <a:pt x="159" y="347"/>
                          </a:cubicBezTo>
                          <a:cubicBezTo>
                            <a:pt x="155" y="360"/>
                            <a:pt x="150" y="371"/>
                            <a:pt x="144" y="383"/>
                          </a:cubicBezTo>
                          <a:cubicBezTo>
                            <a:pt x="136" y="346"/>
                            <a:pt x="134" y="307"/>
                            <a:pt x="139" y="270"/>
                          </a:cubicBezTo>
                          <a:cubicBezTo>
                            <a:pt x="138" y="279"/>
                            <a:pt x="132" y="288"/>
                            <a:pt x="130" y="297"/>
                          </a:cubicBezTo>
                          <a:cubicBezTo>
                            <a:pt x="128" y="306"/>
                            <a:pt x="126" y="316"/>
                            <a:pt x="125" y="326"/>
                          </a:cubicBezTo>
                          <a:cubicBezTo>
                            <a:pt x="124" y="343"/>
                            <a:pt x="126" y="360"/>
                            <a:pt x="129" y="377"/>
                          </a:cubicBezTo>
                          <a:cubicBezTo>
                            <a:pt x="130" y="382"/>
                            <a:pt x="132" y="391"/>
                            <a:pt x="135" y="396"/>
                          </a:cubicBezTo>
                          <a:cubicBezTo>
                            <a:pt x="128" y="408"/>
                            <a:pt x="120" y="418"/>
                            <a:pt x="110" y="428"/>
                          </a:cubicBezTo>
                          <a:cubicBezTo>
                            <a:pt x="100" y="439"/>
                            <a:pt x="88" y="449"/>
                            <a:pt x="77" y="459"/>
                          </a:cubicBezTo>
                          <a:cubicBezTo>
                            <a:pt x="76" y="458"/>
                            <a:pt x="76" y="456"/>
                            <a:pt x="75" y="455"/>
                          </a:cubicBezTo>
                          <a:cubicBezTo>
                            <a:pt x="70" y="436"/>
                            <a:pt x="67" y="416"/>
                            <a:pt x="66" y="397"/>
                          </a:cubicBezTo>
                          <a:cubicBezTo>
                            <a:pt x="65" y="379"/>
                            <a:pt x="63" y="355"/>
                            <a:pt x="69" y="338"/>
                          </a:cubicBezTo>
                          <a:cubicBezTo>
                            <a:pt x="62" y="359"/>
                            <a:pt x="58" y="380"/>
                            <a:pt x="57" y="402"/>
                          </a:cubicBezTo>
                          <a:cubicBezTo>
                            <a:pt x="57" y="420"/>
                            <a:pt x="58" y="440"/>
                            <a:pt x="63" y="458"/>
                          </a:cubicBezTo>
                          <a:cubicBezTo>
                            <a:pt x="64" y="461"/>
                            <a:pt x="65" y="465"/>
                            <a:pt x="67" y="468"/>
                          </a:cubicBezTo>
                          <a:cubicBezTo>
                            <a:pt x="61" y="474"/>
                            <a:pt x="55" y="480"/>
                            <a:pt x="50" y="487"/>
                          </a:cubicBezTo>
                          <a:cubicBezTo>
                            <a:pt x="21" y="522"/>
                            <a:pt x="10" y="568"/>
                            <a:pt x="0" y="612"/>
                          </a:cubicBezTo>
                          <a:cubicBezTo>
                            <a:pt x="3" y="613"/>
                            <a:pt x="7" y="614"/>
                            <a:pt x="10" y="613"/>
                          </a:cubicBezTo>
                          <a:cubicBezTo>
                            <a:pt x="18" y="563"/>
                            <a:pt x="40" y="516"/>
                            <a:pt x="74" y="479"/>
                          </a:cubicBezTo>
                          <a:cubicBezTo>
                            <a:pt x="80" y="479"/>
                            <a:pt x="86" y="480"/>
                            <a:pt x="91" y="481"/>
                          </a:cubicBezTo>
                          <a:cubicBezTo>
                            <a:pt x="136" y="490"/>
                            <a:pt x="182" y="472"/>
                            <a:pt x="219" y="446"/>
                          </a:cubicBezTo>
                          <a:cubicBezTo>
                            <a:pt x="199" y="455"/>
                            <a:pt x="179" y="464"/>
                            <a:pt x="157" y="469"/>
                          </a:cubicBezTo>
                          <a:cubicBezTo>
                            <a:pt x="139" y="474"/>
                            <a:pt x="120" y="476"/>
                            <a:pt x="101" y="473"/>
                          </a:cubicBezTo>
                          <a:cubicBezTo>
                            <a:pt x="96" y="473"/>
                            <a:pt x="89" y="470"/>
                            <a:pt x="84" y="469"/>
                          </a:cubicBezTo>
                          <a:cubicBezTo>
                            <a:pt x="101" y="452"/>
                            <a:pt x="120" y="437"/>
                            <a:pt x="136" y="419"/>
                          </a:cubicBezTo>
                          <a:cubicBezTo>
                            <a:pt x="139" y="416"/>
                            <a:pt x="141" y="412"/>
                            <a:pt x="144" y="409"/>
                          </a:cubicBezTo>
                          <a:cubicBezTo>
                            <a:pt x="156" y="411"/>
                            <a:pt x="168" y="411"/>
                            <a:pt x="180" y="408"/>
                          </a:cubicBezTo>
                          <a:cubicBezTo>
                            <a:pt x="219" y="399"/>
                            <a:pt x="253" y="374"/>
                            <a:pt x="284" y="349"/>
                          </a:cubicBezTo>
                          <a:cubicBezTo>
                            <a:pt x="260" y="369"/>
                            <a:pt x="227" y="383"/>
                            <a:pt x="197" y="391"/>
                          </a:cubicBezTo>
                          <a:cubicBezTo>
                            <a:pt x="183" y="395"/>
                            <a:pt x="169" y="396"/>
                            <a:pt x="154" y="396"/>
                          </a:cubicBezTo>
                          <a:cubicBezTo>
                            <a:pt x="154" y="396"/>
                            <a:pt x="153" y="397"/>
                            <a:pt x="152" y="397"/>
                          </a:cubicBezTo>
                          <a:cubicBezTo>
                            <a:pt x="160" y="383"/>
                            <a:pt x="167" y="369"/>
                            <a:pt x="171" y="354"/>
                          </a:cubicBezTo>
                          <a:cubicBezTo>
                            <a:pt x="174" y="344"/>
                            <a:pt x="176" y="335"/>
                            <a:pt x="178" y="325"/>
                          </a:cubicBezTo>
                          <a:cubicBezTo>
                            <a:pt x="179" y="325"/>
                            <a:pt x="179" y="325"/>
                            <a:pt x="179" y="325"/>
                          </a:cubicBezTo>
                          <a:cubicBezTo>
                            <a:pt x="183" y="323"/>
                            <a:pt x="187" y="323"/>
                            <a:pt x="192" y="323"/>
                          </a:cubicBezTo>
                          <a:cubicBezTo>
                            <a:pt x="244" y="323"/>
                            <a:pt x="295" y="301"/>
                            <a:pt x="331" y="263"/>
                          </a:cubicBezTo>
                          <a:cubicBezTo>
                            <a:pt x="305" y="283"/>
                            <a:pt x="275" y="299"/>
                            <a:pt x="243" y="308"/>
                          </a:cubicBezTo>
                          <a:cubicBezTo>
                            <a:pt x="227" y="313"/>
                            <a:pt x="211" y="315"/>
                            <a:pt x="194" y="316"/>
                          </a:cubicBezTo>
                          <a:cubicBezTo>
                            <a:pt x="191" y="316"/>
                            <a:pt x="186" y="315"/>
                            <a:pt x="181" y="315"/>
                          </a:cubicBezTo>
                          <a:cubicBezTo>
                            <a:pt x="184" y="304"/>
                            <a:pt x="188" y="294"/>
                            <a:pt x="195" y="284"/>
                          </a:cubicBezTo>
                          <a:cubicBezTo>
                            <a:pt x="207" y="268"/>
                            <a:pt x="226" y="259"/>
                            <a:pt x="244" y="248"/>
                          </a:cubicBezTo>
                          <a:cubicBezTo>
                            <a:pt x="246" y="248"/>
                            <a:pt x="247" y="249"/>
                            <a:pt x="249" y="249"/>
                          </a:cubicBezTo>
                          <a:cubicBezTo>
                            <a:pt x="268" y="253"/>
                            <a:pt x="287" y="251"/>
                            <a:pt x="305" y="245"/>
                          </a:cubicBezTo>
                          <a:cubicBezTo>
                            <a:pt x="323" y="239"/>
                            <a:pt x="340" y="229"/>
                            <a:pt x="355" y="218"/>
                          </a:cubicBezTo>
                          <a:cubicBezTo>
                            <a:pt x="328" y="231"/>
                            <a:pt x="299" y="240"/>
                            <a:pt x="269" y="243"/>
                          </a:cubicBezTo>
                          <a:cubicBezTo>
                            <a:pt x="264" y="244"/>
                            <a:pt x="259" y="243"/>
                            <a:pt x="254" y="242"/>
                          </a:cubicBezTo>
                          <a:cubicBezTo>
                            <a:pt x="256" y="241"/>
                            <a:pt x="259" y="239"/>
                            <a:pt x="261" y="237"/>
                          </a:cubicBezTo>
                          <a:cubicBezTo>
                            <a:pt x="279" y="224"/>
                            <a:pt x="293" y="207"/>
                            <a:pt x="305" y="188"/>
                          </a:cubicBezTo>
                          <a:cubicBezTo>
                            <a:pt x="309" y="186"/>
                            <a:pt x="314" y="184"/>
                            <a:pt x="318" y="183"/>
                          </a:cubicBezTo>
                          <a:cubicBezTo>
                            <a:pt x="336" y="178"/>
                            <a:pt x="353" y="172"/>
                            <a:pt x="368" y="162"/>
                          </a:cubicBezTo>
                          <a:cubicBezTo>
                            <a:pt x="384" y="152"/>
                            <a:pt x="397" y="139"/>
                            <a:pt x="404" y="122"/>
                          </a:cubicBezTo>
                          <a:cubicBezTo>
                            <a:pt x="383" y="141"/>
                            <a:pt x="360" y="157"/>
                            <a:pt x="334" y="169"/>
                          </a:cubicBezTo>
                          <a:cubicBezTo>
                            <a:pt x="327" y="172"/>
                            <a:pt x="319" y="172"/>
                            <a:pt x="312" y="175"/>
                          </a:cubicBezTo>
                          <a:cubicBezTo>
                            <a:pt x="328" y="147"/>
                            <a:pt x="340" y="115"/>
                            <a:pt x="357" y="88"/>
                          </a:cubicBezTo>
                          <a:cubicBezTo>
                            <a:pt x="358" y="87"/>
                            <a:pt x="359" y="87"/>
                            <a:pt x="360" y="87"/>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346" name="Google Shape;2346;p38"/>
                <p:cNvGrpSpPr/>
                <p:nvPr/>
              </p:nvGrpSpPr>
              <p:grpSpPr>
                <a:xfrm rot="-742866">
                  <a:off x="1358921" y="4297993"/>
                  <a:ext cx="872684" cy="693245"/>
                  <a:chOff x="1436516" y="3304968"/>
                  <a:chExt cx="1115107" cy="898394"/>
                </a:xfrm>
              </p:grpSpPr>
              <p:sp>
                <p:nvSpPr>
                  <p:cNvPr id="2347" name="Google Shape;2347;p38"/>
                  <p:cNvSpPr/>
                  <p:nvPr/>
                </p:nvSpPr>
                <p:spPr>
                  <a:xfrm>
                    <a:off x="1635089" y="3513098"/>
                    <a:ext cx="646347" cy="369479"/>
                  </a:xfrm>
                  <a:custGeom>
                    <a:avLst/>
                    <a:gdLst/>
                    <a:ahLst/>
                    <a:cxnLst/>
                    <a:rect l="l" t="t" r="r" b="b"/>
                    <a:pathLst>
                      <a:path w="677" h="387" extrusionOk="0">
                        <a:moveTo>
                          <a:pt x="0" y="50"/>
                        </a:moveTo>
                        <a:lnTo>
                          <a:pt x="633" y="387"/>
                        </a:lnTo>
                        <a:lnTo>
                          <a:pt x="677" y="345"/>
                        </a:lnTo>
                        <a:lnTo>
                          <a:pt x="5" y="0"/>
                        </a:lnTo>
                        <a:lnTo>
                          <a:pt x="0" y="5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8" name="Google Shape;2348;p38"/>
                  <p:cNvSpPr/>
                  <p:nvPr/>
                </p:nvSpPr>
                <p:spPr>
                  <a:xfrm>
                    <a:off x="1489016" y="3407123"/>
                    <a:ext cx="945175" cy="738000"/>
                  </a:xfrm>
                  <a:custGeom>
                    <a:avLst/>
                    <a:gdLst/>
                    <a:ahLst/>
                    <a:cxnLst/>
                    <a:rect l="l" t="t" r="r" b="b"/>
                    <a:pathLst>
                      <a:path w="990" h="773" extrusionOk="0">
                        <a:moveTo>
                          <a:pt x="0" y="0"/>
                        </a:moveTo>
                        <a:lnTo>
                          <a:pt x="250" y="773"/>
                        </a:lnTo>
                        <a:lnTo>
                          <a:pt x="990" y="533"/>
                        </a:lnTo>
                        <a:lnTo>
                          <a:pt x="275" y="741"/>
                        </a:lnTo>
                        <a:lnTo>
                          <a:pt x="0" y="0"/>
                        </a:lnTo>
                        <a:close/>
                      </a:path>
                    </a:pathLst>
                  </a:custGeom>
                  <a:solidFill>
                    <a:srgbClr val="F2C3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9" name="Google Shape;2349;p38"/>
                  <p:cNvSpPr/>
                  <p:nvPr/>
                </p:nvSpPr>
                <p:spPr>
                  <a:xfrm>
                    <a:off x="1623639" y="3507373"/>
                    <a:ext cx="646347" cy="369479"/>
                  </a:xfrm>
                  <a:custGeom>
                    <a:avLst/>
                    <a:gdLst/>
                    <a:ahLst/>
                    <a:cxnLst/>
                    <a:rect l="l" t="t" r="r" b="b"/>
                    <a:pathLst>
                      <a:path w="677" h="387" extrusionOk="0">
                        <a:moveTo>
                          <a:pt x="0" y="50"/>
                        </a:moveTo>
                        <a:lnTo>
                          <a:pt x="633" y="387"/>
                        </a:lnTo>
                        <a:lnTo>
                          <a:pt x="677" y="345"/>
                        </a:lnTo>
                        <a:lnTo>
                          <a:pt x="5" y="0"/>
                        </a:lnTo>
                        <a:lnTo>
                          <a:pt x="0" y="50"/>
                        </a:ln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0" name="Google Shape;2350;p38"/>
                  <p:cNvSpPr/>
                  <p:nvPr/>
                </p:nvSpPr>
                <p:spPr>
                  <a:xfrm>
                    <a:off x="1443190" y="3304968"/>
                    <a:ext cx="1108433" cy="866888"/>
                  </a:xfrm>
                  <a:custGeom>
                    <a:avLst/>
                    <a:gdLst/>
                    <a:ahLst/>
                    <a:cxnLst/>
                    <a:rect l="l" t="t" r="r" b="b"/>
                    <a:pathLst>
                      <a:path w="1161" h="908" extrusionOk="0">
                        <a:moveTo>
                          <a:pt x="0" y="0"/>
                        </a:moveTo>
                        <a:lnTo>
                          <a:pt x="26" y="82"/>
                        </a:lnTo>
                        <a:lnTo>
                          <a:pt x="286" y="908"/>
                        </a:lnTo>
                        <a:lnTo>
                          <a:pt x="1084" y="640"/>
                        </a:lnTo>
                        <a:lnTo>
                          <a:pt x="1161" y="616"/>
                        </a:lnTo>
                        <a:lnTo>
                          <a:pt x="0" y="0"/>
                        </a:lnTo>
                        <a:close/>
                        <a:moveTo>
                          <a:pt x="371" y="729"/>
                        </a:moveTo>
                        <a:lnTo>
                          <a:pt x="220" y="250"/>
                        </a:lnTo>
                        <a:lnTo>
                          <a:pt x="830" y="573"/>
                        </a:lnTo>
                        <a:lnTo>
                          <a:pt x="371" y="72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1" name="Google Shape;2351;p38"/>
                  <p:cNvSpPr/>
                  <p:nvPr/>
                </p:nvSpPr>
                <p:spPr>
                  <a:xfrm>
                    <a:off x="1443190" y="3304968"/>
                    <a:ext cx="1108433" cy="866888"/>
                  </a:xfrm>
                  <a:custGeom>
                    <a:avLst/>
                    <a:gdLst/>
                    <a:ahLst/>
                    <a:cxnLst/>
                    <a:rect l="l" t="t" r="r" b="b"/>
                    <a:pathLst>
                      <a:path w="1161" h="908" extrusionOk="0">
                        <a:moveTo>
                          <a:pt x="0" y="0"/>
                        </a:moveTo>
                        <a:lnTo>
                          <a:pt x="26" y="82"/>
                        </a:lnTo>
                        <a:lnTo>
                          <a:pt x="286" y="908"/>
                        </a:lnTo>
                        <a:lnTo>
                          <a:pt x="1084" y="640"/>
                        </a:lnTo>
                        <a:lnTo>
                          <a:pt x="1161" y="616"/>
                        </a:lnTo>
                        <a:lnTo>
                          <a:pt x="0" y="0"/>
                        </a:lnTo>
                        <a:moveTo>
                          <a:pt x="371" y="729"/>
                        </a:moveTo>
                        <a:lnTo>
                          <a:pt x="220" y="250"/>
                        </a:lnTo>
                        <a:lnTo>
                          <a:pt x="830" y="573"/>
                        </a:lnTo>
                        <a:lnTo>
                          <a:pt x="371" y="729"/>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2" name="Google Shape;2352;p38"/>
                  <p:cNvSpPr/>
                  <p:nvPr/>
                </p:nvSpPr>
                <p:spPr>
                  <a:xfrm>
                    <a:off x="1438416" y="3304968"/>
                    <a:ext cx="1113206" cy="898394"/>
                  </a:xfrm>
                  <a:custGeom>
                    <a:avLst/>
                    <a:gdLst/>
                    <a:ahLst/>
                    <a:cxnLst/>
                    <a:rect l="l" t="t" r="r" b="b"/>
                    <a:pathLst>
                      <a:path w="1166" h="941" extrusionOk="0">
                        <a:moveTo>
                          <a:pt x="5" y="0"/>
                        </a:moveTo>
                        <a:lnTo>
                          <a:pt x="0" y="36"/>
                        </a:lnTo>
                        <a:lnTo>
                          <a:pt x="277" y="941"/>
                        </a:lnTo>
                        <a:lnTo>
                          <a:pt x="1140" y="648"/>
                        </a:lnTo>
                        <a:lnTo>
                          <a:pt x="1166" y="616"/>
                        </a:lnTo>
                        <a:lnTo>
                          <a:pt x="291" y="908"/>
                        </a:lnTo>
                        <a:lnTo>
                          <a:pt x="5"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3" name="Google Shape;2353;p38"/>
                  <p:cNvSpPr/>
                  <p:nvPr/>
                </p:nvSpPr>
                <p:spPr>
                  <a:xfrm>
                    <a:off x="1438416" y="3304968"/>
                    <a:ext cx="1113206" cy="898394"/>
                  </a:xfrm>
                  <a:custGeom>
                    <a:avLst/>
                    <a:gdLst/>
                    <a:ahLst/>
                    <a:cxnLst/>
                    <a:rect l="l" t="t" r="r" b="b"/>
                    <a:pathLst>
                      <a:path w="1166" h="941" extrusionOk="0">
                        <a:moveTo>
                          <a:pt x="5" y="0"/>
                        </a:moveTo>
                        <a:lnTo>
                          <a:pt x="0" y="36"/>
                        </a:lnTo>
                        <a:lnTo>
                          <a:pt x="277" y="941"/>
                        </a:lnTo>
                        <a:lnTo>
                          <a:pt x="1140" y="648"/>
                        </a:lnTo>
                        <a:lnTo>
                          <a:pt x="1166" y="616"/>
                        </a:lnTo>
                        <a:lnTo>
                          <a:pt x="291" y="908"/>
                        </a:lnTo>
                        <a:lnTo>
                          <a:pt x="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4" name="Google Shape;2354;p38"/>
                  <p:cNvSpPr/>
                  <p:nvPr/>
                </p:nvSpPr>
                <p:spPr>
                  <a:xfrm>
                    <a:off x="1443190" y="3304968"/>
                    <a:ext cx="1108433" cy="611022"/>
                  </a:xfrm>
                  <a:custGeom>
                    <a:avLst/>
                    <a:gdLst/>
                    <a:ahLst/>
                    <a:cxnLst/>
                    <a:rect l="l" t="t" r="r" b="b"/>
                    <a:pathLst>
                      <a:path w="1161" h="640" extrusionOk="0">
                        <a:moveTo>
                          <a:pt x="1161" y="616"/>
                        </a:moveTo>
                        <a:lnTo>
                          <a:pt x="1084" y="640"/>
                        </a:lnTo>
                        <a:lnTo>
                          <a:pt x="26" y="82"/>
                        </a:lnTo>
                        <a:lnTo>
                          <a:pt x="0" y="0"/>
                        </a:lnTo>
                        <a:lnTo>
                          <a:pt x="1161" y="616"/>
                        </a:lnTo>
                        <a:close/>
                      </a:path>
                    </a:pathLst>
                  </a:custGeom>
                  <a:solidFill>
                    <a:srgbClr val="F5EEFF">
                      <a:alpha val="4403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5" name="Google Shape;2355;p38"/>
                  <p:cNvSpPr/>
                  <p:nvPr/>
                </p:nvSpPr>
                <p:spPr>
                  <a:xfrm>
                    <a:off x="1443190" y="3304968"/>
                    <a:ext cx="1108433" cy="611022"/>
                  </a:xfrm>
                  <a:custGeom>
                    <a:avLst/>
                    <a:gdLst/>
                    <a:ahLst/>
                    <a:cxnLst/>
                    <a:rect l="l" t="t" r="r" b="b"/>
                    <a:pathLst>
                      <a:path w="1161" h="640" extrusionOk="0">
                        <a:moveTo>
                          <a:pt x="1161" y="616"/>
                        </a:moveTo>
                        <a:lnTo>
                          <a:pt x="1084" y="640"/>
                        </a:lnTo>
                        <a:lnTo>
                          <a:pt x="26" y="82"/>
                        </a:lnTo>
                        <a:lnTo>
                          <a:pt x="0" y="0"/>
                        </a:lnTo>
                        <a:lnTo>
                          <a:pt x="1161" y="616"/>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6" name="Google Shape;2356;p38"/>
                  <p:cNvSpPr/>
                  <p:nvPr/>
                </p:nvSpPr>
                <p:spPr>
                  <a:xfrm>
                    <a:off x="1489016" y="3407123"/>
                    <a:ext cx="945175" cy="738000"/>
                  </a:xfrm>
                  <a:custGeom>
                    <a:avLst/>
                    <a:gdLst/>
                    <a:ahLst/>
                    <a:cxnLst/>
                    <a:rect l="l" t="t" r="r" b="b"/>
                    <a:pathLst>
                      <a:path w="990" h="773" extrusionOk="0">
                        <a:moveTo>
                          <a:pt x="0" y="0"/>
                        </a:moveTo>
                        <a:lnTo>
                          <a:pt x="250" y="773"/>
                        </a:lnTo>
                        <a:lnTo>
                          <a:pt x="990" y="533"/>
                        </a:lnTo>
                        <a:lnTo>
                          <a:pt x="275" y="741"/>
                        </a:lnTo>
                        <a:lnTo>
                          <a:pt x="0" y="0"/>
                        </a:lnTo>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7" name="Google Shape;2357;p38"/>
                  <p:cNvSpPr/>
                  <p:nvPr/>
                </p:nvSpPr>
                <p:spPr>
                  <a:xfrm>
                    <a:off x="1436516" y="3304968"/>
                    <a:ext cx="1113206" cy="898394"/>
                  </a:xfrm>
                  <a:custGeom>
                    <a:avLst/>
                    <a:gdLst/>
                    <a:ahLst/>
                    <a:cxnLst/>
                    <a:rect l="l" t="t" r="r" b="b"/>
                    <a:pathLst>
                      <a:path w="1166" h="941" extrusionOk="0">
                        <a:moveTo>
                          <a:pt x="5" y="0"/>
                        </a:moveTo>
                        <a:lnTo>
                          <a:pt x="0" y="36"/>
                        </a:lnTo>
                        <a:lnTo>
                          <a:pt x="277" y="941"/>
                        </a:lnTo>
                        <a:lnTo>
                          <a:pt x="1140" y="648"/>
                        </a:lnTo>
                        <a:lnTo>
                          <a:pt x="1166" y="616"/>
                        </a:lnTo>
                        <a:lnTo>
                          <a:pt x="291" y="908"/>
                        </a:lnTo>
                        <a:lnTo>
                          <a:pt x="5" y="0"/>
                        </a:ln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358" name="Google Shape;2358;p38"/>
              <p:cNvGrpSpPr/>
              <p:nvPr/>
            </p:nvGrpSpPr>
            <p:grpSpPr>
              <a:xfrm rot="595747">
                <a:off x="308642" y="1218526"/>
                <a:ext cx="911304" cy="897137"/>
                <a:chOff x="394975" y="3071475"/>
                <a:chExt cx="1590675" cy="1589088"/>
              </a:xfrm>
            </p:grpSpPr>
            <p:sp>
              <p:nvSpPr>
                <p:cNvPr id="2359" name="Google Shape;2359;p38"/>
                <p:cNvSpPr/>
                <p:nvPr/>
              </p:nvSpPr>
              <p:spPr>
                <a:xfrm>
                  <a:off x="958538" y="4074775"/>
                  <a:ext cx="1000125" cy="479425"/>
                </a:xfrm>
                <a:custGeom>
                  <a:avLst/>
                  <a:gdLst/>
                  <a:ahLst/>
                  <a:cxnLst/>
                  <a:rect l="l" t="t" r="r" b="b"/>
                  <a:pathLst>
                    <a:path w="405" h="194" extrusionOk="0">
                      <a:moveTo>
                        <a:pt x="388" y="0"/>
                      </a:moveTo>
                      <a:cubicBezTo>
                        <a:pt x="388" y="0"/>
                        <a:pt x="357" y="29"/>
                        <a:pt x="405" y="77"/>
                      </a:cubicBezTo>
                      <a:cubicBezTo>
                        <a:pt x="147" y="177"/>
                        <a:pt x="147" y="177"/>
                        <a:pt x="147" y="177"/>
                      </a:cubicBezTo>
                      <a:cubicBezTo>
                        <a:pt x="58" y="194"/>
                        <a:pt x="58" y="194"/>
                        <a:pt x="58" y="194"/>
                      </a:cubicBezTo>
                      <a:cubicBezTo>
                        <a:pt x="0" y="172"/>
                        <a:pt x="0" y="172"/>
                        <a:pt x="0" y="172"/>
                      </a:cubicBezTo>
                      <a:cubicBezTo>
                        <a:pt x="3" y="113"/>
                        <a:pt x="3" y="113"/>
                        <a:pt x="3" y="113"/>
                      </a:cubicBezTo>
                      <a:cubicBezTo>
                        <a:pt x="92" y="53"/>
                        <a:pt x="92" y="53"/>
                        <a:pt x="92" y="53"/>
                      </a:cubicBezTo>
                      <a:cubicBezTo>
                        <a:pt x="275" y="5"/>
                        <a:pt x="275" y="5"/>
                        <a:pt x="275" y="5"/>
                      </a:cubicBezTo>
                      <a:lnTo>
                        <a:pt x="388"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0" name="Google Shape;2360;p38"/>
                <p:cNvSpPr/>
                <p:nvPr/>
              </p:nvSpPr>
              <p:spPr>
                <a:xfrm>
                  <a:off x="394975" y="3071475"/>
                  <a:ext cx="1590675" cy="1519238"/>
                </a:xfrm>
                <a:custGeom>
                  <a:avLst/>
                  <a:gdLst/>
                  <a:ahLst/>
                  <a:cxnLst/>
                  <a:rect l="l" t="t" r="r" b="b"/>
                  <a:pathLst>
                    <a:path w="644" h="615" extrusionOk="0">
                      <a:moveTo>
                        <a:pt x="644" y="469"/>
                      </a:moveTo>
                      <a:cubicBezTo>
                        <a:pt x="644" y="501"/>
                        <a:pt x="644" y="501"/>
                        <a:pt x="644" y="501"/>
                      </a:cubicBezTo>
                      <a:cubicBezTo>
                        <a:pt x="644" y="501"/>
                        <a:pt x="643" y="501"/>
                        <a:pt x="643" y="501"/>
                      </a:cubicBezTo>
                      <a:cubicBezTo>
                        <a:pt x="642" y="501"/>
                        <a:pt x="642" y="501"/>
                        <a:pt x="642" y="501"/>
                      </a:cubicBezTo>
                      <a:cubicBezTo>
                        <a:pt x="641" y="502"/>
                        <a:pt x="638" y="503"/>
                        <a:pt x="635" y="504"/>
                      </a:cubicBezTo>
                      <a:cubicBezTo>
                        <a:pt x="634" y="504"/>
                        <a:pt x="633" y="505"/>
                        <a:pt x="632" y="505"/>
                      </a:cubicBezTo>
                      <a:cubicBezTo>
                        <a:pt x="632" y="505"/>
                        <a:pt x="631" y="505"/>
                        <a:pt x="631" y="506"/>
                      </a:cubicBezTo>
                      <a:cubicBezTo>
                        <a:pt x="630" y="506"/>
                        <a:pt x="629" y="506"/>
                        <a:pt x="628" y="507"/>
                      </a:cubicBezTo>
                      <a:cubicBezTo>
                        <a:pt x="620" y="510"/>
                        <a:pt x="611" y="513"/>
                        <a:pt x="599" y="517"/>
                      </a:cubicBezTo>
                      <a:cubicBezTo>
                        <a:pt x="598" y="518"/>
                        <a:pt x="597" y="518"/>
                        <a:pt x="596" y="518"/>
                      </a:cubicBezTo>
                      <a:cubicBezTo>
                        <a:pt x="594" y="519"/>
                        <a:pt x="593" y="520"/>
                        <a:pt x="591" y="520"/>
                      </a:cubicBezTo>
                      <a:cubicBezTo>
                        <a:pt x="589" y="521"/>
                        <a:pt x="587" y="522"/>
                        <a:pt x="585" y="523"/>
                      </a:cubicBezTo>
                      <a:cubicBezTo>
                        <a:pt x="573" y="527"/>
                        <a:pt x="560" y="532"/>
                        <a:pt x="545" y="537"/>
                      </a:cubicBezTo>
                      <a:cubicBezTo>
                        <a:pt x="544" y="537"/>
                        <a:pt x="542" y="538"/>
                        <a:pt x="540" y="539"/>
                      </a:cubicBezTo>
                      <a:cubicBezTo>
                        <a:pt x="525" y="544"/>
                        <a:pt x="509" y="549"/>
                        <a:pt x="492" y="555"/>
                      </a:cubicBezTo>
                      <a:cubicBezTo>
                        <a:pt x="491" y="555"/>
                        <a:pt x="489" y="556"/>
                        <a:pt x="488" y="556"/>
                      </a:cubicBezTo>
                      <a:cubicBezTo>
                        <a:pt x="480" y="559"/>
                        <a:pt x="471" y="562"/>
                        <a:pt x="462" y="565"/>
                      </a:cubicBezTo>
                      <a:cubicBezTo>
                        <a:pt x="460" y="565"/>
                        <a:pt x="458" y="566"/>
                        <a:pt x="455" y="567"/>
                      </a:cubicBezTo>
                      <a:cubicBezTo>
                        <a:pt x="451" y="568"/>
                        <a:pt x="447" y="570"/>
                        <a:pt x="443" y="571"/>
                      </a:cubicBezTo>
                      <a:cubicBezTo>
                        <a:pt x="440" y="572"/>
                        <a:pt x="437" y="573"/>
                        <a:pt x="435" y="573"/>
                      </a:cubicBezTo>
                      <a:cubicBezTo>
                        <a:pt x="418" y="579"/>
                        <a:pt x="401" y="584"/>
                        <a:pt x="384" y="588"/>
                      </a:cubicBezTo>
                      <a:cubicBezTo>
                        <a:pt x="382" y="589"/>
                        <a:pt x="380" y="589"/>
                        <a:pt x="378" y="590"/>
                      </a:cubicBezTo>
                      <a:cubicBezTo>
                        <a:pt x="368" y="593"/>
                        <a:pt x="357" y="595"/>
                        <a:pt x="347" y="598"/>
                      </a:cubicBezTo>
                      <a:cubicBezTo>
                        <a:pt x="344" y="599"/>
                        <a:pt x="340" y="600"/>
                        <a:pt x="336" y="601"/>
                      </a:cubicBezTo>
                      <a:cubicBezTo>
                        <a:pt x="318" y="605"/>
                        <a:pt x="301" y="608"/>
                        <a:pt x="286" y="611"/>
                      </a:cubicBezTo>
                      <a:cubicBezTo>
                        <a:pt x="283" y="611"/>
                        <a:pt x="281" y="612"/>
                        <a:pt x="279" y="612"/>
                      </a:cubicBezTo>
                      <a:cubicBezTo>
                        <a:pt x="275" y="612"/>
                        <a:pt x="272" y="613"/>
                        <a:pt x="269" y="613"/>
                      </a:cubicBezTo>
                      <a:cubicBezTo>
                        <a:pt x="267" y="613"/>
                        <a:pt x="265" y="614"/>
                        <a:pt x="263" y="614"/>
                      </a:cubicBezTo>
                      <a:cubicBezTo>
                        <a:pt x="259" y="614"/>
                        <a:pt x="256" y="614"/>
                        <a:pt x="253" y="614"/>
                      </a:cubicBezTo>
                      <a:cubicBezTo>
                        <a:pt x="252" y="614"/>
                        <a:pt x="252" y="614"/>
                        <a:pt x="252" y="614"/>
                      </a:cubicBezTo>
                      <a:cubicBezTo>
                        <a:pt x="250" y="615"/>
                        <a:pt x="249" y="615"/>
                        <a:pt x="248" y="615"/>
                      </a:cubicBezTo>
                      <a:cubicBezTo>
                        <a:pt x="244" y="615"/>
                        <a:pt x="241" y="615"/>
                        <a:pt x="237" y="614"/>
                      </a:cubicBezTo>
                      <a:cubicBezTo>
                        <a:pt x="236" y="614"/>
                        <a:pt x="236" y="614"/>
                        <a:pt x="235" y="614"/>
                      </a:cubicBezTo>
                      <a:cubicBezTo>
                        <a:pt x="235" y="614"/>
                        <a:pt x="234" y="614"/>
                        <a:pt x="233" y="614"/>
                      </a:cubicBezTo>
                      <a:cubicBezTo>
                        <a:pt x="233" y="614"/>
                        <a:pt x="232" y="614"/>
                        <a:pt x="232" y="614"/>
                      </a:cubicBezTo>
                      <a:cubicBezTo>
                        <a:pt x="231" y="614"/>
                        <a:pt x="231" y="614"/>
                        <a:pt x="230" y="614"/>
                      </a:cubicBezTo>
                      <a:cubicBezTo>
                        <a:pt x="229" y="614"/>
                        <a:pt x="228" y="613"/>
                        <a:pt x="227" y="613"/>
                      </a:cubicBezTo>
                      <a:cubicBezTo>
                        <a:pt x="226" y="613"/>
                        <a:pt x="225" y="613"/>
                        <a:pt x="224" y="613"/>
                      </a:cubicBezTo>
                      <a:cubicBezTo>
                        <a:pt x="224" y="613"/>
                        <a:pt x="224" y="613"/>
                        <a:pt x="224" y="613"/>
                      </a:cubicBezTo>
                      <a:cubicBezTo>
                        <a:pt x="222" y="612"/>
                        <a:pt x="221" y="612"/>
                        <a:pt x="219" y="611"/>
                      </a:cubicBezTo>
                      <a:cubicBezTo>
                        <a:pt x="217" y="610"/>
                        <a:pt x="215" y="609"/>
                        <a:pt x="214" y="608"/>
                      </a:cubicBezTo>
                      <a:cubicBezTo>
                        <a:pt x="213" y="608"/>
                        <a:pt x="212" y="607"/>
                        <a:pt x="211" y="606"/>
                      </a:cubicBezTo>
                      <a:cubicBezTo>
                        <a:pt x="211" y="606"/>
                        <a:pt x="211" y="606"/>
                        <a:pt x="211" y="606"/>
                      </a:cubicBezTo>
                      <a:cubicBezTo>
                        <a:pt x="198" y="595"/>
                        <a:pt x="182" y="571"/>
                        <a:pt x="164" y="539"/>
                      </a:cubicBezTo>
                      <a:cubicBezTo>
                        <a:pt x="157" y="527"/>
                        <a:pt x="150" y="515"/>
                        <a:pt x="144" y="501"/>
                      </a:cubicBezTo>
                      <a:cubicBezTo>
                        <a:pt x="144" y="501"/>
                        <a:pt x="144" y="501"/>
                        <a:pt x="144" y="501"/>
                      </a:cubicBezTo>
                      <a:cubicBezTo>
                        <a:pt x="106" y="428"/>
                        <a:pt x="67" y="337"/>
                        <a:pt x="45" y="285"/>
                      </a:cubicBezTo>
                      <a:cubicBezTo>
                        <a:pt x="35" y="260"/>
                        <a:pt x="29" y="245"/>
                        <a:pt x="29" y="245"/>
                      </a:cubicBezTo>
                      <a:cubicBezTo>
                        <a:pt x="28" y="244"/>
                        <a:pt x="27" y="243"/>
                        <a:pt x="27" y="242"/>
                      </a:cubicBezTo>
                      <a:cubicBezTo>
                        <a:pt x="25" y="239"/>
                        <a:pt x="24" y="236"/>
                        <a:pt x="23" y="234"/>
                      </a:cubicBezTo>
                      <a:cubicBezTo>
                        <a:pt x="0" y="188"/>
                        <a:pt x="23" y="133"/>
                        <a:pt x="71" y="116"/>
                      </a:cubicBezTo>
                      <a:cubicBezTo>
                        <a:pt x="71" y="116"/>
                        <a:pt x="72" y="115"/>
                        <a:pt x="72" y="115"/>
                      </a:cubicBezTo>
                      <a:cubicBezTo>
                        <a:pt x="85" y="111"/>
                        <a:pt x="85" y="111"/>
                        <a:pt x="85" y="111"/>
                      </a:cubicBezTo>
                      <a:cubicBezTo>
                        <a:pt x="90" y="109"/>
                        <a:pt x="90" y="109"/>
                        <a:pt x="90" y="109"/>
                      </a:cubicBezTo>
                      <a:cubicBezTo>
                        <a:pt x="418" y="0"/>
                        <a:pt x="418" y="0"/>
                        <a:pt x="418" y="0"/>
                      </a:cubicBezTo>
                      <a:cubicBezTo>
                        <a:pt x="631" y="381"/>
                        <a:pt x="631" y="381"/>
                        <a:pt x="631" y="381"/>
                      </a:cubicBezTo>
                      <a:cubicBezTo>
                        <a:pt x="628" y="392"/>
                        <a:pt x="628" y="392"/>
                        <a:pt x="628" y="392"/>
                      </a:cubicBezTo>
                      <a:cubicBezTo>
                        <a:pt x="623" y="411"/>
                        <a:pt x="623" y="411"/>
                        <a:pt x="623" y="411"/>
                      </a:cubicBezTo>
                      <a:cubicBezTo>
                        <a:pt x="184" y="494"/>
                        <a:pt x="214" y="569"/>
                        <a:pt x="265" y="589"/>
                      </a:cubicBezTo>
                      <a:cubicBezTo>
                        <a:pt x="316" y="608"/>
                        <a:pt x="644" y="469"/>
                        <a:pt x="644" y="46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1" name="Google Shape;2361;p38"/>
                <p:cNvSpPr/>
                <p:nvPr/>
              </p:nvSpPr>
              <p:spPr>
                <a:xfrm>
                  <a:off x="849000" y="4012863"/>
                  <a:ext cx="1136650" cy="577850"/>
                </a:xfrm>
                <a:custGeom>
                  <a:avLst/>
                  <a:gdLst/>
                  <a:ahLst/>
                  <a:cxnLst/>
                  <a:rect l="l" t="t" r="r" b="b"/>
                  <a:pathLst>
                    <a:path w="460" h="234" extrusionOk="0">
                      <a:moveTo>
                        <a:pt x="460" y="88"/>
                      </a:moveTo>
                      <a:cubicBezTo>
                        <a:pt x="460" y="120"/>
                        <a:pt x="460" y="120"/>
                        <a:pt x="460" y="120"/>
                      </a:cubicBezTo>
                      <a:cubicBezTo>
                        <a:pt x="460" y="120"/>
                        <a:pt x="459" y="120"/>
                        <a:pt x="459" y="120"/>
                      </a:cubicBezTo>
                      <a:cubicBezTo>
                        <a:pt x="458" y="120"/>
                        <a:pt x="458" y="120"/>
                        <a:pt x="458" y="120"/>
                      </a:cubicBezTo>
                      <a:cubicBezTo>
                        <a:pt x="457" y="121"/>
                        <a:pt x="454" y="122"/>
                        <a:pt x="451" y="123"/>
                      </a:cubicBezTo>
                      <a:cubicBezTo>
                        <a:pt x="450" y="123"/>
                        <a:pt x="449" y="124"/>
                        <a:pt x="448" y="124"/>
                      </a:cubicBezTo>
                      <a:cubicBezTo>
                        <a:pt x="448" y="124"/>
                        <a:pt x="447" y="124"/>
                        <a:pt x="447" y="125"/>
                      </a:cubicBezTo>
                      <a:cubicBezTo>
                        <a:pt x="446" y="125"/>
                        <a:pt x="445" y="125"/>
                        <a:pt x="444" y="126"/>
                      </a:cubicBezTo>
                      <a:cubicBezTo>
                        <a:pt x="436" y="129"/>
                        <a:pt x="427" y="132"/>
                        <a:pt x="415" y="136"/>
                      </a:cubicBezTo>
                      <a:cubicBezTo>
                        <a:pt x="414" y="137"/>
                        <a:pt x="413" y="137"/>
                        <a:pt x="412" y="137"/>
                      </a:cubicBezTo>
                      <a:cubicBezTo>
                        <a:pt x="410" y="138"/>
                        <a:pt x="409" y="139"/>
                        <a:pt x="407" y="139"/>
                      </a:cubicBezTo>
                      <a:cubicBezTo>
                        <a:pt x="405" y="140"/>
                        <a:pt x="403" y="141"/>
                        <a:pt x="401" y="142"/>
                      </a:cubicBezTo>
                      <a:cubicBezTo>
                        <a:pt x="389" y="146"/>
                        <a:pt x="376" y="151"/>
                        <a:pt x="361" y="156"/>
                      </a:cubicBezTo>
                      <a:cubicBezTo>
                        <a:pt x="360" y="156"/>
                        <a:pt x="358" y="157"/>
                        <a:pt x="356" y="158"/>
                      </a:cubicBezTo>
                      <a:cubicBezTo>
                        <a:pt x="341" y="163"/>
                        <a:pt x="325" y="168"/>
                        <a:pt x="308" y="174"/>
                      </a:cubicBezTo>
                      <a:cubicBezTo>
                        <a:pt x="307" y="174"/>
                        <a:pt x="305" y="175"/>
                        <a:pt x="304" y="175"/>
                      </a:cubicBezTo>
                      <a:cubicBezTo>
                        <a:pt x="296" y="178"/>
                        <a:pt x="287" y="181"/>
                        <a:pt x="278" y="184"/>
                      </a:cubicBezTo>
                      <a:cubicBezTo>
                        <a:pt x="276" y="184"/>
                        <a:pt x="274" y="185"/>
                        <a:pt x="271" y="186"/>
                      </a:cubicBezTo>
                      <a:cubicBezTo>
                        <a:pt x="267" y="187"/>
                        <a:pt x="263" y="189"/>
                        <a:pt x="259" y="190"/>
                      </a:cubicBezTo>
                      <a:cubicBezTo>
                        <a:pt x="256" y="191"/>
                        <a:pt x="253" y="192"/>
                        <a:pt x="251" y="192"/>
                      </a:cubicBezTo>
                      <a:cubicBezTo>
                        <a:pt x="234" y="198"/>
                        <a:pt x="217" y="203"/>
                        <a:pt x="200" y="207"/>
                      </a:cubicBezTo>
                      <a:cubicBezTo>
                        <a:pt x="198" y="208"/>
                        <a:pt x="196" y="208"/>
                        <a:pt x="194" y="209"/>
                      </a:cubicBezTo>
                      <a:cubicBezTo>
                        <a:pt x="184" y="212"/>
                        <a:pt x="173" y="214"/>
                        <a:pt x="163" y="217"/>
                      </a:cubicBezTo>
                      <a:cubicBezTo>
                        <a:pt x="160" y="218"/>
                        <a:pt x="156" y="219"/>
                        <a:pt x="152" y="220"/>
                      </a:cubicBezTo>
                      <a:cubicBezTo>
                        <a:pt x="134" y="224"/>
                        <a:pt x="117" y="227"/>
                        <a:pt x="102" y="230"/>
                      </a:cubicBezTo>
                      <a:cubicBezTo>
                        <a:pt x="99" y="230"/>
                        <a:pt x="97" y="231"/>
                        <a:pt x="95" y="231"/>
                      </a:cubicBezTo>
                      <a:cubicBezTo>
                        <a:pt x="91" y="231"/>
                        <a:pt x="88" y="232"/>
                        <a:pt x="85" y="232"/>
                      </a:cubicBezTo>
                      <a:cubicBezTo>
                        <a:pt x="83" y="232"/>
                        <a:pt x="81" y="233"/>
                        <a:pt x="79" y="233"/>
                      </a:cubicBezTo>
                      <a:cubicBezTo>
                        <a:pt x="75" y="233"/>
                        <a:pt x="72" y="233"/>
                        <a:pt x="69" y="233"/>
                      </a:cubicBezTo>
                      <a:cubicBezTo>
                        <a:pt x="68" y="233"/>
                        <a:pt x="68" y="233"/>
                        <a:pt x="68" y="233"/>
                      </a:cubicBezTo>
                      <a:cubicBezTo>
                        <a:pt x="66" y="234"/>
                        <a:pt x="65" y="234"/>
                        <a:pt x="64" y="234"/>
                      </a:cubicBezTo>
                      <a:cubicBezTo>
                        <a:pt x="60" y="234"/>
                        <a:pt x="56" y="234"/>
                        <a:pt x="53" y="233"/>
                      </a:cubicBezTo>
                      <a:cubicBezTo>
                        <a:pt x="52" y="233"/>
                        <a:pt x="52" y="233"/>
                        <a:pt x="51" y="233"/>
                      </a:cubicBezTo>
                      <a:cubicBezTo>
                        <a:pt x="51" y="233"/>
                        <a:pt x="50" y="233"/>
                        <a:pt x="49" y="233"/>
                      </a:cubicBezTo>
                      <a:cubicBezTo>
                        <a:pt x="49" y="233"/>
                        <a:pt x="48" y="233"/>
                        <a:pt x="48" y="233"/>
                      </a:cubicBezTo>
                      <a:cubicBezTo>
                        <a:pt x="47" y="233"/>
                        <a:pt x="47" y="233"/>
                        <a:pt x="46" y="233"/>
                      </a:cubicBezTo>
                      <a:cubicBezTo>
                        <a:pt x="45" y="233"/>
                        <a:pt x="44" y="232"/>
                        <a:pt x="43" y="232"/>
                      </a:cubicBezTo>
                      <a:cubicBezTo>
                        <a:pt x="42" y="232"/>
                        <a:pt x="41" y="232"/>
                        <a:pt x="40" y="232"/>
                      </a:cubicBezTo>
                      <a:cubicBezTo>
                        <a:pt x="40" y="232"/>
                        <a:pt x="40" y="232"/>
                        <a:pt x="40" y="232"/>
                      </a:cubicBezTo>
                      <a:cubicBezTo>
                        <a:pt x="38" y="231"/>
                        <a:pt x="37" y="231"/>
                        <a:pt x="35" y="230"/>
                      </a:cubicBezTo>
                      <a:cubicBezTo>
                        <a:pt x="19" y="213"/>
                        <a:pt x="12" y="186"/>
                        <a:pt x="38" y="144"/>
                      </a:cubicBezTo>
                      <a:cubicBezTo>
                        <a:pt x="41" y="139"/>
                        <a:pt x="43" y="135"/>
                        <a:pt x="47" y="131"/>
                      </a:cubicBezTo>
                      <a:cubicBezTo>
                        <a:pt x="60" y="111"/>
                        <a:pt x="82" y="95"/>
                        <a:pt x="109" y="80"/>
                      </a:cubicBezTo>
                      <a:cubicBezTo>
                        <a:pt x="230" y="16"/>
                        <a:pt x="447" y="0"/>
                        <a:pt x="447" y="0"/>
                      </a:cubicBezTo>
                      <a:cubicBezTo>
                        <a:pt x="444" y="11"/>
                        <a:pt x="444" y="11"/>
                        <a:pt x="444" y="11"/>
                      </a:cubicBezTo>
                      <a:cubicBezTo>
                        <a:pt x="439" y="30"/>
                        <a:pt x="439" y="30"/>
                        <a:pt x="439" y="30"/>
                      </a:cubicBezTo>
                      <a:cubicBezTo>
                        <a:pt x="0" y="113"/>
                        <a:pt x="30" y="188"/>
                        <a:pt x="81" y="208"/>
                      </a:cubicBezTo>
                      <a:cubicBezTo>
                        <a:pt x="132" y="227"/>
                        <a:pt x="460" y="88"/>
                        <a:pt x="460" y="88"/>
                      </a:cubicBezTo>
                      <a:close/>
                    </a:path>
                  </a:pathLst>
                </a:custGeom>
                <a:solidFill>
                  <a:srgbClr val="321A53">
                    <a:alpha val="490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2" name="Google Shape;2362;p38"/>
                <p:cNvSpPr/>
                <p:nvPr/>
              </p:nvSpPr>
              <p:spPr>
                <a:xfrm>
                  <a:off x="394975" y="3341350"/>
                  <a:ext cx="742950" cy="1247775"/>
                </a:xfrm>
                <a:custGeom>
                  <a:avLst/>
                  <a:gdLst/>
                  <a:ahLst/>
                  <a:cxnLst/>
                  <a:rect l="l" t="t" r="r" b="b"/>
                  <a:pathLst>
                    <a:path w="301" h="505" extrusionOk="0">
                      <a:moveTo>
                        <a:pt x="301" y="365"/>
                      </a:moveTo>
                      <a:cubicBezTo>
                        <a:pt x="292" y="373"/>
                        <a:pt x="292" y="373"/>
                        <a:pt x="292" y="373"/>
                      </a:cubicBezTo>
                      <a:cubicBezTo>
                        <a:pt x="240" y="420"/>
                        <a:pt x="240" y="420"/>
                        <a:pt x="240" y="420"/>
                      </a:cubicBezTo>
                      <a:cubicBezTo>
                        <a:pt x="219" y="467"/>
                        <a:pt x="219" y="467"/>
                        <a:pt x="219" y="467"/>
                      </a:cubicBezTo>
                      <a:cubicBezTo>
                        <a:pt x="231" y="503"/>
                        <a:pt x="231" y="503"/>
                        <a:pt x="231" y="503"/>
                      </a:cubicBezTo>
                      <a:cubicBezTo>
                        <a:pt x="230" y="505"/>
                        <a:pt x="230" y="505"/>
                        <a:pt x="230" y="505"/>
                      </a:cubicBezTo>
                      <a:cubicBezTo>
                        <a:pt x="229" y="505"/>
                        <a:pt x="228" y="504"/>
                        <a:pt x="227" y="504"/>
                      </a:cubicBezTo>
                      <a:cubicBezTo>
                        <a:pt x="226" y="504"/>
                        <a:pt x="225" y="504"/>
                        <a:pt x="224" y="504"/>
                      </a:cubicBezTo>
                      <a:cubicBezTo>
                        <a:pt x="224" y="504"/>
                        <a:pt x="224" y="504"/>
                        <a:pt x="224" y="504"/>
                      </a:cubicBezTo>
                      <a:cubicBezTo>
                        <a:pt x="222" y="503"/>
                        <a:pt x="221" y="503"/>
                        <a:pt x="219" y="502"/>
                      </a:cubicBezTo>
                      <a:cubicBezTo>
                        <a:pt x="217" y="501"/>
                        <a:pt x="215" y="500"/>
                        <a:pt x="214" y="499"/>
                      </a:cubicBezTo>
                      <a:cubicBezTo>
                        <a:pt x="213" y="499"/>
                        <a:pt x="212" y="498"/>
                        <a:pt x="211" y="497"/>
                      </a:cubicBezTo>
                      <a:cubicBezTo>
                        <a:pt x="211" y="497"/>
                        <a:pt x="211" y="497"/>
                        <a:pt x="211" y="497"/>
                      </a:cubicBezTo>
                      <a:cubicBezTo>
                        <a:pt x="198" y="486"/>
                        <a:pt x="182" y="462"/>
                        <a:pt x="164" y="430"/>
                      </a:cubicBezTo>
                      <a:cubicBezTo>
                        <a:pt x="157" y="418"/>
                        <a:pt x="150" y="406"/>
                        <a:pt x="144" y="392"/>
                      </a:cubicBezTo>
                      <a:cubicBezTo>
                        <a:pt x="144" y="392"/>
                        <a:pt x="144" y="392"/>
                        <a:pt x="144" y="392"/>
                      </a:cubicBezTo>
                      <a:cubicBezTo>
                        <a:pt x="106" y="319"/>
                        <a:pt x="67" y="228"/>
                        <a:pt x="45" y="176"/>
                      </a:cubicBezTo>
                      <a:cubicBezTo>
                        <a:pt x="35" y="151"/>
                        <a:pt x="29" y="136"/>
                        <a:pt x="29" y="136"/>
                      </a:cubicBezTo>
                      <a:cubicBezTo>
                        <a:pt x="28" y="135"/>
                        <a:pt x="27" y="134"/>
                        <a:pt x="27" y="133"/>
                      </a:cubicBezTo>
                      <a:cubicBezTo>
                        <a:pt x="25" y="130"/>
                        <a:pt x="24" y="127"/>
                        <a:pt x="23" y="125"/>
                      </a:cubicBezTo>
                      <a:cubicBezTo>
                        <a:pt x="0" y="79"/>
                        <a:pt x="23" y="24"/>
                        <a:pt x="71" y="7"/>
                      </a:cubicBezTo>
                      <a:cubicBezTo>
                        <a:pt x="71" y="7"/>
                        <a:pt x="72" y="6"/>
                        <a:pt x="72" y="6"/>
                      </a:cubicBezTo>
                      <a:cubicBezTo>
                        <a:pt x="85" y="2"/>
                        <a:pt x="85" y="2"/>
                        <a:pt x="85" y="2"/>
                      </a:cubicBezTo>
                      <a:cubicBezTo>
                        <a:pt x="90" y="0"/>
                        <a:pt x="90" y="0"/>
                        <a:pt x="90" y="0"/>
                      </a:cubicBezTo>
                      <a:cubicBezTo>
                        <a:pt x="293" y="352"/>
                        <a:pt x="293" y="352"/>
                        <a:pt x="293" y="352"/>
                      </a:cubicBezTo>
                      <a:lnTo>
                        <a:pt x="301" y="365"/>
                      </a:lnTo>
                      <a:close/>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3" name="Google Shape;2363;p38"/>
                <p:cNvSpPr/>
                <p:nvPr/>
              </p:nvSpPr>
              <p:spPr>
                <a:xfrm>
                  <a:off x="569600" y="3346113"/>
                  <a:ext cx="531813" cy="898525"/>
                </a:xfrm>
                <a:custGeom>
                  <a:avLst/>
                  <a:gdLst/>
                  <a:ahLst/>
                  <a:cxnLst/>
                  <a:rect l="l" t="t" r="r" b="b"/>
                  <a:pathLst>
                    <a:path w="215" h="364" extrusionOk="0">
                      <a:moveTo>
                        <a:pt x="215" y="354"/>
                      </a:moveTo>
                      <a:cubicBezTo>
                        <a:pt x="201" y="364"/>
                        <a:pt x="201" y="364"/>
                        <a:pt x="201" y="364"/>
                      </a:cubicBezTo>
                      <a:cubicBezTo>
                        <a:pt x="0" y="5"/>
                        <a:pt x="0" y="5"/>
                        <a:pt x="0" y="5"/>
                      </a:cubicBezTo>
                      <a:cubicBezTo>
                        <a:pt x="0" y="5"/>
                        <a:pt x="1" y="4"/>
                        <a:pt x="1" y="4"/>
                      </a:cubicBezTo>
                      <a:cubicBezTo>
                        <a:pt x="14" y="0"/>
                        <a:pt x="14" y="0"/>
                        <a:pt x="14" y="0"/>
                      </a:cubicBezTo>
                      <a:lnTo>
                        <a:pt x="215" y="354"/>
                      </a:lnTo>
                      <a:close/>
                    </a:path>
                  </a:pathLst>
                </a:custGeom>
                <a:solidFill>
                  <a:srgbClr val="321A53">
                    <a:alpha val="490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4" name="Google Shape;2364;p38"/>
                <p:cNvSpPr/>
                <p:nvPr/>
              </p:nvSpPr>
              <p:spPr>
                <a:xfrm>
                  <a:off x="461650" y="3457238"/>
                  <a:ext cx="206375" cy="319088"/>
                </a:xfrm>
                <a:custGeom>
                  <a:avLst/>
                  <a:gdLst/>
                  <a:ahLst/>
                  <a:cxnLst/>
                  <a:rect l="l" t="t" r="r" b="b"/>
                  <a:pathLst>
                    <a:path w="84" h="129" extrusionOk="0">
                      <a:moveTo>
                        <a:pt x="84" y="44"/>
                      </a:moveTo>
                      <a:cubicBezTo>
                        <a:pt x="84" y="44"/>
                        <a:pt x="26" y="72"/>
                        <a:pt x="18" y="129"/>
                      </a:cubicBezTo>
                      <a:cubicBezTo>
                        <a:pt x="8" y="104"/>
                        <a:pt x="2" y="89"/>
                        <a:pt x="2" y="89"/>
                      </a:cubicBezTo>
                      <a:cubicBezTo>
                        <a:pt x="1" y="88"/>
                        <a:pt x="0" y="87"/>
                        <a:pt x="0" y="86"/>
                      </a:cubicBezTo>
                      <a:cubicBezTo>
                        <a:pt x="1" y="64"/>
                        <a:pt x="13" y="29"/>
                        <a:pt x="61" y="0"/>
                      </a:cubicBezTo>
                      <a:lnTo>
                        <a:pt x="84" y="44"/>
                      </a:lnTo>
                      <a:close/>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5" name="Google Shape;2365;p38"/>
                <p:cNvSpPr/>
                <p:nvPr/>
              </p:nvSpPr>
              <p:spPr>
                <a:xfrm>
                  <a:off x="747400" y="4057313"/>
                  <a:ext cx="227013" cy="346075"/>
                </a:xfrm>
                <a:custGeom>
                  <a:avLst/>
                  <a:gdLst/>
                  <a:ahLst/>
                  <a:cxnLst/>
                  <a:rect l="l" t="t" r="r" b="b"/>
                  <a:pathLst>
                    <a:path w="92" h="140" extrusionOk="0">
                      <a:moveTo>
                        <a:pt x="92" y="48"/>
                      </a:moveTo>
                      <a:cubicBezTo>
                        <a:pt x="92" y="48"/>
                        <a:pt x="29" y="78"/>
                        <a:pt x="21" y="140"/>
                      </a:cubicBezTo>
                      <a:cubicBezTo>
                        <a:pt x="14" y="128"/>
                        <a:pt x="7" y="116"/>
                        <a:pt x="1" y="102"/>
                      </a:cubicBezTo>
                      <a:cubicBezTo>
                        <a:pt x="1" y="102"/>
                        <a:pt x="1" y="102"/>
                        <a:pt x="1" y="102"/>
                      </a:cubicBezTo>
                      <a:cubicBezTo>
                        <a:pt x="0" y="81"/>
                        <a:pt x="7" y="36"/>
                        <a:pt x="67" y="0"/>
                      </a:cubicBezTo>
                      <a:lnTo>
                        <a:pt x="92" y="48"/>
                      </a:lnTo>
                      <a:close/>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6" name="Google Shape;2366;p38"/>
                <p:cNvSpPr/>
                <p:nvPr/>
              </p:nvSpPr>
              <p:spPr>
                <a:xfrm>
                  <a:off x="634688" y="3665200"/>
                  <a:ext cx="223838" cy="377825"/>
                </a:xfrm>
                <a:custGeom>
                  <a:avLst/>
                  <a:gdLst/>
                  <a:ahLst/>
                  <a:cxnLst/>
                  <a:rect l="l" t="t" r="r" b="b"/>
                  <a:pathLst>
                    <a:path w="141" h="238" extrusionOk="0">
                      <a:moveTo>
                        <a:pt x="0" y="17"/>
                      </a:moveTo>
                      <a:lnTo>
                        <a:pt x="121" y="238"/>
                      </a:lnTo>
                      <a:lnTo>
                        <a:pt x="141" y="227"/>
                      </a:lnTo>
                      <a:lnTo>
                        <a:pt x="15" y="0"/>
                      </a:lnTo>
                      <a:lnTo>
                        <a:pt x="0" y="17"/>
                      </a:lnTo>
                      <a:close/>
                    </a:path>
                  </a:pathLst>
                </a:custGeom>
                <a:solidFill>
                  <a:srgbClr val="321A53">
                    <a:alpha val="490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7" name="Google Shape;2367;p38"/>
                <p:cNvSpPr/>
                <p:nvPr/>
              </p:nvSpPr>
              <p:spPr>
                <a:xfrm>
                  <a:off x="572775" y="3727113"/>
                  <a:ext cx="223838" cy="377825"/>
                </a:xfrm>
                <a:custGeom>
                  <a:avLst/>
                  <a:gdLst/>
                  <a:ahLst/>
                  <a:cxnLst/>
                  <a:rect l="l" t="t" r="r" b="b"/>
                  <a:pathLst>
                    <a:path w="141" h="238" extrusionOk="0">
                      <a:moveTo>
                        <a:pt x="0" y="17"/>
                      </a:moveTo>
                      <a:lnTo>
                        <a:pt x="120" y="238"/>
                      </a:lnTo>
                      <a:lnTo>
                        <a:pt x="141" y="227"/>
                      </a:lnTo>
                      <a:lnTo>
                        <a:pt x="15" y="0"/>
                      </a:lnTo>
                      <a:lnTo>
                        <a:pt x="0" y="17"/>
                      </a:lnTo>
                      <a:close/>
                    </a:path>
                  </a:pathLst>
                </a:custGeom>
                <a:solidFill>
                  <a:srgbClr val="321A53">
                    <a:alpha val="490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8" name="Google Shape;2368;p38"/>
                <p:cNvSpPr/>
                <p:nvPr/>
              </p:nvSpPr>
              <p:spPr>
                <a:xfrm>
                  <a:off x="849000" y="4039850"/>
                  <a:ext cx="1136650" cy="550862"/>
                </a:xfrm>
                <a:custGeom>
                  <a:avLst/>
                  <a:gdLst/>
                  <a:ahLst/>
                  <a:cxnLst/>
                  <a:rect l="l" t="t" r="r" b="b"/>
                  <a:pathLst>
                    <a:path w="460" h="223" extrusionOk="0">
                      <a:moveTo>
                        <a:pt x="460" y="77"/>
                      </a:moveTo>
                      <a:cubicBezTo>
                        <a:pt x="460" y="109"/>
                        <a:pt x="460" y="109"/>
                        <a:pt x="460" y="109"/>
                      </a:cubicBezTo>
                      <a:cubicBezTo>
                        <a:pt x="460" y="109"/>
                        <a:pt x="459" y="109"/>
                        <a:pt x="459" y="109"/>
                      </a:cubicBezTo>
                      <a:cubicBezTo>
                        <a:pt x="458" y="109"/>
                        <a:pt x="458" y="109"/>
                        <a:pt x="458" y="109"/>
                      </a:cubicBezTo>
                      <a:cubicBezTo>
                        <a:pt x="457" y="110"/>
                        <a:pt x="454" y="111"/>
                        <a:pt x="451" y="112"/>
                      </a:cubicBezTo>
                      <a:cubicBezTo>
                        <a:pt x="450" y="112"/>
                        <a:pt x="449" y="113"/>
                        <a:pt x="448" y="113"/>
                      </a:cubicBezTo>
                      <a:cubicBezTo>
                        <a:pt x="448" y="113"/>
                        <a:pt x="447" y="113"/>
                        <a:pt x="447" y="114"/>
                      </a:cubicBezTo>
                      <a:cubicBezTo>
                        <a:pt x="446" y="114"/>
                        <a:pt x="445" y="114"/>
                        <a:pt x="444" y="115"/>
                      </a:cubicBezTo>
                      <a:cubicBezTo>
                        <a:pt x="436" y="118"/>
                        <a:pt x="427" y="121"/>
                        <a:pt x="415" y="125"/>
                      </a:cubicBezTo>
                      <a:cubicBezTo>
                        <a:pt x="414" y="126"/>
                        <a:pt x="413" y="126"/>
                        <a:pt x="412" y="126"/>
                      </a:cubicBezTo>
                      <a:cubicBezTo>
                        <a:pt x="410" y="127"/>
                        <a:pt x="409" y="128"/>
                        <a:pt x="407" y="128"/>
                      </a:cubicBezTo>
                      <a:cubicBezTo>
                        <a:pt x="405" y="129"/>
                        <a:pt x="403" y="130"/>
                        <a:pt x="401" y="131"/>
                      </a:cubicBezTo>
                      <a:cubicBezTo>
                        <a:pt x="389" y="135"/>
                        <a:pt x="376" y="140"/>
                        <a:pt x="361" y="145"/>
                      </a:cubicBezTo>
                      <a:cubicBezTo>
                        <a:pt x="360" y="145"/>
                        <a:pt x="358" y="146"/>
                        <a:pt x="356" y="147"/>
                      </a:cubicBezTo>
                      <a:cubicBezTo>
                        <a:pt x="341" y="152"/>
                        <a:pt x="325" y="157"/>
                        <a:pt x="308" y="163"/>
                      </a:cubicBezTo>
                      <a:cubicBezTo>
                        <a:pt x="307" y="163"/>
                        <a:pt x="305" y="164"/>
                        <a:pt x="304" y="164"/>
                      </a:cubicBezTo>
                      <a:cubicBezTo>
                        <a:pt x="296" y="167"/>
                        <a:pt x="287" y="170"/>
                        <a:pt x="278" y="173"/>
                      </a:cubicBezTo>
                      <a:cubicBezTo>
                        <a:pt x="276" y="173"/>
                        <a:pt x="274" y="174"/>
                        <a:pt x="271" y="175"/>
                      </a:cubicBezTo>
                      <a:cubicBezTo>
                        <a:pt x="267" y="176"/>
                        <a:pt x="263" y="178"/>
                        <a:pt x="259" y="179"/>
                      </a:cubicBezTo>
                      <a:cubicBezTo>
                        <a:pt x="256" y="180"/>
                        <a:pt x="253" y="181"/>
                        <a:pt x="251" y="181"/>
                      </a:cubicBezTo>
                      <a:cubicBezTo>
                        <a:pt x="234" y="187"/>
                        <a:pt x="217" y="192"/>
                        <a:pt x="200" y="196"/>
                      </a:cubicBezTo>
                      <a:cubicBezTo>
                        <a:pt x="198" y="197"/>
                        <a:pt x="196" y="197"/>
                        <a:pt x="194" y="198"/>
                      </a:cubicBezTo>
                      <a:cubicBezTo>
                        <a:pt x="184" y="201"/>
                        <a:pt x="173" y="203"/>
                        <a:pt x="163" y="206"/>
                      </a:cubicBezTo>
                      <a:cubicBezTo>
                        <a:pt x="160" y="207"/>
                        <a:pt x="156" y="208"/>
                        <a:pt x="152" y="209"/>
                      </a:cubicBezTo>
                      <a:cubicBezTo>
                        <a:pt x="134" y="213"/>
                        <a:pt x="117" y="216"/>
                        <a:pt x="102" y="219"/>
                      </a:cubicBezTo>
                      <a:cubicBezTo>
                        <a:pt x="99" y="219"/>
                        <a:pt x="97" y="220"/>
                        <a:pt x="95" y="220"/>
                      </a:cubicBezTo>
                      <a:cubicBezTo>
                        <a:pt x="91" y="220"/>
                        <a:pt x="88" y="221"/>
                        <a:pt x="85" y="221"/>
                      </a:cubicBezTo>
                      <a:cubicBezTo>
                        <a:pt x="83" y="221"/>
                        <a:pt x="81" y="222"/>
                        <a:pt x="79" y="222"/>
                      </a:cubicBezTo>
                      <a:cubicBezTo>
                        <a:pt x="75" y="222"/>
                        <a:pt x="72" y="222"/>
                        <a:pt x="69" y="222"/>
                      </a:cubicBezTo>
                      <a:cubicBezTo>
                        <a:pt x="68" y="222"/>
                        <a:pt x="68" y="222"/>
                        <a:pt x="68" y="222"/>
                      </a:cubicBezTo>
                      <a:cubicBezTo>
                        <a:pt x="66" y="223"/>
                        <a:pt x="65" y="223"/>
                        <a:pt x="64" y="223"/>
                      </a:cubicBezTo>
                      <a:cubicBezTo>
                        <a:pt x="60" y="223"/>
                        <a:pt x="56" y="223"/>
                        <a:pt x="53" y="222"/>
                      </a:cubicBezTo>
                      <a:cubicBezTo>
                        <a:pt x="52" y="222"/>
                        <a:pt x="52" y="222"/>
                        <a:pt x="51" y="222"/>
                      </a:cubicBezTo>
                      <a:cubicBezTo>
                        <a:pt x="51" y="222"/>
                        <a:pt x="50" y="222"/>
                        <a:pt x="49" y="222"/>
                      </a:cubicBezTo>
                      <a:cubicBezTo>
                        <a:pt x="49" y="222"/>
                        <a:pt x="48" y="222"/>
                        <a:pt x="48" y="222"/>
                      </a:cubicBezTo>
                      <a:cubicBezTo>
                        <a:pt x="47" y="222"/>
                        <a:pt x="47" y="222"/>
                        <a:pt x="46" y="222"/>
                      </a:cubicBezTo>
                      <a:cubicBezTo>
                        <a:pt x="45" y="222"/>
                        <a:pt x="44" y="221"/>
                        <a:pt x="43" y="221"/>
                      </a:cubicBezTo>
                      <a:cubicBezTo>
                        <a:pt x="42" y="221"/>
                        <a:pt x="41" y="221"/>
                        <a:pt x="40" y="221"/>
                      </a:cubicBezTo>
                      <a:cubicBezTo>
                        <a:pt x="40" y="221"/>
                        <a:pt x="40" y="221"/>
                        <a:pt x="40" y="221"/>
                      </a:cubicBezTo>
                      <a:cubicBezTo>
                        <a:pt x="38" y="220"/>
                        <a:pt x="37" y="220"/>
                        <a:pt x="35" y="219"/>
                      </a:cubicBezTo>
                      <a:cubicBezTo>
                        <a:pt x="33" y="218"/>
                        <a:pt x="31" y="217"/>
                        <a:pt x="30" y="216"/>
                      </a:cubicBezTo>
                      <a:cubicBezTo>
                        <a:pt x="29" y="216"/>
                        <a:pt x="28" y="215"/>
                        <a:pt x="27" y="214"/>
                      </a:cubicBezTo>
                      <a:cubicBezTo>
                        <a:pt x="27" y="214"/>
                        <a:pt x="27" y="214"/>
                        <a:pt x="27" y="214"/>
                      </a:cubicBezTo>
                      <a:cubicBezTo>
                        <a:pt x="20" y="197"/>
                        <a:pt x="12" y="163"/>
                        <a:pt x="38" y="133"/>
                      </a:cubicBezTo>
                      <a:cubicBezTo>
                        <a:pt x="46" y="124"/>
                        <a:pt x="56" y="115"/>
                        <a:pt x="70" y="107"/>
                      </a:cubicBezTo>
                      <a:cubicBezTo>
                        <a:pt x="80" y="102"/>
                        <a:pt x="93" y="96"/>
                        <a:pt x="108" y="90"/>
                      </a:cubicBezTo>
                      <a:cubicBezTo>
                        <a:pt x="207" y="52"/>
                        <a:pt x="400" y="9"/>
                        <a:pt x="444" y="0"/>
                      </a:cubicBezTo>
                      <a:cubicBezTo>
                        <a:pt x="439" y="19"/>
                        <a:pt x="439" y="19"/>
                        <a:pt x="439" y="19"/>
                      </a:cubicBezTo>
                      <a:cubicBezTo>
                        <a:pt x="0" y="102"/>
                        <a:pt x="30" y="177"/>
                        <a:pt x="81" y="197"/>
                      </a:cubicBezTo>
                      <a:cubicBezTo>
                        <a:pt x="132" y="216"/>
                        <a:pt x="460" y="77"/>
                        <a:pt x="460" y="77"/>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9" name="Google Shape;2369;p38"/>
                <p:cNvSpPr/>
                <p:nvPr/>
              </p:nvSpPr>
              <p:spPr>
                <a:xfrm>
                  <a:off x="656913" y="3092113"/>
                  <a:ext cx="1258888" cy="890588"/>
                </a:xfrm>
                <a:custGeom>
                  <a:avLst/>
                  <a:gdLst/>
                  <a:ahLst/>
                  <a:cxnLst/>
                  <a:rect l="l" t="t" r="r" b="b"/>
                  <a:pathLst>
                    <a:path w="793" h="561" extrusionOk="0">
                      <a:moveTo>
                        <a:pt x="0" y="165"/>
                      </a:moveTo>
                      <a:lnTo>
                        <a:pt x="476" y="0"/>
                      </a:lnTo>
                      <a:lnTo>
                        <a:pt x="793" y="561"/>
                      </a:lnTo>
                      <a:lnTo>
                        <a:pt x="463" y="28"/>
                      </a:lnTo>
                      <a:lnTo>
                        <a:pt x="0" y="165"/>
                      </a:lnTo>
                      <a:close/>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0" name="Google Shape;2370;p38"/>
                <p:cNvSpPr/>
                <p:nvPr/>
              </p:nvSpPr>
              <p:spPr>
                <a:xfrm>
                  <a:off x="1110938" y="4274800"/>
                  <a:ext cx="457200" cy="128588"/>
                </a:xfrm>
                <a:custGeom>
                  <a:avLst/>
                  <a:gdLst/>
                  <a:ahLst/>
                  <a:cxnLst/>
                  <a:rect l="l" t="t" r="r" b="b"/>
                  <a:pathLst>
                    <a:path w="185" h="52" extrusionOk="0">
                      <a:moveTo>
                        <a:pt x="0" y="52"/>
                      </a:moveTo>
                      <a:cubicBezTo>
                        <a:pt x="58" y="25"/>
                        <a:pt x="121" y="8"/>
                        <a:pt x="185" y="0"/>
                      </a:cubicBezTo>
                      <a:cubicBezTo>
                        <a:pt x="136" y="15"/>
                        <a:pt x="86" y="30"/>
                        <a:pt x="36" y="44"/>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1" name="Google Shape;2371;p38"/>
                <p:cNvSpPr/>
                <p:nvPr/>
              </p:nvSpPr>
              <p:spPr>
                <a:xfrm>
                  <a:off x="1368113" y="4171613"/>
                  <a:ext cx="392113" cy="106363"/>
                </a:xfrm>
                <a:custGeom>
                  <a:avLst/>
                  <a:gdLst/>
                  <a:ahLst/>
                  <a:cxnLst/>
                  <a:rect l="l" t="t" r="r" b="b"/>
                  <a:pathLst>
                    <a:path w="159" h="43" extrusionOk="0">
                      <a:moveTo>
                        <a:pt x="159" y="0"/>
                      </a:moveTo>
                      <a:cubicBezTo>
                        <a:pt x="147" y="0"/>
                        <a:pt x="131" y="7"/>
                        <a:pt x="119" y="11"/>
                      </a:cubicBezTo>
                      <a:cubicBezTo>
                        <a:pt x="106" y="14"/>
                        <a:pt x="92" y="18"/>
                        <a:pt x="79" y="22"/>
                      </a:cubicBezTo>
                      <a:cubicBezTo>
                        <a:pt x="54" y="29"/>
                        <a:pt x="26" y="41"/>
                        <a:pt x="0" y="43"/>
                      </a:cubicBezTo>
                      <a:cubicBezTo>
                        <a:pt x="1" y="29"/>
                        <a:pt x="59" y="20"/>
                        <a:pt x="71" y="17"/>
                      </a:cubicBezTo>
                      <a:cubicBezTo>
                        <a:pt x="100" y="9"/>
                        <a:pt x="129" y="4"/>
                        <a:pt x="159" y="0"/>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2" name="Google Shape;2372;p38"/>
                <p:cNvSpPr/>
                <p:nvPr/>
              </p:nvSpPr>
              <p:spPr>
                <a:xfrm>
                  <a:off x="1309375" y="4244638"/>
                  <a:ext cx="555625" cy="150812"/>
                </a:xfrm>
                <a:custGeom>
                  <a:avLst/>
                  <a:gdLst/>
                  <a:ahLst/>
                  <a:cxnLst/>
                  <a:rect l="l" t="t" r="r" b="b"/>
                  <a:pathLst>
                    <a:path w="225" h="61" extrusionOk="0">
                      <a:moveTo>
                        <a:pt x="225" y="0"/>
                      </a:moveTo>
                      <a:cubicBezTo>
                        <a:pt x="183" y="11"/>
                        <a:pt x="142" y="23"/>
                        <a:pt x="101" y="34"/>
                      </a:cubicBezTo>
                      <a:cubicBezTo>
                        <a:pt x="68" y="43"/>
                        <a:pt x="34" y="55"/>
                        <a:pt x="0" y="61"/>
                      </a:cubicBezTo>
                      <a:cubicBezTo>
                        <a:pt x="17" y="53"/>
                        <a:pt x="36" y="48"/>
                        <a:pt x="54" y="41"/>
                      </a:cubicBezTo>
                      <a:cubicBezTo>
                        <a:pt x="88" y="28"/>
                        <a:pt x="124" y="17"/>
                        <a:pt x="161" y="9"/>
                      </a:cubicBezTo>
                      <a:cubicBezTo>
                        <a:pt x="182" y="5"/>
                        <a:pt x="203" y="2"/>
                        <a:pt x="225" y="0"/>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3" name="Google Shape;2373;p38"/>
                <p:cNvSpPr/>
                <p:nvPr/>
              </p:nvSpPr>
              <p:spPr>
                <a:xfrm>
                  <a:off x="1147450" y="4379575"/>
                  <a:ext cx="373062" cy="82550"/>
                </a:xfrm>
                <a:custGeom>
                  <a:avLst/>
                  <a:gdLst/>
                  <a:ahLst/>
                  <a:cxnLst/>
                  <a:rect l="l" t="t" r="r" b="b"/>
                  <a:pathLst>
                    <a:path w="151" h="34" extrusionOk="0">
                      <a:moveTo>
                        <a:pt x="151" y="0"/>
                      </a:moveTo>
                      <a:cubicBezTo>
                        <a:pt x="139" y="1"/>
                        <a:pt x="126" y="7"/>
                        <a:pt x="115" y="10"/>
                      </a:cubicBezTo>
                      <a:cubicBezTo>
                        <a:pt x="102" y="13"/>
                        <a:pt x="88" y="16"/>
                        <a:pt x="75" y="19"/>
                      </a:cubicBezTo>
                      <a:cubicBezTo>
                        <a:pt x="62" y="22"/>
                        <a:pt x="49" y="25"/>
                        <a:pt x="36" y="27"/>
                      </a:cubicBezTo>
                      <a:cubicBezTo>
                        <a:pt x="26" y="29"/>
                        <a:pt x="9" y="28"/>
                        <a:pt x="0" y="34"/>
                      </a:cubicBezTo>
                      <a:cubicBezTo>
                        <a:pt x="50" y="18"/>
                        <a:pt x="98" y="4"/>
                        <a:pt x="151" y="0"/>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4" name="Google Shape;2374;p38"/>
                <p:cNvSpPr/>
                <p:nvPr/>
              </p:nvSpPr>
              <p:spPr>
                <a:xfrm>
                  <a:off x="1125225" y="4289088"/>
                  <a:ext cx="207963" cy="87312"/>
                </a:xfrm>
                <a:custGeom>
                  <a:avLst/>
                  <a:gdLst/>
                  <a:ahLst/>
                  <a:cxnLst/>
                  <a:rect l="l" t="t" r="r" b="b"/>
                  <a:pathLst>
                    <a:path w="84" h="35" extrusionOk="0">
                      <a:moveTo>
                        <a:pt x="84" y="0"/>
                      </a:moveTo>
                      <a:cubicBezTo>
                        <a:pt x="69" y="4"/>
                        <a:pt x="54" y="11"/>
                        <a:pt x="40" y="17"/>
                      </a:cubicBezTo>
                      <a:cubicBezTo>
                        <a:pt x="32" y="20"/>
                        <a:pt x="5" y="35"/>
                        <a:pt x="0" y="28"/>
                      </a:cubicBezTo>
                      <a:cubicBezTo>
                        <a:pt x="9" y="20"/>
                        <a:pt x="28" y="16"/>
                        <a:pt x="40" y="12"/>
                      </a:cubicBezTo>
                      <a:cubicBezTo>
                        <a:pt x="55" y="8"/>
                        <a:pt x="69" y="4"/>
                        <a:pt x="84" y="0"/>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5" name="Google Shape;2375;p38"/>
                <p:cNvSpPr/>
                <p:nvPr/>
              </p:nvSpPr>
              <p:spPr>
                <a:xfrm>
                  <a:off x="1599888" y="4198600"/>
                  <a:ext cx="173038" cy="61913"/>
                </a:xfrm>
                <a:custGeom>
                  <a:avLst/>
                  <a:gdLst/>
                  <a:ahLst/>
                  <a:cxnLst/>
                  <a:rect l="l" t="t" r="r" b="b"/>
                  <a:pathLst>
                    <a:path w="70" h="25" extrusionOk="0">
                      <a:moveTo>
                        <a:pt x="0" y="25"/>
                      </a:moveTo>
                      <a:cubicBezTo>
                        <a:pt x="22" y="18"/>
                        <a:pt x="49" y="14"/>
                        <a:pt x="70" y="4"/>
                      </a:cubicBezTo>
                      <a:cubicBezTo>
                        <a:pt x="61" y="0"/>
                        <a:pt x="49" y="7"/>
                        <a:pt x="40" y="10"/>
                      </a:cubicBezTo>
                      <a:cubicBezTo>
                        <a:pt x="27" y="15"/>
                        <a:pt x="13" y="21"/>
                        <a:pt x="0" y="25"/>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6" name="Google Shape;2376;p38"/>
                <p:cNvSpPr/>
                <p:nvPr/>
              </p:nvSpPr>
              <p:spPr>
                <a:xfrm>
                  <a:off x="1129988" y="4381163"/>
                  <a:ext cx="255588" cy="279400"/>
                </a:xfrm>
                <a:custGeom>
                  <a:avLst/>
                  <a:gdLst/>
                  <a:ahLst/>
                  <a:cxnLst/>
                  <a:rect l="l" t="t" r="r" b="b"/>
                  <a:pathLst>
                    <a:path w="103" h="113" extrusionOk="0">
                      <a:moveTo>
                        <a:pt x="0" y="18"/>
                      </a:moveTo>
                      <a:cubicBezTo>
                        <a:pt x="0" y="18"/>
                        <a:pt x="34" y="65"/>
                        <a:pt x="29" y="113"/>
                      </a:cubicBezTo>
                      <a:cubicBezTo>
                        <a:pt x="64" y="83"/>
                        <a:pt x="64" y="83"/>
                        <a:pt x="64" y="83"/>
                      </a:cubicBezTo>
                      <a:cubicBezTo>
                        <a:pt x="99" y="96"/>
                        <a:pt x="99" y="96"/>
                        <a:pt x="99" y="96"/>
                      </a:cubicBezTo>
                      <a:cubicBezTo>
                        <a:pt x="99" y="96"/>
                        <a:pt x="103" y="45"/>
                        <a:pt x="72" y="0"/>
                      </a:cubicBezTo>
                      <a:lnTo>
                        <a:pt x="0" y="18"/>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7" name="Google Shape;2377;p38"/>
                <p:cNvSpPr/>
                <p:nvPr/>
              </p:nvSpPr>
              <p:spPr>
                <a:xfrm>
                  <a:off x="863288" y="3376275"/>
                  <a:ext cx="304800" cy="266700"/>
                </a:xfrm>
                <a:custGeom>
                  <a:avLst/>
                  <a:gdLst/>
                  <a:ahLst/>
                  <a:cxnLst/>
                  <a:rect l="l" t="t" r="r" b="b"/>
                  <a:pathLst>
                    <a:path w="192" h="168" extrusionOk="0">
                      <a:moveTo>
                        <a:pt x="64" y="168"/>
                      </a:moveTo>
                      <a:lnTo>
                        <a:pt x="0" y="59"/>
                      </a:lnTo>
                      <a:lnTo>
                        <a:pt x="25" y="42"/>
                      </a:lnTo>
                      <a:lnTo>
                        <a:pt x="102" y="71"/>
                      </a:lnTo>
                      <a:lnTo>
                        <a:pt x="94" y="15"/>
                      </a:lnTo>
                      <a:lnTo>
                        <a:pt x="130" y="0"/>
                      </a:lnTo>
                      <a:lnTo>
                        <a:pt x="192" y="121"/>
                      </a:lnTo>
                      <a:lnTo>
                        <a:pt x="156" y="138"/>
                      </a:lnTo>
                      <a:lnTo>
                        <a:pt x="133" y="73"/>
                      </a:lnTo>
                      <a:lnTo>
                        <a:pt x="126" y="113"/>
                      </a:lnTo>
                      <a:lnTo>
                        <a:pt x="95" y="116"/>
                      </a:lnTo>
                      <a:lnTo>
                        <a:pt x="67" y="96"/>
                      </a:lnTo>
                      <a:lnTo>
                        <a:pt x="97" y="155"/>
                      </a:lnTo>
                      <a:lnTo>
                        <a:pt x="64" y="168"/>
                      </a:lnTo>
                      <a:close/>
                    </a:path>
                  </a:pathLst>
                </a:custGeom>
                <a:solidFill>
                  <a:srgbClr val="321A53">
                    <a:alpha val="490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8" name="Google Shape;2378;p38"/>
                <p:cNvSpPr/>
                <p:nvPr/>
              </p:nvSpPr>
              <p:spPr>
                <a:xfrm>
                  <a:off x="1180788" y="3306425"/>
                  <a:ext cx="219075" cy="236538"/>
                </a:xfrm>
                <a:custGeom>
                  <a:avLst/>
                  <a:gdLst/>
                  <a:ahLst/>
                  <a:cxnLst/>
                  <a:rect l="l" t="t" r="r" b="b"/>
                  <a:pathLst>
                    <a:path w="138" h="149" extrusionOk="0">
                      <a:moveTo>
                        <a:pt x="12" y="149"/>
                      </a:moveTo>
                      <a:lnTo>
                        <a:pt x="0" y="20"/>
                      </a:lnTo>
                      <a:lnTo>
                        <a:pt x="45" y="0"/>
                      </a:lnTo>
                      <a:lnTo>
                        <a:pt x="138" y="101"/>
                      </a:lnTo>
                      <a:lnTo>
                        <a:pt x="102" y="118"/>
                      </a:lnTo>
                      <a:lnTo>
                        <a:pt x="65" y="87"/>
                      </a:lnTo>
                      <a:lnTo>
                        <a:pt x="42" y="96"/>
                      </a:lnTo>
                      <a:lnTo>
                        <a:pt x="46" y="142"/>
                      </a:lnTo>
                      <a:lnTo>
                        <a:pt x="12" y="149"/>
                      </a:lnTo>
                      <a:close/>
                    </a:path>
                  </a:pathLst>
                </a:custGeom>
                <a:solidFill>
                  <a:srgbClr val="321A53">
                    <a:alpha val="490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9" name="Google Shape;2379;p38"/>
                <p:cNvSpPr/>
                <p:nvPr/>
              </p:nvSpPr>
              <p:spPr>
                <a:xfrm>
                  <a:off x="1236350" y="3365163"/>
                  <a:ext cx="34925" cy="55563"/>
                </a:xfrm>
                <a:custGeom>
                  <a:avLst/>
                  <a:gdLst/>
                  <a:ahLst/>
                  <a:cxnLst/>
                  <a:rect l="l" t="t" r="r" b="b"/>
                  <a:pathLst>
                    <a:path w="22" h="35" extrusionOk="0">
                      <a:moveTo>
                        <a:pt x="5" y="35"/>
                      </a:moveTo>
                      <a:lnTo>
                        <a:pt x="0" y="0"/>
                      </a:lnTo>
                      <a:lnTo>
                        <a:pt x="22" y="22"/>
                      </a:lnTo>
                      <a:lnTo>
                        <a:pt x="5" y="35"/>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0" name="Google Shape;2380;p38"/>
                <p:cNvSpPr/>
                <p:nvPr/>
              </p:nvSpPr>
              <p:spPr>
                <a:xfrm>
                  <a:off x="1029975" y="3638213"/>
                  <a:ext cx="222250" cy="223838"/>
                </a:xfrm>
                <a:custGeom>
                  <a:avLst/>
                  <a:gdLst/>
                  <a:ahLst/>
                  <a:cxnLst/>
                  <a:rect l="l" t="t" r="r" b="b"/>
                  <a:pathLst>
                    <a:path w="140" h="141" extrusionOk="0">
                      <a:moveTo>
                        <a:pt x="0" y="49"/>
                      </a:moveTo>
                      <a:lnTo>
                        <a:pt x="109" y="0"/>
                      </a:lnTo>
                      <a:lnTo>
                        <a:pt x="135" y="29"/>
                      </a:lnTo>
                      <a:lnTo>
                        <a:pt x="88" y="49"/>
                      </a:lnTo>
                      <a:lnTo>
                        <a:pt x="140" y="123"/>
                      </a:lnTo>
                      <a:lnTo>
                        <a:pt x="98" y="141"/>
                      </a:lnTo>
                      <a:lnTo>
                        <a:pt x="59" y="66"/>
                      </a:lnTo>
                      <a:lnTo>
                        <a:pt x="15" y="80"/>
                      </a:lnTo>
                      <a:lnTo>
                        <a:pt x="0" y="49"/>
                      </a:lnTo>
                      <a:close/>
                    </a:path>
                  </a:pathLst>
                </a:custGeom>
                <a:solidFill>
                  <a:srgbClr val="321A53">
                    <a:alpha val="490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1" name="Google Shape;2381;p38"/>
                <p:cNvSpPr/>
                <p:nvPr/>
              </p:nvSpPr>
              <p:spPr>
                <a:xfrm>
                  <a:off x="1261750" y="3528675"/>
                  <a:ext cx="288925" cy="266700"/>
                </a:xfrm>
                <a:custGeom>
                  <a:avLst/>
                  <a:gdLst/>
                  <a:ahLst/>
                  <a:cxnLst/>
                  <a:rect l="l" t="t" r="r" b="b"/>
                  <a:pathLst>
                    <a:path w="182" h="168" extrusionOk="0">
                      <a:moveTo>
                        <a:pt x="0" y="55"/>
                      </a:moveTo>
                      <a:lnTo>
                        <a:pt x="58" y="168"/>
                      </a:lnTo>
                      <a:lnTo>
                        <a:pt x="100" y="156"/>
                      </a:lnTo>
                      <a:lnTo>
                        <a:pt x="70" y="104"/>
                      </a:lnTo>
                      <a:lnTo>
                        <a:pt x="118" y="86"/>
                      </a:lnTo>
                      <a:lnTo>
                        <a:pt x="151" y="131"/>
                      </a:lnTo>
                      <a:lnTo>
                        <a:pt x="182" y="121"/>
                      </a:lnTo>
                      <a:lnTo>
                        <a:pt x="118" y="0"/>
                      </a:lnTo>
                      <a:lnTo>
                        <a:pt x="79" y="17"/>
                      </a:lnTo>
                      <a:lnTo>
                        <a:pt x="100" y="56"/>
                      </a:lnTo>
                      <a:lnTo>
                        <a:pt x="51" y="76"/>
                      </a:lnTo>
                      <a:lnTo>
                        <a:pt x="34" y="39"/>
                      </a:lnTo>
                      <a:lnTo>
                        <a:pt x="0" y="55"/>
                      </a:lnTo>
                      <a:close/>
                    </a:path>
                  </a:pathLst>
                </a:custGeom>
                <a:solidFill>
                  <a:srgbClr val="321A53">
                    <a:alpha val="490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2" name="Google Shape;2382;p38"/>
                <p:cNvSpPr/>
                <p:nvPr/>
              </p:nvSpPr>
              <p:spPr>
                <a:xfrm>
                  <a:off x="1247463" y="3830300"/>
                  <a:ext cx="428625" cy="165100"/>
                </a:xfrm>
                <a:custGeom>
                  <a:avLst/>
                  <a:gdLst/>
                  <a:ahLst/>
                  <a:cxnLst/>
                  <a:rect l="l" t="t" r="r" b="b"/>
                  <a:pathLst>
                    <a:path w="174" h="67" extrusionOk="0">
                      <a:moveTo>
                        <a:pt x="157" y="1"/>
                      </a:moveTo>
                      <a:cubicBezTo>
                        <a:pt x="161" y="1"/>
                        <a:pt x="164" y="0"/>
                        <a:pt x="168" y="1"/>
                      </a:cubicBezTo>
                      <a:cubicBezTo>
                        <a:pt x="171" y="2"/>
                        <a:pt x="174" y="6"/>
                        <a:pt x="173" y="9"/>
                      </a:cubicBezTo>
                      <a:cubicBezTo>
                        <a:pt x="172" y="13"/>
                        <a:pt x="168" y="15"/>
                        <a:pt x="164" y="16"/>
                      </a:cubicBezTo>
                      <a:cubicBezTo>
                        <a:pt x="136" y="25"/>
                        <a:pt x="107" y="34"/>
                        <a:pt x="78" y="42"/>
                      </a:cubicBezTo>
                      <a:cubicBezTo>
                        <a:pt x="64" y="47"/>
                        <a:pt x="51" y="51"/>
                        <a:pt x="37" y="55"/>
                      </a:cubicBezTo>
                      <a:cubicBezTo>
                        <a:pt x="26" y="59"/>
                        <a:pt x="10" y="67"/>
                        <a:pt x="0" y="66"/>
                      </a:cubicBezTo>
                      <a:cubicBezTo>
                        <a:pt x="2" y="56"/>
                        <a:pt x="15" y="51"/>
                        <a:pt x="23" y="47"/>
                      </a:cubicBezTo>
                      <a:cubicBezTo>
                        <a:pt x="37" y="40"/>
                        <a:pt x="52" y="33"/>
                        <a:pt x="67" y="27"/>
                      </a:cubicBezTo>
                      <a:cubicBezTo>
                        <a:pt x="81" y="22"/>
                        <a:pt x="96" y="17"/>
                        <a:pt x="111" y="12"/>
                      </a:cubicBezTo>
                      <a:cubicBezTo>
                        <a:pt x="125" y="8"/>
                        <a:pt x="143" y="1"/>
                        <a:pt x="157" y="1"/>
                      </a:cubicBezTo>
                      <a:close/>
                    </a:path>
                  </a:pathLst>
                </a:custGeom>
                <a:solidFill>
                  <a:srgbClr val="321A53">
                    <a:alpha val="490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3" name="Google Shape;2383;p38"/>
                <p:cNvSpPr/>
                <p:nvPr/>
              </p:nvSpPr>
              <p:spPr>
                <a:xfrm>
                  <a:off x="1222063" y="3931900"/>
                  <a:ext cx="442913" cy="134938"/>
                </a:xfrm>
                <a:custGeom>
                  <a:avLst/>
                  <a:gdLst/>
                  <a:ahLst/>
                  <a:cxnLst/>
                  <a:rect l="l" t="t" r="r" b="b"/>
                  <a:pathLst>
                    <a:path w="179" h="55" extrusionOk="0">
                      <a:moveTo>
                        <a:pt x="0" y="55"/>
                      </a:moveTo>
                      <a:cubicBezTo>
                        <a:pt x="9" y="50"/>
                        <a:pt x="28" y="50"/>
                        <a:pt x="38" y="48"/>
                      </a:cubicBezTo>
                      <a:cubicBezTo>
                        <a:pt x="51" y="46"/>
                        <a:pt x="64" y="43"/>
                        <a:pt x="76" y="40"/>
                      </a:cubicBezTo>
                      <a:cubicBezTo>
                        <a:pt x="102" y="34"/>
                        <a:pt x="128" y="27"/>
                        <a:pt x="154" y="19"/>
                      </a:cubicBezTo>
                      <a:cubicBezTo>
                        <a:pt x="159" y="18"/>
                        <a:pt x="179" y="15"/>
                        <a:pt x="177" y="8"/>
                      </a:cubicBezTo>
                      <a:cubicBezTo>
                        <a:pt x="174" y="0"/>
                        <a:pt x="157" y="2"/>
                        <a:pt x="152" y="3"/>
                      </a:cubicBezTo>
                      <a:cubicBezTo>
                        <a:pt x="127" y="7"/>
                        <a:pt x="103" y="13"/>
                        <a:pt x="79" y="21"/>
                      </a:cubicBezTo>
                      <a:cubicBezTo>
                        <a:pt x="52" y="30"/>
                        <a:pt x="25" y="41"/>
                        <a:pt x="0" y="55"/>
                      </a:cubicBezTo>
                      <a:close/>
                    </a:path>
                  </a:pathLst>
                </a:custGeom>
                <a:solidFill>
                  <a:srgbClr val="321A53">
                    <a:alpha val="490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84" name="Google Shape;2384;p38"/>
              <p:cNvGrpSpPr/>
              <p:nvPr/>
            </p:nvGrpSpPr>
            <p:grpSpPr>
              <a:xfrm rot="-3832102">
                <a:off x="2866229" y="1971106"/>
                <a:ext cx="662611" cy="625049"/>
                <a:chOff x="8702963" y="3554563"/>
                <a:chExt cx="1497013" cy="1398588"/>
              </a:xfrm>
            </p:grpSpPr>
            <p:sp>
              <p:nvSpPr>
                <p:cNvPr id="2385" name="Google Shape;2385;p38"/>
                <p:cNvSpPr/>
                <p:nvPr/>
              </p:nvSpPr>
              <p:spPr>
                <a:xfrm>
                  <a:off x="9501475" y="3965725"/>
                  <a:ext cx="242888" cy="236538"/>
                </a:xfrm>
                <a:custGeom>
                  <a:avLst/>
                  <a:gdLst/>
                  <a:ahLst/>
                  <a:cxnLst/>
                  <a:rect l="l" t="t" r="r" b="b"/>
                  <a:pathLst>
                    <a:path w="153" h="149" extrusionOk="0">
                      <a:moveTo>
                        <a:pt x="96" y="0"/>
                      </a:moveTo>
                      <a:lnTo>
                        <a:pt x="153" y="62"/>
                      </a:lnTo>
                      <a:lnTo>
                        <a:pt x="54" y="149"/>
                      </a:lnTo>
                      <a:lnTo>
                        <a:pt x="0" y="87"/>
                      </a:lnTo>
                      <a:lnTo>
                        <a:pt x="96"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6" name="Google Shape;2386;p38"/>
                <p:cNvSpPr/>
                <p:nvPr/>
              </p:nvSpPr>
              <p:spPr>
                <a:xfrm>
                  <a:off x="8702963" y="3881588"/>
                  <a:ext cx="1066800" cy="1071563"/>
                </a:xfrm>
                <a:custGeom>
                  <a:avLst/>
                  <a:gdLst/>
                  <a:ahLst/>
                  <a:cxnLst/>
                  <a:rect l="l" t="t" r="r" b="b"/>
                  <a:pathLst>
                    <a:path w="333" h="334" extrusionOk="0">
                      <a:moveTo>
                        <a:pt x="67" y="55"/>
                      </a:moveTo>
                      <a:cubicBezTo>
                        <a:pt x="128" y="0"/>
                        <a:pt x="223" y="6"/>
                        <a:pt x="278" y="67"/>
                      </a:cubicBezTo>
                      <a:cubicBezTo>
                        <a:pt x="333" y="129"/>
                        <a:pt x="328" y="223"/>
                        <a:pt x="266" y="279"/>
                      </a:cubicBezTo>
                      <a:cubicBezTo>
                        <a:pt x="204" y="334"/>
                        <a:pt x="110" y="328"/>
                        <a:pt x="55" y="267"/>
                      </a:cubicBezTo>
                      <a:cubicBezTo>
                        <a:pt x="0" y="205"/>
                        <a:pt x="5" y="111"/>
                        <a:pt x="67" y="5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7" name="Google Shape;2387;p38"/>
                <p:cNvSpPr/>
                <p:nvPr/>
              </p:nvSpPr>
              <p:spPr>
                <a:xfrm>
                  <a:off x="9077613" y="4113363"/>
                  <a:ext cx="557213" cy="688975"/>
                </a:xfrm>
                <a:custGeom>
                  <a:avLst/>
                  <a:gdLst/>
                  <a:ahLst/>
                  <a:cxnLst/>
                  <a:rect l="l" t="t" r="r" b="b"/>
                  <a:pathLst>
                    <a:path w="174" h="215" extrusionOk="0">
                      <a:moveTo>
                        <a:pt x="0" y="196"/>
                      </a:moveTo>
                      <a:cubicBezTo>
                        <a:pt x="40" y="215"/>
                        <a:pt x="89" y="210"/>
                        <a:pt x="124" y="179"/>
                      </a:cubicBezTo>
                      <a:cubicBezTo>
                        <a:pt x="170" y="137"/>
                        <a:pt x="174" y="66"/>
                        <a:pt x="133" y="20"/>
                      </a:cubicBezTo>
                      <a:cubicBezTo>
                        <a:pt x="126" y="12"/>
                        <a:pt x="117" y="5"/>
                        <a:pt x="109" y="0"/>
                      </a:cubicBezTo>
                      <a:cubicBezTo>
                        <a:pt x="115" y="11"/>
                        <a:pt x="120" y="23"/>
                        <a:pt x="123" y="35"/>
                      </a:cubicBezTo>
                      <a:cubicBezTo>
                        <a:pt x="138" y="118"/>
                        <a:pt x="75" y="182"/>
                        <a:pt x="0" y="19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8" name="Google Shape;2388;p38"/>
                <p:cNvSpPr/>
                <p:nvPr/>
              </p:nvSpPr>
              <p:spPr>
                <a:xfrm>
                  <a:off x="8833138" y="4029225"/>
                  <a:ext cx="687388" cy="712788"/>
                </a:xfrm>
                <a:custGeom>
                  <a:avLst/>
                  <a:gdLst/>
                  <a:ahLst/>
                  <a:cxnLst/>
                  <a:rect l="l" t="t" r="r" b="b"/>
                  <a:pathLst>
                    <a:path w="214" h="222" extrusionOk="0">
                      <a:moveTo>
                        <a:pt x="50" y="37"/>
                      </a:moveTo>
                      <a:cubicBezTo>
                        <a:pt x="4" y="79"/>
                        <a:pt x="0" y="150"/>
                        <a:pt x="41" y="196"/>
                      </a:cubicBezTo>
                      <a:cubicBezTo>
                        <a:pt x="52" y="207"/>
                        <a:pt x="63" y="216"/>
                        <a:pt x="76" y="222"/>
                      </a:cubicBezTo>
                      <a:cubicBezTo>
                        <a:pt x="151" y="208"/>
                        <a:pt x="214" y="144"/>
                        <a:pt x="199" y="61"/>
                      </a:cubicBezTo>
                      <a:cubicBezTo>
                        <a:pt x="196" y="49"/>
                        <a:pt x="191" y="37"/>
                        <a:pt x="185" y="26"/>
                      </a:cubicBezTo>
                      <a:cubicBezTo>
                        <a:pt x="143" y="0"/>
                        <a:pt x="88" y="3"/>
                        <a:pt x="50" y="3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9" name="Google Shape;2389;p38"/>
                <p:cNvSpPr/>
                <p:nvPr/>
              </p:nvSpPr>
              <p:spPr>
                <a:xfrm>
                  <a:off x="9661813" y="3554563"/>
                  <a:ext cx="538163" cy="555625"/>
                </a:xfrm>
                <a:custGeom>
                  <a:avLst/>
                  <a:gdLst/>
                  <a:ahLst/>
                  <a:cxnLst/>
                  <a:rect l="l" t="t" r="r" b="b"/>
                  <a:pathLst>
                    <a:path w="168" h="173" extrusionOk="0">
                      <a:moveTo>
                        <a:pt x="115" y="6"/>
                      </a:moveTo>
                      <a:cubicBezTo>
                        <a:pt x="128" y="0"/>
                        <a:pt x="145" y="2"/>
                        <a:pt x="155" y="14"/>
                      </a:cubicBezTo>
                      <a:cubicBezTo>
                        <a:pt x="168" y="28"/>
                        <a:pt x="166" y="49"/>
                        <a:pt x="153" y="62"/>
                      </a:cubicBezTo>
                      <a:cubicBezTo>
                        <a:pt x="40" y="162"/>
                        <a:pt x="40" y="162"/>
                        <a:pt x="40" y="162"/>
                      </a:cubicBezTo>
                      <a:cubicBezTo>
                        <a:pt x="29" y="172"/>
                        <a:pt x="13" y="173"/>
                        <a:pt x="0" y="166"/>
                      </a:cubicBezTo>
                      <a:cubicBezTo>
                        <a:pt x="3" y="165"/>
                        <a:pt x="5" y="163"/>
                        <a:pt x="8" y="161"/>
                      </a:cubicBezTo>
                      <a:cubicBezTo>
                        <a:pt x="120" y="61"/>
                        <a:pt x="120" y="61"/>
                        <a:pt x="120" y="61"/>
                      </a:cubicBezTo>
                      <a:cubicBezTo>
                        <a:pt x="134" y="48"/>
                        <a:pt x="135" y="27"/>
                        <a:pt x="123" y="13"/>
                      </a:cubicBezTo>
                      <a:cubicBezTo>
                        <a:pt x="120" y="10"/>
                        <a:pt x="118" y="8"/>
                        <a:pt x="115" y="6"/>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0" name="Google Shape;2390;p38"/>
                <p:cNvSpPr/>
                <p:nvPr/>
              </p:nvSpPr>
              <p:spPr>
                <a:xfrm>
                  <a:off x="9606250" y="3573613"/>
                  <a:ext cx="487363" cy="514350"/>
                </a:xfrm>
                <a:custGeom>
                  <a:avLst/>
                  <a:gdLst/>
                  <a:ahLst/>
                  <a:cxnLst/>
                  <a:rect l="l" t="t" r="r" b="b"/>
                  <a:pathLst>
                    <a:path w="152" h="160" extrusionOk="0">
                      <a:moveTo>
                        <a:pt x="12" y="106"/>
                      </a:moveTo>
                      <a:cubicBezTo>
                        <a:pt x="125" y="5"/>
                        <a:pt x="125" y="5"/>
                        <a:pt x="125" y="5"/>
                      </a:cubicBezTo>
                      <a:cubicBezTo>
                        <a:pt x="127" y="3"/>
                        <a:pt x="129" y="2"/>
                        <a:pt x="132" y="0"/>
                      </a:cubicBezTo>
                      <a:cubicBezTo>
                        <a:pt x="135" y="2"/>
                        <a:pt x="137" y="4"/>
                        <a:pt x="140" y="7"/>
                      </a:cubicBezTo>
                      <a:cubicBezTo>
                        <a:pt x="152" y="21"/>
                        <a:pt x="151" y="42"/>
                        <a:pt x="137" y="55"/>
                      </a:cubicBezTo>
                      <a:cubicBezTo>
                        <a:pt x="25" y="155"/>
                        <a:pt x="25" y="155"/>
                        <a:pt x="25" y="155"/>
                      </a:cubicBezTo>
                      <a:cubicBezTo>
                        <a:pt x="22" y="157"/>
                        <a:pt x="20" y="159"/>
                        <a:pt x="17" y="160"/>
                      </a:cubicBezTo>
                      <a:cubicBezTo>
                        <a:pt x="14" y="158"/>
                        <a:pt x="12" y="156"/>
                        <a:pt x="9" y="153"/>
                      </a:cubicBezTo>
                      <a:cubicBezTo>
                        <a:pt x="3" y="146"/>
                        <a:pt x="0" y="138"/>
                        <a:pt x="1" y="129"/>
                      </a:cubicBezTo>
                      <a:cubicBezTo>
                        <a:pt x="1" y="120"/>
                        <a:pt x="5" y="112"/>
                        <a:pt x="12" y="106"/>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1" name="Google Shape;2391;p38"/>
                <p:cNvSpPr/>
                <p:nvPr/>
              </p:nvSpPr>
              <p:spPr>
                <a:xfrm>
                  <a:off x="8914100" y="4164163"/>
                  <a:ext cx="263525" cy="414338"/>
                </a:xfrm>
                <a:custGeom>
                  <a:avLst/>
                  <a:gdLst/>
                  <a:ahLst/>
                  <a:cxnLst/>
                  <a:rect l="l" t="t" r="r" b="b"/>
                  <a:pathLst>
                    <a:path w="82" h="129" extrusionOk="0">
                      <a:moveTo>
                        <a:pt x="1" y="86"/>
                      </a:moveTo>
                      <a:cubicBezTo>
                        <a:pt x="1" y="97"/>
                        <a:pt x="4" y="108"/>
                        <a:pt x="10" y="117"/>
                      </a:cubicBezTo>
                      <a:cubicBezTo>
                        <a:pt x="13" y="122"/>
                        <a:pt x="17" y="126"/>
                        <a:pt x="22" y="127"/>
                      </a:cubicBezTo>
                      <a:cubicBezTo>
                        <a:pt x="27" y="129"/>
                        <a:pt x="33" y="128"/>
                        <a:pt x="37" y="125"/>
                      </a:cubicBezTo>
                      <a:cubicBezTo>
                        <a:pt x="42" y="120"/>
                        <a:pt x="43" y="113"/>
                        <a:pt x="43" y="107"/>
                      </a:cubicBezTo>
                      <a:cubicBezTo>
                        <a:pt x="42" y="89"/>
                        <a:pt x="40" y="70"/>
                        <a:pt x="48" y="54"/>
                      </a:cubicBezTo>
                      <a:cubicBezTo>
                        <a:pt x="53" y="45"/>
                        <a:pt x="60" y="38"/>
                        <a:pt x="67" y="32"/>
                      </a:cubicBezTo>
                      <a:cubicBezTo>
                        <a:pt x="74" y="27"/>
                        <a:pt x="82" y="20"/>
                        <a:pt x="80" y="12"/>
                      </a:cubicBezTo>
                      <a:cubicBezTo>
                        <a:pt x="79" y="4"/>
                        <a:pt x="69" y="0"/>
                        <a:pt x="61" y="0"/>
                      </a:cubicBezTo>
                      <a:cubicBezTo>
                        <a:pt x="21" y="3"/>
                        <a:pt x="0" y="51"/>
                        <a:pt x="1" y="8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2" name="Google Shape;2392;p38"/>
                <p:cNvSpPr/>
                <p:nvPr/>
              </p:nvSpPr>
              <p:spPr>
                <a:xfrm>
                  <a:off x="9690388" y="3660925"/>
                  <a:ext cx="314325" cy="285750"/>
                </a:xfrm>
                <a:custGeom>
                  <a:avLst/>
                  <a:gdLst/>
                  <a:ahLst/>
                  <a:cxnLst/>
                  <a:rect l="l" t="t" r="r" b="b"/>
                  <a:pathLst>
                    <a:path w="98" h="89" extrusionOk="0">
                      <a:moveTo>
                        <a:pt x="84" y="19"/>
                      </a:moveTo>
                      <a:cubicBezTo>
                        <a:pt x="89" y="14"/>
                        <a:pt x="95" y="8"/>
                        <a:pt x="98" y="1"/>
                      </a:cubicBezTo>
                      <a:cubicBezTo>
                        <a:pt x="95" y="0"/>
                        <a:pt x="91" y="2"/>
                        <a:pt x="89" y="4"/>
                      </a:cubicBezTo>
                      <a:cubicBezTo>
                        <a:pt x="65" y="24"/>
                        <a:pt x="41" y="45"/>
                        <a:pt x="19" y="67"/>
                      </a:cubicBezTo>
                      <a:cubicBezTo>
                        <a:pt x="14" y="71"/>
                        <a:pt x="5" y="78"/>
                        <a:pt x="2" y="83"/>
                      </a:cubicBezTo>
                      <a:cubicBezTo>
                        <a:pt x="0" y="89"/>
                        <a:pt x="5" y="88"/>
                        <a:pt x="9" y="86"/>
                      </a:cubicBezTo>
                      <a:cubicBezTo>
                        <a:pt x="22" y="78"/>
                        <a:pt x="34" y="66"/>
                        <a:pt x="45" y="56"/>
                      </a:cubicBezTo>
                      <a:cubicBezTo>
                        <a:pt x="58" y="44"/>
                        <a:pt x="72" y="32"/>
                        <a:pt x="84" y="19"/>
                      </a:cubicBezTo>
                      <a:close/>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93" name="Google Shape;2393;p38"/>
              <p:cNvGrpSpPr/>
              <p:nvPr/>
            </p:nvGrpSpPr>
            <p:grpSpPr>
              <a:xfrm rot="461384">
                <a:off x="156316" y="558502"/>
                <a:ext cx="714943" cy="481113"/>
                <a:chOff x="2737798" y="498013"/>
                <a:chExt cx="1009138" cy="689380"/>
              </a:xfrm>
            </p:grpSpPr>
            <p:sp>
              <p:nvSpPr>
                <p:cNvPr id="2394" name="Google Shape;2394;p38"/>
                <p:cNvSpPr/>
                <p:nvPr/>
              </p:nvSpPr>
              <p:spPr>
                <a:xfrm>
                  <a:off x="2738748" y="499038"/>
                  <a:ext cx="977637" cy="667351"/>
                </a:xfrm>
                <a:custGeom>
                  <a:avLst/>
                  <a:gdLst/>
                  <a:ahLst/>
                  <a:cxnLst/>
                  <a:rect l="l" t="t" r="r" b="b"/>
                  <a:pathLst>
                    <a:path w="507" h="346" extrusionOk="0">
                      <a:moveTo>
                        <a:pt x="0" y="346"/>
                      </a:moveTo>
                      <a:cubicBezTo>
                        <a:pt x="493" y="101"/>
                        <a:pt x="493" y="101"/>
                        <a:pt x="493" y="101"/>
                      </a:cubicBezTo>
                      <a:cubicBezTo>
                        <a:pt x="507" y="0"/>
                        <a:pt x="507" y="0"/>
                        <a:pt x="507" y="0"/>
                      </a:cubicBezTo>
                      <a:cubicBezTo>
                        <a:pt x="27" y="215"/>
                        <a:pt x="27" y="215"/>
                        <a:pt x="27" y="215"/>
                      </a:cubicBezTo>
                      <a:lnTo>
                        <a:pt x="0" y="346"/>
                      </a:lnTo>
                      <a:close/>
                      <a:moveTo>
                        <a:pt x="57" y="253"/>
                      </a:moveTo>
                      <a:cubicBezTo>
                        <a:pt x="56" y="247"/>
                        <a:pt x="58" y="238"/>
                        <a:pt x="65" y="230"/>
                      </a:cubicBezTo>
                      <a:cubicBezTo>
                        <a:pt x="71" y="223"/>
                        <a:pt x="79" y="218"/>
                        <a:pt x="85" y="218"/>
                      </a:cubicBezTo>
                      <a:cubicBezTo>
                        <a:pt x="86" y="224"/>
                        <a:pt x="83" y="233"/>
                        <a:pt x="77" y="240"/>
                      </a:cubicBezTo>
                      <a:cubicBezTo>
                        <a:pt x="71" y="248"/>
                        <a:pt x="63" y="253"/>
                        <a:pt x="57" y="253"/>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5" name="Google Shape;2395;p38"/>
                <p:cNvSpPr/>
                <p:nvPr/>
              </p:nvSpPr>
              <p:spPr>
                <a:xfrm>
                  <a:off x="2738748" y="499038"/>
                  <a:ext cx="1008187" cy="688355"/>
                </a:xfrm>
                <a:custGeom>
                  <a:avLst/>
                  <a:gdLst/>
                  <a:ahLst/>
                  <a:cxnLst/>
                  <a:rect l="l" t="t" r="r" b="b"/>
                  <a:pathLst>
                    <a:path w="1056" h="721" extrusionOk="0">
                      <a:moveTo>
                        <a:pt x="1024" y="0"/>
                      </a:moveTo>
                      <a:lnTo>
                        <a:pt x="1056" y="34"/>
                      </a:lnTo>
                      <a:lnTo>
                        <a:pt x="1030" y="226"/>
                      </a:lnTo>
                      <a:lnTo>
                        <a:pt x="26" y="721"/>
                      </a:lnTo>
                      <a:lnTo>
                        <a:pt x="0" y="699"/>
                      </a:lnTo>
                      <a:lnTo>
                        <a:pt x="995" y="204"/>
                      </a:lnTo>
                      <a:lnTo>
                        <a:pt x="1024" y="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6" name="Google Shape;2396;p38"/>
                <p:cNvSpPr/>
                <p:nvPr/>
              </p:nvSpPr>
              <p:spPr>
                <a:xfrm>
                  <a:off x="2755933" y="649884"/>
                  <a:ext cx="921307" cy="491682"/>
                </a:xfrm>
                <a:custGeom>
                  <a:avLst/>
                  <a:gdLst/>
                  <a:ahLst/>
                  <a:cxnLst/>
                  <a:rect l="l" t="t" r="r" b="b"/>
                  <a:pathLst>
                    <a:path w="965" h="515" extrusionOk="0">
                      <a:moveTo>
                        <a:pt x="965" y="38"/>
                      </a:moveTo>
                      <a:lnTo>
                        <a:pt x="0" y="515"/>
                      </a:lnTo>
                      <a:lnTo>
                        <a:pt x="12" y="456"/>
                      </a:lnTo>
                      <a:lnTo>
                        <a:pt x="965" y="0"/>
                      </a:lnTo>
                      <a:lnTo>
                        <a:pt x="965" y="38"/>
                      </a:lnTo>
                      <a:close/>
                    </a:path>
                  </a:pathLst>
                </a:custGeom>
                <a:solidFill>
                  <a:srgbClr val="F5EEFF">
                    <a:alpha val="4403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7" name="Google Shape;2397;p38"/>
                <p:cNvSpPr/>
                <p:nvPr/>
              </p:nvSpPr>
              <p:spPr>
                <a:xfrm>
                  <a:off x="2794122" y="514314"/>
                  <a:ext cx="905077" cy="422942"/>
                </a:xfrm>
                <a:custGeom>
                  <a:avLst/>
                  <a:gdLst/>
                  <a:ahLst/>
                  <a:cxnLst/>
                  <a:rect l="l" t="t" r="r" b="b"/>
                  <a:pathLst>
                    <a:path w="948" h="443" extrusionOk="0">
                      <a:moveTo>
                        <a:pt x="944" y="0"/>
                      </a:moveTo>
                      <a:lnTo>
                        <a:pt x="6" y="426"/>
                      </a:lnTo>
                      <a:lnTo>
                        <a:pt x="0" y="443"/>
                      </a:lnTo>
                      <a:lnTo>
                        <a:pt x="948" y="16"/>
                      </a:lnTo>
                      <a:lnTo>
                        <a:pt x="944" y="0"/>
                      </a:ln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8" name="Google Shape;2398;p38"/>
                <p:cNvSpPr/>
                <p:nvPr/>
              </p:nvSpPr>
              <p:spPr>
                <a:xfrm>
                  <a:off x="3688697" y="499038"/>
                  <a:ext cx="58238" cy="215767"/>
                </a:xfrm>
                <a:custGeom>
                  <a:avLst/>
                  <a:gdLst/>
                  <a:ahLst/>
                  <a:cxnLst/>
                  <a:rect l="l" t="t" r="r" b="b"/>
                  <a:pathLst>
                    <a:path w="61" h="226" extrusionOk="0">
                      <a:moveTo>
                        <a:pt x="0" y="204"/>
                      </a:moveTo>
                      <a:lnTo>
                        <a:pt x="35" y="226"/>
                      </a:lnTo>
                      <a:lnTo>
                        <a:pt x="61" y="34"/>
                      </a:lnTo>
                      <a:lnTo>
                        <a:pt x="29" y="0"/>
                      </a:lnTo>
                      <a:lnTo>
                        <a:pt x="0" y="204"/>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9" name="Google Shape;2399;p38"/>
                <p:cNvSpPr/>
                <p:nvPr/>
              </p:nvSpPr>
              <p:spPr>
                <a:xfrm>
                  <a:off x="2737798" y="498013"/>
                  <a:ext cx="1008187" cy="688355"/>
                </a:xfrm>
                <a:custGeom>
                  <a:avLst/>
                  <a:gdLst/>
                  <a:ahLst/>
                  <a:cxnLst/>
                  <a:rect l="l" t="t" r="r" b="b"/>
                  <a:pathLst>
                    <a:path w="1056" h="721" extrusionOk="0">
                      <a:moveTo>
                        <a:pt x="1024" y="0"/>
                      </a:moveTo>
                      <a:lnTo>
                        <a:pt x="1056" y="34"/>
                      </a:lnTo>
                      <a:lnTo>
                        <a:pt x="1030" y="226"/>
                      </a:lnTo>
                      <a:lnTo>
                        <a:pt x="26" y="721"/>
                      </a:lnTo>
                      <a:lnTo>
                        <a:pt x="0" y="699"/>
                      </a:lnTo>
                      <a:lnTo>
                        <a:pt x="995" y="204"/>
                      </a:lnTo>
                      <a:lnTo>
                        <a:pt x="1024" y="0"/>
                      </a:ln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0" name="Google Shape;2400;p38"/>
                <p:cNvSpPr/>
                <p:nvPr/>
              </p:nvSpPr>
              <p:spPr>
                <a:xfrm>
                  <a:off x="3687747" y="498013"/>
                  <a:ext cx="58238" cy="215767"/>
                </a:xfrm>
                <a:custGeom>
                  <a:avLst/>
                  <a:gdLst/>
                  <a:ahLst/>
                  <a:cxnLst/>
                  <a:rect l="l" t="t" r="r" b="b"/>
                  <a:pathLst>
                    <a:path w="61" h="226" extrusionOk="0">
                      <a:moveTo>
                        <a:pt x="0" y="204"/>
                      </a:moveTo>
                      <a:lnTo>
                        <a:pt x="35" y="226"/>
                      </a:lnTo>
                      <a:lnTo>
                        <a:pt x="61" y="34"/>
                      </a:lnTo>
                      <a:lnTo>
                        <a:pt x="29" y="0"/>
                      </a:lnTo>
                      <a:lnTo>
                        <a:pt x="0" y="204"/>
                      </a:ln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01" name="Google Shape;2401;p38"/>
              <p:cNvGrpSpPr/>
              <p:nvPr/>
            </p:nvGrpSpPr>
            <p:grpSpPr>
              <a:xfrm>
                <a:off x="1481710" y="543876"/>
                <a:ext cx="587970" cy="863314"/>
                <a:chOff x="8131094" y="3465360"/>
                <a:chExt cx="711269" cy="1060696"/>
              </a:xfrm>
            </p:grpSpPr>
            <p:sp>
              <p:nvSpPr>
                <p:cNvPr id="2402" name="Google Shape;2402;p38"/>
                <p:cNvSpPr/>
                <p:nvPr/>
              </p:nvSpPr>
              <p:spPr>
                <a:xfrm>
                  <a:off x="8131094" y="3552239"/>
                  <a:ext cx="711269" cy="973817"/>
                </a:xfrm>
                <a:custGeom>
                  <a:avLst/>
                  <a:gdLst/>
                  <a:ahLst/>
                  <a:cxnLst/>
                  <a:rect l="l" t="t" r="r" b="b"/>
                  <a:pathLst>
                    <a:path w="369" h="505" extrusionOk="0">
                      <a:moveTo>
                        <a:pt x="195" y="144"/>
                      </a:moveTo>
                      <a:cubicBezTo>
                        <a:pt x="195" y="0"/>
                        <a:pt x="195" y="0"/>
                        <a:pt x="195" y="0"/>
                      </a:cubicBezTo>
                      <a:cubicBezTo>
                        <a:pt x="120" y="8"/>
                        <a:pt x="120" y="8"/>
                        <a:pt x="120" y="8"/>
                      </a:cubicBezTo>
                      <a:cubicBezTo>
                        <a:pt x="148" y="148"/>
                        <a:pt x="148" y="148"/>
                        <a:pt x="148" y="148"/>
                      </a:cubicBezTo>
                      <a:cubicBezTo>
                        <a:pt x="61" y="166"/>
                        <a:pt x="0" y="247"/>
                        <a:pt x="9" y="338"/>
                      </a:cubicBezTo>
                      <a:cubicBezTo>
                        <a:pt x="18" y="434"/>
                        <a:pt x="105" y="505"/>
                        <a:pt x="201" y="495"/>
                      </a:cubicBezTo>
                      <a:cubicBezTo>
                        <a:pt x="298" y="486"/>
                        <a:pt x="369" y="400"/>
                        <a:pt x="359" y="303"/>
                      </a:cubicBezTo>
                      <a:cubicBezTo>
                        <a:pt x="351" y="216"/>
                        <a:pt x="280" y="149"/>
                        <a:pt x="195" y="144"/>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3" name="Google Shape;2403;p38"/>
                <p:cNvSpPr/>
                <p:nvPr/>
              </p:nvSpPr>
              <p:spPr>
                <a:xfrm>
                  <a:off x="8176921" y="4061106"/>
                  <a:ext cx="211948" cy="395255"/>
                </a:xfrm>
                <a:custGeom>
                  <a:avLst/>
                  <a:gdLst/>
                  <a:ahLst/>
                  <a:cxnLst/>
                  <a:rect l="l" t="t" r="r" b="b"/>
                  <a:pathLst>
                    <a:path w="110" h="205" extrusionOk="0">
                      <a:moveTo>
                        <a:pt x="74" y="167"/>
                      </a:moveTo>
                      <a:cubicBezTo>
                        <a:pt x="44" y="123"/>
                        <a:pt x="30" y="70"/>
                        <a:pt x="38" y="17"/>
                      </a:cubicBezTo>
                      <a:cubicBezTo>
                        <a:pt x="30" y="12"/>
                        <a:pt x="23" y="6"/>
                        <a:pt x="17" y="0"/>
                      </a:cubicBezTo>
                      <a:cubicBezTo>
                        <a:pt x="13" y="4"/>
                        <a:pt x="10" y="9"/>
                        <a:pt x="8" y="15"/>
                      </a:cubicBezTo>
                      <a:cubicBezTo>
                        <a:pt x="0" y="39"/>
                        <a:pt x="2" y="67"/>
                        <a:pt x="8" y="91"/>
                      </a:cubicBezTo>
                      <a:cubicBezTo>
                        <a:pt x="15" y="121"/>
                        <a:pt x="30" y="149"/>
                        <a:pt x="53" y="170"/>
                      </a:cubicBezTo>
                      <a:cubicBezTo>
                        <a:pt x="69" y="186"/>
                        <a:pt x="89" y="198"/>
                        <a:pt x="110" y="205"/>
                      </a:cubicBezTo>
                      <a:cubicBezTo>
                        <a:pt x="97" y="195"/>
                        <a:pt x="84" y="182"/>
                        <a:pt x="74" y="167"/>
                      </a:cubicBezTo>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4" name="Google Shape;2404;p38"/>
                <p:cNvSpPr/>
                <p:nvPr/>
              </p:nvSpPr>
              <p:spPr>
                <a:xfrm>
                  <a:off x="8235158" y="4053469"/>
                  <a:ext cx="567105" cy="426761"/>
                </a:xfrm>
                <a:custGeom>
                  <a:avLst/>
                  <a:gdLst/>
                  <a:ahLst/>
                  <a:cxnLst/>
                  <a:rect l="l" t="t" r="r" b="b"/>
                  <a:pathLst>
                    <a:path w="294" h="221" extrusionOk="0">
                      <a:moveTo>
                        <a:pt x="277" y="0"/>
                      </a:moveTo>
                      <a:cubicBezTo>
                        <a:pt x="255" y="13"/>
                        <a:pt x="231" y="23"/>
                        <a:pt x="205" y="29"/>
                      </a:cubicBezTo>
                      <a:cubicBezTo>
                        <a:pt x="145" y="47"/>
                        <a:pt x="62" y="57"/>
                        <a:pt x="8" y="21"/>
                      </a:cubicBezTo>
                      <a:cubicBezTo>
                        <a:pt x="0" y="74"/>
                        <a:pt x="14" y="127"/>
                        <a:pt x="44" y="171"/>
                      </a:cubicBezTo>
                      <a:cubicBezTo>
                        <a:pt x="54" y="186"/>
                        <a:pt x="67" y="199"/>
                        <a:pt x="80" y="209"/>
                      </a:cubicBezTo>
                      <a:cubicBezTo>
                        <a:pt x="116" y="221"/>
                        <a:pt x="155" y="221"/>
                        <a:pt x="190" y="208"/>
                      </a:cubicBezTo>
                      <a:cubicBezTo>
                        <a:pt x="246" y="186"/>
                        <a:pt x="287" y="131"/>
                        <a:pt x="292" y="71"/>
                      </a:cubicBezTo>
                      <a:cubicBezTo>
                        <a:pt x="294" y="47"/>
                        <a:pt x="289" y="21"/>
                        <a:pt x="277" y="0"/>
                      </a:cubicBezTo>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5" name="Google Shape;2405;p38"/>
                <p:cNvSpPr/>
                <p:nvPr/>
              </p:nvSpPr>
              <p:spPr>
                <a:xfrm>
                  <a:off x="8210336" y="3945585"/>
                  <a:ext cx="558513" cy="224360"/>
                </a:xfrm>
                <a:custGeom>
                  <a:avLst/>
                  <a:gdLst/>
                  <a:ahLst/>
                  <a:cxnLst/>
                  <a:rect l="l" t="t" r="r" b="b"/>
                  <a:pathLst>
                    <a:path w="290" h="116" extrusionOk="0">
                      <a:moveTo>
                        <a:pt x="205" y="8"/>
                      </a:moveTo>
                      <a:cubicBezTo>
                        <a:pt x="145" y="0"/>
                        <a:pt x="82" y="12"/>
                        <a:pt x="28" y="41"/>
                      </a:cubicBezTo>
                      <a:cubicBezTo>
                        <a:pt x="18" y="46"/>
                        <a:pt x="8" y="51"/>
                        <a:pt x="0" y="60"/>
                      </a:cubicBezTo>
                      <a:cubicBezTo>
                        <a:pt x="51" y="116"/>
                        <a:pt x="150" y="105"/>
                        <a:pt x="218" y="85"/>
                      </a:cubicBezTo>
                      <a:cubicBezTo>
                        <a:pt x="244" y="79"/>
                        <a:pt x="268" y="69"/>
                        <a:pt x="290" y="56"/>
                      </a:cubicBezTo>
                      <a:cubicBezTo>
                        <a:pt x="285" y="48"/>
                        <a:pt x="279" y="40"/>
                        <a:pt x="272" y="34"/>
                      </a:cubicBezTo>
                      <a:cubicBezTo>
                        <a:pt x="254" y="19"/>
                        <a:pt x="229" y="12"/>
                        <a:pt x="205" y="8"/>
                      </a:cubicBezTo>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6" name="Google Shape;2406;p38"/>
                <p:cNvSpPr/>
                <p:nvPr/>
              </p:nvSpPr>
              <p:spPr>
                <a:xfrm>
                  <a:off x="8530168" y="3895939"/>
                  <a:ext cx="187126" cy="104065"/>
                </a:xfrm>
                <a:custGeom>
                  <a:avLst/>
                  <a:gdLst/>
                  <a:ahLst/>
                  <a:cxnLst/>
                  <a:rect l="l" t="t" r="r" b="b"/>
                  <a:pathLst>
                    <a:path w="97" h="54" extrusionOk="0">
                      <a:moveTo>
                        <a:pt x="39" y="0"/>
                      </a:moveTo>
                      <a:cubicBezTo>
                        <a:pt x="38" y="0"/>
                        <a:pt x="36" y="0"/>
                        <a:pt x="35" y="1"/>
                      </a:cubicBezTo>
                      <a:cubicBezTo>
                        <a:pt x="23" y="4"/>
                        <a:pt x="10" y="15"/>
                        <a:pt x="0" y="22"/>
                      </a:cubicBezTo>
                      <a:cubicBezTo>
                        <a:pt x="4" y="25"/>
                        <a:pt x="8" y="28"/>
                        <a:pt x="12" y="32"/>
                      </a:cubicBezTo>
                      <a:cubicBezTo>
                        <a:pt x="21" y="32"/>
                        <a:pt x="30" y="33"/>
                        <a:pt x="39" y="34"/>
                      </a:cubicBezTo>
                      <a:cubicBezTo>
                        <a:pt x="60" y="37"/>
                        <a:pt x="80" y="43"/>
                        <a:pt x="97" y="54"/>
                      </a:cubicBezTo>
                      <a:cubicBezTo>
                        <a:pt x="87" y="37"/>
                        <a:pt x="74" y="22"/>
                        <a:pt x="59" y="10"/>
                      </a:cubicBezTo>
                      <a:cubicBezTo>
                        <a:pt x="53" y="5"/>
                        <a:pt x="47" y="0"/>
                        <a:pt x="39" y="0"/>
                      </a:cubicBezTo>
                    </a:path>
                  </a:pathLst>
                </a:custGeom>
                <a:solidFill>
                  <a:srgbClr val="F5EEFF">
                    <a:alpha val="4403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7" name="Google Shape;2407;p38"/>
                <p:cNvSpPr/>
                <p:nvPr/>
              </p:nvSpPr>
              <p:spPr>
                <a:xfrm>
                  <a:off x="8641870" y="4064925"/>
                  <a:ext cx="125069" cy="145118"/>
                </a:xfrm>
                <a:custGeom>
                  <a:avLst/>
                  <a:gdLst/>
                  <a:ahLst/>
                  <a:cxnLst/>
                  <a:rect l="l" t="t" r="r" b="b"/>
                  <a:pathLst>
                    <a:path w="65" h="75" extrusionOk="0">
                      <a:moveTo>
                        <a:pt x="55" y="0"/>
                      </a:moveTo>
                      <a:cubicBezTo>
                        <a:pt x="38" y="9"/>
                        <a:pt x="20" y="16"/>
                        <a:pt x="0" y="21"/>
                      </a:cubicBezTo>
                      <a:cubicBezTo>
                        <a:pt x="5" y="39"/>
                        <a:pt x="6" y="57"/>
                        <a:pt x="4" y="75"/>
                      </a:cubicBezTo>
                      <a:cubicBezTo>
                        <a:pt x="24" y="72"/>
                        <a:pt x="43" y="70"/>
                        <a:pt x="62" y="67"/>
                      </a:cubicBezTo>
                      <a:cubicBezTo>
                        <a:pt x="65" y="45"/>
                        <a:pt x="62" y="21"/>
                        <a:pt x="55" y="0"/>
                      </a:cubicBezTo>
                    </a:path>
                  </a:pathLst>
                </a:custGeom>
                <a:solidFill>
                  <a:srgbClr val="F5EEFF">
                    <a:alpha val="4403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8" name="Google Shape;2408;p38"/>
                <p:cNvSpPr/>
                <p:nvPr/>
              </p:nvSpPr>
              <p:spPr>
                <a:xfrm>
                  <a:off x="8553081" y="3957041"/>
                  <a:ext cx="194763" cy="148937"/>
                </a:xfrm>
                <a:custGeom>
                  <a:avLst/>
                  <a:gdLst/>
                  <a:ahLst/>
                  <a:cxnLst/>
                  <a:rect l="l" t="t" r="r" b="b"/>
                  <a:pathLst>
                    <a:path w="101" h="77" extrusionOk="0">
                      <a:moveTo>
                        <a:pt x="0" y="0"/>
                      </a:moveTo>
                      <a:cubicBezTo>
                        <a:pt x="23" y="20"/>
                        <a:pt x="39" y="48"/>
                        <a:pt x="46" y="77"/>
                      </a:cubicBezTo>
                      <a:cubicBezTo>
                        <a:pt x="66" y="72"/>
                        <a:pt x="84" y="65"/>
                        <a:pt x="101" y="56"/>
                      </a:cubicBezTo>
                      <a:cubicBezTo>
                        <a:pt x="98" y="48"/>
                        <a:pt x="95" y="40"/>
                        <a:pt x="91" y="32"/>
                      </a:cubicBezTo>
                      <a:cubicBezTo>
                        <a:pt x="89" y="29"/>
                        <a:pt x="87" y="25"/>
                        <a:pt x="85" y="22"/>
                      </a:cubicBezTo>
                      <a:cubicBezTo>
                        <a:pt x="68" y="11"/>
                        <a:pt x="48" y="5"/>
                        <a:pt x="27" y="2"/>
                      </a:cubicBezTo>
                      <a:cubicBezTo>
                        <a:pt x="18" y="1"/>
                        <a:pt x="9" y="0"/>
                        <a:pt x="0" y="0"/>
                      </a:cubicBezTo>
                    </a:path>
                  </a:pathLst>
                </a:custGeom>
                <a:solidFill>
                  <a:srgbClr val="F5EEFF">
                    <a:alpha val="4403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9" name="Google Shape;2409;p38"/>
                <p:cNvSpPr/>
                <p:nvPr/>
              </p:nvSpPr>
              <p:spPr>
                <a:xfrm>
                  <a:off x="8562629" y="4263508"/>
                  <a:ext cx="168031" cy="150846"/>
                </a:xfrm>
                <a:custGeom>
                  <a:avLst/>
                  <a:gdLst/>
                  <a:ahLst/>
                  <a:cxnLst/>
                  <a:rect l="l" t="t" r="r" b="b"/>
                  <a:pathLst>
                    <a:path w="87" h="78" extrusionOk="0">
                      <a:moveTo>
                        <a:pt x="61" y="0"/>
                      </a:moveTo>
                      <a:cubicBezTo>
                        <a:pt x="59" y="0"/>
                        <a:pt x="56" y="0"/>
                        <a:pt x="54" y="0"/>
                      </a:cubicBezTo>
                      <a:cubicBezTo>
                        <a:pt x="46" y="2"/>
                        <a:pt x="43" y="10"/>
                        <a:pt x="39" y="17"/>
                      </a:cubicBezTo>
                      <a:cubicBezTo>
                        <a:pt x="34" y="27"/>
                        <a:pt x="29" y="37"/>
                        <a:pt x="22" y="47"/>
                      </a:cubicBezTo>
                      <a:cubicBezTo>
                        <a:pt x="20" y="50"/>
                        <a:pt x="4" y="72"/>
                        <a:pt x="0" y="72"/>
                      </a:cubicBezTo>
                      <a:cubicBezTo>
                        <a:pt x="0" y="72"/>
                        <a:pt x="0" y="72"/>
                        <a:pt x="0" y="72"/>
                      </a:cubicBezTo>
                      <a:cubicBezTo>
                        <a:pt x="8" y="75"/>
                        <a:pt x="18" y="78"/>
                        <a:pt x="26" y="78"/>
                      </a:cubicBezTo>
                      <a:cubicBezTo>
                        <a:pt x="32" y="78"/>
                        <a:pt x="38" y="76"/>
                        <a:pt x="43" y="73"/>
                      </a:cubicBezTo>
                      <a:cubicBezTo>
                        <a:pt x="48" y="70"/>
                        <a:pt x="52" y="65"/>
                        <a:pt x="55" y="60"/>
                      </a:cubicBezTo>
                      <a:cubicBezTo>
                        <a:pt x="67" y="42"/>
                        <a:pt x="78" y="22"/>
                        <a:pt x="87" y="2"/>
                      </a:cubicBezTo>
                      <a:cubicBezTo>
                        <a:pt x="87" y="2"/>
                        <a:pt x="87" y="2"/>
                        <a:pt x="87" y="2"/>
                      </a:cubicBezTo>
                      <a:cubicBezTo>
                        <a:pt x="83" y="2"/>
                        <a:pt x="78" y="2"/>
                        <a:pt x="74" y="1"/>
                      </a:cubicBezTo>
                      <a:cubicBezTo>
                        <a:pt x="70" y="0"/>
                        <a:pt x="65" y="0"/>
                        <a:pt x="61" y="0"/>
                      </a:cubicBezTo>
                    </a:path>
                  </a:pathLst>
                </a:custGeom>
                <a:solidFill>
                  <a:srgbClr val="F5EEFF">
                    <a:alpha val="4403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0" name="Google Shape;2410;p38"/>
                <p:cNvSpPr/>
                <p:nvPr/>
              </p:nvSpPr>
              <p:spPr>
                <a:xfrm>
                  <a:off x="8325857" y="3465360"/>
                  <a:ext cx="229133" cy="114567"/>
                </a:xfrm>
                <a:custGeom>
                  <a:avLst/>
                  <a:gdLst/>
                  <a:ahLst/>
                  <a:cxnLst/>
                  <a:rect l="l" t="t" r="r" b="b"/>
                  <a:pathLst>
                    <a:path w="119" h="59" extrusionOk="0">
                      <a:moveTo>
                        <a:pt x="1" y="40"/>
                      </a:moveTo>
                      <a:cubicBezTo>
                        <a:pt x="0" y="34"/>
                        <a:pt x="6" y="28"/>
                        <a:pt x="11" y="24"/>
                      </a:cubicBezTo>
                      <a:cubicBezTo>
                        <a:pt x="31" y="8"/>
                        <a:pt x="57" y="0"/>
                        <a:pt x="83" y="3"/>
                      </a:cubicBezTo>
                      <a:cubicBezTo>
                        <a:pt x="92" y="4"/>
                        <a:pt x="102" y="7"/>
                        <a:pt x="109" y="13"/>
                      </a:cubicBezTo>
                      <a:cubicBezTo>
                        <a:pt x="116" y="19"/>
                        <a:pt x="119" y="30"/>
                        <a:pt x="114" y="38"/>
                      </a:cubicBezTo>
                      <a:cubicBezTo>
                        <a:pt x="110" y="44"/>
                        <a:pt x="103" y="47"/>
                        <a:pt x="97" y="49"/>
                      </a:cubicBezTo>
                      <a:cubicBezTo>
                        <a:pt x="82" y="54"/>
                        <a:pt x="67" y="57"/>
                        <a:pt x="52" y="58"/>
                      </a:cubicBezTo>
                      <a:cubicBezTo>
                        <a:pt x="45" y="59"/>
                        <a:pt x="37" y="59"/>
                        <a:pt x="30" y="58"/>
                      </a:cubicBezTo>
                      <a:cubicBezTo>
                        <a:pt x="25" y="57"/>
                        <a:pt x="21" y="55"/>
                        <a:pt x="16" y="54"/>
                      </a:cubicBezTo>
                      <a:cubicBezTo>
                        <a:pt x="9" y="52"/>
                        <a:pt x="2" y="48"/>
                        <a:pt x="1" y="40"/>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1" name="Google Shape;2411;p38"/>
                <p:cNvSpPr/>
                <p:nvPr/>
              </p:nvSpPr>
              <p:spPr>
                <a:xfrm>
                  <a:off x="8470020" y="3589473"/>
                  <a:ext cx="24823" cy="185216"/>
                </a:xfrm>
                <a:custGeom>
                  <a:avLst/>
                  <a:gdLst/>
                  <a:ahLst/>
                  <a:cxnLst/>
                  <a:rect l="l" t="t" r="r" b="b"/>
                  <a:pathLst>
                    <a:path w="13" h="96" extrusionOk="0">
                      <a:moveTo>
                        <a:pt x="8" y="0"/>
                      </a:moveTo>
                      <a:cubicBezTo>
                        <a:pt x="6" y="0"/>
                        <a:pt x="4" y="1"/>
                        <a:pt x="3" y="2"/>
                      </a:cubicBezTo>
                      <a:cubicBezTo>
                        <a:pt x="0" y="6"/>
                        <a:pt x="1" y="13"/>
                        <a:pt x="1" y="17"/>
                      </a:cubicBezTo>
                      <a:cubicBezTo>
                        <a:pt x="1" y="34"/>
                        <a:pt x="2" y="51"/>
                        <a:pt x="4" y="68"/>
                      </a:cubicBezTo>
                      <a:cubicBezTo>
                        <a:pt x="5" y="77"/>
                        <a:pt x="6" y="87"/>
                        <a:pt x="8" y="96"/>
                      </a:cubicBezTo>
                      <a:cubicBezTo>
                        <a:pt x="8" y="88"/>
                        <a:pt x="8" y="81"/>
                        <a:pt x="8" y="73"/>
                      </a:cubicBezTo>
                      <a:cubicBezTo>
                        <a:pt x="8" y="51"/>
                        <a:pt x="9" y="29"/>
                        <a:pt x="12" y="7"/>
                      </a:cubicBezTo>
                      <a:cubicBezTo>
                        <a:pt x="13" y="3"/>
                        <a:pt x="11" y="0"/>
                        <a:pt x="8" y="0"/>
                      </a:cubicBezTo>
                    </a:path>
                  </a:pathLst>
                </a:custGeom>
                <a:solidFill>
                  <a:srgbClr val="F5EEFF">
                    <a:alpha val="4403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2" name="Google Shape;2412;p38"/>
                <p:cNvSpPr/>
                <p:nvPr/>
              </p:nvSpPr>
              <p:spPr>
                <a:xfrm>
                  <a:off x="8325857" y="3465360"/>
                  <a:ext cx="229133" cy="114567"/>
                </a:xfrm>
                <a:custGeom>
                  <a:avLst/>
                  <a:gdLst/>
                  <a:ahLst/>
                  <a:cxnLst/>
                  <a:rect l="l" t="t" r="r" b="b"/>
                  <a:pathLst>
                    <a:path w="119" h="59" extrusionOk="0">
                      <a:moveTo>
                        <a:pt x="1" y="40"/>
                      </a:moveTo>
                      <a:cubicBezTo>
                        <a:pt x="0" y="34"/>
                        <a:pt x="6" y="28"/>
                        <a:pt x="11" y="24"/>
                      </a:cubicBezTo>
                      <a:cubicBezTo>
                        <a:pt x="31" y="8"/>
                        <a:pt x="57" y="0"/>
                        <a:pt x="83" y="3"/>
                      </a:cubicBezTo>
                      <a:cubicBezTo>
                        <a:pt x="92" y="4"/>
                        <a:pt x="102" y="7"/>
                        <a:pt x="109" y="13"/>
                      </a:cubicBezTo>
                      <a:cubicBezTo>
                        <a:pt x="116" y="19"/>
                        <a:pt x="119" y="30"/>
                        <a:pt x="114" y="38"/>
                      </a:cubicBezTo>
                      <a:cubicBezTo>
                        <a:pt x="110" y="44"/>
                        <a:pt x="103" y="47"/>
                        <a:pt x="97" y="49"/>
                      </a:cubicBezTo>
                      <a:cubicBezTo>
                        <a:pt x="82" y="54"/>
                        <a:pt x="67" y="57"/>
                        <a:pt x="52" y="58"/>
                      </a:cubicBezTo>
                      <a:cubicBezTo>
                        <a:pt x="45" y="59"/>
                        <a:pt x="37" y="59"/>
                        <a:pt x="30" y="58"/>
                      </a:cubicBezTo>
                      <a:cubicBezTo>
                        <a:pt x="25" y="57"/>
                        <a:pt x="21" y="55"/>
                        <a:pt x="16" y="54"/>
                      </a:cubicBezTo>
                      <a:cubicBezTo>
                        <a:pt x="9" y="52"/>
                        <a:pt x="2" y="48"/>
                        <a:pt x="1" y="40"/>
                      </a:cubicBezTo>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3" name="Google Shape;2413;p38"/>
                <p:cNvSpPr/>
                <p:nvPr/>
              </p:nvSpPr>
              <p:spPr>
                <a:xfrm>
                  <a:off x="8354499" y="3491137"/>
                  <a:ext cx="169941" cy="57283"/>
                </a:xfrm>
                <a:custGeom>
                  <a:avLst/>
                  <a:gdLst/>
                  <a:ahLst/>
                  <a:cxnLst/>
                  <a:rect l="l" t="t" r="r" b="b"/>
                  <a:pathLst>
                    <a:path w="88" h="30" extrusionOk="0">
                      <a:moveTo>
                        <a:pt x="49" y="0"/>
                      </a:moveTo>
                      <a:cubicBezTo>
                        <a:pt x="47" y="0"/>
                        <a:pt x="45" y="0"/>
                        <a:pt x="43" y="0"/>
                      </a:cubicBezTo>
                      <a:cubicBezTo>
                        <a:pt x="31" y="2"/>
                        <a:pt x="19" y="5"/>
                        <a:pt x="8" y="11"/>
                      </a:cubicBezTo>
                      <a:cubicBezTo>
                        <a:pt x="4" y="13"/>
                        <a:pt x="0" y="17"/>
                        <a:pt x="0" y="21"/>
                      </a:cubicBezTo>
                      <a:cubicBezTo>
                        <a:pt x="1" y="25"/>
                        <a:pt x="6" y="27"/>
                        <a:pt x="11" y="28"/>
                      </a:cubicBezTo>
                      <a:cubicBezTo>
                        <a:pt x="18" y="29"/>
                        <a:pt x="25" y="30"/>
                        <a:pt x="32" y="30"/>
                      </a:cubicBezTo>
                      <a:cubicBezTo>
                        <a:pt x="48" y="30"/>
                        <a:pt x="64" y="27"/>
                        <a:pt x="78" y="20"/>
                      </a:cubicBezTo>
                      <a:cubicBezTo>
                        <a:pt x="83" y="18"/>
                        <a:pt x="88" y="15"/>
                        <a:pt x="88" y="10"/>
                      </a:cubicBezTo>
                      <a:cubicBezTo>
                        <a:pt x="88" y="6"/>
                        <a:pt x="82" y="3"/>
                        <a:pt x="78" y="2"/>
                      </a:cubicBezTo>
                      <a:cubicBezTo>
                        <a:pt x="71" y="0"/>
                        <a:pt x="65" y="0"/>
                        <a:pt x="59" y="0"/>
                      </a:cubicBezTo>
                      <a:cubicBezTo>
                        <a:pt x="59" y="0"/>
                        <a:pt x="59" y="0"/>
                        <a:pt x="59" y="0"/>
                      </a:cubicBezTo>
                      <a:cubicBezTo>
                        <a:pt x="59" y="0"/>
                        <a:pt x="59" y="0"/>
                        <a:pt x="58" y="0"/>
                      </a:cubicBezTo>
                      <a:cubicBezTo>
                        <a:pt x="57" y="0"/>
                        <a:pt x="55" y="0"/>
                        <a:pt x="54" y="0"/>
                      </a:cubicBezTo>
                      <a:cubicBezTo>
                        <a:pt x="52" y="0"/>
                        <a:pt x="51" y="0"/>
                        <a:pt x="49" y="0"/>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4" name="Google Shape;2414;p38"/>
                <p:cNvSpPr/>
                <p:nvPr/>
              </p:nvSpPr>
              <p:spPr>
                <a:xfrm>
                  <a:off x="8416556" y="3487318"/>
                  <a:ext cx="126978" cy="74468"/>
                </a:xfrm>
                <a:custGeom>
                  <a:avLst/>
                  <a:gdLst/>
                  <a:ahLst/>
                  <a:cxnLst/>
                  <a:rect l="l" t="t" r="r" b="b"/>
                  <a:pathLst>
                    <a:path w="66" h="39" extrusionOk="0">
                      <a:moveTo>
                        <a:pt x="52" y="0"/>
                      </a:moveTo>
                      <a:cubicBezTo>
                        <a:pt x="60" y="4"/>
                        <a:pt x="61" y="17"/>
                        <a:pt x="55" y="22"/>
                      </a:cubicBezTo>
                      <a:cubicBezTo>
                        <a:pt x="45" y="29"/>
                        <a:pt x="32" y="33"/>
                        <a:pt x="21" y="35"/>
                      </a:cubicBezTo>
                      <a:cubicBezTo>
                        <a:pt x="15" y="36"/>
                        <a:pt x="9" y="37"/>
                        <a:pt x="2" y="37"/>
                      </a:cubicBezTo>
                      <a:cubicBezTo>
                        <a:pt x="1" y="37"/>
                        <a:pt x="1" y="37"/>
                        <a:pt x="0" y="37"/>
                      </a:cubicBezTo>
                      <a:cubicBezTo>
                        <a:pt x="6" y="38"/>
                        <a:pt x="12" y="39"/>
                        <a:pt x="18" y="39"/>
                      </a:cubicBezTo>
                      <a:cubicBezTo>
                        <a:pt x="31" y="39"/>
                        <a:pt x="43" y="36"/>
                        <a:pt x="55" y="30"/>
                      </a:cubicBezTo>
                      <a:cubicBezTo>
                        <a:pt x="60" y="27"/>
                        <a:pt x="66" y="22"/>
                        <a:pt x="66" y="15"/>
                      </a:cubicBezTo>
                      <a:cubicBezTo>
                        <a:pt x="66" y="12"/>
                        <a:pt x="64" y="8"/>
                        <a:pt x="61" y="6"/>
                      </a:cubicBezTo>
                      <a:cubicBezTo>
                        <a:pt x="59" y="4"/>
                        <a:pt x="55" y="2"/>
                        <a:pt x="52" y="0"/>
                      </a:cubicBezTo>
                    </a:path>
                  </a:pathLst>
                </a:custGeom>
                <a:solidFill>
                  <a:srgbClr val="F5EEFF">
                    <a:alpha val="4403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5" name="Google Shape;2415;p38"/>
                <p:cNvSpPr/>
                <p:nvPr/>
              </p:nvSpPr>
              <p:spPr>
                <a:xfrm>
                  <a:off x="8176921" y="4061106"/>
                  <a:ext cx="211948" cy="395255"/>
                </a:xfrm>
                <a:custGeom>
                  <a:avLst/>
                  <a:gdLst/>
                  <a:ahLst/>
                  <a:cxnLst/>
                  <a:rect l="l" t="t" r="r" b="b"/>
                  <a:pathLst>
                    <a:path w="110" h="205" extrusionOk="0">
                      <a:moveTo>
                        <a:pt x="74" y="167"/>
                      </a:moveTo>
                      <a:cubicBezTo>
                        <a:pt x="44" y="123"/>
                        <a:pt x="30" y="70"/>
                        <a:pt x="38" y="17"/>
                      </a:cubicBezTo>
                      <a:cubicBezTo>
                        <a:pt x="30" y="12"/>
                        <a:pt x="23" y="6"/>
                        <a:pt x="17" y="0"/>
                      </a:cubicBezTo>
                      <a:cubicBezTo>
                        <a:pt x="13" y="4"/>
                        <a:pt x="10" y="9"/>
                        <a:pt x="8" y="15"/>
                      </a:cubicBezTo>
                      <a:cubicBezTo>
                        <a:pt x="0" y="39"/>
                        <a:pt x="2" y="67"/>
                        <a:pt x="8" y="91"/>
                      </a:cubicBezTo>
                      <a:cubicBezTo>
                        <a:pt x="15" y="121"/>
                        <a:pt x="30" y="149"/>
                        <a:pt x="53" y="170"/>
                      </a:cubicBezTo>
                      <a:cubicBezTo>
                        <a:pt x="69" y="186"/>
                        <a:pt x="89" y="198"/>
                        <a:pt x="110" y="205"/>
                      </a:cubicBezTo>
                      <a:cubicBezTo>
                        <a:pt x="97" y="195"/>
                        <a:pt x="84" y="182"/>
                        <a:pt x="74" y="167"/>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6" name="Google Shape;2416;p38"/>
                <p:cNvSpPr/>
                <p:nvPr/>
              </p:nvSpPr>
              <p:spPr>
                <a:xfrm>
                  <a:off x="8209386" y="3945585"/>
                  <a:ext cx="558513" cy="224360"/>
                </a:xfrm>
                <a:custGeom>
                  <a:avLst/>
                  <a:gdLst/>
                  <a:ahLst/>
                  <a:cxnLst/>
                  <a:rect l="l" t="t" r="r" b="b"/>
                  <a:pathLst>
                    <a:path w="290" h="116" extrusionOk="0">
                      <a:moveTo>
                        <a:pt x="205" y="8"/>
                      </a:moveTo>
                      <a:cubicBezTo>
                        <a:pt x="145" y="0"/>
                        <a:pt x="82" y="12"/>
                        <a:pt x="28" y="41"/>
                      </a:cubicBezTo>
                      <a:cubicBezTo>
                        <a:pt x="18" y="46"/>
                        <a:pt x="8" y="51"/>
                        <a:pt x="0" y="60"/>
                      </a:cubicBezTo>
                      <a:cubicBezTo>
                        <a:pt x="51" y="116"/>
                        <a:pt x="150" y="105"/>
                        <a:pt x="218" y="85"/>
                      </a:cubicBezTo>
                      <a:cubicBezTo>
                        <a:pt x="244" y="79"/>
                        <a:pt x="268" y="69"/>
                        <a:pt x="290" y="56"/>
                      </a:cubicBezTo>
                      <a:cubicBezTo>
                        <a:pt x="285" y="48"/>
                        <a:pt x="279" y="40"/>
                        <a:pt x="272" y="34"/>
                      </a:cubicBezTo>
                      <a:cubicBezTo>
                        <a:pt x="254" y="19"/>
                        <a:pt x="229" y="12"/>
                        <a:pt x="205" y="8"/>
                      </a:cubicBezTo>
                    </a:path>
                  </a:pathLst>
                </a:custGeom>
                <a:solidFill>
                  <a:srgbClr val="F5EEFF">
                    <a:alpha val="4403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7" name="Google Shape;2417;p38"/>
                <p:cNvSpPr/>
                <p:nvPr/>
              </p:nvSpPr>
              <p:spPr>
                <a:xfrm>
                  <a:off x="8335405" y="3890211"/>
                  <a:ext cx="107884" cy="111703"/>
                </a:xfrm>
                <a:custGeom>
                  <a:avLst/>
                  <a:gdLst/>
                  <a:ahLst/>
                  <a:cxnLst/>
                  <a:rect l="l" t="t" r="r" b="b"/>
                  <a:pathLst>
                    <a:path w="56" h="58" extrusionOk="0">
                      <a:moveTo>
                        <a:pt x="54" y="22"/>
                      </a:moveTo>
                      <a:cubicBezTo>
                        <a:pt x="56" y="29"/>
                        <a:pt x="55" y="37"/>
                        <a:pt x="51" y="43"/>
                      </a:cubicBezTo>
                      <a:cubicBezTo>
                        <a:pt x="48" y="49"/>
                        <a:pt x="42" y="53"/>
                        <a:pt x="36" y="55"/>
                      </a:cubicBezTo>
                      <a:cubicBezTo>
                        <a:pt x="22" y="58"/>
                        <a:pt x="7" y="50"/>
                        <a:pt x="3" y="36"/>
                      </a:cubicBezTo>
                      <a:cubicBezTo>
                        <a:pt x="0" y="26"/>
                        <a:pt x="4" y="16"/>
                        <a:pt x="11" y="9"/>
                      </a:cubicBezTo>
                      <a:cubicBezTo>
                        <a:pt x="14" y="7"/>
                        <a:pt x="17" y="5"/>
                        <a:pt x="21" y="4"/>
                      </a:cubicBezTo>
                      <a:cubicBezTo>
                        <a:pt x="35" y="0"/>
                        <a:pt x="50" y="8"/>
                        <a:pt x="54" y="22"/>
                      </a:cubicBezTo>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8" name="Google Shape;2418;p38"/>
                <p:cNvSpPr/>
                <p:nvPr/>
              </p:nvSpPr>
              <p:spPr>
                <a:xfrm>
                  <a:off x="8385050" y="3909305"/>
                  <a:ext cx="31506" cy="30551"/>
                </a:xfrm>
                <a:custGeom>
                  <a:avLst/>
                  <a:gdLst/>
                  <a:ahLst/>
                  <a:cxnLst/>
                  <a:rect l="l" t="t" r="r" b="b"/>
                  <a:pathLst>
                    <a:path w="16" h="16" extrusionOk="0">
                      <a:moveTo>
                        <a:pt x="15" y="6"/>
                      </a:moveTo>
                      <a:cubicBezTo>
                        <a:pt x="16" y="10"/>
                        <a:pt x="14" y="14"/>
                        <a:pt x="10" y="15"/>
                      </a:cubicBezTo>
                      <a:cubicBezTo>
                        <a:pt x="6" y="16"/>
                        <a:pt x="2" y="14"/>
                        <a:pt x="1" y="10"/>
                      </a:cubicBezTo>
                      <a:cubicBezTo>
                        <a:pt x="0" y="6"/>
                        <a:pt x="2" y="2"/>
                        <a:pt x="6" y="1"/>
                      </a:cubicBezTo>
                      <a:cubicBezTo>
                        <a:pt x="10" y="0"/>
                        <a:pt x="14" y="2"/>
                        <a:pt x="15" y="6"/>
                      </a:cubicBezTo>
                    </a:path>
                  </a:pathLst>
                </a:custGeom>
                <a:solidFill>
                  <a:srgbClr val="F5EEFF">
                    <a:alpha val="4403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9" name="Google Shape;2419;p38"/>
                <p:cNvSpPr/>
                <p:nvPr/>
              </p:nvSpPr>
              <p:spPr>
                <a:xfrm>
                  <a:off x="8335405" y="3907396"/>
                  <a:ext cx="98337" cy="94518"/>
                </a:xfrm>
                <a:custGeom>
                  <a:avLst/>
                  <a:gdLst/>
                  <a:ahLst/>
                  <a:cxnLst/>
                  <a:rect l="l" t="t" r="r" b="b"/>
                  <a:pathLst>
                    <a:path w="51" h="49" extrusionOk="0">
                      <a:moveTo>
                        <a:pt x="51" y="34"/>
                      </a:moveTo>
                      <a:cubicBezTo>
                        <a:pt x="48" y="40"/>
                        <a:pt x="42" y="44"/>
                        <a:pt x="36" y="46"/>
                      </a:cubicBezTo>
                      <a:cubicBezTo>
                        <a:pt x="22" y="49"/>
                        <a:pt x="7" y="41"/>
                        <a:pt x="3" y="27"/>
                      </a:cubicBezTo>
                      <a:cubicBezTo>
                        <a:pt x="0" y="17"/>
                        <a:pt x="4" y="7"/>
                        <a:pt x="11" y="0"/>
                      </a:cubicBezTo>
                      <a:cubicBezTo>
                        <a:pt x="9" y="8"/>
                        <a:pt x="9" y="17"/>
                        <a:pt x="13" y="24"/>
                      </a:cubicBezTo>
                      <a:cubicBezTo>
                        <a:pt x="18" y="33"/>
                        <a:pt x="28" y="39"/>
                        <a:pt x="38" y="39"/>
                      </a:cubicBezTo>
                      <a:cubicBezTo>
                        <a:pt x="42" y="38"/>
                        <a:pt x="47" y="37"/>
                        <a:pt x="51" y="34"/>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0" name="Google Shape;2420;p38"/>
                <p:cNvSpPr/>
                <p:nvPr/>
              </p:nvSpPr>
              <p:spPr>
                <a:xfrm>
                  <a:off x="8458564" y="3854886"/>
                  <a:ext cx="77333" cy="73514"/>
                </a:xfrm>
                <a:custGeom>
                  <a:avLst/>
                  <a:gdLst/>
                  <a:ahLst/>
                  <a:cxnLst/>
                  <a:rect l="l" t="t" r="r" b="b"/>
                  <a:pathLst>
                    <a:path w="40" h="38" extrusionOk="0">
                      <a:moveTo>
                        <a:pt x="39" y="21"/>
                      </a:moveTo>
                      <a:cubicBezTo>
                        <a:pt x="38" y="27"/>
                        <a:pt x="35" y="32"/>
                        <a:pt x="31" y="35"/>
                      </a:cubicBezTo>
                      <a:cubicBezTo>
                        <a:pt x="28" y="37"/>
                        <a:pt x="23" y="38"/>
                        <a:pt x="18" y="38"/>
                      </a:cubicBezTo>
                      <a:cubicBezTo>
                        <a:pt x="8" y="37"/>
                        <a:pt x="0" y="27"/>
                        <a:pt x="2" y="17"/>
                      </a:cubicBezTo>
                      <a:cubicBezTo>
                        <a:pt x="2" y="9"/>
                        <a:pt x="8" y="3"/>
                        <a:pt x="14" y="1"/>
                      </a:cubicBezTo>
                      <a:cubicBezTo>
                        <a:pt x="17" y="0"/>
                        <a:pt x="20" y="0"/>
                        <a:pt x="23" y="0"/>
                      </a:cubicBezTo>
                      <a:cubicBezTo>
                        <a:pt x="33" y="2"/>
                        <a:pt x="40" y="11"/>
                        <a:pt x="39" y="21"/>
                      </a:cubicBezTo>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1" name="Google Shape;2421;p38"/>
                <p:cNvSpPr/>
                <p:nvPr/>
              </p:nvSpPr>
              <p:spPr>
                <a:xfrm>
                  <a:off x="8501526" y="3870162"/>
                  <a:ext cx="19094" cy="21959"/>
                </a:xfrm>
                <a:custGeom>
                  <a:avLst/>
                  <a:gdLst/>
                  <a:ahLst/>
                  <a:cxnLst/>
                  <a:rect l="l" t="t" r="r" b="b"/>
                  <a:pathLst>
                    <a:path w="10" h="11" extrusionOk="0">
                      <a:moveTo>
                        <a:pt x="10" y="6"/>
                      </a:moveTo>
                      <a:cubicBezTo>
                        <a:pt x="10" y="9"/>
                        <a:pt x="7" y="11"/>
                        <a:pt x="4" y="10"/>
                      </a:cubicBezTo>
                      <a:cubicBezTo>
                        <a:pt x="2" y="10"/>
                        <a:pt x="0" y="7"/>
                        <a:pt x="0" y="5"/>
                      </a:cubicBezTo>
                      <a:cubicBezTo>
                        <a:pt x="0" y="2"/>
                        <a:pt x="3" y="0"/>
                        <a:pt x="6" y="0"/>
                      </a:cubicBezTo>
                      <a:cubicBezTo>
                        <a:pt x="8" y="1"/>
                        <a:pt x="10" y="3"/>
                        <a:pt x="10" y="6"/>
                      </a:cubicBezTo>
                      <a:close/>
                    </a:path>
                  </a:pathLst>
                </a:custGeom>
                <a:solidFill>
                  <a:srgbClr val="F5EEFF">
                    <a:alpha val="4403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2" name="Google Shape;2422;p38"/>
                <p:cNvSpPr/>
                <p:nvPr/>
              </p:nvSpPr>
              <p:spPr>
                <a:xfrm>
                  <a:off x="8458564" y="3856796"/>
                  <a:ext cx="60148" cy="71605"/>
                </a:xfrm>
                <a:custGeom>
                  <a:avLst/>
                  <a:gdLst/>
                  <a:ahLst/>
                  <a:cxnLst/>
                  <a:rect l="l" t="t" r="r" b="b"/>
                  <a:pathLst>
                    <a:path w="31" h="37" extrusionOk="0">
                      <a:moveTo>
                        <a:pt x="31" y="34"/>
                      </a:moveTo>
                      <a:cubicBezTo>
                        <a:pt x="28" y="36"/>
                        <a:pt x="23" y="37"/>
                        <a:pt x="18" y="37"/>
                      </a:cubicBezTo>
                      <a:cubicBezTo>
                        <a:pt x="8" y="36"/>
                        <a:pt x="0" y="26"/>
                        <a:pt x="2" y="16"/>
                      </a:cubicBezTo>
                      <a:cubicBezTo>
                        <a:pt x="2" y="8"/>
                        <a:pt x="8" y="2"/>
                        <a:pt x="14" y="0"/>
                      </a:cubicBezTo>
                      <a:cubicBezTo>
                        <a:pt x="11" y="5"/>
                        <a:pt x="9" y="10"/>
                        <a:pt x="9" y="16"/>
                      </a:cubicBezTo>
                      <a:cubicBezTo>
                        <a:pt x="9" y="24"/>
                        <a:pt x="14" y="31"/>
                        <a:pt x="21" y="33"/>
                      </a:cubicBezTo>
                      <a:cubicBezTo>
                        <a:pt x="24" y="34"/>
                        <a:pt x="28" y="34"/>
                        <a:pt x="31" y="34"/>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423" name="Google Shape;2423;p38"/>
                <p:cNvGrpSpPr/>
                <p:nvPr/>
              </p:nvGrpSpPr>
              <p:grpSpPr>
                <a:xfrm>
                  <a:off x="8152098" y="3583745"/>
                  <a:ext cx="333198" cy="898394"/>
                  <a:chOff x="8152098" y="3583745"/>
                  <a:chExt cx="333198" cy="898394"/>
                </a:xfrm>
              </p:grpSpPr>
              <p:sp>
                <p:nvSpPr>
                  <p:cNvPr id="2424" name="Google Shape;2424;p38"/>
                  <p:cNvSpPr/>
                  <p:nvPr/>
                </p:nvSpPr>
                <p:spPr>
                  <a:xfrm>
                    <a:off x="8152098" y="3583745"/>
                    <a:ext cx="333198" cy="898394"/>
                  </a:xfrm>
                  <a:custGeom>
                    <a:avLst/>
                    <a:gdLst/>
                    <a:ahLst/>
                    <a:cxnLst/>
                    <a:rect l="l" t="t" r="r" b="b"/>
                    <a:pathLst>
                      <a:path w="173" h="466" extrusionOk="0">
                        <a:moveTo>
                          <a:pt x="32" y="250"/>
                        </a:moveTo>
                        <a:cubicBezTo>
                          <a:pt x="32" y="250"/>
                          <a:pt x="32" y="250"/>
                          <a:pt x="32" y="250"/>
                        </a:cubicBezTo>
                        <a:cubicBezTo>
                          <a:pt x="32" y="250"/>
                          <a:pt x="32" y="250"/>
                          <a:pt x="32" y="250"/>
                        </a:cubicBezTo>
                        <a:moveTo>
                          <a:pt x="32" y="250"/>
                        </a:moveTo>
                        <a:cubicBezTo>
                          <a:pt x="32" y="250"/>
                          <a:pt x="32" y="250"/>
                          <a:pt x="32" y="250"/>
                        </a:cubicBezTo>
                        <a:cubicBezTo>
                          <a:pt x="32" y="250"/>
                          <a:pt x="32" y="250"/>
                          <a:pt x="32" y="250"/>
                        </a:cubicBezTo>
                        <a:moveTo>
                          <a:pt x="139" y="0"/>
                        </a:moveTo>
                        <a:cubicBezTo>
                          <a:pt x="121" y="0"/>
                          <a:pt x="121" y="0"/>
                          <a:pt x="121" y="0"/>
                        </a:cubicBezTo>
                        <a:cubicBezTo>
                          <a:pt x="145" y="136"/>
                          <a:pt x="145" y="136"/>
                          <a:pt x="145" y="136"/>
                        </a:cubicBezTo>
                        <a:cubicBezTo>
                          <a:pt x="145" y="136"/>
                          <a:pt x="27" y="167"/>
                          <a:pt x="14" y="268"/>
                        </a:cubicBezTo>
                        <a:cubicBezTo>
                          <a:pt x="0" y="369"/>
                          <a:pt x="26" y="449"/>
                          <a:pt x="142" y="466"/>
                        </a:cubicBezTo>
                        <a:cubicBezTo>
                          <a:pt x="142" y="466"/>
                          <a:pt x="140" y="463"/>
                          <a:pt x="136" y="456"/>
                        </a:cubicBezTo>
                        <a:cubicBezTo>
                          <a:pt x="131" y="455"/>
                          <a:pt x="127" y="454"/>
                          <a:pt x="123" y="453"/>
                        </a:cubicBezTo>
                        <a:cubicBezTo>
                          <a:pt x="110" y="443"/>
                          <a:pt x="97" y="430"/>
                          <a:pt x="87" y="415"/>
                        </a:cubicBezTo>
                        <a:cubicBezTo>
                          <a:pt x="86" y="415"/>
                          <a:pt x="86" y="414"/>
                          <a:pt x="86" y="414"/>
                        </a:cubicBezTo>
                        <a:cubicBezTo>
                          <a:pt x="86" y="414"/>
                          <a:pt x="86" y="414"/>
                          <a:pt x="86" y="414"/>
                        </a:cubicBezTo>
                        <a:cubicBezTo>
                          <a:pt x="86" y="414"/>
                          <a:pt x="86" y="415"/>
                          <a:pt x="87" y="415"/>
                        </a:cubicBezTo>
                        <a:cubicBezTo>
                          <a:pt x="97" y="430"/>
                          <a:pt x="110" y="443"/>
                          <a:pt x="123" y="453"/>
                        </a:cubicBezTo>
                        <a:cubicBezTo>
                          <a:pt x="102" y="446"/>
                          <a:pt x="82" y="434"/>
                          <a:pt x="66" y="418"/>
                        </a:cubicBezTo>
                        <a:cubicBezTo>
                          <a:pt x="43" y="397"/>
                          <a:pt x="28" y="369"/>
                          <a:pt x="21" y="339"/>
                        </a:cubicBezTo>
                        <a:cubicBezTo>
                          <a:pt x="15" y="315"/>
                          <a:pt x="13" y="287"/>
                          <a:pt x="21" y="263"/>
                        </a:cubicBezTo>
                        <a:cubicBezTo>
                          <a:pt x="23" y="257"/>
                          <a:pt x="26" y="252"/>
                          <a:pt x="30" y="248"/>
                        </a:cubicBezTo>
                        <a:cubicBezTo>
                          <a:pt x="31" y="248"/>
                          <a:pt x="31" y="249"/>
                          <a:pt x="32" y="250"/>
                        </a:cubicBezTo>
                        <a:cubicBezTo>
                          <a:pt x="31" y="249"/>
                          <a:pt x="31" y="248"/>
                          <a:pt x="30" y="248"/>
                        </a:cubicBezTo>
                        <a:cubicBezTo>
                          <a:pt x="35" y="242"/>
                          <a:pt x="41" y="238"/>
                          <a:pt x="48" y="234"/>
                        </a:cubicBezTo>
                        <a:cubicBezTo>
                          <a:pt x="51" y="228"/>
                          <a:pt x="55" y="222"/>
                          <a:pt x="58" y="216"/>
                        </a:cubicBezTo>
                        <a:cubicBezTo>
                          <a:pt x="66" y="205"/>
                          <a:pt x="77" y="189"/>
                          <a:pt x="89" y="183"/>
                        </a:cubicBezTo>
                        <a:cubicBezTo>
                          <a:pt x="92" y="182"/>
                          <a:pt x="94" y="181"/>
                          <a:pt x="96" y="181"/>
                        </a:cubicBezTo>
                        <a:cubicBezTo>
                          <a:pt x="97" y="181"/>
                          <a:pt x="98" y="181"/>
                          <a:pt x="98" y="181"/>
                        </a:cubicBezTo>
                        <a:cubicBezTo>
                          <a:pt x="100" y="176"/>
                          <a:pt x="102" y="172"/>
                          <a:pt x="106" y="168"/>
                        </a:cubicBezTo>
                        <a:cubicBezTo>
                          <a:pt x="106" y="168"/>
                          <a:pt x="106" y="168"/>
                          <a:pt x="106" y="168"/>
                        </a:cubicBezTo>
                        <a:cubicBezTo>
                          <a:pt x="106" y="168"/>
                          <a:pt x="106" y="168"/>
                          <a:pt x="106" y="168"/>
                        </a:cubicBezTo>
                        <a:cubicBezTo>
                          <a:pt x="106" y="168"/>
                          <a:pt x="106" y="168"/>
                          <a:pt x="106" y="168"/>
                        </a:cubicBezTo>
                        <a:cubicBezTo>
                          <a:pt x="106" y="168"/>
                          <a:pt x="106" y="168"/>
                          <a:pt x="106" y="168"/>
                        </a:cubicBezTo>
                        <a:cubicBezTo>
                          <a:pt x="109" y="166"/>
                          <a:pt x="112" y="164"/>
                          <a:pt x="116" y="163"/>
                        </a:cubicBezTo>
                        <a:cubicBezTo>
                          <a:pt x="119" y="162"/>
                          <a:pt x="121" y="162"/>
                          <a:pt x="124" y="162"/>
                        </a:cubicBezTo>
                        <a:cubicBezTo>
                          <a:pt x="135" y="162"/>
                          <a:pt x="146" y="169"/>
                          <a:pt x="149" y="181"/>
                        </a:cubicBezTo>
                        <a:cubicBezTo>
                          <a:pt x="151" y="187"/>
                          <a:pt x="150" y="193"/>
                          <a:pt x="148" y="198"/>
                        </a:cubicBezTo>
                        <a:cubicBezTo>
                          <a:pt x="153" y="197"/>
                          <a:pt x="157" y="196"/>
                          <a:pt x="162" y="196"/>
                        </a:cubicBezTo>
                        <a:cubicBezTo>
                          <a:pt x="164" y="189"/>
                          <a:pt x="166" y="182"/>
                          <a:pt x="168" y="175"/>
                        </a:cubicBezTo>
                        <a:cubicBezTo>
                          <a:pt x="163" y="172"/>
                          <a:pt x="160" y="166"/>
                          <a:pt x="160" y="160"/>
                        </a:cubicBezTo>
                        <a:cubicBezTo>
                          <a:pt x="160" y="159"/>
                          <a:pt x="160" y="158"/>
                          <a:pt x="161" y="158"/>
                        </a:cubicBezTo>
                        <a:cubicBezTo>
                          <a:pt x="161" y="151"/>
                          <a:pt x="166" y="145"/>
                          <a:pt x="172" y="142"/>
                        </a:cubicBezTo>
                        <a:cubicBezTo>
                          <a:pt x="173" y="129"/>
                          <a:pt x="171" y="115"/>
                          <a:pt x="168" y="101"/>
                        </a:cubicBezTo>
                        <a:cubicBezTo>
                          <a:pt x="154" y="37"/>
                          <a:pt x="139" y="0"/>
                          <a:pt x="139" y="0"/>
                        </a:cubicBezTo>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5" name="Google Shape;2425;p38"/>
                  <p:cNvSpPr/>
                  <p:nvPr/>
                </p:nvSpPr>
                <p:spPr>
                  <a:xfrm>
                    <a:off x="8176921" y="4061106"/>
                    <a:ext cx="211948" cy="395255"/>
                  </a:xfrm>
                  <a:custGeom>
                    <a:avLst/>
                    <a:gdLst/>
                    <a:ahLst/>
                    <a:cxnLst/>
                    <a:rect l="l" t="t" r="r" b="b"/>
                    <a:pathLst>
                      <a:path w="110" h="205" extrusionOk="0">
                        <a:moveTo>
                          <a:pt x="17" y="0"/>
                        </a:moveTo>
                        <a:cubicBezTo>
                          <a:pt x="13" y="4"/>
                          <a:pt x="10" y="9"/>
                          <a:pt x="8" y="15"/>
                        </a:cubicBezTo>
                        <a:cubicBezTo>
                          <a:pt x="0" y="39"/>
                          <a:pt x="2" y="67"/>
                          <a:pt x="8" y="91"/>
                        </a:cubicBezTo>
                        <a:cubicBezTo>
                          <a:pt x="15" y="121"/>
                          <a:pt x="30" y="149"/>
                          <a:pt x="53" y="170"/>
                        </a:cubicBezTo>
                        <a:cubicBezTo>
                          <a:pt x="69" y="186"/>
                          <a:pt x="89" y="198"/>
                          <a:pt x="110" y="205"/>
                        </a:cubicBezTo>
                        <a:cubicBezTo>
                          <a:pt x="97" y="195"/>
                          <a:pt x="84" y="182"/>
                          <a:pt x="74" y="167"/>
                        </a:cubicBezTo>
                        <a:cubicBezTo>
                          <a:pt x="73" y="167"/>
                          <a:pt x="73" y="166"/>
                          <a:pt x="73" y="166"/>
                        </a:cubicBezTo>
                        <a:cubicBezTo>
                          <a:pt x="74" y="170"/>
                          <a:pt x="76" y="173"/>
                          <a:pt x="78" y="177"/>
                        </a:cubicBezTo>
                        <a:cubicBezTo>
                          <a:pt x="40" y="147"/>
                          <a:pt x="18" y="100"/>
                          <a:pt x="19" y="52"/>
                        </a:cubicBezTo>
                        <a:cubicBezTo>
                          <a:pt x="19" y="37"/>
                          <a:pt x="21" y="22"/>
                          <a:pt x="26" y="8"/>
                        </a:cubicBezTo>
                        <a:cubicBezTo>
                          <a:pt x="24" y="6"/>
                          <a:pt x="21" y="4"/>
                          <a:pt x="19" y="2"/>
                        </a:cubicBezTo>
                        <a:cubicBezTo>
                          <a:pt x="19" y="2"/>
                          <a:pt x="19" y="2"/>
                          <a:pt x="19" y="2"/>
                        </a:cubicBezTo>
                        <a:cubicBezTo>
                          <a:pt x="19" y="2"/>
                          <a:pt x="19" y="2"/>
                          <a:pt x="19" y="2"/>
                        </a:cubicBezTo>
                        <a:cubicBezTo>
                          <a:pt x="19" y="2"/>
                          <a:pt x="19" y="2"/>
                          <a:pt x="19" y="2"/>
                        </a:cubicBezTo>
                        <a:cubicBezTo>
                          <a:pt x="19" y="2"/>
                          <a:pt x="19" y="2"/>
                          <a:pt x="19" y="2"/>
                        </a:cubicBezTo>
                        <a:cubicBezTo>
                          <a:pt x="18" y="1"/>
                          <a:pt x="18" y="0"/>
                          <a:pt x="17" y="0"/>
                        </a:cubicBezTo>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6" name="Google Shape;2426;p38"/>
                  <p:cNvSpPr/>
                  <p:nvPr/>
                </p:nvSpPr>
                <p:spPr>
                  <a:xfrm>
                    <a:off x="8263800" y="4119344"/>
                    <a:ext cx="150846" cy="342746"/>
                  </a:xfrm>
                  <a:custGeom>
                    <a:avLst/>
                    <a:gdLst/>
                    <a:ahLst/>
                    <a:cxnLst/>
                    <a:rect l="l" t="t" r="r" b="b"/>
                    <a:pathLst>
                      <a:path w="78" h="178" extrusionOk="0">
                        <a:moveTo>
                          <a:pt x="19" y="0"/>
                        </a:moveTo>
                        <a:cubicBezTo>
                          <a:pt x="16" y="9"/>
                          <a:pt x="14" y="19"/>
                          <a:pt x="12" y="28"/>
                        </a:cubicBezTo>
                        <a:cubicBezTo>
                          <a:pt x="7" y="64"/>
                          <a:pt x="12" y="102"/>
                          <a:pt x="28" y="136"/>
                        </a:cubicBezTo>
                        <a:cubicBezTo>
                          <a:pt x="28" y="136"/>
                          <a:pt x="28" y="137"/>
                          <a:pt x="29" y="137"/>
                        </a:cubicBezTo>
                        <a:cubicBezTo>
                          <a:pt x="39" y="152"/>
                          <a:pt x="52" y="165"/>
                          <a:pt x="65" y="175"/>
                        </a:cubicBezTo>
                        <a:cubicBezTo>
                          <a:pt x="69" y="176"/>
                          <a:pt x="73" y="177"/>
                          <a:pt x="78" y="178"/>
                        </a:cubicBezTo>
                        <a:cubicBezTo>
                          <a:pt x="57" y="148"/>
                          <a:pt x="0" y="52"/>
                          <a:pt x="42" y="7"/>
                        </a:cubicBezTo>
                        <a:cubicBezTo>
                          <a:pt x="34" y="5"/>
                          <a:pt x="26" y="3"/>
                          <a:pt x="19" y="0"/>
                        </a:cubicBezTo>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7" name="Google Shape;2427;p38"/>
                  <p:cNvSpPr/>
                  <p:nvPr/>
                </p:nvSpPr>
                <p:spPr>
                  <a:xfrm>
                    <a:off x="8210336" y="3960860"/>
                    <a:ext cx="253956" cy="171850"/>
                  </a:xfrm>
                  <a:custGeom>
                    <a:avLst/>
                    <a:gdLst/>
                    <a:ahLst/>
                    <a:cxnLst/>
                    <a:rect l="l" t="t" r="r" b="b"/>
                    <a:pathLst>
                      <a:path w="132" h="89" extrusionOk="0">
                        <a:moveTo>
                          <a:pt x="18" y="38"/>
                        </a:moveTo>
                        <a:cubicBezTo>
                          <a:pt x="11" y="42"/>
                          <a:pt x="5" y="46"/>
                          <a:pt x="0" y="52"/>
                        </a:cubicBezTo>
                        <a:cubicBezTo>
                          <a:pt x="1" y="52"/>
                          <a:pt x="1" y="53"/>
                          <a:pt x="2" y="54"/>
                        </a:cubicBezTo>
                        <a:cubicBezTo>
                          <a:pt x="2" y="54"/>
                          <a:pt x="2" y="54"/>
                          <a:pt x="2" y="54"/>
                        </a:cubicBezTo>
                        <a:cubicBezTo>
                          <a:pt x="2" y="54"/>
                          <a:pt x="2" y="54"/>
                          <a:pt x="2" y="54"/>
                        </a:cubicBezTo>
                        <a:cubicBezTo>
                          <a:pt x="2" y="54"/>
                          <a:pt x="2" y="54"/>
                          <a:pt x="2" y="54"/>
                        </a:cubicBezTo>
                        <a:cubicBezTo>
                          <a:pt x="2" y="54"/>
                          <a:pt x="2" y="54"/>
                          <a:pt x="2" y="54"/>
                        </a:cubicBezTo>
                        <a:cubicBezTo>
                          <a:pt x="4" y="56"/>
                          <a:pt x="7" y="58"/>
                          <a:pt x="9" y="60"/>
                        </a:cubicBezTo>
                        <a:cubicBezTo>
                          <a:pt x="11" y="53"/>
                          <a:pt x="14" y="45"/>
                          <a:pt x="18" y="38"/>
                        </a:cubicBezTo>
                        <a:moveTo>
                          <a:pt x="132" y="0"/>
                        </a:moveTo>
                        <a:cubicBezTo>
                          <a:pt x="127" y="0"/>
                          <a:pt x="123" y="1"/>
                          <a:pt x="118" y="2"/>
                        </a:cubicBezTo>
                        <a:cubicBezTo>
                          <a:pt x="117" y="3"/>
                          <a:pt x="117" y="5"/>
                          <a:pt x="116" y="6"/>
                        </a:cubicBezTo>
                        <a:cubicBezTo>
                          <a:pt x="113" y="12"/>
                          <a:pt x="107" y="16"/>
                          <a:pt x="101" y="18"/>
                        </a:cubicBezTo>
                        <a:cubicBezTo>
                          <a:pt x="98" y="18"/>
                          <a:pt x="96" y="19"/>
                          <a:pt x="94" y="19"/>
                        </a:cubicBezTo>
                        <a:cubicBezTo>
                          <a:pt x="90" y="19"/>
                          <a:pt x="86" y="18"/>
                          <a:pt x="83" y="16"/>
                        </a:cubicBezTo>
                        <a:cubicBezTo>
                          <a:pt x="67" y="36"/>
                          <a:pt x="54" y="58"/>
                          <a:pt x="47" y="82"/>
                        </a:cubicBezTo>
                        <a:cubicBezTo>
                          <a:pt x="54" y="85"/>
                          <a:pt x="62" y="87"/>
                          <a:pt x="70" y="89"/>
                        </a:cubicBezTo>
                        <a:cubicBezTo>
                          <a:pt x="71" y="88"/>
                          <a:pt x="72" y="87"/>
                          <a:pt x="73" y="86"/>
                        </a:cubicBezTo>
                        <a:cubicBezTo>
                          <a:pt x="101" y="60"/>
                          <a:pt x="121" y="31"/>
                          <a:pt x="132" y="0"/>
                        </a:cubicBezTo>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8" name="Google Shape;2428;p38"/>
                  <p:cNvSpPr/>
                  <p:nvPr/>
                </p:nvSpPr>
                <p:spPr>
                  <a:xfrm>
                    <a:off x="8352590" y="3895939"/>
                    <a:ext cx="90699" cy="102156"/>
                  </a:xfrm>
                  <a:custGeom>
                    <a:avLst/>
                    <a:gdLst/>
                    <a:ahLst/>
                    <a:cxnLst/>
                    <a:rect l="l" t="t" r="r" b="b"/>
                    <a:pathLst>
                      <a:path w="47" h="53" extrusionOk="0">
                        <a:moveTo>
                          <a:pt x="25" y="22"/>
                        </a:moveTo>
                        <a:cubicBezTo>
                          <a:pt x="22" y="22"/>
                          <a:pt x="19" y="20"/>
                          <a:pt x="18" y="17"/>
                        </a:cubicBezTo>
                        <a:cubicBezTo>
                          <a:pt x="17" y="13"/>
                          <a:pt x="19" y="9"/>
                          <a:pt x="23" y="8"/>
                        </a:cubicBezTo>
                        <a:cubicBezTo>
                          <a:pt x="24" y="8"/>
                          <a:pt x="24" y="8"/>
                          <a:pt x="25" y="8"/>
                        </a:cubicBezTo>
                        <a:cubicBezTo>
                          <a:pt x="28" y="8"/>
                          <a:pt x="31" y="10"/>
                          <a:pt x="32" y="13"/>
                        </a:cubicBezTo>
                        <a:cubicBezTo>
                          <a:pt x="33" y="17"/>
                          <a:pt x="31" y="21"/>
                          <a:pt x="27" y="22"/>
                        </a:cubicBezTo>
                        <a:cubicBezTo>
                          <a:pt x="26" y="22"/>
                          <a:pt x="26" y="22"/>
                          <a:pt x="25" y="22"/>
                        </a:cubicBezTo>
                        <a:moveTo>
                          <a:pt x="20" y="0"/>
                        </a:moveTo>
                        <a:cubicBezTo>
                          <a:pt x="17" y="0"/>
                          <a:pt x="15" y="0"/>
                          <a:pt x="12" y="1"/>
                        </a:cubicBezTo>
                        <a:cubicBezTo>
                          <a:pt x="8" y="2"/>
                          <a:pt x="5" y="4"/>
                          <a:pt x="2" y="6"/>
                        </a:cubicBezTo>
                        <a:cubicBezTo>
                          <a:pt x="2" y="6"/>
                          <a:pt x="2" y="6"/>
                          <a:pt x="2" y="6"/>
                        </a:cubicBezTo>
                        <a:cubicBezTo>
                          <a:pt x="1" y="11"/>
                          <a:pt x="0" y="16"/>
                          <a:pt x="1" y="21"/>
                        </a:cubicBezTo>
                        <a:cubicBezTo>
                          <a:pt x="1" y="22"/>
                          <a:pt x="2" y="22"/>
                          <a:pt x="2" y="22"/>
                        </a:cubicBezTo>
                        <a:cubicBezTo>
                          <a:pt x="4" y="23"/>
                          <a:pt x="21" y="37"/>
                          <a:pt x="21" y="37"/>
                        </a:cubicBezTo>
                        <a:cubicBezTo>
                          <a:pt x="21" y="37"/>
                          <a:pt x="21" y="37"/>
                          <a:pt x="21" y="37"/>
                        </a:cubicBezTo>
                        <a:cubicBezTo>
                          <a:pt x="20" y="39"/>
                          <a:pt x="18" y="40"/>
                          <a:pt x="16" y="42"/>
                        </a:cubicBezTo>
                        <a:cubicBezTo>
                          <a:pt x="20" y="44"/>
                          <a:pt x="23" y="45"/>
                          <a:pt x="27" y="45"/>
                        </a:cubicBezTo>
                        <a:cubicBezTo>
                          <a:pt x="28" y="45"/>
                          <a:pt x="28" y="45"/>
                          <a:pt x="29" y="45"/>
                        </a:cubicBezTo>
                        <a:cubicBezTo>
                          <a:pt x="33" y="44"/>
                          <a:pt x="38" y="43"/>
                          <a:pt x="42" y="40"/>
                        </a:cubicBezTo>
                        <a:cubicBezTo>
                          <a:pt x="39" y="46"/>
                          <a:pt x="33" y="50"/>
                          <a:pt x="27" y="52"/>
                        </a:cubicBezTo>
                        <a:cubicBezTo>
                          <a:pt x="24" y="52"/>
                          <a:pt x="22" y="53"/>
                          <a:pt x="20" y="53"/>
                        </a:cubicBezTo>
                        <a:cubicBezTo>
                          <a:pt x="16" y="53"/>
                          <a:pt x="12" y="52"/>
                          <a:pt x="9" y="50"/>
                        </a:cubicBezTo>
                        <a:cubicBezTo>
                          <a:pt x="9" y="50"/>
                          <a:pt x="9" y="50"/>
                          <a:pt x="9" y="50"/>
                        </a:cubicBezTo>
                        <a:cubicBezTo>
                          <a:pt x="12" y="52"/>
                          <a:pt x="16" y="53"/>
                          <a:pt x="20" y="53"/>
                        </a:cubicBezTo>
                        <a:cubicBezTo>
                          <a:pt x="22" y="53"/>
                          <a:pt x="24" y="52"/>
                          <a:pt x="27" y="52"/>
                        </a:cubicBezTo>
                        <a:cubicBezTo>
                          <a:pt x="33" y="50"/>
                          <a:pt x="39" y="46"/>
                          <a:pt x="42" y="40"/>
                        </a:cubicBezTo>
                        <a:cubicBezTo>
                          <a:pt x="43" y="39"/>
                          <a:pt x="43" y="37"/>
                          <a:pt x="44" y="36"/>
                        </a:cubicBezTo>
                        <a:cubicBezTo>
                          <a:pt x="46" y="31"/>
                          <a:pt x="47" y="25"/>
                          <a:pt x="45" y="19"/>
                        </a:cubicBezTo>
                        <a:cubicBezTo>
                          <a:pt x="42" y="7"/>
                          <a:pt x="31" y="0"/>
                          <a:pt x="20" y="0"/>
                        </a:cubicBezTo>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9" name="Google Shape;2429;p38"/>
                  <p:cNvSpPr/>
                  <p:nvPr/>
                </p:nvSpPr>
                <p:spPr>
                  <a:xfrm>
                    <a:off x="8385050" y="3911215"/>
                    <a:ext cx="31506" cy="26732"/>
                  </a:xfrm>
                  <a:custGeom>
                    <a:avLst/>
                    <a:gdLst/>
                    <a:ahLst/>
                    <a:cxnLst/>
                    <a:rect l="l" t="t" r="r" b="b"/>
                    <a:pathLst>
                      <a:path w="16" h="14" extrusionOk="0">
                        <a:moveTo>
                          <a:pt x="8" y="0"/>
                        </a:moveTo>
                        <a:cubicBezTo>
                          <a:pt x="7" y="0"/>
                          <a:pt x="7" y="0"/>
                          <a:pt x="6" y="0"/>
                        </a:cubicBezTo>
                        <a:cubicBezTo>
                          <a:pt x="2" y="1"/>
                          <a:pt x="0" y="5"/>
                          <a:pt x="1" y="9"/>
                        </a:cubicBezTo>
                        <a:cubicBezTo>
                          <a:pt x="2" y="12"/>
                          <a:pt x="5" y="14"/>
                          <a:pt x="8" y="14"/>
                        </a:cubicBezTo>
                        <a:cubicBezTo>
                          <a:pt x="9" y="14"/>
                          <a:pt x="9" y="14"/>
                          <a:pt x="10" y="14"/>
                        </a:cubicBezTo>
                        <a:cubicBezTo>
                          <a:pt x="14" y="13"/>
                          <a:pt x="16" y="9"/>
                          <a:pt x="15" y="5"/>
                        </a:cubicBezTo>
                        <a:cubicBezTo>
                          <a:pt x="14" y="2"/>
                          <a:pt x="11" y="0"/>
                          <a:pt x="8" y="0"/>
                        </a:cubicBezTo>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0" name="Google Shape;2430;p38"/>
                  <p:cNvSpPr/>
                  <p:nvPr/>
                </p:nvSpPr>
                <p:spPr>
                  <a:xfrm>
                    <a:off x="8341133" y="3907396"/>
                    <a:ext cx="92608" cy="90699"/>
                  </a:xfrm>
                  <a:custGeom>
                    <a:avLst/>
                    <a:gdLst/>
                    <a:ahLst/>
                    <a:cxnLst/>
                    <a:rect l="l" t="t" r="r" b="b"/>
                    <a:pathLst>
                      <a:path w="48" h="47" extrusionOk="0">
                        <a:moveTo>
                          <a:pt x="48" y="34"/>
                        </a:moveTo>
                        <a:cubicBezTo>
                          <a:pt x="44" y="37"/>
                          <a:pt x="39" y="38"/>
                          <a:pt x="35" y="39"/>
                        </a:cubicBezTo>
                        <a:cubicBezTo>
                          <a:pt x="34" y="39"/>
                          <a:pt x="34" y="39"/>
                          <a:pt x="33" y="39"/>
                        </a:cubicBezTo>
                        <a:cubicBezTo>
                          <a:pt x="29" y="39"/>
                          <a:pt x="26" y="38"/>
                          <a:pt x="22" y="36"/>
                        </a:cubicBezTo>
                        <a:cubicBezTo>
                          <a:pt x="20" y="39"/>
                          <a:pt x="17" y="41"/>
                          <a:pt x="15" y="44"/>
                        </a:cubicBezTo>
                        <a:cubicBezTo>
                          <a:pt x="18" y="46"/>
                          <a:pt x="22" y="47"/>
                          <a:pt x="26" y="47"/>
                        </a:cubicBezTo>
                        <a:cubicBezTo>
                          <a:pt x="28" y="47"/>
                          <a:pt x="30" y="46"/>
                          <a:pt x="33" y="46"/>
                        </a:cubicBezTo>
                        <a:cubicBezTo>
                          <a:pt x="39" y="44"/>
                          <a:pt x="45" y="40"/>
                          <a:pt x="48" y="34"/>
                        </a:cubicBezTo>
                        <a:moveTo>
                          <a:pt x="8" y="0"/>
                        </a:moveTo>
                        <a:cubicBezTo>
                          <a:pt x="4" y="4"/>
                          <a:pt x="2" y="8"/>
                          <a:pt x="0" y="13"/>
                        </a:cubicBezTo>
                        <a:cubicBezTo>
                          <a:pt x="2" y="13"/>
                          <a:pt x="5" y="14"/>
                          <a:pt x="7" y="15"/>
                        </a:cubicBezTo>
                        <a:cubicBezTo>
                          <a:pt x="6" y="10"/>
                          <a:pt x="7" y="5"/>
                          <a:pt x="8" y="0"/>
                        </a:cubicBezTo>
                        <a:cubicBezTo>
                          <a:pt x="8" y="0"/>
                          <a:pt x="8" y="0"/>
                          <a:pt x="8" y="0"/>
                        </a:cubicBezTo>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1" name="Google Shape;2431;p38"/>
                  <p:cNvSpPr/>
                  <p:nvPr/>
                </p:nvSpPr>
                <p:spPr>
                  <a:xfrm>
                    <a:off x="8475749" y="3860615"/>
                    <a:ext cx="7638" cy="41053"/>
                  </a:xfrm>
                  <a:custGeom>
                    <a:avLst/>
                    <a:gdLst/>
                    <a:ahLst/>
                    <a:cxnLst/>
                    <a:rect l="l" t="t" r="r" b="b"/>
                    <a:pathLst>
                      <a:path w="4" h="21" extrusionOk="0">
                        <a:moveTo>
                          <a:pt x="4" y="0"/>
                        </a:moveTo>
                        <a:cubicBezTo>
                          <a:pt x="1" y="4"/>
                          <a:pt x="0" y="9"/>
                          <a:pt x="0" y="14"/>
                        </a:cubicBezTo>
                        <a:cubicBezTo>
                          <a:pt x="0" y="17"/>
                          <a:pt x="1" y="19"/>
                          <a:pt x="2" y="21"/>
                        </a:cubicBezTo>
                        <a:cubicBezTo>
                          <a:pt x="3" y="14"/>
                          <a:pt x="4" y="7"/>
                          <a:pt x="4" y="0"/>
                        </a:cubicBezTo>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2" name="Google Shape;2432;p38"/>
                  <p:cNvSpPr/>
                  <p:nvPr/>
                </p:nvSpPr>
                <p:spPr>
                  <a:xfrm>
                    <a:off x="8460473" y="3856796"/>
                    <a:ext cx="22913" cy="63967"/>
                  </a:xfrm>
                  <a:custGeom>
                    <a:avLst/>
                    <a:gdLst/>
                    <a:ahLst/>
                    <a:cxnLst/>
                    <a:rect l="l" t="t" r="r" b="b"/>
                    <a:pathLst>
                      <a:path w="12" h="33" extrusionOk="0">
                        <a:moveTo>
                          <a:pt x="12" y="0"/>
                        </a:moveTo>
                        <a:cubicBezTo>
                          <a:pt x="6" y="3"/>
                          <a:pt x="1" y="9"/>
                          <a:pt x="1" y="16"/>
                        </a:cubicBezTo>
                        <a:cubicBezTo>
                          <a:pt x="0" y="16"/>
                          <a:pt x="0" y="17"/>
                          <a:pt x="0" y="18"/>
                        </a:cubicBezTo>
                        <a:cubicBezTo>
                          <a:pt x="0" y="24"/>
                          <a:pt x="3" y="30"/>
                          <a:pt x="8" y="33"/>
                        </a:cubicBezTo>
                        <a:cubicBezTo>
                          <a:pt x="9" y="30"/>
                          <a:pt x="9" y="27"/>
                          <a:pt x="10" y="23"/>
                        </a:cubicBezTo>
                        <a:cubicBezTo>
                          <a:pt x="9" y="21"/>
                          <a:pt x="8" y="19"/>
                          <a:pt x="8" y="16"/>
                        </a:cubicBezTo>
                        <a:cubicBezTo>
                          <a:pt x="8" y="11"/>
                          <a:pt x="9" y="6"/>
                          <a:pt x="12" y="2"/>
                        </a:cubicBezTo>
                        <a:cubicBezTo>
                          <a:pt x="12" y="1"/>
                          <a:pt x="12" y="1"/>
                          <a:pt x="12" y="0"/>
                        </a:cubicBezTo>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3" name="Google Shape;2433;p38"/>
                  <p:cNvSpPr/>
                  <p:nvPr/>
                </p:nvSpPr>
                <p:spPr>
                  <a:xfrm>
                    <a:off x="8244706" y="3932219"/>
                    <a:ext cx="111703" cy="102156"/>
                  </a:xfrm>
                  <a:custGeom>
                    <a:avLst/>
                    <a:gdLst/>
                    <a:ahLst/>
                    <a:cxnLst/>
                    <a:rect l="l" t="t" r="r" b="b"/>
                    <a:pathLst>
                      <a:path w="58" h="53" extrusionOk="0">
                        <a:moveTo>
                          <a:pt x="48" y="0"/>
                        </a:moveTo>
                        <a:cubicBezTo>
                          <a:pt x="46" y="0"/>
                          <a:pt x="44" y="1"/>
                          <a:pt x="41" y="2"/>
                        </a:cubicBezTo>
                        <a:cubicBezTo>
                          <a:pt x="29" y="8"/>
                          <a:pt x="18" y="24"/>
                          <a:pt x="10" y="35"/>
                        </a:cubicBezTo>
                        <a:cubicBezTo>
                          <a:pt x="7" y="41"/>
                          <a:pt x="3" y="47"/>
                          <a:pt x="0" y="53"/>
                        </a:cubicBezTo>
                        <a:cubicBezTo>
                          <a:pt x="3" y="51"/>
                          <a:pt x="7" y="49"/>
                          <a:pt x="10" y="48"/>
                        </a:cubicBezTo>
                        <a:cubicBezTo>
                          <a:pt x="26" y="39"/>
                          <a:pt x="42" y="33"/>
                          <a:pt x="58" y="27"/>
                        </a:cubicBezTo>
                        <a:cubicBezTo>
                          <a:pt x="54" y="24"/>
                          <a:pt x="52" y="19"/>
                          <a:pt x="50" y="14"/>
                        </a:cubicBezTo>
                        <a:cubicBezTo>
                          <a:pt x="49" y="12"/>
                          <a:pt x="49" y="10"/>
                          <a:pt x="49" y="7"/>
                        </a:cubicBezTo>
                        <a:cubicBezTo>
                          <a:pt x="49" y="5"/>
                          <a:pt x="49" y="2"/>
                          <a:pt x="50" y="0"/>
                        </a:cubicBezTo>
                        <a:cubicBezTo>
                          <a:pt x="50" y="0"/>
                          <a:pt x="49" y="0"/>
                          <a:pt x="48" y="0"/>
                        </a:cubicBezTo>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4" name="Google Shape;2434;p38"/>
                  <p:cNvSpPr/>
                  <p:nvPr/>
                </p:nvSpPr>
                <p:spPr>
                  <a:xfrm>
                    <a:off x="8212245" y="4077336"/>
                    <a:ext cx="115522" cy="325561"/>
                  </a:xfrm>
                  <a:custGeom>
                    <a:avLst/>
                    <a:gdLst/>
                    <a:ahLst/>
                    <a:cxnLst/>
                    <a:rect l="l" t="t" r="r" b="b"/>
                    <a:pathLst>
                      <a:path w="60" h="169" extrusionOk="0">
                        <a:moveTo>
                          <a:pt x="8" y="0"/>
                        </a:moveTo>
                        <a:cubicBezTo>
                          <a:pt x="3" y="14"/>
                          <a:pt x="1" y="29"/>
                          <a:pt x="1" y="44"/>
                        </a:cubicBezTo>
                        <a:cubicBezTo>
                          <a:pt x="0" y="92"/>
                          <a:pt x="22" y="139"/>
                          <a:pt x="60" y="169"/>
                        </a:cubicBezTo>
                        <a:cubicBezTo>
                          <a:pt x="58" y="165"/>
                          <a:pt x="56" y="162"/>
                          <a:pt x="55" y="158"/>
                        </a:cubicBezTo>
                        <a:cubicBezTo>
                          <a:pt x="31" y="122"/>
                          <a:pt x="18" y="81"/>
                          <a:pt x="18" y="38"/>
                        </a:cubicBezTo>
                        <a:cubicBezTo>
                          <a:pt x="18" y="29"/>
                          <a:pt x="18" y="19"/>
                          <a:pt x="20" y="9"/>
                        </a:cubicBezTo>
                        <a:cubicBezTo>
                          <a:pt x="16" y="7"/>
                          <a:pt x="12" y="4"/>
                          <a:pt x="8" y="0"/>
                        </a:cubicBezTo>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5" name="Google Shape;2435;p38"/>
                  <p:cNvSpPr/>
                  <p:nvPr/>
                </p:nvSpPr>
                <p:spPr>
                  <a:xfrm>
                    <a:off x="8246615" y="4094521"/>
                    <a:ext cx="71605" cy="287372"/>
                  </a:xfrm>
                  <a:custGeom>
                    <a:avLst/>
                    <a:gdLst/>
                    <a:ahLst/>
                    <a:cxnLst/>
                    <a:rect l="l" t="t" r="r" b="b"/>
                    <a:pathLst>
                      <a:path w="37" h="149" extrusionOk="0">
                        <a:moveTo>
                          <a:pt x="2" y="0"/>
                        </a:moveTo>
                        <a:cubicBezTo>
                          <a:pt x="0" y="10"/>
                          <a:pt x="0" y="20"/>
                          <a:pt x="0" y="29"/>
                        </a:cubicBezTo>
                        <a:cubicBezTo>
                          <a:pt x="0" y="72"/>
                          <a:pt x="13" y="113"/>
                          <a:pt x="37" y="149"/>
                        </a:cubicBezTo>
                        <a:cubicBezTo>
                          <a:pt x="21" y="115"/>
                          <a:pt x="16" y="77"/>
                          <a:pt x="21" y="41"/>
                        </a:cubicBezTo>
                        <a:cubicBezTo>
                          <a:pt x="23" y="32"/>
                          <a:pt x="25" y="22"/>
                          <a:pt x="28" y="13"/>
                        </a:cubicBezTo>
                        <a:cubicBezTo>
                          <a:pt x="19" y="10"/>
                          <a:pt x="10" y="6"/>
                          <a:pt x="2" y="0"/>
                        </a:cubicBezTo>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6" name="Google Shape;2436;p38"/>
                  <p:cNvSpPr/>
                  <p:nvPr/>
                </p:nvSpPr>
                <p:spPr>
                  <a:xfrm>
                    <a:off x="8227521" y="3984729"/>
                    <a:ext cx="142254" cy="134616"/>
                  </a:xfrm>
                  <a:custGeom>
                    <a:avLst/>
                    <a:gdLst/>
                    <a:ahLst/>
                    <a:cxnLst/>
                    <a:rect l="l" t="t" r="r" b="b"/>
                    <a:pathLst>
                      <a:path w="74" h="70" extrusionOk="0">
                        <a:moveTo>
                          <a:pt x="67" y="0"/>
                        </a:moveTo>
                        <a:cubicBezTo>
                          <a:pt x="51" y="6"/>
                          <a:pt x="35" y="12"/>
                          <a:pt x="19" y="21"/>
                        </a:cubicBezTo>
                        <a:cubicBezTo>
                          <a:pt x="16" y="22"/>
                          <a:pt x="12" y="24"/>
                          <a:pt x="9" y="26"/>
                        </a:cubicBezTo>
                        <a:cubicBezTo>
                          <a:pt x="5" y="33"/>
                          <a:pt x="2" y="41"/>
                          <a:pt x="0" y="48"/>
                        </a:cubicBezTo>
                        <a:cubicBezTo>
                          <a:pt x="4" y="52"/>
                          <a:pt x="8" y="55"/>
                          <a:pt x="12" y="57"/>
                        </a:cubicBezTo>
                        <a:cubicBezTo>
                          <a:pt x="20" y="63"/>
                          <a:pt x="29" y="67"/>
                          <a:pt x="38" y="70"/>
                        </a:cubicBezTo>
                        <a:cubicBezTo>
                          <a:pt x="45" y="46"/>
                          <a:pt x="58" y="24"/>
                          <a:pt x="74" y="4"/>
                        </a:cubicBezTo>
                        <a:cubicBezTo>
                          <a:pt x="72" y="3"/>
                          <a:pt x="69" y="2"/>
                          <a:pt x="67" y="0"/>
                        </a:cubicBezTo>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7" name="Google Shape;2437;p38"/>
                  <p:cNvSpPr/>
                  <p:nvPr/>
                </p:nvSpPr>
                <p:spPr>
                  <a:xfrm>
                    <a:off x="8354499" y="3936037"/>
                    <a:ext cx="38189" cy="41053"/>
                  </a:xfrm>
                  <a:custGeom>
                    <a:avLst/>
                    <a:gdLst/>
                    <a:ahLst/>
                    <a:cxnLst/>
                    <a:rect l="l" t="t" r="r" b="b"/>
                    <a:pathLst>
                      <a:path w="20" h="21" extrusionOk="0">
                        <a:moveTo>
                          <a:pt x="0" y="0"/>
                        </a:moveTo>
                        <a:cubicBezTo>
                          <a:pt x="1" y="3"/>
                          <a:pt x="2" y="6"/>
                          <a:pt x="3" y="9"/>
                        </a:cubicBezTo>
                        <a:cubicBezTo>
                          <a:pt x="6" y="14"/>
                          <a:pt x="10" y="18"/>
                          <a:pt x="15" y="21"/>
                        </a:cubicBezTo>
                        <a:cubicBezTo>
                          <a:pt x="17" y="19"/>
                          <a:pt x="19" y="18"/>
                          <a:pt x="20" y="16"/>
                        </a:cubicBezTo>
                        <a:cubicBezTo>
                          <a:pt x="20" y="16"/>
                          <a:pt x="20" y="16"/>
                          <a:pt x="20" y="16"/>
                        </a:cubicBezTo>
                        <a:cubicBezTo>
                          <a:pt x="20" y="16"/>
                          <a:pt x="3" y="2"/>
                          <a:pt x="1" y="1"/>
                        </a:cubicBezTo>
                        <a:cubicBezTo>
                          <a:pt x="1" y="1"/>
                          <a:pt x="0" y="1"/>
                          <a:pt x="0" y="0"/>
                        </a:cubicBezTo>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8" name="Google Shape;2438;p38"/>
                  <p:cNvSpPr/>
                  <p:nvPr/>
                </p:nvSpPr>
                <p:spPr>
                  <a:xfrm>
                    <a:off x="8339223" y="3932219"/>
                    <a:ext cx="43917" cy="60148"/>
                  </a:xfrm>
                  <a:custGeom>
                    <a:avLst/>
                    <a:gdLst/>
                    <a:ahLst/>
                    <a:cxnLst/>
                    <a:rect l="l" t="t" r="r" b="b"/>
                    <a:pathLst>
                      <a:path w="23" h="31" extrusionOk="0">
                        <a:moveTo>
                          <a:pt x="1" y="0"/>
                        </a:moveTo>
                        <a:cubicBezTo>
                          <a:pt x="0" y="2"/>
                          <a:pt x="0" y="5"/>
                          <a:pt x="0" y="7"/>
                        </a:cubicBezTo>
                        <a:cubicBezTo>
                          <a:pt x="0" y="10"/>
                          <a:pt x="0" y="12"/>
                          <a:pt x="1" y="14"/>
                        </a:cubicBezTo>
                        <a:cubicBezTo>
                          <a:pt x="3" y="22"/>
                          <a:pt x="9" y="28"/>
                          <a:pt x="16" y="31"/>
                        </a:cubicBezTo>
                        <a:cubicBezTo>
                          <a:pt x="18" y="28"/>
                          <a:pt x="21" y="26"/>
                          <a:pt x="23" y="23"/>
                        </a:cubicBezTo>
                        <a:cubicBezTo>
                          <a:pt x="18" y="20"/>
                          <a:pt x="14" y="16"/>
                          <a:pt x="11" y="11"/>
                        </a:cubicBezTo>
                        <a:cubicBezTo>
                          <a:pt x="10" y="8"/>
                          <a:pt x="9" y="5"/>
                          <a:pt x="8" y="2"/>
                        </a:cubicBezTo>
                        <a:cubicBezTo>
                          <a:pt x="6" y="1"/>
                          <a:pt x="3" y="0"/>
                          <a:pt x="1" y="0"/>
                        </a:cubicBezTo>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439" name="Google Shape;2439;p38"/>
              <p:cNvGrpSpPr/>
              <p:nvPr/>
            </p:nvGrpSpPr>
            <p:grpSpPr>
              <a:xfrm>
                <a:off x="2298383" y="1428988"/>
                <a:ext cx="522477" cy="379601"/>
                <a:chOff x="2529915" y="1013357"/>
                <a:chExt cx="707241" cy="521806"/>
              </a:xfrm>
            </p:grpSpPr>
            <p:sp>
              <p:nvSpPr>
                <p:cNvPr id="2440" name="Google Shape;2440;p38"/>
                <p:cNvSpPr/>
                <p:nvPr/>
              </p:nvSpPr>
              <p:spPr>
                <a:xfrm>
                  <a:off x="2529915" y="1013357"/>
                  <a:ext cx="707241" cy="521806"/>
                </a:xfrm>
                <a:custGeom>
                  <a:avLst/>
                  <a:gdLst/>
                  <a:ahLst/>
                  <a:cxnLst/>
                  <a:rect l="l" t="t" r="r" b="b"/>
                  <a:pathLst>
                    <a:path w="316" h="233" extrusionOk="0">
                      <a:moveTo>
                        <a:pt x="314" y="53"/>
                      </a:moveTo>
                      <a:cubicBezTo>
                        <a:pt x="277" y="113"/>
                        <a:pt x="277" y="113"/>
                        <a:pt x="277" y="113"/>
                      </a:cubicBezTo>
                      <a:cubicBezTo>
                        <a:pt x="276" y="114"/>
                        <a:pt x="275" y="115"/>
                        <a:pt x="274" y="116"/>
                      </a:cubicBezTo>
                      <a:cubicBezTo>
                        <a:pt x="86" y="231"/>
                        <a:pt x="86" y="231"/>
                        <a:pt x="86" y="231"/>
                      </a:cubicBezTo>
                      <a:cubicBezTo>
                        <a:pt x="85" y="232"/>
                        <a:pt x="84" y="232"/>
                        <a:pt x="83" y="232"/>
                      </a:cubicBezTo>
                      <a:cubicBezTo>
                        <a:pt x="81" y="233"/>
                        <a:pt x="78" y="232"/>
                        <a:pt x="76" y="231"/>
                      </a:cubicBezTo>
                      <a:cubicBezTo>
                        <a:pt x="6" y="187"/>
                        <a:pt x="6" y="187"/>
                        <a:pt x="6" y="187"/>
                      </a:cubicBezTo>
                      <a:cubicBezTo>
                        <a:pt x="2" y="185"/>
                        <a:pt x="0" y="179"/>
                        <a:pt x="2" y="175"/>
                      </a:cubicBezTo>
                      <a:cubicBezTo>
                        <a:pt x="49" y="87"/>
                        <a:pt x="49" y="87"/>
                        <a:pt x="49" y="87"/>
                      </a:cubicBezTo>
                      <a:cubicBezTo>
                        <a:pt x="49" y="86"/>
                        <a:pt x="50" y="85"/>
                        <a:pt x="51" y="85"/>
                      </a:cubicBezTo>
                      <a:cubicBezTo>
                        <a:pt x="52" y="84"/>
                        <a:pt x="53" y="83"/>
                        <a:pt x="54" y="83"/>
                      </a:cubicBezTo>
                      <a:cubicBezTo>
                        <a:pt x="241" y="2"/>
                        <a:pt x="241" y="2"/>
                        <a:pt x="241" y="2"/>
                      </a:cubicBezTo>
                      <a:cubicBezTo>
                        <a:pt x="244" y="0"/>
                        <a:pt x="247" y="1"/>
                        <a:pt x="250" y="2"/>
                      </a:cubicBezTo>
                      <a:cubicBezTo>
                        <a:pt x="290" y="27"/>
                        <a:pt x="290" y="27"/>
                        <a:pt x="290" y="27"/>
                      </a:cubicBezTo>
                      <a:cubicBezTo>
                        <a:pt x="310" y="40"/>
                        <a:pt x="310" y="40"/>
                        <a:pt x="310" y="40"/>
                      </a:cubicBezTo>
                      <a:cubicBezTo>
                        <a:pt x="311" y="41"/>
                        <a:pt x="312" y="41"/>
                        <a:pt x="313" y="42"/>
                      </a:cubicBezTo>
                      <a:cubicBezTo>
                        <a:pt x="315" y="45"/>
                        <a:pt x="316" y="50"/>
                        <a:pt x="314" y="53"/>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1" name="Google Shape;2441;p38"/>
                <p:cNvSpPr/>
                <p:nvPr/>
              </p:nvSpPr>
              <p:spPr>
                <a:xfrm>
                  <a:off x="2529915" y="1106793"/>
                  <a:ext cx="707241" cy="428370"/>
                </a:xfrm>
                <a:custGeom>
                  <a:avLst/>
                  <a:gdLst/>
                  <a:ahLst/>
                  <a:cxnLst/>
                  <a:rect l="l" t="t" r="r" b="b"/>
                  <a:pathLst>
                    <a:path w="316" h="191" extrusionOk="0">
                      <a:moveTo>
                        <a:pt x="314" y="11"/>
                      </a:moveTo>
                      <a:cubicBezTo>
                        <a:pt x="277" y="71"/>
                        <a:pt x="277" y="71"/>
                        <a:pt x="277" y="71"/>
                      </a:cubicBezTo>
                      <a:cubicBezTo>
                        <a:pt x="276" y="72"/>
                        <a:pt x="275" y="73"/>
                        <a:pt x="274" y="74"/>
                      </a:cubicBezTo>
                      <a:cubicBezTo>
                        <a:pt x="86" y="189"/>
                        <a:pt x="86" y="189"/>
                        <a:pt x="86" y="189"/>
                      </a:cubicBezTo>
                      <a:cubicBezTo>
                        <a:pt x="85" y="190"/>
                        <a:pt x="84" y="190"/>
                        <a:pt x="83" y="190"/>
                      </a:cubicBezTo>
                      <a:cubicBezTo>
                        <a:pt x="81" y="191"/>
                        <a:pt x="78" y="190"/>
                        <a:pt x="76" y="189"/>
                      </a:cubicBezTo>
                      <a:cubicBezTo>
                        <a:pt x="6" y="145"/>
                        <a:pt x="6" y="145"/>
                        <a:pt x="6" y="145"/>
                      </a:cubicBezTo>
                      <a:cubicBezTo>
                        <a:pt x="2" y="143"/>
                        <a:pt x="0" y="137"/>
                        <a:pt x="2" y="133"/>
                      </a:cubicBezTo>
                      <a:cubicBezTo>
                        <a:pt x="49" y="45"/>
                        <a:pt x="49" y="45"/>
                        <a:pt x="49" y="45"/>
                      </a:cubicBezTo>
                      <a:cubicBezTo>
                        <a:pt x="49" y="44"/>
                        <a:pt x="50" y="43"/>
                        <a:pt x="51" y="43"/>
                      </a:cubicBezTo>
                      <a:cubicBezTo>
                        <a:pt x="58" y="60"/>
                        <a:pt x="74" y="74"/>
                        <a:pt x="92" y="79"/>
                      </a:cubicBezTo>
                      <a:cubicBezTo>
                        <a:pt x="107" y="84"/>
                        <a:pt x="123" y="85"/>
                        <a:pt x="138" y="82"/>
                      </a:cubicBezTo>
                      <a:cubicBezTo>
                        <a:pt x="144" y="81"/>
                        <a:pt x="149" y="80"/>
                        <a:pt x="154" y="78"/>
                      </a:cubicBezTo>
                      <a:cubicBezTo>
                        <a:pt x="174" y="73"/>
                        <a:pt x="193" y="63"/>
                        <a:pt x="211" y="53"/>
                      </a:cubicBezTo>
                      <a:cubicBezTo>
                        <a:pt x="245" y="36"/>
                        <a:pt x="279" y="18"/>
                        <a:pt x="313" y="0"/>
                      </a:cubicBezTo>
                      <a:cubicBezTo>
                        <a:pt x="315" y="3"/>
                        <a:pt x="316" y="8"/>
                        <a:pt x="314" y="11"/>
                      </a:cubicBezTo>
                      <a:close/>
                    </a:path>
                  </a:pathLst>
                </a:custGeom>
                <a:solidFill>
                  <a:srgbClr val="F5EEFF">
                    <a:alpha val="4403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2" name="Google Shape;2442;p38"/>
                <p:cNvSpPr/>
                <p:nvPr/>
              </p:nvSpPr>
              <p:spPr>
                <a:xfrm>
                  <a:off x="2715350" y="1106793"/>
                  <a:ext cx="521806" cy="425495"/>
                </a:xfrm>
                <a:custGeom>
                  <a:avLst/>
                  <a:gdLst/>
                  <a:ahLst/>
                  <a:cxnLst/>
                  <a:rect l="l" t="t" r="r" b="b"/>
                  <a:pathLst>
                    <a:path w="233" h="190" extrusionOk="0">
                      <a:moveTo>
                        <a:pt x="231" y="11"/>
                      </a:moveTo>
                      <a:cubicBezTo>
                        <a:pt x="194" y="71"/>
                        <a:pt x="194" y="71"/>
                        <a:pt x="194" y="71"/>
                      </a:cubicBezTo>
                      <a:cubicBezTo>
                        <a:pt x="193" y="72"/>
                        <a:pt x="192" y="73"/>
                        <a:pt x="191" y="74"/>
                      </a:cubicBezTo>
                      <a:cubicBezTo>
                        <a:pt x="3" y="189"/>
                        <a:pt x="3" y="189"/>
                        <a:pt x="3" y="189"/>
                      </a:cubicBezTo>
                      <a:cubicBezTo>
                        <a:pt x="2" y="190"/>
                        <a:pt x="1" y="190"/>
                        <a:pt x="0" y="190"/>
                      </a:cubicBezTo>
                      <a:cubicBezTo>
                        <a:pt x="16" y="158"/>
                        <a:pt x="33" y="126"/>
                        <a:pt x="49" y="94"/>
                      </a:cubicBezTo>
                      <a:cubicBezTo>
                        <a:pt x="51" y="90"/>
                        <a:pt x="53" y="86"/>
                        <a:pt x="55" y="82"/>
                      </a:cubicBezTo>
                      <a:cubicBezTo>
                        <a:pt x="61" y="81"/>
                        <a:pt x="66" y="80"/>
                        <a:pt x="71" y="78"/>
                      </a:cubicBezTo>
                      <a:cubicBezTo>
                        <a:pt x="91" y="73"/>
                        <a:pt x="110" y="63"/>
                        <a:pt x="128" y="53"/>
                      </a:cubicBezTo>
                      <a:cubicBezTo>
                        <a:pt x="162" y="36"/>
                        <a:pt x="196" y="18"/>
                        <a:pt x="230" y="0"/>
                      </a:cubicBezTo>
                      <a:cubicBezTo>
                        <a:pt x="232" y="3"/>
                        <a:pt x="233" y="8"/>
                        <a:pt x="231" y="11"/>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3" name="Google Shape;2443;p38"/>
                <p:cNvSpPr/>
                <p:nvPr/>
              </p:nvSpPr>
              <p:spPr>
                <a:xfrm>
                  <a:off x="2721100" y="1037794"/>
                  <a:ext cx="471494" cy="153811"/>
                </a:xfrm>
                <a:custGeom>
                  <a:avLst/>
                  <a:gdLst/>
                  <a:ahLst/>
                  <a:cxnLst/>
                  <a:rect l="l" t="t" r="r" b="b"/>
                  <a:pathLst>
                    <a:path w="211" h="69" extrusionOk="0">
                      <a:moveTo>
                        <a:pt x="128" y="11"/>
                      </a:moveTo>
                      <a:cubicBezTo>
                        <a:pt x="136" y="7"/>
                        <a:pt x="144" y="4"/>
                        <a:pt x="153" y="3"/>
                      </a:cubicBezTo>
                      <a:cubicBezTo>
                        <a:pt x="174" y="0"/>
                        <a:pt x="194" y="14"/>
                        <a:pt x="211" y="27"/>
                      </a:cubicBezTo>
                      <a:cubicBezTo>
                        <a:pt x="188" y="14"/>
                        <a:pt x="160" y="18"/>
                        <a:pt x="135" y="24"/>
                      </a:cubicBezTo>
                      <a:cubicBezTo>
                        <a:pt x="88" y="35"/>
                        <a:pt x="44" y="52"/>
                        <a:pt x="0" y="69"/>
                      </a:cubicBezTo>
                      <a:cubicBezTo>
                        <a:pt x="17" y="58"/>
                        <a:pt x="39" y="51"/>
                        <a:pt x="58" y="42"/>
                      </a:cubicBezTo>
                      <a:cubicBezTo>
                        <a:pt x="82" y="32"/>
                        <a:pt x="105" y="21"/>
                        <a:pt x="128" y="11"/>
                      </a:cubicBezTo>
                      <a:close/>
                    </a:path>
                  </a:pathLst>
                </a:custGeom>
                <a:solidFill>
                  <a:srgbClr val="F5EEFF">
                    <a:alpha val="4403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4" name="Google Shape;2444;p38"/>
                <p:cNvSpPr/>
                <p:nvPr/>
              </p:nvSpPr>
              <p:spPr>
                <a:xfrm>
                  <a:off x="2801599" y="1046419"/>
                  <a:ext cx="333496" cy="191186"/>
                </a:xfrm>
                <a:custGeom>
                  <a:avLst/>
                  <a:gdLst/>
                  <a:ahLst/>
                  <a:cxnLst/>
                  <a:rect l="l" t="t" r="r" b="b"/>
                  <a:pathLst>
                    <a:path w="149" h="85" extrusionOk="0">
                      <a:moveTo>
                        <a:pt x="79" y="0"/>
                      </a:moveTo>
                      <a:cubicBezTo>
                        <a:pt x="0" y="35"/>
                        <a:pt x="0" y="35"/>
                        <a:pt x="0" y="35"/>
                      </a:cubicBezTo>
                      <a:cubicBezTo>
                        <a:pt x="76" y="84"/>
                        <a:pt x="76" y="84"/>
                        <a:pt x="76" y="84"/>
                      </a:cubicBezTo>
                      <a:cubicBezTo>
                        <a:pt x="76" y="85"/>
                        <a:pt x="76" y="85"/>
                        <a:pt x="76" y="85"/>
                      </a:cubicBezTo>
                      <a:cubicBezTo>
                        <a:pt x="99" y="71"/>
                        <a:pt x="124" y="60"/>
                        <a:pt x="149" y="51"/>
                      </a:cubicBezTo>
                      <a:lnTo>
                        <a:pt x="79"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5" name="Google Shape;2445;p38"/>
                <p:cNvSpPr/>
                <p:nvPr/>
              </p:nvSpPr>
              <p:spPr>
                <a:xfrm>
                  <a:off x="2902222" y="1161418"/>
                  <a:ext cx="232872" cy="227122"/>
                </a:xfrm>
                <a:custGeom>
                  <a:avLst/>
                  <a:gdLst/>
                  <a:ahLst/>
                  <a:cxnLst/>
                  <a:rect l="l" t="t" r="r" b="b"/>
                  <a:pathLst>
                    <a:path w="104" h="102" extrusionOk="0">
                      <a:moveTo>
                        <a:pt x="104" y="0"/>
                      </a:moveTo>
                      <a:cubicBezTo>
                        <a:pt x="104" y="0"/>
                        <a:pt x="104" y="0"/>
                        <a:pt x="104" y="0"/>
                      </a:cubicBezTo>
                      <a:cubicBezTo>
                        <a:pt x="79" y="9"/>
                        <a:pt x="54" y="20"/>
                        <a:pt x="31" y="34"/>
                      </a:cubicBezTo>
                      <a:cubicBezTo>
                        <a:pt x="0" y="102"/>
                        <a:pt x="0" y="102"/>
                        <a:pt x="0" y="102"/>
                      </a:cubicBezTo>
                      <a:cubicBezTo>
                        <a:pt x="25" y="84"/>
                        <a:pt x="51" y="68"/>
                        <a:pt x="79" y="53"/>
                      </a:cubicBezTo>
                      <a:lnTo>
                        <a:pt x="104"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6" name="Google Shape;2446;p38"/>
                <p:cNvSpPr/>
                <p:nvPr/>
              </p:nvSpPr>
              <p:spPr>
                <a:xfrm>
                  <a:off x="2902222" y="1106793"/>
                  <a:ext cx="141000" cy="747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7" name="Google Shape;2447;p38"/>
                <p:cNvSpPr/>
                <p:nvPr/>
              </p:nvSpPr>
              <p:spPr>
                <a:xfrm>
                  <a:off x="2902222" y="1161418"/>
                  <a:ext cx="232872" cy="227122"/>
                </a:xfrm>
                <a:custGeom>
                  <a:avLst/>
                  <a:gdLst/>
                  <a:ahLst/>
                  <a:cxnLst/>
                  <a:rect l="l" t="t" r="r" b="b"/>
                  <a:pathLst>
                    <a:path w="104" h="102" extrusionOk="0">
                      <a:moveTo>
                        <a:pt x="104" y="0"/>
                      </a:moveTo>
                      <a:cubicBezTo>
                        <a:pt x="104" y="0"/>
                        <a:pt x="104" y="0"/>
                        <a:pt x="104" y="0"/>
                      </a:cubicBezTo>
                      <a:cubicBezTo>
                        <a:pt x="79" y="9"/>
                        <a:pt x="54" y="20"/>
                        <a:pt x="31" y="34"/>
                      </a:cubicBezTo>
                      <a:cubicBezTo>
                        <a:pt x="0" y="102"/>
                        <a:pt x="0" y="102"/>
                        <a:pt x="0" y="102"/>
                      </a:cubicBezTo>
                      <a:cubicBezTo>
                        <a:pt x="25" y="84"/>
                        <a:pt x="51" y="68"/>
                        <a:pt x="79" y="53"/>
                      </a:cubicBezTo>
                      <a:lnTo>
                        <a:pt x="104" y="0"/>
                      </a:ln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8" name="Google Shape;2448;p38"/>
                <p:cNvSpPr/>
                <p:nvPr/>
              </p:nvSpPr>
              <p:spPr>
                <a:xfrm>
                  <a:off x="2883736" y="1266791"/>
                  <a:ext cx="201247" cy="163873"/>
                </a:xfrm>
                <a:custGeom>
                  <a:avLst/>
                  <a:gdLst/>
                  <a:ahLst/>
                  <a:cxnLst/>
                  <a:rect l="l" t="t" r="r" b="b"/>
                  <a:pathLst>
                    <a:path w="90" h="73" extrusionOk="0">
                      <a:moveTo>
                        <a:pt x="11" y="49"/>
                      </a:moveTo>
                      <a:cubicBezTo>
                        <a:pt x="0" y="73"/>
                        <a:pt x="0" y="73"/>
                        <a:pt x="0" y="73"/>
                      </a:cubicBezTo>
                      <a:cubicBezTo>
                        <a:pt x="77" y="26"/>
                        <a:pt x="77" y="26"/>
                        <a:pt x="77" y="26"/>
                      </a:cubicBezTo>
                      <a:cubicBezTo>
                        <a:pt x="90" y="0"/>
                        <a:pt x="90" y="0"/>
                        <a:pt x="90" y="0"/>
                      </a:cubicBezTo>
                      <a:cubicBezTo>
                        <a:pt x="62" y="15"/>
                        <a:pt x="36" y="31"/>
                        <a:pt x="11" y="4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9" name="Google Shape;2449;p38"/>
                <p:cNvSpPr/>
                <p:nvPr/>
              </p:nvSpPr>
              <p:spPr>
                <a:xfrm>
                  <a:off x="2883723" y="1266791"/>
                  <a:ext cx="201247" cy="163873"/>
                </a:xfrm>
                <a:custGeom>
                  <a:avLst/>
                  <a:gdLst/>
                  <a:ahLst/>
                  <a:cxnLst/>
                  <a:rect l="l" t="t" r="r" b="b"/>
                  <a:pathLst>
                    <a:path w="90" h="73" extrusionOk="0">
                      <a:moveTo>
                        <a:pt x="11" y="49"/>
                      </a:moveTo>
                      <a:cubicBezTo>
                        <a:pt x="0" y="73"/>
                        <a:pt x="0" y="73"/>
                        <a:pt x="0" y="73"/>
                      </a:cubicBezTo>
                      <a:cubicBezTo>
                        <a:pt x="77" y="26"/>
                        <a:pt x="77" y="26"/>
                        <a:pt x="77" y="26"/>
                      </a:cubicBezTo>
                      <a:cubicBezTo>
                        <a:pt x="90" y="0"/>
                        <a:pt x="90" y="0"/>
                        <a:pt x="90" y="0"/>
                      </a:cubicBezTo>
                      <a:cubicBezTo>
                        <a:pt x="62" y="15"/>
                        <a:pt x="36" y="31"/>
                        <a:pt x="11" y="49"/>
                      </a:cubicBezTo>
                      <a:close/>
                    </a:path>
                  </a:pathLst>
                </a:custGeom>
                <a:solidFill>
                  <a:srgbClr val="321A53">
                    <a:alpha val="3711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50" name="Google Shape;2450;p38"/>
              <p:cNvGrpSpPr/>
              <p:nvPr/>
            </p:nvGrpSpPr>
            <p:grpSpPr>
              <a:xfrm>
                <a:off x="2365371" y="494429"/>
                <a:ext cx="943153" cy="890971"/>
                <a:chOff x="2553817" y="56197"/>
                <a:chExt cx="1007397" cy="966618"/>
              </a:xfrm>
            </p:grpSpPr>
            <p:sp>
              <p:nvSpPr>
                <p:cNvPr id="2451" name="Google Shape;2451;p38"/>
                <p:cNvSpPr/>
                <p:nvPr/>
              </p:nvSpPr>
              <p:spPr>
                <a:xfrm rot="6868759">
                  <a:off x="2705477" y="146339"/>
                  <a:ext cx="704078" cy="786335"/>
                </a:xfrm>
                <a:custGeom>
                  <a:avLst/>
                  <a:gdLst/>
                  <a:ahLst/>
                  <a:cxnLst/>
                  <a:rect l="l" t="t" r="r" b="b"/>
                  <a:pathLst>
                    <a:path w="719" h="803" extrusionOk="0">
                      <a:moveTo>
                        <a:pt x="147" y="0"/>
                      </a:moveTo>
                      <a:lnTo>
                        <a:pt x="126" y="25"/>
                      </a:lnTo>
                      <a:lnTo>
                        <a:pt x="0" y="728"/>
                      </a:lnTo>
                      <a:lnTo>
                        <a:pt x="704" y="803"/>
                      </a:lnTo>
                      <a:lnTo>
                        <a:pt x="719" y="789"/>
                      </a:lnTo>
                      <a:lnTo>
                        <a:pt x="106" y="669"/>
                      </a:lnTo>
                      <a:lnTo>
                        <a:pt x="1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2" name="Google Shape;2452;p38"/>
                <p:cNvSpPr/>
                <p:nvPr/>
              </p:nvSpPr>
              <p:spPr>
                <a:xfrm rot="6868759">
                  <a:off x="2853425" y="320626"/>
                  <a:ext cx="305525" cy="398553"/>
                </a:xfrm>
                <a:custGeom>
                  <a:avLst/>
                  <a:gdLst/>
                  <a:ahLst/>
                  <a:cxnLst/>
                  <a:rect l="l" t="t" r="r" b="b"/>
                  <a:pathLst>
                    <a:path w="312" h="407" extrusionOk="0">
                      <a:moveTo>
                        <a:pt x="0" y="25"/>
                      </a:moveTo>
                      <a:lnTo>
                        <a:pt x="276" y="407"/>
                      </a:lnTo>
                      <a:lnTo>
                        <a:pt x="312" y="395"/>
                      </a:lnTo>
                      <a:lnTo>
                        <a:pt x="19" y="0"/>
                      </a:lnTo>
                      <a:lnTo>
                        <a:pt x="0" y="2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3" name="Google Shape;2453;p38"/>
                <p:cNvSpPr/>
                <p:nvPr/>
              </p:nvSpPr>
              <p:spPr>
                <a:xfrm rot="6868759">
                  <a:off x="2718024" y="165837"/>
                  <a:ext cx="682534" cy="772625"/>
                </a:xfrm>
                <a:custGeom>
                  <a:avLst/>
                  <a:gdLst/>
                  <a:ahLst/>
                  <a:cxnLst/>
                  <a:rect l="l" t="t" r="r" b="b"/>
                  <a:pathLst>
                    <a:path w="697" h="789" extrusionOk="0">
                      <a:moveTo>
                        <a:pt x="125" y="0"/>
                      </a:moveTo>
                      <a:lnTo>
                        <a:pt x="0" y="703"/>
                      </a:lnTo>
                      <a:lnTo>
                        <a:pt x="697" y="789"/>
                      </a:lnTo>
                      <a:lnTo>
                        <a:pt x="125" y="0"/>
                      </a:lnTo>
                      <a:close/>
                      <a:moveTo>
                        <a:pt x="203" y="280"/>
                      </a:moveTo>
                      <a:lnTo>
                        <a:pt x="462" y="638"/>
                      </a:lnTo>
                      <a:lnTo>
                        <a:pt x="147" y="598"/>
                      </a:lnTo>
                      <a:lnTo>
                        <a:pt x="203" y="28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4" name="Google Shape;2454;p38"/>
                <p:cNvSpPr/>
                <p:nvPr/>
              </p:nvSpPr>
              <p:spPr>
                <a:xfrm rot="6868759">
                  <a:off x="2392212" y="347917"/>
                  <a:ext cx="704078" cy="97925"/>
                </a:xfrm>
                <a:custGeom>
                  <a:avLst/>
                  <a:gdLst/>
                  <a:ahLst/>
                  <a:cxnLst/>
                  <a:rect l="l" t="t" r="r" b="b"/>
                  <a:pathLst>
                    <a:path w="719" h="100" extrusionOk="0">
                      <a:moveTo>
                        <a:pt x="0" y="25"/>
                      </a:moveTo>
                      <a:lnTo>
                        <a:pt x="22" y="0"/>
                      </a:lnTo>
                      <a:lnTo>
                        <a:pt x="719" y="86"/>
                      </a:lnTo>
                      <a:lnTo>
                        <a:pt x="704" y="100"/>
                      </a:lnTo>
                      <a:lnTo>
                        <a:pt x="0" y="25"/>
                      </a:lnTo>
                      <a:close/>
                    </a:path>
                  </a:pathLst>
                </a:custGeom>
                <a:solidFill>
                  <a:srgbClr val="321A53">
                    <a:alpha val="3711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5" name="Google Shape;2455;p38"/>
                <p:cNvSpPr/>
                <p:nvPr/>
              </p:nvSpPr>
              <p:spPr>
                <a:xfrm rot="6868759">
                  <a:off x="2716261" y="165837"/>
                  <a:ext cx="682534" cy="772625"/>
                </a:xfrm>
                <a:custGeom>
                  <a:avLst/>
                  <a:gdLst/>
                  <a:ahLst/>
                  <a:cxnLst/>
                  <a:rect l="l" t="t" r="r" b="b"/>
                  <a:pathLst>
                    <a:path w="697" h="789" extrusionOk="0">
                      <a:moveTo>
                        <a:pt x="125" y="0"/>
                      </a:moveTo>
                      <a:lnTo>
                        <a:pt x="0" y="703"/>
                      </a:lnTo>
                      <a:lnTo>
                        <a:pt x="697" y="789"/>
                      </a:lnTo>
                      <a:lnTo>
                        <a:pt x="125" y="0"/>
                      </a:lnTo>
                      <a:close/>
                      <a:moveTo>
                        <a:pt x="203" y="280"/>
                      </a:moveTo>
                      <a:lnTo>
                        <a:pt x="462" y="638"/>
                      </a:lnTo>
                      <a:lnTo>
                        <a:pt x="147" y="598"/>
                      </a:lnTo>
                      <a:lnTo>
                        <a:pt x="203" y="280"/>
                      </a:lnTo>
                      <a:close/>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6" name="Google Shape;2456;p38"/>
                <p:cNvSpPr/>
                <p:nvPr/>
              </p:nvSpPr>
              <p:spPr>
                <a:xfrm rot="6868759">
                  <a:off x="3124439" y="4491"/>
                  <a:ext cx="137094" cy="652178"/>
                </a:xfrm>
                <a:custGeom>
                  <a:avLst/>
                  <a:gdLst/>
                  <a:ahLst/>
                  <a:cxnLst/>
                  <a:rect l="l" t="t" r="r" b="b"/>
                  <a:pathLst>
                    <a:path w="140" h="666" extrusionOk="0">
                      <a:moveTo>
                        <a:pt x="115" y="0"/>
                      </a:moveTo>
                      <a:lnTo>
                        <a:pt x="0" y="658"/>
                      </a:lnTo>
                      <a:lnTo>
                        <a:pt x="50" y="666"/>
                      </a:lnTo>
                      <a:lnTo>
                        <a:pt x="140" y="37"/>
                      </a:lnTo>
                      <a:lnTo>
                        <a:pt x="115" y="0"/>
                      </a:lnTo>
                      <a:close/>
                    </a:path>
                  </a:pathLst>
                </a:custGeom>
                <a:solidFill>
                  <a:srgbClr val="F5EEFF">
                    <a:alpha val="4403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7" name="Google Shape;2457;p38"/>
                <p:cNvSpPr/>
                <p:nvPr/>
              </p:nvSpPr>
              <p:spPr>
                <a:xfrm rot="6868759">
                  <a:off x="3411509" y="484463"/>
                  <a:ext cx="21543" cy="10772"/>
                </a:xfrm>
                <a:custGeom>
                  <a:avLst/>
                  <a:gdLst/>
                  <a:ahLst/>
                  <a:cxnLst/>
                  <a:rect l="l" t="t" r="r" b="b"/>
                  <a:pathLst>
                    <a:path w="22" h="11" extrusionOk="0">
                      <a:moveTo>
                        <a:pt x="2" y="0"/>
                      </a:moveTo>
                      <a:lnTo>
                        <a:pt x="22" y="4"/>
                      </a:lnTo>
                      <a:lnTo>
                        <a:pt x="22" y="11"/>
                      </a:lnTo>
                      <a:lnTo>
                        <a:pt x="0" y="7"/>
                      </a:lnTo>
                      <a:lnTo>
                        <a:pt x="2"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8" name="Google Shape;2458;p38"/>
                <p:cNvSpPr/>
                <p:nvPr/>
              </p:nvSpPr>
              <p:spPr>
                <a:xfrm rot="6868759">
                  <a:off x="3391098" y="470595"/>
                  <a:ext cx="20564" cy="9792"/>
                </a:xfrm>
                <a:custGeom>
                  <a:avLst/>
                  <a:gdLst/>
                  <a:ahLst/>
                  <a:cxnLst/>
                  <a:rect l="l" t="t" r="r" b="b"/>
                  <a:pathLst>
                    <a:path w="21" h="10" extrusionOk="0">
                      <a:moveTo>
                        <a:pt x="1" y="0"/>
                      </a:moveTo>
                      <a:lnTo>
                        <a:pt x="21" y="3"/>
                      </a:lnTo>
                      <a:lnTo>
                        <a:pt x="21" y="10"/>
                      </a:lnTo>
                      <a:lnTo>
                        <a:pt x="0" y="6"/>
                      </a:lnTo>
                      <a:lnTo>
                        <a:pt x="1"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9" name="Google Shape;2459;p38"/>
                <p:cNvSpPr/>
                <p:nvPr/>
              </p:nvSpPr>
              <p:spPr>
                <a:xfrm rot="6868759">
                  <a:off x="3370480" y="458470"/>
                  <a:ext cx="20564" cy="8813"/>
                </a:xfrm>
                <a:custGeom>
                  <a:avLst/>
                  <a:gdLst/>
                  <a:ahLst/>
                  <a:cxnLst/>
                  <a:rect l="l" t="t" r="r" b="b"/>
                  <a:pathLst>
                    <a:path w="21" h="9" extrusionOk="0">
                      <a:moveTo>
                        <a:pt x="0" y="0"/>
                      </a:moveTo>
                      <a:lnTo>
                        <a:pt x="21" y="3"/>
                      </a:lnTo>
                      <a:lnTo>
                        <a:pt x="21" y="9"/>
                      </a:lnTo>
                      <a:lnTo>
                        <a:pt x="0" y="6"/>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0" name="Google Shape;2460;p38"/>
                <p:cNvSpPr/>
                <p:nvPr/>
              </p:nvSpPr>
              <p:spPr>
                <a:xfrm rot="6868759">
                  <a:off x="3349536" y="444316"/>
                  <a:ext cx="21543" cy="8813"/>
                </a:xfrm>
                <a:custGeom>
                  <a:avLst/>
                  <a:gdLst/>
                  <a:ahLst/>
                  <a:cxnLst/>
                  <a:rect l="l" t="t" r="r" b="b"/>
                  <a:pathLst>
                    <a:path w="22" h="9" extrusionOk="0">
                      <a:moveTo>
                        <a:pt x="1" y="0"/>
                      </a:moveTo>
                      <a:lnTo>
                        <a:pt x="22" y="3"/>
                      </a:lnTo>
                      <a:lnTo>
                        <a:pt x="22" y="9"/>
                      </a:lnTo>
                      <a:lnTo>
                        <a:pt x="0" y="8"/>
                      </a:lnTo>
                      <a:lnTo>
                        <a:pt x="1"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1" name="Google Shape;2461;p38"/>
                <p:cNvSpPr/>
                <p:nvPr/>
              </p:nvSpPr>
              <p:spPr>
                <a:xfrm rot="6868759">
                  <a:off x="3329858" y="430607"/>
                  <a:ext cx="19585" cy="8813"/>
                </a:xfrm>
                <a:custGeom>
                  <a:avLst/>
                  <a:gdLst/>
                  <a:ahLst/>
                  <a:cxnLst/>
                  <a:rect l="l" t="t" r="r" b="b"/>
                  <a:pathLst>
                    <a:path w="20" h="9" extrusionOk="0">
                      <a:moveTo>
                        <a:pt x="0" y="0"/>
                      </a:moveTo>
                      <a:lnTo>
                        <a:pt x="20" y="3"/>
                      </a:lnTo>
                      <a:lnTo>
                        <a:pt x="20" y="9"/>
                      </a:lnTo>
                      <a:lnTo>
                        <a:pt x="0" y="8"/>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2" name="Google Shape;2462;p38"/>
                <p:cNvSpPr/>
                <p:nvPr/>
              </p:nvSpPr>
              <p:spPr>
                <a:xfrm rot="6868759">
                  <a:off x="3305548" y="415680"/>
                  <a:ext cx="21543" cy="8813"/>
                </a:xfrm>
                <a:custGeom>
                  <a:avLst/>
                  <a:gdLst/>
                  <a:ahLst/>
                  <a:cxnLst/>
                  <a:rect l="l" t="t" r="r" b="b"/>
                  <a:pathLst>
                    <a:path w="22" h="9" extrusionOk="0">
                      <a:moveTo>
                        <a:pt x="0" y="0"/>
                      </a:moveTo>
                      <a:lnTo>
                        <a:pt x="22" y="3"/>
                      </a:lnTo>
                      <a:lnTo>
                        <a:pt x="22" y="9"/>
                      </a:lnTo>
                      <a:lnTo>
                        <a:pt x="0" y="8"/>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3" name="Google Shape;2463;p38"/>
                <p:cNvSpPr/>
                <p:nvPr/>
              </p:nvSpPr>
              <p:spPr>
                <a:xfrm rot="6868759">
                  <a:off x="3285296" y="401080"/>
                  <a:ext cx="21543" cy="8813"/>
                </a:xfrm>
                <a:custGeom>
                  <a:avLst/>
                  <a:gdLst/>
                  <a:ahLst/>
                  <a:cxnLst/>
                  <a:rect l="l" t="t" r="r" b="b"/>
                  <a:pathLst>
                    <a:path w="22" h="9" extrusionOk="0">
                      <a:moveTo>
                        <a:pt x="2" y="0"/>
                      </a:moveTo>
                      <a:lnTo>
                        <a:pt x="22" y="3"/>
                      </a:lnTo>
                      <a:lnTo>
                        <a:pt x="22" y="9"/>
                      </a:lnTo>
                      <a:lnTo>
                        <a:pt x="0" y="8"/>
                      </a:lnTo>
                      <a:lnTo>
                        <a:pt x="2"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4" name="Google Shape;2464;p38"/>
                <p:cNvSpPr/>
                <p:nvPr/>
              </p:nvSpPr>
              <p:spPr>
                <a:xfrm rot="6868759">
                  <a:off x="3263341" y="386877"/>
                  <a:ext cx="21543" cy="10772"/>
                </a:xfrm>
                <a:custGeom>
                  <a:avLst/>
                  <a:gdLst/>
                  <a:ahLst/>
                  <a:cxnLst/>
                  <a:rect l="l" t="t" r="r" b="b"/>
                  <a:pathLst>
                    <a:path w="22" h="11" extrusionOk="0">
                      <a:moveTo>
                        <a:pt x="0" y="0"/>
                      </a:moveTo>
                      <a:lnTo>
                        <a:pt x="21" y="3"/>
                      </a:lnTo>
                      <a:lnTo>
                        <a:pt x="22" y="11"/>
                      </a:lnTo>
                      <a:lnTo>
                        <a:pt x="0" y="7"/>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5" name="Google Shape;2465;p38"/>
                <p:cNvSpPr/>
                <p:nvPr/>
              </p:nvSpPr>
              <p:spPr>
                <a:xfrm rot="6868759">
                  <a:off x="3243376" y="372723"/>
                  <a:ext cx="20564" cy="10772"/>
                </a:xfrm>
                <a:custGeom>
                  <a:avLst/>
                  <a:gdLst/>
                  <a:ahLst/>
                  <a:cxnLst/>
                  <a:rect l="l" t="t" r="r" b="b"/>
                  <a:pathLst>
                    <a:path w="21" h="11" extrusionOk="0">
                      <a:moveTo>
                        <a:pt x="0" y="0"/>
                      </a:moveTo>
                      <a:lnTo>
                        <a:pt x="21" y="3"/>
                      </a:lnTo>
                      <a:lnTo>
                        <a:pt x="21" y="11"/>
                      </a:lnTo>
                      <a:lnTo>
                        <a:pt x="0" y="7"/>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6" name="Google Shape;2466;p38"/>
                <p:cNvSpPr/>
                <p:nvPr/>
              </p:nvSpPr>
              <p:spPr>
                <a:xfrm rot="6868759">
                  <a:off x="3222878" y="359260"/>
                  <a:ext cx="21543" cy="9792"/>
                </a:xfrm>
                <a:custGeom>
                  <a:avLst/>
                  <a:gdLst/>
                  <a:ahLst/>
                  <a:cxnLst/>
                  <a:rect l="l" t="t" r="r" b="b"/>
                  <a:pathLst>
                    <a:path w="22" h="10" extrusionOk="0">
                      <a:moveTo>
                        <a:pt x="1" y="0"/>
                      </a:moveTo>
                      <a:lnTo>
                        <a:pt x="22" y="3"/>
                      </a:lnTo>
                      <a:lnTo>
                        <a:pt x="22" y="10"/>
                      </a:lnTo>
                      <a:lnTo>
                        <a:pt x="0" y="7"/>
                      </a:lnTo>
                      <a:lnTo>
                        <a:pt x="1"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7" name="Google Shape;2467;p38"/>
                <p:cNvSpPr/>
                <p:nvPr/>
              </p:nvSpPr>
              <p:spPr>
                <a:xfrm rot="6868759">
                  <a:off x="3199141" y="345225"/>
                  <a:ext cx="21543" cy="9792"/>
                </a:xfrm>
                <a:custGeom>
                  <a:avLst/>
                  <a:gdLst/>
                  <a:ahLst/>
                  <a:cxnLst/>
                  <a:rect l="l" t="t" r="r" b="b"/>
                  <a:pathLst>
                    <a:path w="22" h="10" extrusionOk="0">
                      <a:moveTo>
                        <a:pt x="0" y="0"/>
                      </a:moveTo>
                      <a:lnTo>
                        <a:pt x="22" y="3"/>
                      </a:lnTo>
                      <a:lnTo>
                        <a:pt x="22" y="10"/>
                      </a:lnTo>
                      <a:lnTo>
                        <a:pt x="0" y="7"/>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8" name="Google Shape;2468;p38"/>
                <p:cNvSpPr/>
                <p:nvPr/>
              </p:nvSpPr>
              <p:spPr>
                <a:xfrm rot="6868759">
                  <a:off x="3179335" y="330338"/>
                  <a:ext cx="21543" cy="10772"/>
                </a:xfrm>
                <a:custGeom>
                  <a:avLst/>
                  <a:gdLst/>
                  <a:ahLst/>
                  <a:cxnLst/>
                  <a:rect l="l" t="t" r="r" b="b"/>
                  <a:pathLst>
                    <a:path w="22" h="11" extrusionOk="0">
                      <a:moveTo>
                        <a:pt x="2" y="0"/>
                      </a:moveTo>
                      <a:lnTo>
                        <a:pt x="22" y="4"/>
                      </a:lnTo>
                      <a:lnTo>
                        <a:pt x="22" y="11"/>
                      </a:lnTo>
                      <a:lnTo>
                        <a:pt x="0" y="8"/>
                      </a:lnTo>
                      <a:lnTo>
                        <a:pt x="2"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9" name="Google Shape;2469;p38"/>
                <p:cNvSpPr/>
                <p:nvPr/>
              </p:nvSpPr>
              <p:spPr>
                <a:xfrm rot="6868759">
                  <a:off x="3159083" y="315738"/>
                  <a:ext cx="21543" cy="10772"/>
                </a:xfrm>
                <a:custGeom>
                  <a:avLst/>
                  <a:gdLst/>
                  <a:ahLst/>
                  <a:cxnLst/>
                  <a:rect l="l" t="t" r="r" b="b"/>
                  <a:pathLst>
                    <a:path w="22" h="11" extrusionOk="0">
                      <a:moveTo>
                        <a:pt x="2" y="0"/>
                      </a:moveTo>
                      <a:lnTo>
                        <a:pt x="22" y="5"/>
                      </a:lnTo>
                      <a:lnTo>
                        <a:pt x="22" y="11"/>
                      </a:lnTo>
                      <a:lnTo>
                        <a:pt x="0" y="8"/>
                      </a:lnTo>
                      <a:lnTo>
                        <a:pt x="2"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0" name="Google Shape;2470;p38"/>
                <p:cNvSpPr/>
                <p:nvPr/>
              </p:nvSpPr>
              <p:spPr>
                <a:xfrm rot="6868759">
                  <a:off x="3138020" y="302920"/>
                  <a:ext cx="21543" cy="10772"/>
                </a:xfrm>
                <a:custGeom>
                  <a:avLst/>
                  <a:gdLst/>
                  <a:ahLst/>
                  <a:cxnLst/>
                  <a:rect l="l" t="t" r="r" b="b"/>
                  <a:pathLst>
                    <a:path w="22" h="11" extrusionOk="0">
                      <a:moveTo>
                        <a:pt x="0" y="0"/>
                      </a:moveTo>
                      <a:lnTo>
                        <a:pt x="22" y="5"/>
                      </a:lnTo>
                      <a:lnTo>
                        <a:pt x="22" y="11"/>
                      </a:lnTo>
                      <a:lnTo>
                        <a:pt x="0" y="8"/>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1" name="Google Shape;2471;p38"/>
                <p:cNvSpPr/>
                <p:nvPr/>
              </p:nvSpPr>
              <p:spPr>
                <a:xfrm rot="6868759">
                  <a:off x="3118055" y="288766"/>
                  <a:ext cx="20564" cy="10772"/>
                </a:xfrm>
                <a:custGeom>
                  <a:avLst/>
                  <a:gdLst/>
                  <a:ahLst/>
                  <a:cxnLst/>
                  <a:rect l="l" t="t" r="r" b="b"/>
                  <a:pathLst>
                    <a:path w="21" h="11" extrusionOk="0">
                      <a:moveTo>
                        <a:pt x="1" y="0"/>
                      </a:moveTo>
                      <a:lnTo>
                        <a:pt x="21" y="5"/>
                      </a:lnTo>
                      <a:lnTo>
                        <a:pt x="21" y="11"/>
                      </a:lnTo>
                      <a:lnTo>
                        <a:pt x="0" y="8"/>
                      </a:lnTo>
                      <a:lnTo>
                        <a:pt x="1"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2" name="Google Shape;2472;p38"/>
                <p:cNvSpPr/>
                <p:nvPr/>
              </p:nvSpPr>
              <p:spPr>
                <a:xfrm rot="6868759">
                  <a:off x="3095010" y="274285"/>
                  <a:ext cx="19585" cy="10772"/>
                </a:xfrm>
                <a:custGeom>
                  <a:avLst/>
                  <a:gdLst/>
                  <a:ahLst/>
                  <a:cxnLst/>
                  <a:rect l="l" t="t" r="r" b="b"/>
                  <a:pathLst>
                    <a:path w="20" h="11" extrusionOk="0">
                      <a:moveTo>
                        <a:pt x="0" y="0"/>
                      </a:moveTo>
                      <a:lnTo>
                        <a:pt x="20" y="5"/>
                      </a:lnTo>
                      <a:lnTo>
                        <a:pt x="20" y="11"/>
                      </a:lnTo>
                      <a:lnTo>
                        <a:pt x="0" y="8"/>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3" name="Google Shape;2473;p38"/>
                <p:cNvSpPr/>
                <p:nvPr/>
              </p:nvSpPr>
              <p:spPr>
                <a:xfrm rot="6868759">
                  <a:off x="3073373" y="260576"/>
                  <a:ext cx="21543" cy="10772"/>
                </a:xfrm>
                <a:custGeom>
                  <a:avLst/>
                  <a:gdLst/>
                  <a:ahLst/>
                  <a:cxnLst/>
                  <a:rect l="l" t="t" r="r" b="b"/>
                  <a:pathLst>
                    <a:path w="22" h="11" extrusionOk="0">
                      <a:moveTo>
                        <a:pt x="0" y="0"/>
                      </a:moveTo>
                      <a:lnTo>
                        <a:pt x="22" y="5"/>
                      </a:lnTo>
                      <a:lnTo>
                        <a:pt x="22" y="11"/>
                      </a:lnTo>
                      <a:lnTo>
                        <a:pt x="0" y="8"/>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4" name="Google Shape;2474;p38"/>
                <p:cNvSpPr/>
                <p:nvPr/>
              </p:nvSpPr>
              <p:spPr>
                <a:xfrm rot="6868759">
                  <a:off x="3052231" y="246549"/>
                  <a:ext cx="21543" cy="8813"/>
                </a:xfrm>
                <a:custGeom>
                  <a:avLst/>
                  <a:gdLst/>
                  <a:ahLst/>
                  <a:cxnLst/>
                  <a:rect l="l" t="t" r="r" b="b"/>
                  <a:pathLst>
                    <a:path w="22" h="9" extrusionOk="0">
                      <a:moveTo>
                        <a:pt x="2" y="0"/>
                      </a:moveTo>
                      <a:lnTo>
                        <a:pt x="22" y="3"/>
                      </a:lnTo>
                      <a:lnTo>
                        <a:pt x="22" y="9"/>
                      </a:lnTo>
                      <a:lnTo>
                        <a:pt x="0" y="6"/>
                      </a:lnTo>
                      <a:lnTo>
                        <a:pt x="2"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5" name="Google Shape;2475;p38"/>
                <p:cNvSpPr/>
                <p:nvPr/>
              </p:nvSpPr>
              <p:spPr>
                <a:xfrm rot="6868759">
                  <a:off x="3031613" y="233445"/>
                  <a:ext cx="21543" cy="9792"/>
                </a:xfrm>
                <a:custGeom>
                  <a:avLst/>
                  <a:gdLst/>
                  <a:ahLst/>
                  <a:cxnLst/>
                  <a:rect l="l" t="t" r="r" b="b"/>
                  <a:pathLst>
                    <a:path w="22" h="10" extrusionOk="0">
                      <a:moveTo>
                        <a:pt x="0" y="0"/>
                      </a:moveTo>
                      <a:lnTo>
                        <a:pt x="20" y="4"/>
                      </a:lnTo>
                      <a:lnTo>
                        <a:pt x="22" y="10"/>
                      </a:lnTo>
                      <a:lnTo>
                        <a:pt x="0" y="7"/>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6" name="Google Shape;2476;p38"/>
                <p:cNvSpPr/>
                <p:nvPr/>
              </p:nvSpPr>
              <p:spPr>
                <a:xfrm rot="6868759">
                  <a:off x="3011361" y="218844"/>
                  <a:ext cx="21543" cy="9792"/>
                </a:xfrm>
                <a:custGeom>
                  <a:avLst/>
                  <a:gdLst/>
                  <a:ahLst/>
                  <a:cxnLst/>
                  <a:rect l="l" t="t" r="r" b="b"/>
                  <a:pathLst>
                    <a:path w="22" h="10" extrusionOk="0">
                      <a:moveTo>
                        <a:pt x="0" y="0"/>
                      </a:moveTo>
                      <a:lnTo>
                        <a:pt x="22" y="3"/>
                      </a:lnTo>
                      <a:lnTo>
                        <a:pt x="22" y="10"/>
                      </a:lnTo>
                      <a:lnTo>
                        <a:pt x="0" y="8"/>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7" name="Google Shape;2477;p38"/>
                <p:cNvSpPr/>
                <p:nvPr/>
              </p:nvSpPr>
              <p:spPr>
                <a:xfrm rot="6868759">
                  <a:off x="2990743" y="205740"/>
                  <a:ext cx="21543" cy="10772"/>
                </a:xfrm>
                <a:custGeom>
                  <a:avLst/>
                  <a:gdLst/>
                  <a:ahLst/>
                  <a:cxnLst/>
                  <a:rect l="l" t="t" r="r" b="b"/>
                  <a:pathLst>
                    <a:path w="22" h="11" extrusionOk="0">
                      <a:moveTo>
                        <a:pt x="0" y="0"/>
                      </a:moveTo>
                      <a:lnTo>
                        <a:pt x="22" y="3"/>
                      </a:lnTo>
                      <a:lnTo>
                        <a:pt x="22" y="11"/>
                      </a:lnTo>
                      <a:lnTo>
                        <a:pt x="0" y="8"/>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8" name="Google Shape;2478;p38"/>
                <p:cNvSpPr/>
                <p:nvPr/>
              </p:nvSpPr>
              <p:spPr>
                <a:xfrm rot="6868759">
                  <a:off x="2970778" y="191585"/>
                  <a:ext cx="20564" cy="10772"/>
                </a:xfrm>
                <a:custGeom>
                  <a:avLst/>
                  <a:gdLst/>
                  <a:ahLst/>
                  <a:cxnLst/>
                  <a:rect l="l" t="t" r="r" b="b"/>
                  <a:pathLst>
                    <a:path w="21" h="11" extrusionOk="0">
                      <a:moveTo>
                        <a:pt x="1" y="0"/>
                      </a:moveTo>
                      <a:lnTo>
                        <a:pt x="21" y="3"/>
                      </a:lnTo>
                      <a:lnTo>
                        <a:pt x="21" y="11"/>
                      </a:lnTo>
                      <a:lnTo>
                        <a:pt x="0" y="7"/>
                      </a:lnTo>
                      <a:lnTo>
                        <a:pt x="1"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9" name="Google Shape;2479;p38"/>
                <p:cNvSpPr/>
                <p:nvPr/>
              </p:nvSpPr>
              <p:spPr>
                <a:xfrm rot="6868759">
                  <a:off x="2950280" y="178123"/>
                  <a:ext cx="21543" cy="9792"/>
                </a:xfrm>
                <a:custGeom>
                  <a:avLst/>
                  <a:gdLst/>
                  <a:ahLst/>
                  <a:cxnLst/>
                  <a:rect l="l" t="t" r="r" b="b"/>
                  <a:pathLst>
                    <a:path w="22" h="10" extrusionOk="0">
                      <a:moveTo>
                        <a:pt x="2" y="0"/>
                      </a:moveTo>
                      <a:lnTo>
                        <a:pt x="22" y="3"/>
                      </a:lnTo>
                      <a:lnTo>
                        <a:pt x="22" y="10"/>
                      </a:lnTo>
                      <a:lnTo>
                        <a:pt x="0" y="7"/>
                      </a:lnTo>
                      <a:lnTo>
                        <a:pt x="2"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0" name="Google Shape;2480;p38"/>
                <p:cNvSpPr/>
                <p:nvPr/>
              </p:nvSpPr>
              <p:spPr>
                <a:xfrm rot="6868759">
                  <a:off x="2929662" y="165019"/>
                  <a:ext cx="21543" cy="10772"/>
                </a:xfrm>
                <a:custGeom>
                  <a:avLst/>
                  <a:gdLst/>
                  <a:ahLst/>
                  <a:cxnLst/>
                  <a:rect l="l" t="t" r="r" b="b"/>
                  <a:pathLst>
                    <a:path w="22" h="11" extrusionOk="0">
                      <a:moveTo>
                        <a:pt x="0" y="0"/>
                      </a:moveTo>
                      <a:lnTo>
                        <a:pt x="22" y="5"/>
                      </a:lnTo>
                      <a:lnTo>
                        <a:pt x="22" y="11"/>
                      </a:lnTo>
                      <a:lnTo>
                        <a:pt x="0" y="8"/>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81" name="Google Shape;2481;p38"/>
              <p:cNvSpPr/>
              <p:nvPr/>
            </p:nvSpPr>
            <p:spPr>
              <a:xfrm>
                <a:off x="3283900" y="1609757"/>
                <a:ext cx="242807" cy="239054"/>
              </a:xfrm>
              <a:custGeom>
                <a:avLst/>
                <a:gdLst/>
                <a:ahLst/>
                <a:cxnLst/>
                <a:rect l="l" t="t" r="r" b="b"/>
                <a:pathLst>
                  <a:path w="236" h="236" extrusionOk="0">
                    <a:moveTo>
                      <a:pt x="61" y="236"/>
                    </a:moveTo>
                    <a:lnTo>
                      <a:pt x="56" y="139"/>
                    </a:lnTo>
                    <a:lnTo>
                      <a:pt x="0" y="58"/>
                    </a:lnTo>
                    <a:lnTo>
                      <a:pt x="99" y="54"/>
                    </a:lnTo>
                    <a:lnTo>
                      <a:pt x="178" y="0"/>
                    </a:lnTo>
                    <a:lnTo>
                      <a:pt x="182" y="97"/>
                    </a:lnTo>
                    <a:lnTo>
                      <a:pt x="236" y="175"/>
                    </a:lnTo>
                    <a:lnTo>
                      <a:pt x="139" y="179"/>
                    </a:lnTo>
                    <a:lnTo>
                      <a:pt x="61" y="23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2" name="Google Shape;2482;p38"/>
              <p:cNvSpPr/>
              <p:nvPr/>
            </p:nvSpPr>
            <p:spPr>
              <a:xfrm>
                <a:off x="3044127" y="2873565"/>
                <a:ext cx="232519" cy="228924"/>
              </a:xfrm>
              <a:custGeom>
                <a:avLst/>
                <a:gdLst/>
                <a:ahLst/>
                <a:cxnLst/>
                <a:rect l="l" t="t" r="r" b="b"/>
                <a:pathLst>
                  <a:path w="226" h="226" extrusionOk="0">
                    <a:moveTo>
                      <a:pt x="135" y="226"/>
                    </a:moveTo>
                    <a:lnTo>
                      <a:pt x="80" y="161"/>
                    </a:lnTo>
                    <a:lnTo>
                      <a:pt x="0" y="135"/>
                    </a:lnTo>
                    <a:lnTo>
                      <a:pt x="64" y="80"/>
                    </a:lnTo>
                    <a:lnTo>
                      <a:pt x="91" y="0"/>
                    </a:lnTo>
                    <a:lnTo>
                      <a:pt x="145" y="64"/>
                    </a:lnTo>
                    <a:lnTo>
                      <a:pt x="226" y="90"/>
                    </a:lnTo>
                    <a:lnTo>
                      <a:pt x="161" y="145"/>
                    </a:lnTo>
                    <a:lnTo>
                      <a:pt x="135" y="22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3" name="Google Shape;2483;p38"/>
              <p:cNvSpPr/>
              <p:nvPr/>
            </p:nvSpPr>
            <p:spPr>
              <a:xfrm>
                <a:off x="3785194" y="1797912"/>
                <a:ext cx="81188" cy="79932"/>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4" name="Google Shape;2484;p38"/>
              <p:cNvSpPr/>
              <p:nvPr/>
            </p:nvSpPr>
            <p:spPr>
              <a:xfrm rot="-3593430">
                <a:off x="1600947" y="1738865"/>
                <a:ext cx="113307" cy="111553"/>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5" name="Google Shape;2485;p38"/>
              <p:cNvSpPr/>
              <p:nvPr/>
            </p:nvSpPr>
            <p:spPr>
              <a:xfrm>
                <a:off x="3018912" y="1273567"/>
                <a:ext cx="169926" cy="167273"/>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6" name="Google Shape;2486;p38"/>
              <p:cNvSpPr/>
              <p:nvPr/>
            </p:nvSpPr>
            <p:spPr>
              <a:xfrm>
                <a:off x="1269629" y="1428938"/>
                <a:ext cx="169926" cy="167273"/>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7" name="Google Shape;2487;p38"/>
              <p:cNvSpPr/>
              <p:nvPr/>
            </p:nvSpPr>
            <p:spPr>
              <a:xfrm rot="4278665">
                <a:off x="3494882" y="2670677"/>
                <a:ext cx="80058" cy="81063"/>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8" name="Google Shape;2488;p38"/>
              <p:cNvSpPr/>
              <p:nvPr/>
            </p:nvSpPr>
            <p:spPr>
              <a:xfrm rot="3108829">
                <a:off x="2723687" y="2466836"/>
                <a:ext cx="80405" cy="80719"/>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9" name="Google Shape;2489;p38"/>
              <p:cNvSpPr/>
              <p:nvPr/>
            </p:nvSpPr>
            <p:spPr>
              <a:xfrm rot="2175302">
                <a:off x="2446942" y="2124878"/>
                <a:ext cx="80742" cy="80382"/>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0" name="Google Shape;2490;p38"/>
              <p:cNvSpPr/>
              <p:nvPr/>
            </p:nvSpPr>
            <p:spPr>
              <a:xfrm rot="898318">
                <a:off x="1222316" y="978215"/>
                <a:ext cx="113187" cy="111674"/>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1" name="Google Shape;2491;p38"/>
              <p:cNvSpPr/>
              <p:nvPr/>
            </p:nvSpPr>
            <p:spPr>
              <a:xfrm>
                <a:off x="1531777" y="339639"/>
                <a:ext cx="65559" cy="6454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2" name="Google Shape;2492;p38"/>
              <p:cNvSpPr/>
              <p:nvPr/>
            </p:nvSpPr>
            <p:spPr>
              <a:xfrm>
                <a:off x="2069682" y="1762376"/>
                <a:ext cx="65559" cy="6454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3" name="Google Shape;2493;p38"/>
              <p:cNvSpPr/>
              <p:nvPr/>
            </p:nvSpPr>
            <p:spPr>
              <a:xfrm>
                <a:off x="2731126" y="2990663"/>
                <a:ext cx="65559" cy="6454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4" name="Google Shape;2494;p38"/>
              <p:cNvSpPr/>
              <p:nvPr/>
            </p:nvSpPr>
            <p:spPr>
              <a:xfrm>
                <a:off x="749199" y="2761750"/>
                <a:ext cx="232519" cy="228924"/>
              </a:xfrm>
              <a:custGeom>
                <a:avLst/>
                <a:gdLst/>
                <a:ahLst/>
                <a:cxnLst/>
                <a:rect l="l" t="t" r="r" b="b"/>
                <a:pathLst>
                  <a:path w="226" h="226" extrusionOk="0">
                    <a:moveTo>
                      <a:pt x="135" y="226"/>
                    </a:moveTo>
                    <a:lnTo>
                      <a:pt x="80" y="161"/>
                    </a:lnTo>
                    <a:lnTo>
                      <a:pt x="0" y="135"/>
                    </a:lnTo>
                    <a:lnTo>
                      <a:pt x="64" y="80"/>
                    </a:lnTo>
                    <a:lnTo>
                      <a:pt x="91" y="0"/>
                    </a:lnTo>
                    <a:lnTo>
                      <a:pt x="145" y="64"/>
                    </a:lnTo>
                    <a:lnTo>
                      <a:pt x="226" y="90"/>
                    </a:lnTo>
                    <a:lnTo>
                      <a:pt x="161" y="145"/>
                    </a:lnTo>
                    <a:lnTo>
                      <a:pt x="135" y="22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5" name="Google Shape;2495;p38"/>
              <p:cNvSpPr/>
              <p:nvPr/>
            </p:nvSpPr>
            <p:spPr>
              <a:xfrm rot="3108826">
                <a:off x="735517" y="2302844"/>
                <a:ext cx="80405" cy="80719"/>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6" name="Google Shape;2496;p38"/>
              <p:cNvSpPr/>
              <p:nvPr/>
            </p:nvSpPr>
            <p:spPr>
              <a:xfrm>
                <a:off x="1075373" y="2539484"/>
                <a:ext cx="65559" cy="6454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7" name="Google Shape;2497;p38"/>
              <p:cNvSpPr/>
              <p:nvPr/>
            </p:nvSpPr>
            <p:spPr>
              <a:xfrm rot="3108829">
                <a:off x="1258533" y="2202821"/>
                <a:ext cx="80405" cy="80719"/>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8" name="Google Shape;2498;p38"/>
              <p:cNvSpPr/>
              <p:nvPr/>
            </p:nvSpPr>
            <p:spPr>
              <a:xfrm>
                <a:off x="2804175" y="1950272"/>
                <a:ext cx="65559" cy="6454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9" name="Google Shape;2499;p38"/>
              <p:cNvSpPr/>
              <p:nvPr/>
            </p:nvSpPr>
            <p:spPr>
              <a:xfrm rot="1220625">
                <a:off x="2055182" y="244177"/>
                <a:ext cx="242808" cy="239054"/>
              </a:xfrm>
              <a:custGeom>
                <a:avLst/>
                <a:gdLst/>
                <a:ahLst/>
                <a:cxnLst/>
                <a:rect l="l" t="t" r="r" b="b"/>
                <a:pathLst>
                  <a:path w="236" h="236" extrusionOk="0">
                    <a:moveTo>
                      <a:pt x="61" y="236"/>
                    </a:moveTo>
                    <a:lnTo>
                      <a:pt x="56" y="139"/>
                    </a:lnTo>
                    <a:lnTo>
                      <a:pt x="0" y="58"/>
                    </a:lnTo>
                    <a:lnTo>
                      <a:pt x="99" y="54"/>
                    </a:lnTo>
                    <a:lnTo>
                      <a:pt x="178" y="0"/>
                    </a:lnTo>
                    <a:lnTo>
                      <a:pt x="182" y="97"/>
                    </a:lnTo>
                    <a:lnTo>
                      <a:pt x="236" y="175"/>
                    </a:lnTo>
                    <a:lnTo>
                      <a:pt x="139" y="179"/>
                    </a:lnTo>
                    <a:lnTo>
                      <a:pt x="61" y="23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0" name="Google Shape;2500;p38"/>
              <p:cNvSpPr/>
              <p:nvPr/>
            </p:nvSpPr>
            <p:spPr>
              <a:xfrm>
                <a:off x="2212586" y="1231513"/>
                <a:ext cx="169926" cy="167273"/>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1" name="Google Shape;2501;p38"/>
              <p:cNvSpPr/>
              <p:nvPr/>
            </p:nvSpPr>
            <p:spPr>
              <a:xfrm>
                <a:off x="2232819" y="740176"/>
                <a:ext cx="65559" cy="6454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2" name="Google Shape;2502;p38"/>
              <p:cNvSpPr/>
              <p:nvPr/>
            </p:nvSpPr>
            <p:spPr>
              <a:xfrm>
                <a:off x="60031" y="1675122"/>
                <a:ext cx="242807" cy="239054"/>
              </a:xfrm>
              <a:custGeom>
                <a:avLst/>
                <a:gdLst/>
                <a:ahLst/>
                <a:cxnLst/>
                <a:rect l="l" t="t" r="r" b="b"/>
                <a:pathLst>
                  <a:path w="236" h="236" extrusionOk="0">
                    <a:moveTo>
                      <a:pt x="61" y="236"/>
                    </a:moveTo>
                    <a:lnTo>
                      <a:pt x="56" y="139"/>
                    </a:lnTo>
                    <a:lnTo>
                      <a:pt x="0" y="58"/>
                    </a:lnTo>
                    <a:lnTo>
                      <a:pt x="99" y="54"/>
                    </a:lnTo>
                    <a:lnTo>
                      <a:pt x="178" y="0"/>
                    </a:lnTo>
                    <a:lnTo>
                      <a:pt x="182" y="97"/>
                    </a:lnTo>
                    <a:lnTo>
                      <a:pt x="236" y="175"/>
                    </a:lnTo>
                    <a:lnTo>
                      <a:pt x="139" y="179"/>
                    </a:lnTo>
                    <a:lnTo>
                      <a:pt x="61" y="23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3" name="Google Shape;2503;p38"/>
              <p:cNvSpPr/>
              <p:nvPr/>
            </p:nvSpPr>
            <p:spPr>
              <a:xfrm>
                <a:off x="148666" y="1313858"/>
                <a:ext cx="65559" cy="6454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4" name="Google Shape;2504;p38"/>
              <p:cNvSpPr/>
              <p:nvPr/>
            </p:nvSpPr>
            <p:spPr>
              <a:xfrm>
                <a:off x="4779749" y="92363"/>
                <a:ext cx="242807" cy="239054"/>
              </a:xfrm>
              <a:custGeom>
                <a:avLst/>
                <a:gdLst/>
                <a:ahLst/>
                <a:cxnLst/>
                <a:rect l="l" t="t" r="r" b="b"/>
                <a:pathLst>
                  <a:path w="236" h="236" extrusionOk="0">
                    <a:moveTo>
                      <a:pt x="61" y="236"/>
                    </a:moveTo>
                    <a:lnTo>
                      <a:pt x="56" y="139"/>
                    </a:lnTo>
                    <a:lnTo>
                      <a:pt x="0" y="58"/>
                    </a:lnTo>
                    <a:lnTo>
                      <a:pt x="99" y="54"/>
                    </a:lnTo>
                    <a:lnTo>
                      <a:pt x="178" y="0"/>
                    </a:lnTo>
                    <a:lnTo>
                      <a:pt x="182" y="97"/>
                    </a:lnTo>
                    <a:lnTo>
                      <a:pt x="236" y="175"/>
                    </a:lnTo>
                    <a:lnTo>
                      <a:pt x="139" y="179"/>
                    </a:lnTo>
                    <a:lnTo>
                      <a:pt x="61" y="23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5" name="Google Shape;2505;p38"/>
              <p:cNvSpPr/>
              <p:nvPr/>
            </p:nvSpPr>
            <p:spPr>
              <a:xfrm>
                <a:off x="4200848" y="1535145"/>
                <a:ext cx="169926" cy="167273"/>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6" name="Google Shape;2506;p38"/>
              <p:cNvSpPr/>
              <p:nvPr/>
            </p:nvSpPr>
            <p:spPr>
              <a:xfrm>
                <a:off x="4038483" y="1275185"/>
                <a:ext cx="81188" cy="79932"/>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7" name="Google Shape;2507;p38"/>
              <p:cNvSpPr/>
              <p:nvPr/>
            </p:nvSpPr>
            <p:spPr>
              <a:xfrm>
                <a:off x="3793020" y="1029963"/>
                <a:ext cx="65559" cy="6454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8" name="Google Shape;2508;p38"/>
              <p:cNvSpPr/>
              <p:nvPr/>
            </p:nvSpPr>
            <p:spPr>
              <a:xfrm>
                <a:off x="4530923" y="109564"/>
                <a:ext cx="65559" cy="6454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9" name="Google Shape;2509;p38"/>
              <p:cNvSpPr/>
              <p:nvPr/>
            </p:nvSpPr>
            <p:spPr>
              <a:xfrm>
                <a:off x="832668" y="1001780"/>
                <a:ext cx="65559" cy="6454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0" name="Google Shape;2510;p38"/>
              <p:cNvSpPr/>
              <p:nvPr/>
            </p:nvSpPr>
            <p:spPr>
              <a:xfrm>
                <a:off x="392197" y="1039186"/>
                <a:ext cx="81188" cy="79932"/>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1" name="Google Shape;2511;p38"/>
              <p:cNvSpPr/>
              <p:nvPr/>
            </p:nvSpPr>
            <p:spPr>
              <a:xfrm rot="898316">
                <a:off x="139250" y="228296"/>
                <a:ext cx="113187" cy="111674"/>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2" name="Google Shape;2512;p38"/>
              <p:cNvSpPr/>
              <p:nvPr/>
            </p:nvSpPr>
            <p:spPr>
              <a:xfrm>
                <a:off x="4119652" y="179622"/>
                <a:ext cx="65559" cy="6454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3" name="Google Shape;2513;p38"/>
              <p:cNvSpPr/>
              <p:nvPr/>
            </p:nvSpPr>
            <p:spPr>
              <a:xfrm>
                <a:off x="4530908" y="386686"/>
                <a:ext cx="81188" cy="79932"/>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4" name="Google Shape;2514;p38"/>
              <p:cNvSpPr/>
              <p:nvPr/>
            </p:nvSpPr>
            <p:spPr>
              <a:xfrm>
                <a:off x="3320337" y="531733"/>
                <a:ext cx="169926" cy="167273"/>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5" name="Google Shape;2515;p38"/>
              <p:cNvSpPr/>
              <p:nvPr/>
            </p:nvSpPr>
            <p:spPr>
              <a:xfrm rot="-1885672">
                <a:off x="1106513" y="471917"/>
                <a:ext cx="169926" cy="167273"/>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6" name="Google Shape;2516;p38"/>
              <p:cNvSpPr/>
              <p:nvPr/>
            </p:nvSpPr>
            <p:spPr>
              <a:xfrm>
                <a:off x="3403175" y="1313859"/>
                <a:ext cx="65559" cy="6454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517" name="Google Shape;2517;p38"/>
              <p:cNvGrpSpPr/>
              <p:nvPr/>
            </p:nvGrpSpPr>
            <p:grpSpPr>
              <a:xfrm>
                <a:off x="3863319" y="452020"/>
                <a:ext cx="588138" cy="579037"/>
                <a:chOff x="4153787" y="-60700"/>
                <a:chExt cx="628200" cy="628200"/>
              </a:xfrm>
            </p:grpSpPr>
            <p:sp>
              <p:nvSpPr>
                <p:cNvPr id="2518" name="Google Shape;2518;p38"/>
                <p:cNvSpPr/>
                <p:nvPr/>
              </p:nvSpPr>
              <p:spPr>
                <a:xfrm>
                  <a:off x="4153787" y="-60700"/>
                  <a:ext cx="628200" cy="628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mo"/>
                    <a:ea typeface="Arimo"/>
                    <a:cs typeface="Arimo"/>
                    <a:sym typeface="Arimo"/>
                  </a:endParaRPr>
                </a:p>
              </p:txBody>
            </p:sp>
            <p:sp>
              <p:nvSpPr>
                <p:cNvPr id="2519" name="Google Shape;2519;p38"/>
                <p:cNvSpPr/>
                <p:nvPr/>
              </p:nvSpPr>
              <p:spPr>
                <a:xfrm>
                  <a:off x="4169034" y="180285"/>
                  <a:ext cx="166978" cy="174568"/>
                </a:xfrm>
                <a:custGeom>
                  <a:avLst/>
                  <a:gdLst/>
                  <a:ahLst/>
                  <a:cxnLst/>
                  <a:rect l="l" t="t" r="r" b="b"/>
                  <a:pathLst>
                    <a:path w="57" h="59" extrusionOk="0">
                      <a:moveTo>
                        <a:pt x="16" y="50"/>
                      </a:moveTo>
                      <a:cubicBezTo>
                        <a:pt x="23" y="58"/>
                        <a:pt x="35" y="59"/>
                        <a:pt x="44" y="54"/>
                      </a:cubicBezTo>
                      <a:cubicBezTo>
                        <a:pt x="52" y="49"/>
                        <a:pt x="57" y="38"/>
                        <a:pt x="55" y="28"/>
                      </a:cubicBezTo>
                      <a:cubicBezTo>
                        <a:pt x="54" y="22"/>
                        <a:pt x="51" y="16"/>
                        <a:pt x="46" y="13"/>
                      </a:cubicBezTo>
                      <a:cubicBezTo>
                        <a:pt x="27" y="0"/>
                        <a:pt x="0" y="32"/>
                        <a:pt x="16" y="50"/>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0" name="Google Shape;2520;p38"/>
                <p:cNvSpPr/>
                <p:nvPr/>
              </p:nvSpPr>
              <p:spPr>
                <a:xfrm>
                  <a:off x="4334114" y="106283"/>
                  <a:ext cx="94874" cy="66412"/>
                </a:xfrm>
                <a:custGeom>
                  <a:avLst/>
                  <a:gdLst/>
                  <a:ahLst/>
                  <a:cxnLst/>
                  <a:rect l="l" t="t" r="r" b="b"/>
                  <a:pathLst>
                    <a:path w="32" h="22" extrusionOk="0">
                      <a:moveTo>
                        <a:pt x="18" y="19"/>
                      </a:moveTo>
                      <a:cubicBezTo>
                        <a:pt x="19" y="19"/>
                        <a:pt x="19" y="19"/>
                        <a:pt x="19" y="19"/>
                      </a:cubicBezTo>
                      <a:cubicBezTo>
                        <a:pt x="22" y="17"/>
                        <a:pt x="32" y="7"/>
                        <a:pt x="27" y="3"/>
                      </a:cubicBezTo>
                      <a:cubicBezTo>
                        <a:pt x="24" y="0"/>
                        <a:pt x="16" y="4"/>
                        <a:pt x="13" y="6"/>
                      </a:cubicBezTo>
                      <a:cubicBezTo>
                        <a:pt x="10" y="7"/>
                        <a:pt x="2" y="11"/>
                        <a:pt x="2" y="15"/>
                      </a:cubicBezTo>
                      <a:cubicBezTo>
                        <a:pt x="0" y="22"/>
                        <a:pt x="14" y="21"/>
                        <a:pt x="18" y="19"/>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1" name="Google Shape;2521;p38"/>
                <p:cNvSpPr/>
                <p:nvPr/>
              </p:nvSpPr>
              <p:spPr>
                <a:xfrm>
                  <a:off x="4354987" y="191670"/>
                  <a:ext cx="117643" cy="132823"/>
                </a:xfrm>
                <a:custGeom>
                  <a:avLst/>
                  <a:gdLst/>
                  <a:ahLst/>
                  <a:cxnLst/>
                  <a:rect l="l" t="t" r="r" b="b"/>
                  <a:pathLst>
                    <a:path w="40" h="45" extrusionOk="0">
                      <a:moveTo>
                        <a:pt x="0" y="26"/>
                      </a:moveTo>
                      <a:cubicBezTo>
                        <a:pt x="0" y="34"/>
                        <a:pt x="6" y="41"/>
                        <a:pt x="13" y="43"/>
                      </a:cubicBezTo>
                      <a:cubicBezTo>
                        <a:pt x="20" y="45"/>
                        <a:pt x="29" y="42"/>
                        <a:pt x="34" y="36"/>
                      </a:cubicBezTo>
                      <a:cubicBezTo>
                        <a:pt x="39" y="30"/>
                        <a:pt x="40" y="20"/>
                        <a:pt x="36" y="13"/>
                      </a:cubicBezTo>
                      <a:cubicBezTo>
                        <a:pt x="26" y="0"/>
                        <a:pt x="1" y="11"/>
                        <a:pt x="0" y="26"/>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2" name="Google Shape;2522;p38"/>
                <p:cNvSpPr/>
                <p:nvPr/>
              </p:nvSpPr>
              <p:spPr>
                <a:xfrm>
                  <a:off x="4510580" y="37974"/>
                  <a:ext cx="153696" cy="130926"/>
                </a:xfrm>
                <a:custGeom>
                  <a:avLst/>
                  <a:gdLst/>
                  <a:ahLst/>
                  <a:cxnLst/>
                  <a:rect l="l" t="t" r="r" b="b"/>
                  <a:pathLst>
                    <a:path w="52" h="44" extrusionOk="0">
                      <a:moveTo>
                        <a:pt x="35" y="39"/>
                      </a:moveTo>
                      <a:cubicBezTo>
                        <a:pt x="52" y="31"/>
                        <a:pt x="50" y="2"/>
                        <a:pt x="30" y="1"/>
                      </a:cubicBezTo>
                      <a:cubicBezTo>
                        <a:pt x="16" y="0"/>
                        <a:pt x="0" y="14"/>
                        <a:pt x="6" y="29"/>
                      </a:cubicBezTo>
                      <a:cubicBezTo>
                        <a:pt x="11" y="39"/>
                        <a:pt x="25" y="44"/>
                        <a:pt x="35" y="39"/>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3" name="Google Shape;2523;p38"/>
                <p:cNvSpPr/>
                <p:nvPr/>
              </p:nvSpPr>
              <p:spPr>
                <a:xfrm>
                  <a:off x="4554221" y="216337"/>
                  <a:ext cx="125233" cy="53129"/>
                </a:xfrm>
                <a:custGeom>
                  <a:avLst/>
                  <a:gdLst/>
                  <a:ahLst/>
                  <a:cxnLst/>
                  <a:rect l="l" t="t" r="r" b="b"/>
                  <a:pathLst>
                    <a:path w="42" h="18" extrusionOk="0">
                      <a:moveTo>
                        <a:pt x="8" y="13"/>
                      </a:moveTo>
                      <a:cubicBezTo>
                        <a:pt x="10" y="16"/>
                        <a:pt x="13" y="18"/>
                        <a:pt x="16" y="18"/>
                      </a:cubicBezTo>
                      <a:cubicBezTo>
                        <a:pt x="18" y="18"/>
                        <a:pt x="20" y="18"/>
                        <a:pt x="22" y="17"/>
                      </a:cubicBezTo>
                      <a:cubicBezTo>
                        <a:pt x="42" y="8"/>
                        <a:pt x="0" y="0"/>
                        <a:pt x="8" y="13"/>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4" name="Google Shape;2524;p38"/>
                <p:cNvSpPr/>
                <p:nvPr/>
              </p:nvSpPr>
              <p:spPr>
                <a:xfrm>
                  <a:off x="4330319" y="345365"/>
                  <a:ext cx="159388" cy="163183"/>
                </a:xfrm>
                <a:custGeom>
                  <a:avLst/>
                  <a:gdLst/>
                  <a:ahLst/>
                  <a:cxnLst/>
                  <a:rect l="l" t="t" r="r" b="b"/>
                  <a:pathLst>
                    <a:path w="54" h="55" extrusionOk="0">
                      <a:moveTo>
                        <a:pt x="24" y="53"/>
                      </a:moveTo>
                      <a:cubicBezTo>
                        <a:pt x="33" y="53"/>
                        <a:pt x="41" y="48"/>
                        <a:pt x="45" y="40"/>
                      </a:cubicBezTo>
                      <a:cubicBezTo>
                        <a:pt x="54" y="23"/>
                        <a:pt x="34" y="0"/>
                        <a:pt x="17" y="12"/>
                      </a:cubicBezTo>
                      <a:cubicBezTo>
                        <a:pt x="3" y="23"/>
                        <a:pt x="0" y="55"/>
                        <a:pt x="24" y="53"/>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5" name="Google Shape;2525;p38"/>
                <p:cNvSpPr/>
                <p:nvPr/>
              </p:nvSpPr>
              <p:spPr>
                <a:xfrm>
                  <a:off x="4482117" y="296030"/>
                  <a:ext cx="98669" cy="121439"/>
                </a:xfrm>
                <a:custGeom>
                  <a:avLst/>
                  <a:gdLst/>
                  <a:ahLst/>
                  <a:cxnLst/>
                  <a:rect l="l" t="t" r="r" b="b"/>
                  <a:pathLst>
                    <a:path w="34" h="41" extrusionOk="0">
                      <a:moveTo>
                        <a:pt x="22" y="35"/>
                      </a:moveTo>
                      <a:cubicBezTo>
                        <a:pt x="28" y="32"/>
                        <a:pt x="32" y="27"/>
                        <a:pt x="33" y="21"/>
                      </a:cubicBezTo>
                      <a:cubicBezTo>
                        <a:pt x="34" y="8"/>
                        <a:pt x="17" y="0"/>
                        <a:pt x="9" y="11"/>
                      </a:cubicBezTo>
                      <a:cubicBezTo>
                        <a:pt x="0" y="21"/>
                        <a:pt x="6" y="41"/>
                        <a:pt x="22" y="35"/>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6" name="Google Shape;2526;p38"/>
                <p:cNvSpPr/>
                <p:nvPr/>
              </p:nvSpPr>
              <p:spPr>
                <a:xfrm>
                  <a:off x="4499195" y="-5667"/>
                  <a:ext cx="223902" cy="436419"/>
                </a:xfrm>
                <a:custGeom>
                  <a:avLst/>
                  <a:gdLst/>
                  <a:ahLst/>
                  <a:cxnLst/>
                  <a:rect l="l" t="t" r="r" b="b"/>
                  <a:pathLst>
                    <a:path w="76" h="148" extrusionOk="0">
                      <a:moveTo>
                        <a:pt x="6" y="0"/>
                      </a:moveTo>
                      <a:cubicBezTo>
                        <a:pt x="4" y="0"/>
                        <a:pt x="2" y="0"/>
                        <a:pt x="0" y="1"/>
                      </a:cubicBezTo>
                      <a:cubicBezTo>
                        <a:pt x="9" y="5"/>
                        <a:pt x="17" y="11"/>
                        <a:pt x="25" y="18"/>
                      </a:cubicBezTo>
                      <a:cubicBezTo>
                        <a:pt x="27" y="17"/>
                        <a:pt x="30" y="16"/>
                        <a:pt x="33" y="16"/>
                      </a:cubicBezTo>
                      <a:cubicBezTo>
                        <a:pt x="33" y="16"/>
                        <a:pt x="34" y="16"/>
                        <a:pt x="34" y="16"/>
                      </a:cubicBezTo>
                      <a:cubicBezTo>
                        <a:pt x="50" y="17"/>
                        <a:pt x="54" y="34"/>
                        <a:pt x="47" y="46"/>
                      </a:cubicBezTo>
                      <a:cubicBezTo>
                        <a:pt x="51" y="52"/>
                        <a:pt x="54" y="58"/>
                        <a:pt x="56" y="64"/>
                      </a:cubicBezTo>
                      <a:cubicBezTo>
                        <a:pt x="66" y="91"/>
                        <a:pt x="66" y="121"/>
                        <a:pt x="56" y="148"/>
                      </a:cubicBezTo>
                      <a:cubicBezTo>
                        <a:pt x="60" y="136"/>
                        <a:pt x="68" y="127"/>
                        <a:pt x="72" y="114"/>
                      </a:cubicBezTo>
                      <a:cubicBezTo>
                        <a:pt x="75" y="101"/>
                        <a:pt x="76" y="88"/>
                        <a:pt x="75" y="75"/>
                      </a:cubicBezTo>
                      <a:cubicBezTo>
                        <a:pt x="72" y="51"/>
                        <a:pt x="68" y="30"/>
                        <a:pt x="48" y="14"/>
                      </a:cubicBezTo>
                      <a:cubicBezTo>
                        <a:pt x="36" y="5"/>
                        <a:pt x="21" y="0"/>
                        <a:pt x="6" y="0"/>
                      </a:cubicBezTo>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7" name="Google Shape;2527;p38"/>
                <p:cNvSpPr/>
                <p:nvPr/>
              </p:nvSpPr>
              <p:spPr>
                <a:xfrm>
                  <a:off x="4573196" y="41769"/>
                  <a:ext cx="85387" cy="89182"/>
                </a:xfrm>
                <a:custGeom>
                  <a:avLst/>
                  <a:gdLst/>
                  <a:ahLst/>
                  <a:cxnLst/>
                  <a:rect l="l" t="t" r="r" b="b"/>
                  <a:pathLst>
                    <a:path w="29" h="30" extrusionOk="0">
                      <a:moveTo>
                        <a:pt x="8" y="0"/>
                      </a:moveTo>
                      <a:cubicBezTo>
                        <a:pt x="5" y="0"/>
                        <a:pt x="2" y="1"/>
                        <a:pt x="0" y="2"/>
                      </a:cubicBezTo>
                      <a:cubicBezTo>
                        <a:pt x="9" y="10"/>
                        <a:pt x="16" y="19"/>
                        <a:pt x="22" y="30"/>
                      </a:cubicBezTo>
                      <a:cubicBezTo>
                        <a:pt x="29" y="18"/>
                        <a:pt x="25" y="1"/>
                        <a:pt x="9" y="0"/>
                      </a:cubicBezTo>
                      <a:cubicBezTo>
                        <a:pt x="9" y="0"/>
                        <a:pt x="8" y="0"/>
                        <a:pt x="8" y="0"/>
                      </a:cubicBezTo>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8" name="Google Shape;2528;p38"/>
                <p:cNvSpPr/>
                <p:nvPr/>
              </p:nvSpPr>
              <p:spPr>
                <a:xfrm>
                  <a:off x="4153854" y="-41720"/>
                  <a:ext cx="536986" cy="609090"/>
                </a:xfrm>
                <a:custGeom>
                  <a:avLst/>
                  <a:gdLst/>
                  <a:ahLst/>
                  <a:cxnLst/>
                  <a:rect l="l" t="t" r="r" b="b"/>
                  <a:pathLst>
                    <a:path w="182" h="206" extrusionOk="0">
                      <a:moveTo>
                        <a:pt x="182" y="174"/>
                      </a:moveTo>
                      <a:cubicBezTo>
                        <a:pt x="163" y="194"/>
                        <a:pt x="136" y="206"/>
                        <a:pt x="106" y="206"/>
                      </a:cubicBezTo>
                      <a:cubicBezTo>
                        <a:pt x="48" y="206"/>
                        <a:pt x="0" y="158"/>
                        <a:pt x="0" y="99"/>
                      </a:cubicBezTo>
                      <a:cubicBezTo>
                        <a:pt x="0" y="54"/>
                        <a:pt x="28" y="16"/>
                        <a:pt x="68" y="0"/>
                      </a:cubicBezTo>
                      <a:cubicBezTo>
                        <a:pt x="49" y="19"/>
                        <a:pt x="37" y="46"/>
                        <a:pt x="37" y="75"/>
                      </a:cubicBezTo>
                      <a:cubicBezTo>
                        <a:pt x="37" y="134"/>
                        <a:pt x="85" y="182"/>
                        <a:pt x="143" y="182"/>
                      </a:cubicBezTo>
                      <a:cubicBezTo>
                        <a:pt x="157" y="182"/>
                        <a:pt x="170" y="179"/>
                        <a:pt x="182" y="174"/>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29" name="Google Shape;2529;p38"/>
              <p:cNvSpPr/>
              <p:nvPr/>
            </p:nvSpPr>
            <p:spPr>
              <a:xfrm rot="-1726358">
                <a:off x="457644" y="82094"/>
                <a:ext cx="242807" cy="239054"/>
              </a:xfrm>
              <a:custGeom>
                <a:avLst/>
                <a:gdLst/>
                <a:ahLst/>
                <a:cxnLst/>
                <a:rect l="l" t="t" r="r" b="b"/>
                <a:pathLst>
                  <a:path w="236" h="236" extrusionOk="0">
                    <a:moveTo>
                      <a:pt x="61" y="236"/>
                    </a:moveTo>
                    <a:lnTo>
                      <a:pt x="56" y="139"/>
                    </a:lnTo>
                    <a:lnTo>
                      <a:pt x="0" y="58"/>
                    </a:lnTo>
                    <a:lnTo>
                      <a:pt x="99" y="54"/>
                    </a:lnTo>
                    <a:lnTo>
                      <a:pt x="178" y="0"/>
                    </a:lnTo>
                    <a:lnTo>
                      <a:pt x="182" y="97"/>
                    </a:lnTo>
                    <a:lnTo>
                      <a:pt x="236" y="175"/>
                    </a:lnTo>
                    <a:lnTo>
                      <a:pt x="139" y="179"/>
                    </a:lnTo>
                    <a:lnTo>
                      <a:pt x="61" y="23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0" name="Google Shape;2530;p38"/>
              <p:cNvSpPr/>
              <p:nvPr/>
            </p:nvSpPr>
            <p:spPr>
              <a:xfrm>
                <a:off x="2792920" y="164146"/>
                <a:ext cx="169926" cy="167273"/>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1" name="Google Shape;2531;p38"/>
              <p:cNvSpPr/>
              <p:nvPr/>
            </p:nvSpPr>
            <p:spPr>
              <a:xfrm>
                <a:off x="1137577" y="101874"/>
                <a:ext cx="81188" cy="79932"/>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2" name="Google Shape;2532;p38"/>
              <p:cNvSpPr/>
              <p:nvPr/>
            </p:nvSpPr>
            <p:spPr>
              <a:xfrm>
                <a:off x="3275847" y="104339"/>
                <a:ext cx="65559" cy="6454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3" name="Google Shape;2533;p38"/>
              <p:cNvSpPr/>
              <p:nvPr/>
            </p:nvSpPr>
            <p:spPr>
              <a:xfrm>
                <a:off x="3625672" y="244171"/>
                <a:ext cx="81188" cy="79932"/>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4" name="Google Shape;2534;p38"/>
              <p:cNvSpPr/>
              <p:nvPr/>
            </p:nvSpPr>
            <p:spPr>
              <a:xfrm rot="-1494124">
                <a:off x="4368080" y="1187970"/>
                <a:ext cx="65559" cy="6454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5" name="Google Shape;2535;p38"/>
              <p:cNvSpPr/>
              <p:nvPr/>
            </p:nvSpPr>
            <p:spPr>
              <a:xfrm>
                <a:off x="2418004" y="45032"/>
                <a:ext cx="65559" cy="6454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6" name="Google Shape;2536;p38"/>
              <p:cNvSpPr/>
              <p:nvPr/>
            </p:nvSpPr>
            <p:spPr>
              <a:xfrm>
                <a:off x="1727135" y="95993"/>
                <a:ext cx="81188" cy="79932"/>
              </a:xfrm>
              <a:custGeom>
                <a:avLst/>
                <a:gdLst/>
                <a:ahLst/>
                <a:cxnLst/>
                <a:rect l="l" t="t" r="r" b="b"/>
                <a:pathLst>
                  <a:path w="91" h="91" extrusionOk="0">
                    <a:moveTo>
                      <a:pt x="83" y="91"/>
                    </a:moveTo>
                    <a:lnTo>
                      <a:pt x="42" y="75"/>
                    </a:lnTo>
                    <a:lnTo>
                      <a:pt x="0" y="83"/>
                    </a:lnTo>
                    <a:lnTo>
                      <a:pt x="18" y="42"/>
                    </a:lnTo>
                    <a:lnTo>
                      <a:pt x="10" y="0"/>
                    </a:lnTo>
                    <a:lnTo>
                      <a:pt x="48" y="16"/>
                    </a:lnTo>
                    <a:lnTo>
                      <a:pt x="91" y="10"/>
                    </a:lnTo>
                    <a:lnTo>
                      <a:pt x="75" y="48"/>
                    </a:lnTo>
                    <a:lnTo>
                      <a:pt x="83" y="9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537" name="Google Shape;2537;p38"/>
              <p:cNvGrpSpPr/>
              <p:nvPr/>
            </p:nvGrpSpPr>
            <p:grpSpPr>
              <a:xfrm rot="8765683">
                <a:off x="1646719" y="1899171"/>
                <a:ext cx="492737" cy="386070"/>
                <a:chOff x="3437849" y="3007228"/>
                <a:chExt cx="889801" cy="697179"/>
              </a:xfrm>
            </p:grpSpPr>
            <p:sp>
              <p:nvSpPr>
                <p:cNvPr id="2538" name="Google Shape;2538;p38"/>
                <p:cNvSpPr/>
                <p:nvPr/>
              </p:nvSpPr>
              <p:spPr>
                <a:xfrm>
                  <a:off x="4025779" y="3426973"/>
                  <a:ext cx="301871" cy="277434"/>
                </a:xfrm>
                <a:custGeom>
                  <a:avLst/>
                  <a:gdLst/>
                  <a:ahLst/>
                  <a:cxnLst/>
                  <a:rect l="l" t="t" r="r" b="b"/>
                  <a:pathLst>
                    <a:path w="135" h="124" extrusionOk="0">
                      <a:moveTo>
                        <a:pt x="9" y="87"/>
                      </a:moveTo>
                      <a:cubicBezTo>
                        <a:pt x="98" y="113"/>
                        <a:pt x="98" y="113"/>
                        <a:pt x="98" y="113"/>
                      </a:cubicBezTo>
                      <a:cubicBezTo>
                        <a:pt x="135" y="124"/>
                        <a:pt x="135" y="124"/>
                        <a:pt x="135" y="124"/>
                      </a:cubicBezTo>
                      <a:cubicBezTo>
                        <a:pt x="109" y="87"/>
                        <a:pt x="109" y="87"/>
                        <a:pt x="109" y="87"/>
                      </a:cubicBezTo>
                      <a:cubicBezTo>
                        <a:pt x="60" y="17"/>
                        <a:pt x="60" y="17"/>
                        <a:pt x="60" y="17"/>
                      </a:cubicBezTo>
                      <a:cubicBezTo>
                        <a:pt x="60" y="17"/>
                        <a:pt x="0" y="0"/>
                        <a:pt x="9" y="87"/>
                      </a:cubicBezTo>
                    </a:path>
                  </a:pathLst>
                </a:custGeom>
                <a:solidFill>
                  <a:srgbClr val="EDC49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9" name="Google Shape;2539;p38"/>
                <p:cNvSpPr/>
                <p:nvPr/>
              </p:nvSpPr>
              <p:spPr>
                <a:xfrm>
                  <a:off x="3437849" y="3007228"/>
                  <a:ext cx="721616" cy="615242"/>
                </a:xfrm>
                <a:custGeom>
                  <a:avLst/>
                  <a:gdLst/>
                  <a:ahLst/>
                  <a:cxnLst/>
                  <a:rect l="l" t="t" r="r" b="b"/>
                  <a:pathLst>
                    <a:path w="323" h="275" extrusionOk="0">
                      <a:moveTo>
                        <a:pt x="2" y="65"/>
                      </a:moveTo>
                      <a:cubicBezTo>
                        <a:pt x="1" y="68"/>
                        <a:pt x="0" y="72"/>
                        <a:pt x="0" y="75"/>
                      </a:cubicBezTo>
                      <a:cubicBezTo>
                        <a:pt x="272" y="275"/>
                        <a:pt x="272" y="275"/>
                        <a:pt x="272" y="275"/>
                      </a:cubicBezTo>
                      <a:cubicBezTo>
                        <a:pt x="272" y="275"/>
                        <a:pt x="272" y="267"/>
                        <a:pt x="276" y="256"/>
                      </a:cubicBezTo>
                      <a:cubicBezTo>
                        <a:pt x="280" y="246"/>
                        <a:pt x="287" y="234"/>
                        <a:pt x="300" y="222"/>
                      </a:cubicBezTo>
                      <a:cubicBezTo>
                        <a:pt x="307" y="216"/>
                        <a:pt x="314" y="211"/>
                        <a:pt x="323" y="205"/>
                      </a:cubicBezTo>
                      <a:cubicBezTo>
                        <a:pt x="80" y="28"/>
                        <a:pt x="80" y="28"/>
                        <a:pt x="80" y="28"/>
                      </a:cubicBezTo>
                      <a:cubicBezTo>
                        <a:pt x="60" y="13"/>
                        <a:pt x="60" y="13"/>
                        <a:pt x="60" y="13"/>
                      </a:cubicBezTo>
                      <a:cubicBezTo>
                        <a:pt x="60" y="13"/>
                        <a:pt x="20" y="0"/>
                        <a:pt x="2" y="65"/>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0" name="Google Shape;2540;p38"/>
                <p:cNvSpPr/>
                <p:nvPr/>
              </p:nvSpPr>
              <p:spPr>
                <a:xfrm>
                  <a:off x="4045904" y="3547721"/>
                  <a:ext cx="281747" cy="156686"/>
                </a:xfrm>
                <a:custGeom>
                  <a:avLst/>
                  <a:gdLst/>
                  <a:ahLst/>
                  <a:cxnLst/>
                  <a:rect l="l" t="t" r="r" b="b"/>
                  <a:pathLst>
                    <a:path w="196" h="109" extrusionOk="0">
                      <a:moveTo>
                        <a:pt x="196" y="109"/>
                      </a:moveTo>
                      <a:lnTo>
                        <a:pt x="3" y="0"/>
                      </a:lnTo>
                      <a:lnTo>
                        <a:pt x="0" y="52"/>
                      </a:lnTo>
                      <a:lnTo>
                        <a:pt x="196" y="109"/>
                      </a:ln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1" name="Google Shape;2541;p38"/>
                <p:cNvSpPr/>
                <p:nvPr/>
              </p:nvSpPr>
              <p:spPr>
                <a:xfrm>
                  <a:off x="3437849" y="3007228"/>
                  <a:ext cx="669866" cy="615242"/>
                </a:xfrm>
                <a:custGeom>
                  <a:avLst/>
                  <a:gdLst/>
                  <a:ahLst/>
                  <a:cxnLst/>
                  <a:rect l="l" t="t" r="r" b="b"/>
                  <a:pathLst>
                    <a:path w="300" h="275" extrusionOk="0">
                      <a:moveTo>
                        <a:pt x="2" y="65"/>
                      </a:moveTo>
                      <a:cubicBezTo>
                        <a:pt x="1" y="68"/>
                        <a:pt x="0" y="72"/>
                        <a:pt x="0" y="75"/>
                      </a:cubicBezTo>
                      <a:cubicBezTo>
                        <a:pt x="272" y="275"/>
                        <a:pt x="272" y="275"/>
                        <a:pt x="272" y="275"/>
                      </a:cubicBezTo>
                      <a:cubicBezTo>
                        <a:pt x="272" y="275"/>
                        <a:pt x="272" y="267"/>
                        <a:pt x="276" y="256"/>
                      </a:cubicBezTo>
                      <a:cubicBezTo>
                        <a:pt x="280" y="246"/>
                        <a:pt x="287" y="234"/>
                        <a:pt x="300" y="222"/>
                      </a:cubicBezTo>
                      <a:cubicBezTo>
                        <a:pt x="263" y="212"/>
                        <a:pt x="226" y="202"/>
                        <a:pt x="192" y="185"/>
                      </a:cubicBezTo>
                      <a:cubicBezTo>
                        <a:pt x="153" y="166"/>
                        <a:pt x="118" y="138"/>
                        <a:pt x="97" y="100"/>
                      </a:cubicBezTo>
                      <a:cubicBezTo>
                        <a:pt x="86" y="78"/>
                        <a:pt x="79" y="53"/>
                        <a:pt x="80" y="28"/>
                      </a:cubicBezTo>
                      <a:cubicBezTo>
                        <a:pt x="60" y="13"/>
                        <a:pt x="60" y="13"/>
                        <a:pt x="60" y="13"/>
                      </a:cubicBezTo>
                      <a:cubicBezTo>
                        <a:pt x="60" y="13"/>
                        <a:pt x="20" y="0"/>
                        <a:pt x="2" y="6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2" name="Google Shape;2542;p38"/>
                <p:cNvSpPr/>
                <p:nvPr/>
              </p:nvSpPr>
              <p:spPr>
                <a:xfrm>
                  <a:off x="4244276" y="3622470"/>
                  <a:ext cx="83374" cy="81936"/>
                </a:xfrm>
                <a:custGeom>
                  <a:avLst/>
                  <a:gdLst/>
                  <a:ahLst/>
                  <a:cxnLst/>
                  <a:rect l="l" t="t" r="r" b="b"/>
                  <a:pathLst>
                    <a:path w="37" h="37" extrusionOk="0">
                      <a:moveTo>
                        <a:pt x="11" y="0"/>
                      </a:moveTo>
                      <a:cubicBezTo>
                        <a:pt x="11" y="1"/>
                        <a:pt x="11" y="1"/>
                        <a:pt x="11" y="1"/>
                      </a:cubicBezTo>
                      <a:cubicBezTo>
                        <a:pt x="6" y="7"/>
                        <a:pt x="1" y="17"/>
                        <a:pt x="0" y="26"/>
                      </a:cubicBezTo>
                      <a:cubicBezTo>
                        <a:pt x="37" y="37"/>
                        <a:pt x="37" y="37"/>
                        <a:pt x="37" y="37"/>
                      </a:cubicBezTo>
                      <a:cubicBezTo>
                        <a:pt x="11" y="0"/>
                        <a:pt x="11" y="0"/>
                        <a:pt x="11" y="0"/>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3" name="Google Shape;2543;p38"/>
                <p:cNvSpPr/>
                <p:nvPr/>
              </p:nvSpPr>
              <p:spPr>
                <a:xfrm>
                  <a:off x="3644846" y="3120789"/>
                  <a:ext cx="482994" cy="346433"/>
                </a:xfrm>
                <a:custGeom>
                  <a:avLst/>
                  <a:gdLst/>
                  <a:ahLst/>
                  <a:cxnLst/>
                  <a:rect l="l" t="t" r="r" b="b"/>
                  <a:pathLst>
                    <a:path w="336" h="241" extrusionOk="0">
                      <a:moveTo>
                        <a:pt x="14" y="0"/>
                      </a:moveTo>
                      <a:lnTo>
                        <a:pt x="0" y="9"/>
                      </a:lnTo>
                      <a:lnTo>
                        <a:pt x="324" y="241"/>
                      </a:lnTo>
                      <a:lnTo>
                        <a:pt x="336" y="232"/>
                      </a:lnTo>
                      <a:lnTo>
                        <a:pt x="14" y="0"/>
                      </a:lnTo>
                      <a:close/>
                    </a:path>
                  </a:pathLst>
                </a:custGeom>
                <a:solidFill>
                  <a:srgbClr val="F5EEFF">
                    <a:alpha val="4403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4" name="Google Shape;2544;p38"/>
                <p:cNvSpPr/>
                <p:nvPr/>
              </p:nvSpPr>
              <p:spPr>
                <a:xfrm>
                  <a:off x="4135028" y="3483035"/>
                  <a:ext cx="129373" cy="152373"/>
                </a:xfrm>
                <a:custGeom>
                  <a:avLst/>
                  <a:gdLst/>
                  <a:ahLst/>
                  <a:cxnLst/>
                  <a:rect l="l" t="t" r="r" b="b"/>
                  <a:pathLst>
                    <a:path w="58" h="68" extrusionOk="0">
                      <a:moveTo>
                        <a:pt x="11" y="0"/>
                      </a:moveTo>
                      <a:cubicBezTo>
                        <a:pt x="0" y="8"/>
                        <a:pt x="0" y="8"/>
                        <a:pt x="0" y="8"/>
                      </a:cubicBezTo>
                      <a:cubicBezTo>
                        <a:pt x="56" y="68"/>
                        <a:pt x="56" y="68"/>
                        <a:pt x="56" y="68"/>
                      </a:cubicBezTo>
                      <a:cubicBezTo>
                        <a:pt x="57" y="67"/>
                        <a:pt x="57" y="67"/>
                        <a:pt x="58" y="66"/>
                      </a:cubicBezTo>
                      <a:cubicBezTo>
                        <a:pt x="11" y="0"/>
                        <a:pt x="11" y="0"/>
                        <a:pt x="11" y="0"/>
                      </a:cubicBezTo>
                    </a:path>
                  </a:pathLst>
                </a:custGeom>
                <a:solidFill>
                  <a:srgbClr val="F5EEFF">
                    <a:alpha val="4403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5" name="Google Shape;2545;p38"/>
                <p:cNvSpPr/>
                <p:nvPr/>
              </p:nvSpPr>
              <p:spPr>
                <a:xfrm>
                  <a:off x="4260088" y="3631095"/>
                  <a:ext cx="31625" cy="40249"/>
                </a:xfrm>
                <a:custGeom>
                  <a:avLst/>
                  <a:gdLst/>
                  <a:ahLst/>
                  <a:cxnLst/>
                  <a:rect l="l" t="t" r="r" b="b"/>
                  <a:pathLst>
                    <a:path w="14" h="18" extrusionOk="0">
                      <a:moveTo>
                        <a:pt x="2" y="0"/>
                      </a:moveTo>
                      <a:cubicBezTo>
                        <a:pt x="1" y="1"/>
                        <a:pt x="1" y="1"/>
                        <a:pt x="0" y="2"/>
                      </a:cubicBezTo>
                      <a:cubicBezTo>
                        <a:pt x="14" y="18"/>
                        <a:pt x="14" y="18"/>
                        <a:pt x="14" y="18"/>
                      </a:cubicBezTo>
                      <a:cubicBezTo>
                        <a:pt x="2" y="0"/>
                        <a:pt x="2" y="0"/>
                        <a:pt x="2" y="0"/>
                      </a:cubicBezTo>
                    </a:path>
                  </a:pathLst>
                </a:custGeom>
                <a:solidFill>
                  <a:srgbClr val="F5EEFF">
                    <a:alpha val="4403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6" name="Google Shape;2546;p38"/>
                <p:cNvSpPr/>
                <p:nvPr/>
              </p:nvSpPr>
              <p:spPr>
                <a:xfrm>
                  <a:off x="3437849" y="3007228"/>
                  <a:ext cx="669866" cy="615242"/>
                </a:xfrm>
                <a:custGeom>
                  <a:avLst/>
                  <a:gdLst/>
                  <a:ahLst/>
                  <a:cxnLst/>
                  <a:rect l="l" t="t" r="r" b="b"/>
                  <a:pathLst>
                    <a:path w="300" h="275" extrusionOk="0">
                      <a:moveTo>
                        <a:pt x="2" y="65"/>
                      </a:moveTo>
                      <a:cubicBezTo>
                        <a:pt x="1" y="68"/>
                        <a:pt x="0" y="72"/>
                        <a:pt x="0" y="75"/>
                      </a:cubicBezTo>
                      <a:cubicBezTo>
                        <a:pt x="272" y="275"/>
                        <a:pt x="272" y="275"/>
                        <a:pt x="272" y="275"/>
                      </a:cubicBezTo>
                      <a:cubicBezTo>
                        <a:pt x="272" y="275"/>
                        <a:pt x="272" y="267"/>
                        <a:pt x="276" y="256"/>
                      </a:cubicBezTo>
                      <a:cubicBezTo>
                        <a:pt x="280" y="246"/>
                        <a:pt x="287" y="234"/>
                        <a:pt x="300" y="222"/>
                      </a:cubicBezTo>
                      <a:cubicBezTo>
                        <a:pt x="263" y="212"/>
                        <a:pt x="226" y="202"/>
                        <a:pt x="192" y="185"/>
                      </a:cubicBezTo>
                      <a:cubicBezTo>
                        <a:pt x="153" y="166"/>
                        <a:pt x="118" y="138"/>
                        <a:pt x="97" y="100"/>
                      </a:cubicBezTo>
                      <a:cubicBezTo>
                        <a:pt x="86" y="78"/>
                        <a:pt x="79" y="53"/>
                        <a:pt x="80" y="28"/>
                      </a:cubicBezTo>
                      <a:cubicBezTo>
                        <a:pt x="60" y="13"/>
                        <a:pt x="60" y="13"/>
                        <a:pt x="60" y="13"/>
                      </a:cubicBezTo>
                      <a:cubicBezTo>
                        <a:pt x="60" y="13"/>
                        <a:pt x="20" y="0"/>
                        <a:pt x="2" y="65"/>
                      </a:cubicBezTo>
                      <a:close/>
                    </a:path>
                  </a:pathLst>
                </a:custGeom>
                <a:solidFill>
                  <a:srgbClr val="321A53">
                    <a:alpha val="62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7" name="Google Shape;2547;p38"/>
                <p:cNvSpPr/>
                <p:nvPr/>
              </p:nvSpPr>
              <p:spPr>
                <a:xfrm>
                  <a:off x="3437849" y="3152414"/>
                  <a:ext cx="616679" cy="470057"/>
                </a:xfrm>
                <a:custGeom>
                  <a:avLst/>
                  <a:gdLst/>
                  <a:ahLst/>
                  <a:cxnLst/>
                  <a:rect l="l" t="t" r="r" b="b"/>
                  <a:pathLst>
                    <a:path w="276" h="210" extrusionOk="0">
                      <a:moveTo>
                        <a:pt x="2" y="0"/>
                      </a:moveTo>
                      <a:cubicBezTo>
                        <a:pt x="1" y="3"/>
                        <a:pt x="0" y="7"/>
                        <a:pt x="0" y="10"/>
                      </a:cubicBezTo>
                      <a:cubicBezTo>
                        <a:pt x="272" y="210"/>
                        <a:pt x="272" y="210"/>
                        <a:pt x="272" y="210"/>
                      </a:cubicBezTo>
                      <a:cubicBezTo>
                        <a:pt x="272" y="210"/>
                        <a:pt x="272" y="202"/>
                        <a:pt x="276" y="191"/>
                      </a:cubicBezTo>
                      <a:lnTo>
                        <a:pt x="2" y="0"/>
                      </a:ln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48" name="Google Shape;2548;p38"/>
              <p:cNvSpPr/>
              <p:nvPr/>
            </p:nvSpPr>
            <p:spPr>
              <a:xfrm>
                <a:off x="400007" y="523276"/>
                <a:ext cx="65559" cy="6454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49" name="Google Shape;2549;p38"/>
            <p:cNvSpPr/>
            <p:nvPr/>
          </p:nvSpPr>
          <p:spPr>
            <a:xfrm rot="-1196812">
              <a:off x="1717596" y="3124475"/>
              <a:ext cx="106900" cy="133350"/>
            </a:xfrm>
            <a:custGeom>
              <a:avLst/>
              <a:gdLst/>
              <a:ahLst/>
              <a:cxnLst/>
              <a:rect l="l" t="t" r="r" b="b"/>
              <a:pathLst>
                <a:path w="41" h="51" extrusionOk="0">
                  <a:moveTo>
                    <a:pt x="38" y="0"/>
                  </a:moveTo>
                  <a:cubicBezTo>
                    <a:pt x="37" y="3"/>
                    <a:pt x="36" y="6"/>
                    <a:pt x="35" y="8"/>
                  </a:cubicBezTo>
                  <a:cubicBezTo>
                    <a:pt x="35" y="8"/>
                    <a:pt x="35" y="8"/>
                    <a:pt x="35" y="8"/>
                  </a:cubicBezTo>
                  <a:cubicBezTo>
                    <a:pt x="33" y="11"/>
                    <a:pt x="30" y="14"/>
                    <a:pt x="27" y="17"/>
                  </a:cubicBezTo>
                  <a:cubicBezTo>
                    <a:pt x="27" y="17"/>
                    <a:pt x="27" y="17"/>
                    <a:pt x="27" y="17"/>
                  </a:cubicBezTo>
                  <a:cubicBezTo>
                    <a:pt x="27" y="17"/>
                    <a:pt x="27" y="17"/>
                    <a:pt x="27" y="17"/>
                  </a:cubicBezTo>
                  <a:cubicBezTo>
                    <a:pt x="27" y="17"/>
                    <a:pt x="27" y="17"/>
                    <a:pt x="27" y="17"/>
                  </a:cubicBezTo>
                  <a:cubicBezTo>
                    <a:pt x="27" y="17"/>
                    <a:pt x="27" y="17"/>
                    <a:pt x="27" y="17"/>
                  </a:cubicBezTo>
                  <a:cubicBezTo>
                    <a:pt x="27" y="17"/>
                    <a:pt x="27" y="17"/>
                    <a:pt x="27" y="17"/>
                  </a:cubicBezTo>
                  <a:cubicBezTo>
                    <a:pt x="25" y="14"/>
                    <a:pt x="23" y="12"/>
                    <a:pt x="20" y="10"/>
                  </a:cubicBezTo>
                  <a:cubicBezTo>
                    <a:pt x="19" y="9"/>
                    <a:pt x="18" y="9"/>
                    <a:pt x="17" y="8"/>
                  </a:cubicBezTo>
                  <a:cubicBezTo>
                    <a:pt x="16" y="8"/>
                    <a:pt x="16" y="8"/>
                    <a:pt x="15" y="8"/>
                  </a:cubicBezTo>
                  <a:cubicBezTo>
                    <a:pt x="15" y="8"/>
                    <a:pt x="14" y="8"/>
                    <a:pt x="13" y="8"/>
                  </a:cubicBezTo>
                  <a:cubicBezTo>
                    <a:pt x="12" y="8"/>
                    <a:pt x="11" y="8"/>
                    <a:pt x="10" y="8"/>
                  </a:cubicBezTo>
                  <a:cubicBezTo>
                    <a:pt x="9" y="9"/>
                    <a:pt x="8" y="9"/>
                    <a:pt x="7" y="10"/>
                  </a:cubicBezTo>
                  <a:cubicBezTo>
                    <a:pt x="5" y="11"/>
                    <a:pt x="4" y="14"/>
                    <a:pt x="3" y="16"/>
                  </a:cubicBezTo>
                  <a:cubicBezTo>
                    <a:pt x="2" y="17"/>
                    <a:pt x="2" y="18"/>
                    <a:pt x="1" y="20"/>
                  </a:cubicBezTo>
                  <a:cubicBezTo>
                    <a:pt x="1" y="21"/>
                    <a:pt x="1" y="22"/>
                    <a:pt x="1" y="24"/>
                  </a:cubicBezTo>
                  <a:cubicBezTo>
                    <a:pt x="0" y="27"/>
                    <a:pt x="0" y="30"/>
                    <a:pt x="1" y="33"/>
                  </a:cubicBezTo>
                  <a:cubicBezTo>
                    <a:pt x="2" y="36"/>
                    <a:pt x="3" y="39"/>
                    <a:pt x="5" y="42"/>
                  </a:cubicBezTo>
                  <a:cubicBezTo>
                    <a:pt x="7" y="45"/>
                    <a:pt x="10" y="47"/>
                    <a:pt x="13" y="49"/>
                  </a:cubicBezTo>
                  <a:cubicBezTo>
                    <a:pt x="13" y="50"/>
                    <a:pt x="14" y="50"/>
                    <a:pt x="14" y="50"/>
                  </a:cubicBezTo>
                  <a:cubicBezTo>
                    <a:pt x="15" y="51"/>
                    <a:pt x="16" y="51"/>
                    <a:pt x="16" y="50"/>
                  </a:cubicBezTo>
                  <a:cubicBezTo>
                    <a:pt x="17" y="50"/>
                    <a:pt x="17" y="50"/>
                    <a:pt x="17" y="49"/>
                  </a:cubicBezTo>
                  <a:cubicBezTo>
                    <a:pt x="18" y="49"/>
                    <a:pt x="18" y="48"/>
                    <a:pt x="18" y="47"/>
                  </a:cubicBezTo>
                  <a:cubicBezTo>
                    <a:pt x="17" y="47"/>
                    <a:pt x="17" y="46"/>
                    <a:pt x="16" y="46"/>
                  </a:cubicBezTo>
                  <a:cubicBezTo>
                    <a:pt x="16" y="46"/>
                    <a:pt x="16" y="46"/>
                    <a:pt x="16" y="46"/>
                  </a:cubicBezTo>
                  <a:cubicBezTo>
                    <a:pt x="14" y="45"/>
                    <a:pt x="12" y="43"/>
                    <a:pt x="11" y="42"/>
                  </a:cubicBezTo>
                  <a:cubicBezTo>
                    <a:pt x="9" y="40"/>
                    <a:pt x="8" y="39"/>
                    <a:pt x="7" y="37"/>
                  </a:cubicBezTo>
                  <a:cubicBezTo>
                    <a:pt x="6" y="35"/>
                    <a:pt x="6" y="33"/>
                    <a:pt x="5" y="31"/>
                  </a:cubicBezTo>
                  <a:cubicBezTo>
                    <a:pt x="5" y="29"/>
                    <a:pt x="5" y="27"/>
                    <a:pt x="5" y="25"/>
                  </a:cubicBezTo>
                  <a:cubicBezTo>
                    <a:pt x="5" y="23"/>
                    <a:pt x="5" y="21"/>
                    <a:pt x="6" y="19"/>
                  </a:cubicBezTo>
                  <a:cubicBezTo>
                    <a:pt x="6" y="18"/>
                    <a:pt x="7" y="16"/>
                    <a:pt x="7" y="15"/>
                  </a:cubicBezTo>
                  <a:cubicBezTo>
                    <a:pt x="8" y="14"/>
                    <a:pt x="9" y="14"/>
                    <a:pt x="9" y="13"/>
                  </a:cubicBezTo>
                  <a:cubicBezTo>
                    <a:pt x="10" y="12"/>
                    <a:pt x="10" y="12"/>
                    <a:pt x="11" y="12"/>
                  </a:cubicBezTo>
                  <a:cubicBezTo>
                    <a:pt x="12" y="11"/>
                    <a:pt x="12" y="11"/>
                    <a:pt x="13" y="11"/>
                  </a:cubicBezTo>
                  <a:cubicBezTo>
                    <a:pt x="13" y="11"/>
                    <a:pt x="13" y="11"/>
                    <a:pt x="14" y="11"/>
                  </a:cubicBezTo>
                  <a:cubicBezTo>
                    <a:pt x="15" y="11"/>
                    <a:pt x="15" y="11"/>
                    <a:pt x="16" y="11"/>
                  </a:cubicBezTo>
                  <a:cubicBezTo>
                    <a:pt x="17" y="12"/>
                    <a:pt x="18" y="12"/>
                    <a:pt x="18" y="13"/>
                  </a:cubicBezTo>
                  <a:cubicBezTo>
                    <a:pt x="20" y="14"/>
                    <a:pt x="21" y="15"/>
                    <a:pt x="23" y="16"/>
                  </a:cubicBezTo>
                  <a:cubicBezTo>
                    <a:pt x="23" y="16"/>
                    <a:pt x="23" y="16"/>
                    <a:pt x="23" y="16"/>
                  </a:cubicBezTo>
                  <a:cubicBezTo>
                    <a:pt x="24" y="17"/>
                    <a:pt x="25" y="18"/>
                    <a:pt x="26" y="20"/>
                  </a:cubicBezTo>
                  <a:cubicBezTo>
                    <a:pt x="26" y="20"/>
                    <a:pt x="26" y="20"/>
                    <a:pt x="26" y="20"/>
                  </a:cubicBezTo>
                  <a:cubicBezTo>
                    <a:pt x="27" y="20"/>
                    <a:pt x="27" y="20"/>
                    <a:pt x="28" y="20"/>
                  </a:cubicBezTo>
                  <a:cubicBezTo>
                    <a:pt x="29" y="18"/>
                    <a:pt x="30" y="17"/>
                    <a:pt x="31" y="16"/>
                  </a:cubicBezTo>
                  <a:cubicBezTo>
                    <a:pt x="32" y="14"/>
                    <a:pt x="34" y="13"/>
                    <a:pt x="35" y="11"/>
                  </a:cubicBezTo>
                  <a:cubicBezTo>
                    <a:pt x="37" y="8"/>
                    <a:pt x="39" y="5"/>
                    <a:pt x="40" y="1"/>
                  </a:cubicBezTo>
                  <a:cubicBezTo>
                    <a:pt x="41" y="1"/>
                    <a:pt x="40" y="0"/>
                    <a:pt x="40" y="0"/>
                  </a:cubicBezTo>
                  <a:cubicBezTo>
                    <a:pt x="40" y="0"/>
                    <a:pt x="40" y="0"/>
                    <a:pt x="39" y="0"/>
                  </a:cubicBezTo>
                  <a:cubicBezTo>
                    <a:pt x="39" y="0"/>
                    <a:pt x="39" y="0"/>
                    <a:pt x="38" y="0"/>
                  </a:cubicBezTo>
                  <a:moveTo>
                    <a:pt x="14" y="11"/>
                  </a:moveTo>
                  <a:cubicBezTo>
                    <a:pt x="14" y="11"/>
                    <a:pt x="14" y="11"/>
                    <a:pt x="14" y="11"/>
                  </a:cubicBezTo>
                  <a:cubicBezTo>
                    <a:pt x="14" y="11"/>
                    <a:pt x="14" y="11"/>
                    <a:pt x="14" y="11"/>
                  </a:cubicBezTo>
                  <a:moveTo>
                    <a:pt x="11" y="12"/>
                  </a:moveTo>
                  <a:cubicBezTo>
                    <a:pt x="11" y="12"/>
                    <a:pt x="11" y="12"/>
                    <a:pt x="11" y="12"/>
                  </a:cubicBezTo>
                  <a:cubicBezTo>
                    <a:pt x="11" y="12"/>
                    <a:pt x="11" y="12"/>
                    <a:pt x="11" y="12"/>
                  </a:cubicBezTo>
                  <a:moveTo>
                    <a:pt x="6" y="19"/>
                  </a:moveTo>
                  <a:cubicBezTo>
                    <a:pt x="6" y="19"/>
                    <a:pt x="6" y="19"/>
                    <a:pt x="6" y="19"/>
                  </a:cubicBezTo>
                  <a:cubicBezTo>
                    <a:pt x="6" y="19"/>
                    <a:pt x="6" y="19"/>
                    <a:pt x="6" y="19"/>
                  </a:cubicBezTo>
                  <a:moveTo>
                    <a:pt x="5" y="25"/>
                  </a:moveTo>
                  <a:cubicBezTo>
                    <a:pt x="5" y="25"/>
                    <a:pt x="5" y="25"/>
                    <a:pt x="5" y="25"/>
                  </a:cubicBezTo>
                  <a:cubicBezTo>
                    <a:pt x="5" y="25"/>
                    <a:pt x="5" y="25"/>
                    <a:pt x="5" y="25"/>
                  </a:cubicBezTo>
                  <a:moveTo>
                    <a:pt x="7" y="37"/>
                  </a:moveTo>
                  <a:cubicBezTo>
                    <a:pt x="7" y="37"/>
                    <a:pt x="7" y="37"/>
                    <a:pt x="7" y="37"/>
                  </a:cubicBezTo>
                  <a:cubicBezTo>
                    <a:pt x="7" y="37"/>
                    <a:pt x="7" y="37"/>
                    <a:pt x="7" y="37"/>
                  </a:cubicBezTo>
                  <a:moveTo>
                    <a:pt x="7" y="37"/>
                  </a:moveTo>
                  <a:cubicBezTo>
                    <a:pt x="7" y="37"/>
                    <a:pt x="7" y="37"/>
                    <a:pt x="8" y="37"/>
                  </a:cubicBezTo>
                  <a:lnTo>
                    <a:pt x="7" y="37"/>
                  </a:lnTo>
                  <a:close/>
                  <a:moveTo>
                    <a:pt x="10" y="41"/>
                  </a:moveTo>
                  <a:cubicBezTo>
                    <a:pt x="11" y="41"/>
                    <a:pt x="11" y="42"/>
                    <a:pt x="11" y="42"/>
                  </a:cubicBezTo>
                  <a:lnTo>
                    <a:pt x="10" y="41"/>
                  </a:lnTo>
                  <a:close/>
                  <a:moveTo>
                    <a:pt x="27" y="17"/>
                  </a:moveTo>
                  <a:cubicBezTo>
                    <a:pt x="27" y="17"/>
                    <a:pt x="27" y="17"/>
                    <a:pt x="27" y="17"/>
                  </a:cubicBezTo>
                  <a:cubicBezTo>
                    <a:pt x="27" y="17"/>
                    <a:pt x="27" y="17"/>
                    <a:pt x="27" y="17"/>
                  </a:cubicBezTo>
                  <a:cubicBezTo>
                    <a:pt x="27" y="17"/>
                    <a:pt x="27" y="17"/>
                    <a:pt x="27" y="17"/>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D3C5F3-D655-D0F0-DC99-64120BDEECCE}"/>
              </a:ext>
            </a:extLst>
          </p:cNvPr>
          <p:cNvSpPr txBox="1"/>
          <p:nvPr/>
        </p:nvSpPr>
        <p:spPr>
          <a:xfrm>
            <a:off x="1233586" y="100484"/>
            <a:ext cx="6676828" cy="461665"/>
          </a:xfrm>
          <a:prstGeom prst="rect">
            <a:avLst/>
          </a:prstGeom>
          <a:noFill/>
        </p:spPr>
        <p:txBody>
          <a:bodyPr wrap="none" rtlCol="0">
            <a:spAutoFit/>
          </a:bodyPr>
          <a:lstStyle/>
          <a:p>
            <a:pPr algn="ctr"/>
            <a:r>
              <a:rPr lang="en-US" sz="2400" b="1" dirty="0">
                <a:latin typeface="Patrick Hand" pitchFamily="2" charset="77"/>
              </a:rPr>
              <a:t>3. Listen again and choose the correct answer A, B, or C.</a:t>
            </a:r>
          </a:p>
        </p:txBody>
      </p:sp>
      <p:sp>
        <p:nvSpPr>
          <p:cNvPr id="5" name="TextBox 4">
            <a:extLst>
              <a:ext uri="{FF2B5EF4-FFF2-40B4-BE49-F238E27FC236}">
                <a16:creationId xmlns:a16="http://schemas.microsoft.com/office/drawing/2014/main" id="{1D4A7EE6-491F-7C85-5FEF-918491079157}"/>
              </a:ext>
            </a:extLst>
          </p:cNvPr>
          <p:cNvSpPr txBox="1"/>
          <p:nvPr/>
        </p:nvSpPr>
        <p:spPr>
          <a:xfrm>
            <a:off x="162560" y="496835"/>
            <a:ext cx="8818880" cy="4546181"/>
          </a:xfrm>
          <a:prstGeom prst="rect">
            <a:avLst/>
          </a:prstGeom>
          <a:noFill/>
        </p:spPr>
        <p:txBody>
          <a:bodyPr wrap="square" rtlCol="0">
            <a:spAutoFit/>
          </a:bodyPr>
          <a:lstStyle/>
          <a:p>
            <a:pPr>
              <a:lnSpc>
                <a:spcPct val="110000"/>
              </a:lnSpc>
            </a:pPr>
            <a:r>
              <a:rPr lang="en-US" sz="2200" b="1" dirty="0">
                <a:solidFill>
                  <a:schemeClr val="accent6">
                    <a:lumMod val="75000"/>
                  </a:schemeClr>
                </a:solidFill>
                <a:latin typeface="Patrick Hand" pitchFamily="2" charset="77"/>
              </a:rPr>
              <a:t>1. Trang enters what she has to do into a ______ at the beginning of each term.</a:t>
            </a:r>
          </a:p>
          <a:p>
            <a:pPr>
              <a:lnSpc>
                <a:spcPct val="110000"/>
              </a:lnSpc>
            </a:pPr>
            <a:r>
              <a:rPr lang="en-US" sz="2200" b="1" dirty="0">
                <a:solidFill>
                  <a:schemeClr val="accent6">
                    <a:lumMod val="75000"/>
                  </a:schemeClr>
                </a:solidFill>
                <a:latin typeface="Patrick Hand" pitchFamily="2" charset="77"/>
              </a:rPr>
              <a:t>A. poster		B. routine		C. calendar</a:t>
            </a:r>
          </a:p>
          <a:p>
            <a:pPr>
              <a:lnSpc>
                <a:spcPct val="110000"/>
              </a:lnSpc>
            </a:pPr>
            <a:r>
              <a:rPr lang="en-US" sz="2200" b="1" dirty="0">
                <a:solidFill>
                  <a:schemeClr val="accent6">
                    <a:lumMod val="75000"/>
                  </a:schemeClr>
                </a:solidFill>
                <a:latin typeface="Patrick Hand" pitchFamily="2" charset="77"/>
              </a:rPr>
              <a:t>2. Trang often uses ______ </a:t>
            </a:r>
            <a:r>
              <a:rPr lang="en-US" sz="2200" b="1" dirty="0" err="1">
                <a:solidFill>
                  <a:schemeClr val="accent6">
                    <a:lumMod val="75000"/>
                  </a:schemeClr>
                </a:solidFill>
                <a:latin typeface="Patrick Hand" pitchFamily="2" charset="77"/>
              </a:rPr>
              <a:t>colours</a:t>
            </a:r>
            <a:r>
              <a:rPr lang="en-US" sz="2200" b="1" dirty="0">
                <a:solidFill>
                  <a:schemeClr val="accent6">
                    <a:lumMod val="75000"/>
                  </a:schemeClr>
                </a:solidFill>
                <a:latin typeface="Patrick Hand" pitchFamily="2" charset="77"/>
              </a:rPr>
              <a:t> to mark project due dates and exam times on her calendar.</a:t>
            </a:r>
          </a:p>
          <a:p>
            <a:pPr>
              <a:lnSpc>
                <a:spcPct val="110000"/>
              </a:lnSpc>
            </a:pPr>
            <a:r>
              <a:rPr lang="en-US" sz="2200" b="1" dirty="0">
                <a:solidFill>
                  <a:schemeClr val="accent6">
                    <a:lumMod val="75000"/>
                  </a:schemeClr>
                </a:solidFill>
                <a:latin typeface="Patrick Hand" pitchFamily="2" charset="77"/>
              </a:rPr>
              <a:t>A. different		B. the same		C. similar</a:t>
            </a:r>
          </a:p>
          <a:p>
            <a:pPr>
              <a:lnSpc>
                <a:spcPct val="110000"/>
              </a:lnSpc>
            </a:pPr>
            <a:r>
              <a:rPr lang="en-US" sz="2200" b="1" dirty="0">
                <a:solidFill>
                  <a:schemeClr val="accent6">
                    <a:lumMod val="75000"/>
                  </a:schemeClr>
                </a:solidFill>
                <a:latin typeface="Patrick Hand" pitchFamily="2" charset="77"/>
              </a:rPr>
              <a:t>3. Phong turns off his cell phone and signs out of social media ______ when he starts his work.</a:t>
            </a:r>
          </a:p>
          <a:p>
            <a:pPr>
              <a:lnSpc>
                <a:spcPct val="110000"/>
              </a:lnSpc>
            </a:pPr>
            <a:r>
              <a:rPr lang="en-US" sz="2200" b="1" dirty="0">
                <a:solidFill>
                  <a:schemeClr val="accent6">
                    <a:lumMod val="75000"/>
                  </a:schemeClr>
                </a:solidFill>
                <a:latin typeface="Patrick Hand" pitchFamily="2" charset="77"/>
              </a:rPr>
              <a:t>A. accounts		B. networks		C. websites</a:t>
            </a:r>
          </a:p>
          <a:p>
            <a:pPr>
              <a:lnSpc>
                <a:spcPct val="110000"/>
              </a:lnSpc>
            </a:pPr>
            <a:r>
              <a:rPr lang="en-US" sz="2200" b="1" dirty="0">
                <a:solidFill>
                  <a:schemeClr val="accent6">
                    <a:lumMod val="75000"/>
                  </a:schemeClr>
                </a:solidFill>
                <a:latin typeface="Patrick Hand" pitchFamily="2" charset="77"/>
              </a:rPr>
              <a:t>4. Tom tries not to ______ homework until just before the due date.</a:t>
            </a:r>
          </a:p>
          <a:p>
            <a:pPr>
              <a:lnSpc>
                <a:spcPct val="110000"/>
              </a:lnSpc>
            </a:pPr>
            <a:r>
              <a:rPr lang="en-US" sz="2200" b="1" dirty="0">
                <a:solidFill>
                  <a:schemeClr val="accent6">
                    <a:lumMod val="75000"/>
                  </a:schemeClr>
                </a:solidFill>
                <a:latin typeface="Patrick Hand" pitchFamily="2" charset="77"/>
              </a:rPr>
              <a:t>A. leave			B. complete		C. submit.</a:t>
            </a:r>
          </a:p>
          <a:p>
            <a:pPr>
              <a:lnSpc>
                <a:spcPct val="110000"/>
              </a:lnSpc>
            </a:pPr>
            <a:r>
              <a:rPr lang="en-US" sz="2200" b="1" dirty="0">
                <a:solidFill>
                  <a:schemeClr val="accent6">
                    <a:lumMod val="75000"/>
                  </a:schemeClr>
                </a:solidFill>
                <a:latin typeface="Patrick Hand" pitchFamily="2" charset="77"/>
              </a:rPr>
              <a:t>5. Tom ______ his projects and coming tests and adds them to his schedule.</a:t>
            </a:r>
          </a:p>
          <a:p>
            <a:pPr>
              <a:lnSpc>
                <a:spcPct val="110000"/>
              </a:lnSpc>
            </a:pPr>
            <a:r>
              <a:rPr lang="en-US" sz="2200" b="1" dirty="0">
                <a:solidFill>
                  <a:schemeClr val="accent6">
                    <a:lumMod val="75000"/>
                  </a:schemeClr>
                </a:solidFill>
                <a:latin typeface="Patrick Hand" pitchFamily="2" charset="77"/>
              </a:rPr>
              <a:t>A. prepares		B. reviews 		C. revises</a:t>
            </a:r>
          </a:p>
        </p:txBody>
      </p:sp>
    </p:spTree>
    <p:extLst>
      <p:ext uri="{BB962C8B-B14F-4D97-AF65-F5344CB8AC3E}">
        <p14:creationId xmlns:p14="http://schemas.microsoft.com/office/powerpoint/2010/main" val="1688182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D3C5F3-D655-D0F0-DC99-64120BDEECCE}"/>
              </a:ext>
            </a:extLst>
          </p:cNvPr>
          <p:cNvSpPr txBox="1"/>
          <p:nvPr/>
        </p:nvSpPr>
        <p:spPr>
          <a:xfrm>
            <a:off x="1233586" y="100484"/>
            <a:ext cx="6676828" cy="461665"/>
          </a:xfrm>
          <a:prstGeom prst="rect">
            <a:avLst/>
          </a:prstGeom>
          <a:noFill/>
        </p:spPr>
        <p:txBody>
          <a:bodyPr wrap="none" rtlCol="0">
            <a:spAutoFit/>
          </a:bodyPr>
          <a:lstStyle/>
          <a:p>
            <a:pPr algn="ctr"/>
            <a:r>
              <a:rPr lang="en-US" sz="2400" b="1" dirty="0">
                <a:latin typeface="Patrick Hand" pitchFamily="2" charset="77"/>
              </a:rPr>
              <a:t>3. Listen again and choose the correct answer A, B, or C.</a:t>
            </a:r>
          </a:p>
        </p:txBody>
      </p:sp>
      <p:sp>
        <p:nvSpPr>
          <p:cNvPr id="5" name="TextBox 4">
            <a:extLst>
              <a:ext uri="{FF2B5EF4-FFF2-40B4-BE49-F238E27FC236}">
                <a16:creationId xmlns:a16="http://schemas.microsoft.com/office/drawing/2014/main" id="{1D4A7EE6-491F-7C85-5FEF-918491079157}"/>
              </a:ext>
            </a:extLst>
          </p:cNvPr>
          <p:cNvSpPr txBox="1"/>
          <p:nvPr/>
        </p:nvSpPr>
        <p:spPr>
          <a:xfrm>
            <a:off x="162560" y="562149"/>
            <a:ext cx="8818880" cy="4138505"/>
          </a:xfrm>
          <a:prstGeom prst="rect">
            <a:avLst/>
          </a:prstGeom>
          <a:noFill/>
        </p:spPr>
        <p:txBody>
          <a:bodyPr wrap="square" rtlCol="0">
            <a:spAutoFit/>
          </a:bodyPr>
          <a:lstStyle/>
          <a:p>
            <a:pPr>
              <a:lnSpc>
                <a:spcPct val="110000"/>
              </a:lnSpc>
            </a:pPr>
            <a:r>
              <a:rPr lang="en-US" sz="2400" b="1" dirty="0">
                <a:solidFill>
                  <a:schemeClr val="accent6">
                    <a:lumMod val="75000"/>
                  </a:schemeClr>
                </a:solidFill>
                <a:latin typeface="Patrick Hand" pitchFamily="2" charset="77"/>
              </a:rPr>
              <a:t>1. Trang enters what she has to do into a ______ at the beginning of each term.</a:t>
            </a:r>
          </a:p>
          <a:p>
            <a:pPr>
              <a:lnSpc>
                <a:spcPct val="110000"/>
              </a:lnSpc>
            </a:pPr>
            <a:r>
              <a:rPr lang="en-US" sz="2400" b="1" dirty="0">
                <a:solidFill>
                  <a:schemeClr val="accent6">
                    <a:lumMod val="75000"/>
                  </a:schemeClr>
                </a:solidFill>
                <a:latin typeface="Patrick Hand" pitchFamily="2" charset="77"/>
              </a:rPr>
              <a:t>A. poster		B. routine		C. calendar</a:t>
            </a:r>
          </a:p>
          <a:p>
            <a:pPr>
              <a:lnSpc>
                <a:spcPct val="110000"/>
              </a:lnSpc>
            </a:pPr>
            <a:r>
              <a:rPr lang="en-US" sz="2400" b="1" dirty="0" err="1">
                <a:solidFill>
                  <a:srgbClr val="FF0000"/>
                </a:solidFill>
                <a:latin typeface="Patrick Hand" pitchFamily="2" charset="77"/>
              </a:rPr>
              <a:t>Giải</a:t>
            </a:r>
            <a:r>
              <a:rPr lang="en-US" sz="2400" b="1" dirty="0">
                <a:solidFill>
                  <a:srgbClr val="FF0000"/>
                </a:solidFill>
                <a:latin typeface="Patrick Hand" pitchFamily="2" charset="77"/>
              </a:rPr>
              <a:t> </a:t>
            </a:r>
            <a:r>
              <a:rPr lang="en-US" sz="2400" b="1" dirty="0" err="1">
                <a:solidFill>
                  <a:srgbClr val="FF0000"/>
                </a:solidFill>
                <a:latin typeface="Patrick Hand" pitchFamily="2" charset="77"/>
              </a:rPr>
              <a:t>thích</a:t>
            </a:r>
            <a:r>
              <a:rPr lang="en-US" sz="2400" b="1" dirty="0">
                <a:solidFill>
                  <a:srgbClr val="FF0000"/>
                </a:solidFill>
                <a:latin typeface="Patrick Hand" pitchFamily="2" charset="77"/>
              </a:rPr>
              <a:t>: “I </a:t>
            </a:r>
            <a:r>
              <a:rPr lang="en-US" sz="2400" b="1" dirty="0">
                <a:solidFill>
                  <a:srgbClr val="FF0000"/>
                </a:solidFill>
                <a:highlight>
                  <a:srgbClr val="FFFF00"/>
                </a:highlight>
                <a:latin typeface="Patrick Hand" pitchFamily="2" charset="77"/>
              </a:rPr>
              <a:t>use a calendar</a:t>
            </a:r>
            <a:r>
              <a:rPr lang="en-US" sz="2400" b="1" dirty="0">
                <a:solidFill>
                  <a:srgbClr val="FF0000"/>
                </a:solidFill>
                <a:latin typeface="Patrick Hand" pitchFamily="2" charset="77"/>
              </a:rPr>
              <a:t> to plan my work ahead”</a:t>
            </a:r>
          </a:p>
          <a:p>
            <a:pPr>
              <a:lnSpc>
                <a:spcPct val="110000"/>
              </a:lnSpc>
            </a:pPr>
            <a:endParaRPr lang="en-US" sz="2400" b="1" dirty="0">
              <a:solidFill>
                <a:schemeClr val="accent6">
                  <a:lumMod val="75000"/>
                </a:schemeClr>
              </a:solidFill>
              <a:latin typeface="Patrick Hand" pitchFamily="2" charset="77"/>
            </a:endParaRPr>
          </a:p>
          <a:p>
            <a:pPr>
              <a:lnSpc>
                <a:spcPct val="110000"/>
              </a:lnSpc>
            </a:pPr>
            <a:r>
              <a:rPr lang="en-US" sz="2400" b="1" dirty="0">
                <a:solidFill>
                  <a:schemeClr val="accent6">
                    <a:lumMod val="75000"/>
                  </a:schemeClr>
                </a:solidFill>
                <a:latin typeface="Patrick Hand" pitchFamily="2" charset="77"/>
              </a:rPr>
              <a:t>2. Trang often uses ______ </a:t>
            </a:r>
            <a:r>
              <a:rPr lang="en-US" sz="2400" b="1" dirty="0" err="1">
                <a:solidFill>
                  <a:schemeClr val="accent6">
                    <a:lumMod val="75000"/>
                  </a:schemeClr>
                </a:solidFill>
                <a:latin typeface="Patrick Hand" pitchFamily="2" charset="77"/>
              </a:rPr>
              <a:t>colours</a:t>
            </a:r>
            <a:r>
              <a:rPr lang="en-US" sz="2400" b="1" dirty="0">
                <a:solidFill>
                  <a:schemeClr val="accent6">
                    <a:lumMod val="75000"/>
                  </a:schemeClr>
                </a:solidFill>
                <a:latin typeface="Patrick Hand" pitchFamily="2" charset="77"/>
              </a:rPr>
              <a:t> to mark project due dates and exam times on her calendar.</a:t>
            </a:r>
          </a:p>
          <a:p>
            <a:pPr>
              <a:lnSpc>
                <a:spcPct val="110000"/>
              </a:lnSpc>
            </a:pPr>
            <a:r>
              <a:rPr lang="en-US" sz="2400" b="1" dirty="0">
                <a:solidFill>
                  <a:schemeClr val="accent6">
                    <a:lumMod val="75000"/>
                  </a:schemeClr>
                </a:solidFill>
                <a:latin typeface="Patrick Hand" pitchFamily="2" charset="77"/>
              </a:rPr>
              <a:t>A. different		B. the same		C. similar</a:t>
            </a:r>
          </a:p>
          <a:p>
            <a:pPr>
              <a:lnSpc>
                <a:spcPct val="110000"/>
              </a:lnSpc>
            </a:pPr>
            <a:r>
              <a:rPr lang="en-US" sz="2400" b="1" dirty="0" err="1">
                <a:solidFill>
                  <a:srgbClr val="FF0000"/>
                </a:solidFill>
                <a:latin typeface="Patrick Hand" pitchFamily="2" charset="77"/>
              </a:rPr>
              <a:t>Giải</a:t>
            </a:r>
            <a:r>
              <a:rPr lang="en-US" sz="2400" b="1" dirty="0">
                <a:solidFill>
                  <a:srgbClr val="FF0000"/>
                </a:solidFill>
                <a:latin typeface="Patrick Hand" pitchFamily="2" charset="77"/>
              </a:rPr>
              <a:t> </a:t>
            </a:r>
            <a:r>
              <a:rPr lang="en-US" sz="2400" b="1" dirty="0" err="1">
                <a:solidFill>
                  <a:srgbClr val="FF0000"/>
                </a:solidFill>
                <a:latin typeface="Patrick Hand" pitchFamily="2" charset="77"/>
              </a:rPr>
              <a:t>thích</a:t>
            </a:r>
            <a:r>
              <a:rPr lang="en-US" sz="2400" b="1" dirty="0">
                <a:solidFill>
                  <a:srgbClr val="FF0000"/>
                </a:solidFill>
                <a:latin typeface="Patrick Hand" pitchFamily="2" charset="77"/>
              </a:rPr>
              <a:t>: “I often do these with </a:t>
            </a:r>
            <a:r>
              <a:rPr lang="en-US" sz="2400" b="1" dirty="0">
                <a:solidFill>
                  <a:srgbClr val="FF0000"/>
                </a:solidFill>
                <a:highlight>
                  <a:srgbClr val="FFFF00"/>
                </a:highlight>
                <a:latin typeface="Patrick Hand" pitchFamily="2" charset="77"/>
              </a:rPr>
              <a:t>different </a:t>
            </a:r>
            <a:r>
              <a:rPr lang="en-US" sz="2400" b="1" dirty="0" err="1">
                <a:solidFill>
                  <a:srgbClr val="FF0000"/>
                </a:solidFill>
                <a:highlight>
                  <a:srgbClr val="FFFF00"/>
                </a:highlight>
                <a:latin typeface="Patrick Hand" pitchFamily="2" charset="77"/>
              </a:rPr>
              <a:t>colours</a:t>
            </a:r>
            <a:r>
              <a:rPr lang="en-US" sz="2400" b="1" dirty="0">
                <a:solidFill>
                  <a:srgbClr val="FF0000"/>
                </a:solidFill>
                <a:latin typeface="Patrick Hand" pitchFamily="2" charset="77"/>
              </a:rPr>
              <a:t>, for example, red for deadlines, green for exams”</a:t>
            </a:r>
          </a:p>
        </p:txBody>
      </p:sp>
      <p:sp>
        <p:nvSpPr>
          <p:cNvPr id="3" name="Google Shape;2900;p73">
            <a:extLst>
              <a:ext uri="{FF2B5EF4-FFF2-40B4-BE49-F238E27FC236}">
                <a16:creationId xmlns:a16="http://schemas.microsoft.com/office/drawing/2014/main" id="{F42DB6BC-E3E5-9F8D-75E6-FDB090B942D0}"/>
              </a:ext>
            </a:extLst>
          </p:cNvPr>
          <p:cNvSpPr>
            <a:spLocks noChangeAspect="1"/>
          </p:cNvSpPr>
          <p:nvPr/>
        </p:nvSpPr>
        <p:spPr>
          <a:xfrm>
            <a:off x="5654324" y="1430641"/>
            <a:ext cx="361192" cy="360000"/>
          </a:xfrm>
          <a:custGeom>
            <a:avLst/>
            <a:gdLst/>
            <a:ahLst/>
            <a:cxnLst/>
            <a:rect l="l" t="t" r="r" b="b"/>
            <a:pathLst>
              <a:path w="2342602" h="2334869" extrusionOk="0">
                <a:moveTo>
                  <a:pt x="307872" y="375268"/>
                </a:moveTo>
                <a:cubicBezTo>
                  <a:pt x="156097" y="537595"/>
                  <a:pt x="46717" y="743718"/>
                  <a:pt x="18087" y="965310"/>
                </a:cubicBezTo>
                <a:cubicBezTo>
                  <a:pt x="-13949" y="1213351"/>
                  <a:pt x="55279" y="1467934"/>
                  <a:pt x="192811" y="1675091"/>
                </a:cubicBezTo>
                <a:cubicBezTo>
                  <a:pt x="220645" y="1717009"/>
                  <a:pt x="251249" y="1757082"/>
                  <a:pt x="284127" y="1795149"/>
                </a:cubicBezTo>
                <a:cubicBezTo>
                  <a:pt x="193623" y="1838436"/>
                  <a:pt x="103118" y="1881723"/>
                  <a:pt x="12597" y="1925010"/>
                </a:cubicBezTo>
                <a:cubicBezTo>
                  <a:pt x="-6644" y="1934209"/>
                  <a:pt x="-3286" y="1969714"/>
                  <a:pt x="18867" y="1972944"/>
                </a:cubicBezTo>
                <a:cubicBezTo>
                  <a:pt x="175655" y="1995893"/>
                  <a:pt x="332459" y="2018825"/>
                  <a:pt x="489264" y="2041790"/>
                </a:cubicBezTo>
                <a:cubicBezTo>
                  <a:pt x="511289" y="2045004"/>
                  <a:pt x="533299" y="2048235"/>
                  <a:pt x="555324" y="2051450"/>
                </a:cubicBezTo>
                <a:cubicBezTo>
                  <a:pt x="574470" y="2054251"/>
                  <a:pt x="593264" y="2040294"/>
                  <a:pt x="587599" y="2019191"/>
                </a:cubicBezTo>
                <a:cubicBezTo>
                  <a:pt x="545569" y="1862514"/>
                  <a:pt x="503539" y="1705838"/>
                  <a:pt x="461493" y="1549161"/>
                </a:cubicBezTo>
                <a:cubicBezTo>
                  <a:pt x="455557" y="1527023"/>
                  <a:pt x="449606" y="1504887"/>
                  <a:pt x="443669" y="1482750"/>
                </a:cubicBezTo>
                <a:cubicBezTo>
                  <a:pt x="436874" y="1457430"/>
                  <a:pt x="400255" y="1458162"/>
                  <a:pt x="393078" y="1482750"/>
                </a:cubicBezTo>
                <a:cubicBezTo>
                  <a:pt x="367041" y="1572029"/>
                  <a:pt x="340990" y="1661309"/>
                  <a:pt x="314938" y="1750573"/>
                </a:cubicBezTo>
                <a:cubicBezTo>
                  <a:pt x="168939" y="1577297"/>
                  <a:pt x="74535" y="1359684"/>
                  <a:pt x="63761" y="1132045"/>
                </a:cubicBezTo>
                <a:cubicBezTo>
                  <a:pt x="52844" y="901143"/>
                  <a:pt x="133180" y="683848"/>
                  <a:pt x="270727" y="500483"/>
                </a:cubicBezTo>
                <a:cubicBezTo>
                  <a:pt x="373328" y="363699"/>
                  <a:pt x="508902" y="253030"/>
                  <a:pt x="661521" y="176482"/>
                </a:cubicBezTo>
                <a:cubicBezTo>
                  <a:pt x="809843" y="102082"/>
                  <a:pt x="974636" y="60498"/>
                  <a:pt x="1140320" y="53591"/>
                </a:cubicBezTo>
                <a:cubicBezTo>
                  <a:pt x="1304939" y="46732"/>
                  <a:pt x="1470226" y="73707"/>
                  <a:pt x="1623322" y="134993"/>
                </a:cubicBezTo>
                <a:cubicBezTo>
                  <a:pt x="1778933" y="197298"/>
                  <a:pt x="1918693" y="297081"/>
                  <a:pt x="2028008" y="424094"/>
                </a:cubicBezTo>
                <a:cubicBezTo>
                  <a:pt x="2155849" y="572639"/>
                  <a:pt x="2240035" y="757739"/>
                  <a:pt x="2273472" y="950446"/>
                </a:cubicBezTo>
                <a:cubicBezTo>
                  <a:pt x="2315661" y="1193522"/>
                  <a:pt x="2277848" y="1450284"/>
                  <a:pt x="2173943" y="1673515"/>
                </a:cubicBezTo>
                <a:cubicBezTo>
                  <a:pt x="2122460" y="1784152"/>
                  <a:pt x="2055206" y="1889251"/>
                  <a:pt x="1972149" y="1978928"/>
                </a:cubicBezTo>
                <a:cubicBezTo>
                  <a:pt x="1888742" y="2068972"/>
                  <a:pt x="1784837" y="2140634"/>
                  <a:pt x="1672864" y="2190303"/>
                </a:cubicBezTo>
                <a:cubicBezTo>
                  <a:pt x="1453245" y="2287731"/>
                  <a:pt x="1205188" y="2294080"/>
                  <a:pt x="969671" y="2271673"/>
                </a:cubicBezTo>
                <a:cubicBezTo>
                  <a:pt x="910119" y="2266008"/>
                  <a:pt x="850806" y="2258337"/>
                  <a:pt x="791653" y="2249425"/>
                </a:cubicBezTo>
                <a:cubicBezTo>
                  <a:pt x="758630" y="2244444"/>
                  <a:pt x="744387" y="2294988"/>
                  <a:pt x="777712" y="2300016"/>
                </a:cubicBezTo>
                <a:cubicBezTo>
                  <a:pt x="1024194" y="2337161"/>
                  <a:pt x="1280272" y="2356672"/>
                  <a:pt x="1524748" y="2295704"/>
                </a:cubicBezTo>
                <a:cubicBezTo>
                  <a:pt x="1644520" y="2265832"/>
                  <a:pt x="1759644" y="2215463"/>
                  <a:pt x="1860621" y="2144199"/>
                </a:cubicBezTo>
                <a:cubicBezTo>
                  <a:pt x="1967375" y="2068844"/>
                  <a:pt x="2054920" y="1973422"/>
                  <a:pt x="2127012" y="1864806"/>
                </a:cubicBezTo>
                <a:cubicBezTo>
                  <a:pt x="2268157" y="1652142"/>
                  <a:pt x="2344355" y="1395841"/>
                  <a:pt x="2342572" y="1140638"/>
                </a:cubicBezTo>
                <a:cubicBezTo>
                  <a:pt x="2340997" y="915243"/>
                  <a:pt x="2276607" y="691726"/>
                  <a:pt x="2152634" y="503013"/>
                </a:cubicBezTo>
                <a:cubicBezTo>
                  <a:pt x="2054060" y="352972"/>
                  <a:pt x="1919266" y="228315"/>
                  <a:pt x="1761554" y="142473"/>
                </a:cubicBezTo>
                <a:cubicBezTo>
                  <a:pt x="1608665" y="59257"/>
                  <a:pt x="1437474" y="12564"/>
                  <a:pt x="1263944" y="2188"/>
                </a:cubicBezTo>
                <a:cubicBezTo>
                  <a:pt x="1090541" y="-8172"/>
                  <a:pt x="914066" y="18341"/>
                  <a:pt x="751644" y="80025"/>
                </a:cubicBezTo>
                <a:cubicBezTo>
                  <a:pt x="583906" y="143810"/>
                  <a:pt x="430603" y="244007"/>
                  <a:pt x="307872" y="375268"/>
                </a:cubicBezTo>
                <a:close/>
                <a:moveTo>
                  <a:pt x="340019" y="1826389"/>
                </a:moveTo>
                <a:cubicBezTo>
                  <a:pt x="349774" y="1821726"/>
                  <a:pt x="353658" y="1813896"/>
                  <a:pt x="353450" y="1805907"/>
                </a:cubicBezTo>
                <a:cubicBezTo>
                  <a:pt x="374728" y="1732940"/>
                  <a:pt x="396021" y="1659972"/>
                  <a:pt x="417315" y="1587021"/>
                </a:cubicBezTo>
                <a:cubicBezTo>
                  <a:pt x="451260" y="1713588"/>
                  <a:pt x="485205" y="1840171"/>
                  <a:pt x="519167" y="1966722"/>
                </a:cubicBezTo>
                <a:cubicBezTo>
                  <a:pt x="521666" y="1976032"/>
                  <a:pt x="524164" y="1985341"/>
                  <a:pt x="526663" y="1994652"/>
                </a:cubicBezTo>
                <a:cubicBezTo>
                  <a:pt x="389242" y="1974536"/>
                  <a:pt x="251806" y="1954436"/>
                  <a:pt x="114385" y="1934304"/>
                </a:cubicBezTo>
                <a:cubicBezTo>
                  <a:pt x="189596" y="1898338"/>
                  <a:pt x="264808" y="1862355"/>
                  <a:pt x="340019" y="1826389"/>
                </a:cubicBezTo>
                <a:close/>
              </a:path>
            </a:pathLst>
          </a:custGeom>
          <a:solidFill>
            <a:schemeClr val="dk1"/>
          </a:solidFill>
          <a:ln w="19050">
            <a:solidFill>
              <a:srgbClr val="FF0000"/>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dirty="0">
              <a:solidFill>
                <a:srgbClr val="FF0000"/>
              </a:solidFill>
              <a:latin typeface="Calibri"/>
              <a:ea typeface="Calibri"/>
              <a:cs typeface="Calibri"/>
              <a:sym typeface="Calibri"/>
            </a:endParaRPr>
          </a:p>
        </p:txBody>
      </p:sp>
      <p:sp>
        <p:nvSpPr>
          <p:cNvPr id="6" name="Google Shape;2900;p73">
            <a:extLst>
              <a:ext uri="{FF2B5EF4-FFF2-40B4-BE49-F238E27FC236}">
                <a16:creationId xmlns:a16="http://schemas.microsoft.com/office/drawing/2014/main" id="{D7656CEA-78D2-6383-73D0-687E240D53BF}"/>
              </a:ext>
            </a:extLst>
          </p:cNvPr>
          <p:cNvSpPr>
            <a:spLocks noChangeAspect="1"/>
          </p:cNvSpPr>
          <p:nvPr/>
        </p:nvSpPr>
        <p:spPr>
          <a:xfrm>
            <a:off x="149452" y="3462641"/>
            <a:ext cx="361192" cy="360000"/>
          </a:xfrm>
          <a:custGeom>
            <a:avLst/>
            <a:gdLst/>
            <a:ahLst/>
            <a:cxnLst/>
            <a:rect l="l" t="t" r="r" b="b"/>
            <a:pathLst>
              <a:path w="2342602" h="2334869" extrusionOk="0">
                <a:moveTo>
                  <a:pt x="307872" y="375268"/>
                </a:moveTo>
                <a:cubicBezTo>
                  <a:pt x="156097" y="537595"/>
                  <a:pt x="46717" y="743718"/>
                  <a:pt x="18087" y="965310"/>
                </a:cubicBezTo>
                <a:cubicBezTo>
                  <a:pt x="-13949" y="1213351"/>
                  <a:pt x="55279" y="1467934"/>
                  <a:pt x="192811" y="1675091"/>
                </a:cubicBezTo>
                <a:cubicBezTo>
                  <a:pt x="220645" y="1717009"/>
                  <a:pt x="251249" y="1757082"/>
                  <a:pt x="284127" y="1795149"/>
                </a:cubicBezTo>
                <a:cubicBezTo>
                  <a:pt x="193623" y="1838436"/>
                  <a:pt x="103118" y="1881723"/>
                  <a:pt x="12597" y="1925010"/>
                </a:cubicBezTo>
                <a:cubicBezTo>
                  <a:pt x="-6644" y="1934209"/>
                  <a:pt x="-3286" y="1969714"/>
                  <a:pt x="18867" y="1972944"/>
                </a:cubicBezTo>
                <a:cubicBezTo>
                  <a:pt x="175655" y="1995893"/>
                  <a:pt x="332459" y="2018825"/>
                  <a:pt x="489264" y="2041790"/>
                </a:cubicBezTo>
                <a:cubicBezTo>
                  <a:pt x="511289" y="2045004"/>
                  <a:pt x="533299" y="2048235"/>
                  <a:pt x="555324" y="2051450"/>
                </a:cubicBezTo>
                <a:cubicBezTo>
                  <a:pt x="574470" y="2054251"/>
                  <a:pt x="593264" y="2040294"/>
                  <a:pt x="587599" y="2019191"/>
                </a:cubicBezTo>
                <a:cubicBezTo>
                  <a:pt x="545569" y="1862514"/>
                  <a:pt x="503539" y="1705838"/>
                  <a:pt x="461493" y="1549161"/>
                </a:cubicBezTo>
                <a:cubicBezTo>
                  <a:pt x="455557" y="1527023"/>
                  <a:pt x="449606" y="1504887"/>
                  <a:pt x="443669" y="1482750"/>
                </a:cubicBezTo>
                <a:cubicBezTo>
                  <a:pt x="436874" y="1457430"/>
                  <a:pt x="400255" y="1458162"/>
                  <a:pt x="393078" y="1482750"/>
                </a:cubicBezTo>
                <a:cubicBezTo>
                  <a:pt x="367041" y="1572029"/>
                  <a:pt x="340990" y="1661309"/>
                  <a:pt x="314938" y="1750573"/>
                </a:cubicBezTo>
                <a:cubicBezTo>
                  <a:pt x="168939" y="1577297"/>
                  <a:pt x="74535" y="1359684"/>
                  <a:pt x="63761" y="1132045"/>
                </a:cubicBezTo>
                <a:cubicBezTo>
                  <a:pt x="52844" y="901143"/>
                  <a:pt x="133180" y="683848"/>
                  <a:pt x="270727" y="500483"/>
                </a:cubicBezTo>
                <a:cubicBezTo>
                  <a:pt x="373328" y="363699"/>
                  <a:pt x="508902" y="253030"/>
                  <a:pt x="661521" y="176482"/>
                </a:cubicBezTo>
                <a:cubicBezTo>
                  <a:pt x="809843" y="102082"/>
                  <a:pt x="974636" y="60498"/>
                  <a:pt x="1140320" y="53591"/>
                </a:cubicBezTo>
                <a:cubicBezTo>
                  <a:pt x="1304939" y="46732"/>
                  <a:pt x="1470226" y="73707"/>
                  <a:pt x="1623322" y="134993"/>
                </a:cubicBezTo>
                <a:cubicBezTo>
                  <a:pt x="1778933" y="197298"/>
                  <a:pt x="1918693" y="297081"/>
                  <a:pt x="2028008" y="424094"/>
                </a:cubicBezTo>
                <a:cubicBezTo>
                  <a:pt x="2155849" y="572639"/>
                  <a:pt x="2240035" y="757739"/>
                  <a:pt x="2273472" y="950446"/>
                </a:cubicBezTo>
                <a:cubicBezTo>
                  <a:pt x="2315661" y="1193522"/>
                  <a:pt x="2277848" y="1450284"/>
                  <a:pt x="2173943" y="1673515"/>
                </a:cubicBezTo>
                <a:cubicBezTo>
                  <a:pt x="2122460" y="1784152"/>
                  <a:pt x="2055206" y="1889251"/>
                  <a:pt x="1972149" y="1978928"/>
                </a:cubicBezTo>
                <a:cubicBezTo>
                  <a:pt x="1888742" y="2068972"/>
                  <a:pt x="1784837" y="2140634"/>
                  <a:pt x="1672864" y="2190303"/>
                </a:cubicBezTo>
                <a:cubicBezTo>
                  <a:pt x="1453245" y="2287731"/>
                  <a:pt x="1205188" y="2294080"/>
                  <a:pt x="969671" y="2271673"/>
                </a:cubicBezTo>
                <a:cubicBezTo>
                  <a:pt x="910119" y="2266008"/>
                  <a:pt x="850806" y="2258337"/>
                  <a:pt x="791653" y="2249425"/>
                </a:cubicBezTo>
                <a:cubicBezTo>
                  <a:pt x="758630" y="2244444"/>
                  <a:pt x="744387" y="2294988"/>
                  <a:pt x="777712" y="2300016"/>
                </a:cubicBezTo>
                <a:cubicBezTo>
                  <a:pt x="1024194" y="2337161"/>
                  <a:pt x="1280272" y="2356672"/>
                  <a:pt x="1524748" y="2295704"/>
                </a:cubicBezTo>
                <a:cubicBezTo>
                  <a:pt x="1644520" y="2265832"/>
                  <a:pt x="1759644" y="2215463"/>
                  <a:pt x="1860621" y="2144199"/>
                </a:cubicBezTo>
                <a:cubicBezTo>
                  <a:pt x="1967375" y="2068844"/>
                  <a:pt x="2054920" y="1973422"/>
                  <a:pt x="2127012" y="1864806"/>
                </a:cubicBezTo>
                <a:cubicBezTo>
                  <a:pt x="2268157" y="1652142"/>
                  <a:pt x="2344355" y="1395841"/>
                  <a:pt x="2342572" y="1140638"/>
                </a:cubicBezTo>
                <a:cubicBezTo>
                  <a:pt x="2340997" y="915243"/>
                  <a:pt x="2276607" y="691726"/>
                  <a:pt x="2152634" y="503013"/>
                </a:cubicBezTo>
                <a:cubicBezTo>
                  <a:pt x="2054060" y="352972"/>
                  <a:pt x="1919266" y="228315"/>
                  <a:pt x="1761554" y="142473"/>
                </a:cubicBezTo>
                <a:cubicBezTo>
                  <a:pt x="1608665" y="59257"/>
                  <a:pt x="1437474" y="12564"/>
                  <a:pt x="1263944" y="2188"/>
                </a:cubicBezTo>
                <a:cubicBezTo>
                  <a:pt x="1090541" y="-8172"/>
                  <a:pt x="914066" y="18341"/>
                  <a:pt x="751644" y="80025"/>
                </a:cubicBezTo>
                <a:cubicBezTo>
                  <a:pt x="583906" y="143810"/>
                  <a:pt x="430603" y="244007"/>
                  <a:pt x="307872" y="375268"/>
                </a:cubicBezTo>
                <a:close/>
                <a:moveTo>
                  <a:pt x="340019" y="1826389"/>
                </a:moveTo>
                <a:cubicBezTo>
                  <a:pt x="349774" y="1821726"/>
                  <a:pt x="353658" y="1813896"/>
                  <a:pt x="353450" y="1805907"/>
                </a:cubicBezTo>
                <a:cubicBezTo>
                  <a:pt x="374728" y="1732940"/>
                  <a:pt x="396021" y="1659972"/>
                  <a:pt x="417315" y="1587021"/>
                </a:cubicBezTo>
                <a:cubicBezTo>
                  <a:pt x="451260" y="1713588"/>
                  <a:pt x="485205" y="1840171"/>
                  <a:pt x="519167" y="1966722"/>
                </a:cubicBezTo>
                <a:cubicBezTo>
                  <a:pt x="521666" y="1976032"/>
                  <a:pt x="524164" y="1985341"/>
                  <a:pt x="526663" y="1994652"/>
                </a:cubicBezTo>
                <a:cubicBezTo>
                  <a:pt x="389242" y="1974536"/>
                  <a:pt x="251806" y="1954436"/>
                  <a:pt x="114385" y="1934304"/>
                </a:cubicBezTo>
                <a:cubicBezTo>
                  <a:pt x="189596" y="1898338"/>
                  <a:pt x="264808" y="1862355"/>
                  <a:pt x="340019" y="1826389"/>
                </a:cubicBezTo>
                <a:close/>
              </a:path>
            </a:pathLst>
          </a:custGeom>
          <a:solidFill>
            <a:schemeClr val="dk1"/>
          </a:solidFill>
          <a:ln w="19050">
            <a:solidFill>
              <a:srgbClr val="FF0000"/>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dirty="0">
              <a:solidFill>
                <a:srgbClr val="FF0000"/>
              </a:solidFill>
              <a:latin typeface="Calibri"/>
              <a:ea typeface="Calibri"/>
              <a:cs typeface="Calibri"/>
              <a:sym typeface="Calibri"/>
            </a:endParaRPr>
          </a:p>
        </p:txBody>
      </p:sp>
      <p:sp>
        <p:nvSpPr>
          <p:cNvPr id="10" name="TextBox 9">
            <a:extLst>
              <a:ext uri="{FF2B5EF4-FFF2-40B4-BE49-F238E27FC236}">
                <a16:creationId xmlns:a16="http://schemas.microsoft.com/office/drawing/2014/main" id="{5A5657BB-5C6C-17C3-A10F-687054DD2919}"/>
              </a:ext>
            </a:extLst>
          </p:cNvPr>
          <p:cNvSpPr txBox="1"/>
          <p:nvPr/>
        </p:nvSpPr>
        <p:spPr>
          <a:xfrm>
            <a:off x="1995055" y="590240"/>
            <a:ext cx="2993127" cy="461665"/>
          </a:xfrm>
          <a:prstGeom prst="rect">
            <a:avLst/>
          </a:prstGeom>
          <a:noFill/>
        </p:spPr>
        <p:txBody>
          <a:bodyPr wrap="none" rtlCol="0">
            <a:spAutoFit/>
          </a:bodyPr>
          <a:lstStyle/>
          <a:p>
            <a:r>
              <a:rPr lang="en-US" sz="2400" b="1" dirty="0">
                <a:solidFill>
                  <a:schemeClr val="accent6">
                    <a:lumMod val="75000"/>
                  </a:schemeClr>
                </a:solidFill>
                <a:highlight>
                  <a:srgbClr val="FFFEC5"/>
                </a:highlight>
                <a:latin typeface="Patrick Hand" pitchFamily="2" charset="77"/>
              </a:rPr>
              <a:t>what she has to do into a</a:t>
            </a:r>
            <a:endParaRPr lang="en-VN" sz="2400" dirty="0">
              <a:solidFill>
                <a:schemeClr val="accent6">
                  <a:lumMod val="75000"/>
                </a:schemeClr>
              </a:solidFill>
              <a:highlight>
                <a:srgbClr val="FFFEC5"/>
              </a:highlight>
              <a:latin typeface="Patrick Hand" pitchFamily="2" charset="77"/>
            </a:endParaRPr>
          </a:p>
        </p:txBody>
      </p:sp>
      <p:sp>
        <p:nvSpPr>
          <p:cNvPr id="11" name="TextBox 10">
            <a:extLst>
              <a:ext uri="{FF2B5EF4-FFF2-40B4-BE49-F238E27FC236}">
                <a16:creationId xmlns:a16="http://schemas.microsoft.com/office/drawing/2014/main" id="{BD4A629D-D636-FE1B-FAF6-62A68022CE46}"/>
              </a:ext>
            </a:extLst>
          </p:cNvPr>
          <p:cNvSpPr txBox="1"/>
          <p:nvPr/>
        </p:nvSpPr>
        <p:spPr>
          <a:xfrm>
            <a:off x="3629891" y="2594531"/>
            <a:ext cx="1037463" cy="461665"/>
          </a:xfrm>
          <a:prstGeom prst="rect">
            <a:avLst/>
          </a:prstGeom>
          <a:noFill/>
        </p:spPr>
        <p:txBody>
          <a:bodyPr wrap="none" rtlCol="0">
            <a:spAutoFit/>
          </a:bodyPr>
          <a:lstStyle/>
          <a:p>
            <a:r>
              <a:rPr lang="en-US" sz="2400" b="1" dirty="0" err="1">
                <a:solidFill>
                  <a:schemeClr val="accent6">
                    <a:lumMod val="75000"/>
                  </a:schemeClr>
                </a:solidFill>
                <a:highlight>
                  <a:srgbClr val="FFFEC5"/>
                </a:highlight>
                <a:latin typeface="Patrick Hand" pitchFamily="2" charset="77"/>
              </a:rPr>
              <a:t>colours</a:t>
            </a:r>
            <a:endParaRPr lang="en-VN" sz="2400" dirty="0">
              <a:solidFill>
                <a:schemeClr val="accent6">
                  <a:lumMod val="75000"/>
                </a:schemeClr>
              </a:solidFill>
              <a:highlight>
                <a:srgbClr val="FFFEC5"/>
              </a:highlight>
              <a:latin typeface="Patrick Hand" pitchFamily="2" charset="77"/>
            </a:endParaRPr>
          </a:p>
        </p:txBody>
      </p:sp>
    </p:spTree>
    <p:extLst>
      <p:ext uri="{BB962C8B-B14F-4D97-AF65-F5344CB8AC3E}">
        <p14:creationId xmlns:p14="http://schemas.microsoft.com/office/powerpoint/2010/main" val="169692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dissolv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heckerboard(across)">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D3C5F3-D655-D0F0-DC99-64120BDEECCE}"/>
              </a:ext>
            </a:extLst>
          </p:cNvPr>
          <p:cNvSpPr txBox="1"/>
          <p:nvPr/>
        </p:nvSpPr>
        <p:spPr>
          <a:xfrm>
            <a:off x="1233586" y="100484"/>
            <a:ext cx="6676828" cy="461665"/>
          </a:xfrm>
          <a:prstGeom prst="rect">
            <a:avLst/>
          </a:prstGeom>
          <a:noFill/>
        </p:spPr>
        <p:txBody>
          <a:bodyPr wrap="none" rtlCol="0">
            <a:spAutoFit/>
          </a:bodyPr>
          <a:lstStyle/>
          <a:p>
            <a:pPr algn="ctr"/>
            <a:r>
              <a:rPr lang="en-US" sz="2400" b="1" dirty="0">
                <a:latin typeface="Patrick Hand" pitchFamily="2" charset="77"/>
              </a:rPr>
              <a:t>3. Listen again and choose the correct answer A, B, or C.</a:t>
            </a:r>
          </a:p>
        </p:txBody>
      </p:sp>
      <p:sp>
        <p:nvSpPr>
          <p:cNvPr id="5" name="TextBox 4">
            <a:extLst>
              <a:ext uri="{FF2B5EF4-FFF2-40B4-BE49-F238E27FC236}">
                <a16:creationId xmlns:a16="http://schemas.microsoft.com/office/drawing/2014/main" id="{1D4A7EE6-491F-7C85-5FEF-918491079157}"/>
              </a:ext>
            </a:extLst>
          </p:cNvPr>
          <p:cNvSpPr txBox="1"/>
          <p:nvPr/>
        </p:nvSpPr>
        <p:spPr>
          <a:xfrm>
            <a:off x="162560" y="562149"/>
            <a:ext cx="8981440" cy="4544770"/>
          </a:xfrm>
          <a:prstGeom prst="rect">
            <a:avLst/>
          </a:prstGeom>
          <a:noFill/>
        </p:spPr>
        <p:txBody>
          <a:bodyPr wrap="square" rtlCol="0">
            <a:spAutoFit/>
          </a:bodyPr>
          <a:lstStyle/>
          <a:p>
            <a:pPr>
              <a:lnSpc>
                <a:spcPct val="110000"/>
              </a:lnSpc>
            </a:pPr>
            <a:r>
              <a:rPr lang="en-US" sz="2400" b="1" dirty="0">
                <a:solidFill>
                  <a:schemeClr val="accent6">
                    <a:lumMod val="75000"/>
                  </a:schemeClr>
                </a:solidFill>
                <a:latin typeface="Patrick Hand" pitchFamily="2" charset="77"/>
              </a:rPr>
              <a:t>3. Phong turns off his cell phone and signs out of social media ______ when he starts his work.</a:t>
            </a:r>
          </a:p>
          <a:p>
            <a:pPr>
              <a:lnSpc>
                <a:spcPct val="110000"/>
              </a:lnSpc>
            </a:pPr>
            <a:r>
              <a:rPr lang="en-US" sz="2400" b="1" dirty="0">
                <a:solidFill>
                  <a:schemeClr val="accent6">
                    <a:lumMod val="75000"/>
                  </a:schemeClr>
                </a:solidFill>
                <a:latin typeface="Patrick Hand" pitchFamily="2" charset="77"/>
              </a:rPr>
              <a:t>A. accounts		B. networks		C. websites</a:t>
            </a:r>
          </a:p>
          <a:p>
            <a:pPr>
              <a:lnSpc>
                <a:spcPct val="110000"/>
              </a:lnSpc>
            </a:pPr>
            <a:r>
              <a:rPr lang="en-US" sz="2400" b="1" dirty="0" err="1">
                <a:solidFill>
                  <a:srgbClr val="FF0000"/>
                </a:solidFill>
                <a:latin typeface="Patrick Hand" pitchFamily="2" charset="77"/>
              </a:rPr>
              <a:t>Giải</a:t>
            </a:r>
            <a:r>
              <a:rPr lang="en-US" sz="2400" b="1" dirty="0">
                <a:solidFill>
                  <a:srgbClr val="FF0000"/>
                </a:solidFill>
                <a:latin typeface="Patrick Hand" pitchFamily="2" charset="77"/>
              </a:rPr>
              <a:t> </a:t>
            </a:r>
            <a:r>
              <a:rPr lang="en-US" sz="2400" b="1" dirty="0" err="1">
                <a:solidFill>
                  <a:srgbClr val="FF0000"/>
                </a:solidFill>
                <a:latin typeface="Patrick Hand" pitchFamily="2" charset="77"/>
              </a:rPr>
              <a:t>thích</a:t>
            </a:r>
            <a:r>
              <a:rPr lang="en-US" sz="2400" b="1" dirty="0">
                <a:solidFill>
                  <a:srgbClr val="FF0000"/>
                </a:solidFill>
                <a:latin typeface="Patrick Hand" pitchFamily="2" charset="77"/>
              </a:rPr>
              <a:t>: “I turn off my cell phone and sign out of </a:t>
            </a:r>
            <a:r>
              <a:rPr lang="en-US" sz="2400" b="1" dirty="0">
                <a:solidFill>
                  <a:srgbClr val="FF0000"/>
                </a:solidFill>
                <a:highlight>
                  <a:srgbClr val="FFFF00"/>
                </a:highlight>
                <a:latin typeface="Patrick Hand" pitchFamily="2" charset="77"/>
              </a:rPr>
              <a:t>social media accounts</a:t>
            </a:r>
            <a:r>
              <a:rPr lang="en-US" sz="2400" b="1" dirty="0">
                <a:solidFill>
                  <a:srgbClr val="FF0000"/>
                </a:solidFill>
                <a:latin typeface="Patrick Hand" pitchFamily="2" charset="77"/>
              </a:rPr>
              <a:t>”</a:t>
            </a:r>
          </a:p>
          <a:p>
            <a:pPr>
              <a:lnSpc>
                <a:spcPct val="110000"/>
              </a:lnSpc>
            </a:pPr>
            <a:r>
              <a:rPr lang="en-US" sz="2400" b="1" dirty="0">
                <a:solidFill>
                  <a:schemeClr val="accent6">
                    <a:lumMod val="75000"/>
                  </a:schemeClr>
                </a:solidFill>
                <a:latin typeface="Patrick Hand" pitchFamily="2" charset="77"/>
              </a:rPr>
              <a:t>4. Tom tries not to ______ homework until just before the due date.</a:t>
            </a:r>
          </a:p>
          <a:p>
            <a:pPr>
              <a:lnSpc>
                <a:spcPct val="110000"/>
              </a:lnSpc>
            </a:pPr>
            <a:r>
              <a:rPr lang="en-US" sz="2400" b="1" dirty="0">
                <a:solidFill>
                  <a:schemeClr val="accent6">
                    <a:lumMod val="75000"/>
                  </a:schemeClr>
                </a:solidFill>
                <a:latin typeface="Patrick Hand" pitchFamily="2" charset="77"/>
              </a:rPr>
              <a:t>A. leave			B. complete		C. submit.</a:t>
            </a:r>
          </a:p>
          <a:p>
            <a:pPr>
              <a:lnSpc>
                <a:spcPct val="110000"/>
              </a:lnSpc>
            </a:pPr>
            <a:r>
              <a:rPr lang="en-US" sz="2400" b="1" dirty="0" err="1">
                <a:solidFill>
                  <a:srgbClr val="FF0000"/>
                </a:solidFill>
                <a:latin typeface="Patrick Hand" pitchFamily="2" charset="77"/>
              </a:rPr>
              <a:t>Giải</a:t>
            </a:r>
            <a:r>
              <a:rPr lang="en-US" sz="2400" b="1" dirty="0">
                <a:solidFill>
                  <a:srgbClr val="FF0000"/>
                </a:solidFill>
                <a:latin typeface="Patrick Hand" pitchFamily="2" charset="77"/>
              </a:rPr>
              <a:t> </a:t>
            </a:r>
            <a:r>
              <a:rPr lang="en-US" sz="2400" b="1" dirty="0" err="1">
                <a:solidFill>
                  <a:srgbClr val="FF0000"/>
                </a:solidFill>
                <a:latin typeface="Patrick Hand" pitchFamily="2" charset="77"/>
              </a:rPr>
              <a:t>thích</a:t>
            </a:r>
            <a:r>
              <a:rPr lang="en-US" sz="2400" b="1" dirty="0">
                <a:solidFill>
                  <a:srgbClr val="FF0000"/>
                </a:solidFill>
                <a:latin typeface="Patrick Hand" pitchFamily="2" charset="77"/>
              </a:rPr>
              <a:t>: “I </a:t>
            </a:r>
            <a:r>
              <a:rPr lang="en-US" sz="2400" b="1" dirty="0">
                <a:solidFill>
                  <a:srgbClr val="FF0000"/>
                </a:solidFill>
                <a:highlight>
                  <a:srgbClr val="FFFF00"/>
                </a:highlight>
                <a:latin typeface="Patrick Hand" pitchFamily="2" charset="77"/>
              </a:rPr>
              <a:t>never leave homework</a:t>
            </a:r>
            <a:r>
              <a:rPr lang="en-US" sz="2400" b="1" dirty="0">
                <a:solidFill>
                  <a:srgbClr val="FF0000"/>
                </a:solidFill>
                <a:latin typeface="Patrick Hand" pitchFamily="2" charset="77"/>
              </a:rPr>
              <a:t> until the day before it’s due”</a:t>
            </a:r>
          </a:p>
          <a:p>
            <a:pPr>
              <a:lnSpc>
                <a:spcPct val="110000"/>
              </a:lnSpc>
            </a:pPr>
            <a:r>
              <a:rPr lang="en-US" sz="2400" b="1" dirty="0">
                <a:solidFill>
                  <a:schemeClr val="accent6">
                    <a:lumMod val="75000"/>
                  </a:schemeClr>
                </a:solidFill>
                <a:latin typeface="Patrick Hand" pitchFamily="2" charset="77"/>
              </a:rPr>
              <a:t>5. Tom ______ his projects and coming tests and adds them to his schedule.</a:t>
            </a:r>
          </a:p>
          <a:p>
            <a:pPr>
              <a:lnSpc>
                <a:spcPct val="110000"/>
              </a:lnSpc>
            </a:pPr>
            <a:r>
              <a:rPr lang="en-US" sz="2400" b="1" dirty="0">
                <a:solidFill>
                  <a:schemeClr val="accent6">
                    <a:lumMod val="75000"/>
                  </a:schemeClr>
                </a:solidFill>
                <a:latin typeface="Patrick Hand" pitchFamily="2" charset="77"/>
              </a:rPr>
              <a:t>A. prepares		B. reviews 		C. revises</a:t>
            </a:r>
          </a:p>
          <a:p>
            <a:pPr>
              <a:lnSpc>
                <a:spcPct val="110000"/>
              </a:lnSpc>
            </a:pPr>
            <a:r>
              <a:rPr lang="en-US" sz="2400" b="1" dirty="0">
                <a:solidFill>
                  <a:srgbClr val="FF0000"/>
                </a:solidFill>
                <a:latin typeface="Patrick Hand" pitchFamily="2" charset="77"/>
              </a:rPr>
              <a:t>“I </a:t>
            </a:r>
            <a:r>
              <a:rPr lang="en-US" sz="2400" b="1" dirty="0">
                <a:solidFill>
                  <a:srgbClr val="FF0000"/>
                </a:solidFill>
                <a:highlight>
                  <a:srgbClr val="FFFF00"/>
                </a:highlight>
                <a:latin typeface="Patrick Hand" pitchFamily="2" charset="77"/>
              </a:rPr>
              <a:t>review my projects</a:t>
            </a:r>
            <a:r>
              <a:rPr lang="en-US" sz="2400" b="1" dirty="0">
                <a:solidFill>
                  <a:srgbClr val="FF0000"/>
                </a:solidFill>
                <a:latin typeface="Patrick Hand" pitchFamily="2" charset="77"/>
              </a:rPr>
              <a:t> and </a:t>
            </a:r>
            <a:r>
              <a:rPr lang="en-US" sz="2400" b="1" dirty="0">
                <a:solidFill>
                  <a:srgbClr val="FF0000"/>
                </a:solidFill>
                <a:highlight>
                  <a:srgbClr val="FFFF00"/>
                </a:highlight>
                <a:latin typeface="Patrick Hand" pitchFamily="2" charset="77"/>
              </a:rPr>
              <a:t>coming tests</a:t>
            </a:r>
            <a:r>
              <a:rPr lang="en-US" sz="2400" b="1" dirty="0">
                <a:solidFill>
                  <a:srgbClr val="FF0000"/>
                </a:solidFill>
                <a:latin typeface="Patrick Hand" pitchFamily="2" charset="77"/>
              </a:rPr>
              <a:t> and add them to my schedule.”</a:t>
            </a:r>
          </a:p>
        </p:txBody>
      </p:sp>
      <p:sp>
        <p:nvSpPr>
          <p:cNvPr id="2" name="Google Shape;2900;p73">
            <a:extLst>
              <a:ext uri="{FF2B5EF4-FFF2-40B4-BE49-F238E27FC236}">
                <a16:creationId xmlns:a16="http://schemas.microsoft.com/office/drawing/2014/main" id="{90807692-04AB-85E9-42FD-937FE3BBF2C0}"/>
              </a:ext>
            </a:extLst>
          </p:cNvPr>
          <p:cNvSpPr>
            <a:spLocks noChangeAspect="1"/>
          </p:cNvSpPr>
          <p:nvPr/>
        </p:nvSpPr>
        <p:spPr>
          <a:xfrm>
            <a:off x="150952" y="1432604"/>
            <a:ext cx="361192" cy="360000"/>
          </a:xfrm>
          <a:custGeom>
            <a:avLst/>
            <a:gdLst/>
            <a:ahLst/>
            <a:cxnLst/>
            <a:rect l="l" t="t" r="r" b="b"/>
            <a:pathLst>
              <a:path w="2342602" h="2334869" extrusionOk="0">
                <a:moveTo>
                  <a:pt x="307872" y="375268"/>
                </a:moveTo>
                <a:cubicBezTo>
                  <a:pt x="156097" y="537595"/>
                  <a:pt x="46717" y="743718"/>
                  <a:pt x="18087" y="965310"/>
                </a:cubicBezTo>
                <a:cubicBezTo>
                  <a:pt x="-13949" y="1213351"/>
                  <a:pt x="55279" y="1467934"/>
                  <a:pt x="192811" y="1675091"/>
                </a:cubicBezTo>
                <a:cubicBezTo>
                  <a:pt x="220645" y="1717009"/>
                  <a:pt x="251249" y="1757082"/>
                  <a:pt x="284127" y="1795149"/>
                </a:cubicBezTo>
                <a:cubicBezTo>
                  <a:pt x="193623" y="1838436"/>
                  <a:pt x="103118" y="1881723"/>
                  <a:pt x="12597" y="1925010"/>
                </a:cubicBezTo>
                <a:cubicBezTo>
                  <a:pt x="-6644" y="1934209"/>
                  <a:pt x="-3286" y="1969714"/>
                  <a:pt x="18867" y="1972944"/>
                </a:cubicBezTo>
                <a:cubicBezTo>
                  <a:pt x="175655" y="1995893"/>
                  <a:pt x="332459" y="2018825"/>
                  <a:pt x="489264" y="2041790"/>
                </a:cubicBezTo>
                <a:cubicBezTo>
                  <a:pt x="511289" y="2045004"/>
                  <a:pt x="533299" y="2048235"/>
                  <a:pt x="555324" y="2051450"/>
                </a:cubicBezTo>
                <a:cubicBezTo>
                  <a:pt x="574470" y="2054251"/>
                  <a:pt x="593264" y="2040294"/>
                  <a:pt x="587599" y="2019191"/>
                </a:cubicBezTo>
                <a:cubicBezTo>
                  <a:pt x="545569" y="1862514"/>
                  <a:pt x="503539" y="1705838"/>
                  <a:pt x="461493" y="1549161"/>
                </a:cubicBezTo>
                <a:cubicBezTo>
                  <a:pt x="455557" y="1527023"/>
                  <a:pt x="449606" y="1504887"/>
                  <a:pt x="443669" y="1482750"/>
                </a:cubicBezTo>
                <a:cubicBezTo>
                  <a:pt x="436874" y="1457430"/>
                  <a:pt x="400255" y="1458162"/>
                  <a:pt x="393078" y="1482750"/>
                </a:cubicBezTo>
                <a:cubicBezTo>
                  <a:pt x="367041" y="1572029"/>
                  <a:pt x="340990" y="1661309"/>
                  <a:pt x="314938" y="1750573"/>
                </a:cubicBezTo>
                <a:cubicBezTo>
                  <a:pt x="168939" y="1577297"/>
                  <a:pt x="74535" y="1359684"/>
                  <a:pt x="63761" y="1132045"/>
                </a:cubicBezTo>
                <a:cubicBezTo>
                  <a:pt x="52844" y="901143"/>
                  <a:pt x="133180" y="683848"/>
                  <a:pt x="270727" y="500483"/>
                </a:cubicBezTo>
                <a:cubicBezTo>
                  <a:pt x="373328" y="363699"/>
                  <a:pt x="508902" y="253030"/>
                  <a:pt x="661521" y="176482"/>
                </a:cubicBezTo>
                <a:cubicBezTo>
                  <a:pt x="809843" y="102082"/>
                  <a:pt x="974636" y="60498"/>
                  <a:pt x="1140320" y="53591"/>
                </a:cubicBezTo>
                <a:cubicBezTo>
                  <a:pt x="1304939" y="46732"/>
                  <a:pt x="1470226" y="73707"/>
                  <a:pt x="1623322" y="134993"/>
                </a:cubicBezTo>
                <a:cubicBezTo>
                  <a:pt x="1778933" y="197298"/>
                  <a:pt x="1918693" y="297081"/>
                  <a:pt x="2028008" y="424094"/>
                </a:cubicBezTo>
                <a:cubicBezTo>
                  <a:pt x="2155849" y="572639"/>
                  <a:pt x="2240035" y="757739"/>
                  <a:pt x="2273472" y="950446"/>
                </a:cubicBezTo>
                <a:cubicBezTo>
                  <a:pt x="2315661" y="1193522"/>
                  <a:pt x="2277848" y="1450284"/>
                  <a:pt x="2173943" y="1673515"/>
                </a:cubicBezTo>
                <a:cubicBezTo>
                  <a:pt x="2122460" y="1784152"/>
                  <a:pt x="2055206" y="1889251"/>
                  <a:pt x="1972149" y="1978928"/>
                </a:cubicBezTo>
                <a:cubicBezTo>
                  <a:pt x="1888742" y="2068972"/>
                  <a:pt x="1784837" y="2140634"/>
                  <a:pt x="1672864" y="2190303"/>
                </a:cubicBezTo>
                <a:cubicBezTo>
                  <a:pt x="1453245" y="2287731"/>
                  <a:pt x="1205188" y="2294080"/>
                  <a:pt x="969671" y="2271673"/>
                </a:cubicBezTo>
                <a:cubicBezTo>
                  <a:pt x="910119" y="2266008"/>
                  <a:pt x="850806" y="2258337"/>
                  <a:pt x="791653" y="2249425"/>
                </a:cubicBezTo>
                <a:cubicBezTo>
                  <a:pt x="758630" y="2244444"/>
                  <a:pt x="744387" y="2294988"/>
                  <a:pt x="777712" y="2300016"/>
                </a:cubicBezTo>
                <a:cubicBezTo>
                  <a:pt x="1024194" y="2337161"/>
                  <a:pt x="1280272" y="2356672"/>
                  <a:pt x="1524748" y="2295704"/>
                </a:cubicBezTo>
                <a:cubicBezTo>
                  <a:pt x="1644520" y="2265832"/>
                  <a:pt x="1759644" y="2215463"/>
                  <a:pt x="1860621" y="2144199"/>
                </a:cubicBezTo>
                <a:cubicBezTo>
                  <a:pt x="1967375" y="2068844"/>
                  <a:pt x="2054920" y="1973422"/>
                  <a:pt x="2127012" y="1864806"/>
                </a:cubicBezTo>
                <a:cubicBezTo>
                  <a:pt x="2268157" y="1652142"/>
                  <a:pt x="2344355" y="1395841"/>
                  <a:pt x="2342572" y="1140638"/>
                </a:cubicBezTo>
                <a:cubicBezTo>
                  <a:pt x="2340997" y="915243"/>
                  <a:pt x="2276607" y="691726"/>
                  <a:pt x="2152634" y="503013"/>
                </a:cubicBezTo>
                <a:cubicBezTo>
                  <a:pt x="2054060" y="352972"/>
                  <a:pt x="1919266" y="228315"/>
                  <a:pt x="1761554" y="142473"/>
                </a:cubicBezTo>
                <a:cubicBezTo>
                  <a:pt x="1608665" y="59257"/>
                  <a:pt x="1437474" y="12564"/>
                  <a:pt x="1263944" y="2188"/>
                </a:cubicBezTo>
                <a:cubicBezTo>
                  <a:pt x="1090541" y="-8172"/>
                  <a:pt x="914066" y="18341"/>
                  <a:pt x="751644" y="80025"/>
                </a:cubicBezTo>
                <a:cubicBezTo>
                  <a:pt x="583906" y="143810"/>
                  <a:pt x="430603" y="244007"/>
                  <a:pt x="307872" y="375268"/>
                </a:cubicBezTo>
                <a:close/>
                <a:moveTo>
                  <a:pt x="340019" y="1826389"/>
                </a:moveTo>
                <a:cubicBezTo>
                  <a:pt x="349774" y="1821726"/>
                  <a:pt x="353658" y="1813896"/>
                  <a:pt x="353450" y="1805907"/>
                </a:cubicBezTo>
                <a:cubicBezTo>
                  <a:pt x="374728" y="1732940"/>
                  <a:pt x="396021" y="1659972"/>
                  <a:pt x="417315" y="1587021"/>
                </a:cubicBezTo>
                <a:cubicBezTo>
                  <a:pt x="451260" y="1713588"/>
                  <a:pt x="485205" y="1840171"/>
                  <a:pt x="519167" y="1966722"/>
                </a:cubicBezTo>
                <a:cubicBezTo>
                  <a:pt x="521666" y="1976032"/>
                  <a:pt x="524164" y="1985341"/>
                  <a:pt x="526663" y="1994652"/>
                </a:cubicBezTo>
                <a:cubicBezTo>
                  <a:pt x="389242" y="1974536"/>
                  <a:pt x="251806" y="1954436"/>
                  <a:pt x="114385" y="1934304"/>
                </a:cubicBezTo>
                <a:cubicBezTo>
                  <a:pt x="189596" y="1898338"/>
                  <a:pt x="264808" y="1862355"/>
                  <a:pt x="340019" y="1826389"/>
                </a:cubicBezTo>
                <a:close/>
              </a:path>
            </a:pathLst>
          </a:custGeom>
          <a:solidFill>
            <a:schemeClr val="dk1"/>
          </a:solidFill>
          <a:ln w="19050">
            <a:solidFill>
              <a:srgbClr val="FF0000"/>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dirty="0">
              <a:solidFill>
                <a:srgbClr val="FF0000"/>
              </a:solidFill>
              <a:latin typeface="Calibri"/>
              <a:ea typeface="Calibri"/>
              <a:cs typeface="Calibri"/>
              <a:sym typeface="Calibri"/>
            </a:endParaRPr>
          </a:p>
        </p:txBody>
      </p:sp>
      <p:sp>
        <p:nvSpPr>
          <p:cNvPr id="9" name="Google Shape;2900;p73">
            <a:extLst>
              <a:ext uri="{FF2B5EF4-FFF2-40B4-BE49-F238E27FC236}">
                <a16:creationId xmlns:a16="http://schemas.microsoft.com/office/drawing/2014/main" id="{C2763E0C-8654-8D04-DC73-232A14ABDD97}"/>
              </a:ext>
            </a:extLst>
          </p:cNvPr>
          <p:cNvSpPr>
            <a:spLocks noChangeAspect="1"/>
          </p:cNvSpPr>
          <p:nvPr/>
        </p:nvSpPr>
        <p:spPr>
          <a:xfrm>
            <a:off x="150952" y="2632754"/>
            <a:ext cx="361192" cy="360000"/>
          </a:xfrm>
          <a:custGeom>
            <a:avLst/>
            <a:gdLst/>
            <a:ahLst/>
            <a:cxnLst/>
            <a:rect l="l" t="t" r="r" b="b"/>
            <a:pathLst>
              <a:path w="2342602" h="2334869" extrusionOk="0">
                <a:moveTo>
                  <a:pt x="307872" y="375268"/>
                </a:moveTo>
                <a:cubicBezTo>
                  <a:pt x="156097" y="537595"/>
                  <a:pt x="46717" y="743718"/>
                  <a:pt x="18087" y="965310"/>
                </a:cubicBezTo>
                <a:cubicBezTo>
                  <a:pt x="-13949" y="1213351"/>
                  <a:pt x="55279" y="1467934"/>
                  <a:pt x="192811" y="1675091"/>
                </a:cubicBezTo>
                <a:cubicBezTo>
                  <a:pt x="220645" y="1717009"/>
                  <a:pt x="251249" y="1757082"/>
                  <a:pt x="284127" y="1795149"/>
                </a:cubicBezTo>
                <a:cubicBezTo>
                  <a:pt x="193623" y="1838436"/>
                  <a:pt x="103118" y="1881723"/>
                  <a:pt x="12597" y="1925010"/>
                </a:cubicBezTo>
                <a:cubicBezTo>
                  <a:pt x="-6644" y="1934209"/>
                  <a:pt x="-3286" y="1969714"/>
                  <a:pt x="18867" y="1972944"/>
                </a:cubicBezTo>
                <a:cubicBezTo>
                  <a:pt x="175655" y="1995893"/>
                  <a:pt x="332459" y="2018825"/>
                  <a:pt x="489264" y="2041790"/>
                </a:cubicBezTo>
                <a:cubicBezTo>
                  <a:pt x="511289" y="2045004"/>
                  <a:pt x="533299" y="2048235"/>
                  <a:pt x="555324" y="2051450"/>
                </a:cubicBezTo>
                <a:cubicBezTo>
                  <a:pt x="574470" y="2054251"/>
                  <a:pt x="593264" y="2040294"/>
                  <a:pt x="587599" y="2019191"/>
                </a:cubicBezTo>
                <a:cubicBezTo>
                  <a:pt x="545569" y="1862514"/>
                  <a:pt x="503539" y="1705838"/>
                  <a:pt x="461493" y="1549161"/>
                </a:cubicBezTo>
                <a:cubicBezTo>
                  <a:pt x="455557" y="1527023"/>
                  <a:pt x="449606" y="1504887"/>
                  <a:pt x="443669" y="1482750"/>
                </a:cubicBezTo>
                <a:cubicBezTo>
                  <a:pt x="436874" y="1457430"/>
                  <a:pt x="400255" y="1458162"/>
                  <a:pt x="393078" y="1482750"/>
                </a:cubicBezTo>
                <a:cubicBezTo>
                  <a:pt x="367041" y="1572029"/>
                  <a:pt x="340990" y="1661309"/>
                  <a:pt x="314938" y="1750573"/>
                </a:cubicBezTo>
                <a:cubicBezTo>
                  <a:pt x="168939" y="1577297"/>
                  <a:pt x="74535" y="1359684"/>
                  <a:pt x="63761" y="1132045"/>
                </a:cubicBezTo>
                <a:cubicBezTo>
                  <a:pt x="52844" y="901143"/>
                  <a:pt x="133180" y="683848"/>
                  <a:pt x="270727" y="500483"/>
                </a:cubicBezTo>
                <a:cubicBezTo>
                  <a:pt x="373328" y="363699"/>
                  <a:pt x="508902" y="253030"/>
                  <a:pt x="661521" y="176482"/>
                </a:cubicBezTo>
                <a:cubicBezTo>
                  <a:pt x="809843" y="102082"/>
                  <a:pt x="974636" y="60498"/>
                  <a:pt x="1140320" y="53591"/>
                </a:cubicBezTo>
                <a:cubicBezTo>
                  <a:pt x="1304939" y="46732"/>
                  <a:pt x="1470226" y="73707"/>
                  <a:pt x="1623322" y="134993"/>
                </a:cubicBezTo>
                <a:cubicBezTo>
                  <a:pt x="1778933" y="197298"/>
                  <a:pt x="1918693" y="297081"/>
                  <a:pt x="2028008" y="424094"/>
                </a:cubicBezTo>
                <a:cubicBezTo>
                  <a:pt x="2155849" y="572639"/>
                  <a:pt x="2240035" y="757739"/>
                  <a:pt x="2273472" y="950446"/>
                </a:cubicBezTo>
                <a:cubicBezTo>
                  <a:pt x="2315661" y="1193522"/>
                  <a:pt x="2277848" y="1450284"/>
                  <a:pt x="2173943" y="1673515"/>
                </a:cubicBezTo>
                <a:cubicBezTo>
                  <a:pt x="2122460" y="1784152"/>
                  <a:pt x="2055206" y="1889251"/>
                  <a:pt x="1972149" y="1978928"/>
                </a:cubicBezTo>
                <a:cubicBezTo>
                  <a:pt x="1888742" y="2068972"/>
                  <a:pt x="1784837" y="2140634"/>
                  <a:pt x="1672864" y="2190303"/>
                </a:cubicBezTo>
                <a:cubicBezTo>
                  <a:pt x="1453245" y="2287731"/>
                  <a:pt x="1205188" y="2294080"/>
                  <a:pt x="969671" y="2271673"/>
                </a:cubicBezTo>
                <a:cubicBezTo>
                  <a:pt x="910119" y="2266008"/>
                  <a:pt x="850806" y="2258337"/>
                  <a:pt x="791653" y="2249425"/>
                </a:cubicBezTo>
                <a:cubicBezTo>
                  <a:pt x="758630" y="2244444"/>
                  <a:pt x="744387" y="2294988"/>
                  <a:pt x="777712" y="2300016"/>
                </a:cubicBezTo>
                <a:cubicBezTo>
                  <a:pt x="1024194" y="2337161"/>
                  <a:pt x="1280272" y="2356672"/>
                  <a:pt x="1524748" y="2295704"/>
                </a:cubicBezTo>
                <a:cubicBezTo>
                  <a:pt x="1644520" y="2265832"/>
                  <a:pt x="1759644" y="2215463"/>
                  <a:pt x="1860621" y="2144199"/>
                </a:cubicBezTo>
                <a:cubicBezTo>
                  <a:pt x="1967375" y="2068844"/>
                  <a:pt x="2054920" y="1973422"/>
                  <a:pt x="2127012" y="1864806"/>
                </a:cubicBezTo>
                <a:cubicBezTo>
                  <a:pt x="2268157" y="1652142"/>
                  <a:pt x="2344355" y="1395841"/>
                  <a:pt x="2342572" y="1140638"/>
                </a:cubicBezTo>
                <a:cubicBezTo>
                  <a:pt x="2340997" y="915243"/>
                  <a:pt x="2276607" y="691726"/>
                  <a:pt x="2152634" y="503013"/>
                </a:cubicBezTo>
                <a:cubicBezTo>
                  <a:pt x="2054060" y="352972"/>
                  <a:pt x="1919266" y="228315"/>
                  <a:pt x="1761554" y="142473"/>
                </a:cubicBezTo>
                <a:cubicBezTo>
                  <a:pt x="1608665" y="59257"/>
                  <a:pt x="1437474" y="12564"/>
                  <a:pt x="1263944" y="2188"/>
                </a:cubicBezTo>
                <a:cubicBezTo>
                  <a:pt x="1090541" y="-8172"/>
                  <a:pt x="914066" y="18341"/>
                  <a:pt x="751644" y="80025"/>
                </a:cubicBezTo>
                <a:cubicBezTo>
                  <a:pt x="583906" y="143810"/>
                  <a:pt x="430603" y="244007"/>
                  <a:pt x="307872" y="375268"/>
                </a:cubicBezTo>
                <a:close/>
                <a:moveTo>
                  <a:pt x="340019" y="1826389"/>
                </a:moveTo>
                <a:cubicBezTo>
                  <a:pt x="349774" y="1821726"/>
                  <a:pt x="353658" y="1813896"/>
                  <a:pt x="353450" y="1805907"/>
                </a:cubicBezTo>
                <a:cubicBezTo>
                  <a:pt x="374728" y="1732940"/>
                  <a:pt x="396021" y="1659972"/>
                  <a:pt x="417315" y="1587021"/>
                </a:cubicBezTo>
                <a:cubicBezTo>
                  <a:pt x="451260" y="1713588"/>
                  <a:pt x="485205" y="1840171"/>
                  <a:pt x="519167" y="1966722"/>
                </a:cubicBezTo>
                <a:cubicBezTo>
                  <a:pt x="521666" y="1976032"/>
                  <a:pt x="524164" y="1985341"/>
                  <a:pt x="526663" y="1994652"/>
                </a:cubicBezTo>
                <a:cubicBezTo>
                  <a:pt x="389242" y="1974536"/>
                  <a:pt x="251806" y="1954436"/>
                  <a:pt x="114385" y="1934304"/>
                </a:cubicBezTo>
                <a:cubicBezTo>
                  <a:pt x="189596" y="1898338"/>
                  <a:pt x="264808" y="1862355"/>
                  <a:pt x="340019" y="1826389"/>
                </a:cubicBezTo>
                <a:close/>
              </a:path>
            </a:pathLst>
          </a:custGeom>
          <a:solidFill>
            <a:schemeClr val="dk1"/>
          </a:solidFill>
          <a:ln w="19050">
            <a:solidFill>
              <a:srgbClr val="FF0000"/>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dirty="0">
              <a:solidFill>
                <a:srgbClr val="FF0000"/>
              </a:solidFill>
              <a:latin typeface="Calibri"/>
              <a:ea typeface="Calibri"/>
              <a:cs typeface="Calibri"/>
              <a:sym typeface="Calibri"/>
            </a:endParaRPr>
          </a:p>
        </p:txBody>
      </p:sp>
      <p:sp>
        <p:nvSpPr>
          <p:cNvPr id="12" name="Google Shape;2900;p73">
            <a:extLst>
              <a:ext uri="{FF2B5EF4-FFF2-40B4-BE49-F238E27FC236}">
                <a16:creationId xmlns:a16="http://schemas.microsoft.com/office/drawing/2014/main" id="{11A500DF-4508-B1A6-96B6-781943FD8D72}"/>
              </a:ext>
            </a:extLst>
          </p:cNvPr>
          <p:cNvSpPr>
            <a:spLocks noChangeAspect="1"/>
          </p:cNvSpPr>
          <p:nvPr/>
        </p:nvSpPr>
        <p:spPr>
          <a:xfrm>
            <a:off x="2894152" y="4232954"/>
            <a:ext cx="361192" cy="360000"/>
          </a:xfrm>
          <a:custGeom>
            <a:avLst/>
            <a:gdLst/>
            <a:ahLst/>
            <a:cxnLst/>
            <a:rect l="l" t="t" r="r" b="b"/>
            <a:pathLst>
              <a:path w="2342602" h="2334869" extrusionOk="0">
                <a:moveTo>
                  <a:pt x="307872" y="375268"/>
                </a:moveTo>
                <a:cubicBezTo>
                  <a:pt x="156097" y="537595"/>
                  <a:pt x="46717" y="743718"/>
                  <a:pt x="18087" y="965310"/>
                </a:cubicBezTo>
                <a:cubicBezTo>
                  <a:pt x="-13949" y="1213351"/>
                  <a:pt x="55279" y="1467934"/>
                  <a:pt x="192811" y="1675091"/>
                </a:cubicBezTo>
                <a:cubicBezTo>
                  <a:pt x="220645" y="1717009"/>
                  <a:pt x="251249" y="1757082"/>
                  <a:pt x="284127" y="1795149"/>
                </a:cubicBezTo>
                <a:cubicBezTo>
                  <a:pt x="193623" y="1838436"/>
                  <a:pt x="103118" y="1881723"/>
                  <a:pt x="12597" y="1925010"/>
                </a:cubicBezTo>
                <a:cubicBezTo>
                  <a:pt x="-6644" y="1934209"/>
                  <a:pt x="-3286" y="1969714"/>
                  <a:pt x="18867" y="1972944"/>
                </a:cubicBezTo>
                <a:cubicBezTo>
                  <a:pt x="175655" y="1995893"/>
                  <a:pt x="332459" y="2018825"/>
                  <a:pt x="489264" y="2041790"/>
                </a:cubicBezTo>
                <a:cubicBezTo>
                  <a:pt x="511289" y="2045004"/>
                  <a:pt x="533299" y="2048235"/>
                  <a:pt x="555324" y="2051450"/>
                </a:cubicBezTo>
                <a:cubicBezTo>
                  <a:pt x="574470" y="2054251"/>
                  <a:pt x="593264" y="2040294"/>
                  <a:pt x="587599" y="2019191"/>
                </a:cubicBezTo>
                <a:cubicBezTo>
                  <a:pt x="545569" y="1862514"/>
                  <a:pt x="503539" y="1705838"/>
                  <a:pt x="461493" y="1549161"/>
                </a:cubicBezTo>
                <a:cubicBezTo>
                  <a:pt x="455557" y="1527023"/>
                  <a:pt x="449606" y="1504887"/>
                  <a:pt x="443669" y="1482750"/>
                </a:cubicBezTo>
                <a:cubicBezTo>
                  <a:pt x="436874" y="1457430"/>
                  <a:pt x="400255" y="1458162"/>
                  <a:pt x="393078" y="1482750"/>
                </a:cubicBezTo>
                <a:cubicBezTo>
                  <a:pt x="367041" y="1572029"/>
                  <a:pt x="340990" y="1661309"/>
                  <a:pt x="314938" y="1750573"/>
                </a:cubicBezTo>
                <a:cubicBezTo>
                  <a:pt x="168939" y="1577297"/>
                  <a:pt x="74535" y="1359684"/>
                  <a:pt x="63761" y="1132045"/>
                </a:cubicBezTo>
                <a:cubicBezTo>
                  <a:pt x="52844" y="901143"/>
                  <a:pt x="133180" y="683848"/>
                  <a:pt x="270727" y="500483"/>
                </a:cubicBezTo>
                <a:cubicBezTo>
                  <a:pt x="373328" y="363699"/>
                  <a:pt x="508902" y="253030"/>
                  <a:pt x="661521" y="176482"/>
                </a:cubicBezTo>
                <a:cubicBezTo>
                  <a:pt x="809843" y="102082"/>
                  <a:pt x="974636" y="60498"/>
                  <a:pt x="1140320" y="53591"/>
                </a:cubicBezTo>
                <a:cubicBezTo>
                  <a:pt x="1304939" y="46732"/>
                  <a:pt x="1470226" y="73707"/>
                  <a:pt x="1623322" y="134993"/>
                </a:cubicBezTo>
                <a:cubicBezTo>
                  <a:pt x="1778933" y="197298"/>
                  <a:pt x="1918693" y="297081"/>
                  <a:pt x="2028008" y="424094"/>
                </a:cubicBezTo>
                <a:cubicBezTo>
                  <a:pt x="2155849" y="572639"/>
                  <a:pt x="2240035" y="757739"/>
                  <a:pt x="2273472" y="950446"/>
                </a:cubicBezTo>
                <a:cubicBezTo>
                  <a:pt x="2315661" y="1193522"/>
                  <a:pt x="2277848" y="1450284"/>
                  <a:pt x="2173943" y="1673515"/>
                </a:cubicBezTo>
                <a:cubicBezTo>
                  <a:pt x="2122460" y="1784152"/>
                  <a:pt x="2055206" y="1889251"/>
                  <a:pt x="1972149" y="1978928"/>
                </a:cubicBezTo>
                <a:cubicBezTo>
                  <a:pt x="1888742" y="2068972"/>
                  <a:pt x="1784837" y="2140634"/>
                  <a:pt x="1672864" y="2190303"/>
                </a:cubicBezTo>
                <a:cubicBezTo>
                  <a:pt x="1453245" y="2287731"/>
                  <a:pt x="1205188" y="2294080"/>
                  <a:pt x="969671" y="2271673"/>
                </a:cubicBezTo>
                <a:cubicBezTo>
                  <a:pt x="910119" y="2266008"/>
                  <a:pt x="850806" y="2258337"/>
                  <a:pt x="791653" y="2249425"/>
                </a:cubicBezTo>
                <a:cubicBezTo>
                  <a:pt x="758630" y="2244444"/>
                  <a:pt x="744387" y="2294988"/>
                  <a:pt x="777712" y="2300016"/>
                </a:cubicBezTo>
                <a:cubicBezTo>
                  <a:pt x="1024194" y="2337161"/>
                  <a:pt x="1280272" y="2356672"/>
                  <a:pt x="1524748" y="2295704"/>
                </a:cubicBezTo>
                <a:cubicBezTo>
                  <a:pt x="1644520" y="2265832"/>
                  <a:pt x="1759644" y="2215463"/>
                  <a:pt x="1860621" y="2144199"/>
                </a:cubicBezTo>
                <a:cubicBezTo>
                  <a:pt x="1967375" y="2068844"/>
                  <a:pt x="2054920" y="1973422"/>
                  <a:pt x="2127012" y="1864806"/>
                </a:cubicBezTo>
                <a:cubicBezTo>
                  <a:pt x="2268157" y="1652142"/>
                  <a:pt x="2344355" y="1395841"/>
                  <a:pt x="2342572" y="1140638"/>
                </a:cubicBezTo>
                <a:cubicBezTo>
                  <a:pt x="2340997" y="915243"/>
                  <a:pt x="2276607" y="691726"/>
                  <a:pt x="2152634" y="503013"/>
                </a:cubicBezTo>
                <a:cubicBezTo>
                  <a:pt x="2054060" y="352972"/>
                  <a:pt x="1919266" y="228315"/>
                  <a:pt x="1761554" y="142473"/>
                </a:cubicBezTo>
                <a:cubicBezTo>
                  <a:pt x="1608665" y="59257"/>
                  <a:pt x="1437474" y="12564"/>
                  <a:pt x="1263944" y="2188"/>
                </a:cubicBezTo>
                <a:cubicBezTo>
                  <a:pt x="1090541" y="-8172"/>
                  <a:pt x="914066" y="18341"/>
                  <a:pt x="751644" y="80025"/>
                </a:cubicBezTo>
                <a:cubicBezTo>
                  <a:pt x="583906" y="143810"/>
                  <a:pt x="430603" y="244007"/>
                  <a:pt x="307872" y="375268"/>
                </a:cubicBezTo>
                <a:close/>
                <a:moveTo>
                  <a:pt x="340019" y="1826389"/>
                </a:moveTo>
                <a:cubicBezTo>
                  <a:pt x="349774" y="1821726"/>
                  <a:pt x="353658" y="1813896"/>
                  <a:pt x="353450" y="1805907"/>
                </a:cubicBezTo>
                <a:cubicBezTo>
                  <a:pt x="374728" y="1732940"/>
                  <a:pt x="396021" y="1659972"/>
                  <a:pt x="417315" y="1587021"/>
                </a:cubicBezTo>
                <a:cubicBezTo>
                  <a:pt x="451260" y="1713588"/>
                  <a:pt x="485205" y="1840171"/>
                  <a:pt x="519167" y="1966722"/>
                </a:cubicBezTo>
                <a:cubicBezTo>
                  <a:pt x="521666" y="1976032"/>
                  <a:pt x="524164" y="1985341"/>
                  <a:pt x="526663" y="1994652"/>
                </a:cubicBezTo>
                <a:cubicBezTo>
                  <a:pt x="389242" y="1974536"/>
                  <a:pt x="251806" y="1954436"/>
                  <a:pt x="114385" y="1934304"/>
                </a:cubicBezTo>
                <a:cubicBezTo>
                  <a:pt x="189596" y="1898338"/>
                  <a:pt x="264808" y="1862355"/>
                  <a:pt x="340019" y="1826389"/>
                </a:cubicBezTo>
                <a:close/>
              </a:path>
            </a:pathLst>
          </a:custGeom>
          <a:solidFill>
            <a:schemeClr val="dk1"/>
          </a:solidFill>
          <a:ln w="19050">
            <a:solidFill>
              <a:srgbClr val="FF0000"/>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dirty="0">
              <a:solidFill>
                <a:srgbClr val="FF0000"/>
              </a:solidFill>
              <a:latin typeface="Calibri"/>
              <a:ea typeface="Calibri"/>
              <a:cs typeface="Calibri"/>
              <a:sym typeface="Calibri"/>
            </a:endParaRPr>
          </a:p>
        </p:txBody>
      </p:sp>
      <p:sp>
        <p:nvSpPr>
          <p:cNvPr id="17" name="TextBox 16">
            <a:extLst>
              <a:ext uri="{FF2B5EF4-FFF2-40B4-BE49-F238E27FC236}">
                <a16:creationId xmlns:a16="http://schemas.microsoft.com/office/drawing/2014/main" id="{0F31A656-DE25-F4D6-50AD-9AB1211222ED}"/>
              </a:ext>
            </a:extLst>
          </p:cNvPr>
          <p:cNvSpPr txBox="1"/>
          <p:nvPr/>
        </p:nvSpPr>
        <p:spPr>
          <a:xfrm>
            <a:off x="5871041" y="587835"/>
            <a:ext cx="1596912" cy="461665"/>
          </a:xfrm>
          <a:prstGeom prst="rect">
            <a:avLst/>
          </a:prstGeom>
          <a:noFill/>
        </p:spPr>
        <p:txBody>
          <a:bodyPr wrap="none" rtlCol="0">
            <a:spAutoFit/>
          </a:bodyPr>
          <a:lstStyle/>
          <a:p>
            <a:r>
              <a:rPr lang="en-US" sz="2400" b="1" dirty="0">
                <a:solidFill>
                  <a:schemeClr val="accent6">
                    <a:lumMod val="75000"/>
                  </a:schemeClr>
                </a:solidFill>
                <a:highlight>
                  <a:srgbClr val="FFFEC5"/>
                </a:highlight>
                <a:latin typeface="Patrick Hand" pitchFamily="2" charset="77"/>
              </a:rPr>
              <a:t>social media</a:t>
            </a:r>
            <a:endParaRPr lang="en-VN" sz="2400" dirty="0">
              <a:solidFill>
                <a:schemeClr val="accent6">
                  <a:lumMod val="75000"/>
                </a:schemeClr>
              </a:solidFill>
              <a:highlight>
                <a:srgbClr val="FFFEC5"/>
              </a:highlight>
              <a:latin typeface="Patrick Hand" pitchFamily="2" charset="77"/>
            </a:endParaRPr>
          </a:p>
        </p:txBody>
      </p:sp>
      <p:sp>
        <p:nvSpPr>
          <p:cNvPr id="18" name="TextBox 17">
            <a:extLst>
              <a:ext uri="{FF2B5EF4-FFF2-40B4-BE49-F238E27FC236}">
                <a16:creationId xmlns:a16="http://schemas.microsoft.com/office/drawing/2014/main" id="{188BEC89-D2A0-7E92-CA2D-42FB5FED93D4}"/>
              </a:ext>
            </a:extLst>
          </p:cNvPr>
          <p:cNvSpPr txBox="1"/>
          <p:nvPr/>
        </p:nvSpPr>
        <p:spPr>
          <a:xfrm>
            <a:off x="981407" y="2195253"/>
            <a:ext cx="1521570" cy="461665"/>
          </a:xfrm>
          <a:prstGeom prst="rect">
            <a:avLst/>
          </a:prstGeom>
          <a:noFill/>
        </p:spPr>
        <p:txBody>
          <a:bodyPr wrap="none" rtlCol="0">
            <a:spAutoFit/>
          </a:bodyPr>
          <a:lstStyle/>
          <a:p>
            <a:r>
              <a:rPr lang="en-US" sz="2400" b="1" dirty="0">
                <a:solidFill>
                  <a:schemeClr val="accent6">
                    <a:lumMod val="75000"/>
                  </a:schemeClr>
                </a:solidFill>
                <a:highlight>
                  <a:srgbClr val="FFFEC5"/>
                </a:highlight>
                <a:latin typeface="Patrick Hand" pitchFamily="2" charset="77"/>
              </a:rPr>
              <a:t>tries not to</a:t>
            </a:r>
            <a:endParaRPr lang="en-VN" sz="2400" dirty="0">
              <a:solidFill>
                <a:schemeClr val="accent6">
                  <a:lumMod val="75000"/>
                </a:schemeClr>
              </a:solidFill>
              <a:highlight>
                <a:srgbClr val="FFFEC5"/>
              </a:highlight>
              <a:latin typeface="Patrick Hand" pitchFamily="2" charset="77"/>
            </a:endParaRPr>
          </a:p>
        </p:txBody>
      </p:sp>
      <p:sp>
        <p:nvSpPr>
          <p:cNvPr id="19" name="TextBox 18">
            <a:extLst>
              <a:ext uri="{FF2B5EF4-FFF2-40B4-BE49-F238E27FC236}">
                <a16:creationId xmlns:a16="http://schemas.microsoft.com/office/drawing/2014/main" id="{281FABD5-82F6-11DC-4026-BF3938D34120}"/>
              </a:ext>
            </a:extLst>
          </p:cNvPr>
          <p:cNvSpPr txBox="1"/>
          <p:nvPr/>
        </p:nvSpPr>
        <p:spPr>
          <a:xfrm>
            <a:off x="3522476" y="2195253"/>
            <a:ext cx="1330814" cy="461665"/>
          </a:xfrm>
          <a:prstGeom prst="rect">
            <a:avLst/>
          </a:prstGeom>
          <a:noFill/>
        </p:spPr>
        <p:txBody>
          <a:bodyPr wrap="none" rtlCol="0">
            <a:spAutoFit/>
          </a:bodyPr>
          <a:lstStyle/>
          <a:p>
            <a:r>
              <a:rPr lang="en-US" sz="2400" b="1" dirty="0">
                <a:solidFill>
                  <a:schemeClr val="accent6">
                    <a:lumMod val="75000"/>
                  </a:schemeClr>
                </a:solidFill>
                <a:highlight>
                  <a:srgbClr val="FFFEC5"/>
                </a:highlight>
                <a:latin typeface="Patrick Hand" pitchFamily="2" charset="77"/>
              </a:rPr>
              <a:t>homework</a:t>
            </a:r>
            <a:endParaRPr lang="en-VN" sz="2400" dirty="0">
              <a:solidFill>
                <a:schemeClr val="accent6">
                  <a:lumMod val="75000"/>
                </a:schemeClr>
              </a:solidFill>
              <a:highlight>
                <a:srgbClr val="FFFEC5"/>
              </a:highlight>
              <a:latin typeface="Patrick Hand" pitchFamily="2" charset="77"/>
            </a:endParaRPr>
          </a:p>
        </p:txBody>
      </p:sp>
      <p:sp>
        <p:nvSpPr>
          <p:cNvPr id="20" name="TextBox 19">
            <a:extLst>
              <a:ext uri="{FF2B5EF4-FFF2-40B4-BE49-F238E27FC236}">
                <a16:creationId xmlns:a16="http://schemas.microsoft.com/office/drawing/2014/main" id="{F7C79F08-0509-1F95-C66C-019EDD4000BC}"/>
              </a:ext>
            </a:extLst>
          </p:cNvPr>
          <p:cNvSpPr txBox="1"/>
          <p:nvPr/>
        </p:nvSpPr>
        <p:spPr>
          <a:xfrm>
            <a:off x="2146063" y="3398411"/>
            <a:ext cx="3669594" cy="461665"/>
          </a:xfrm>
          <a:prstGeom prst="rect">
            <a:avLst/>
          </a:prstGeom>
          <a:noFill/>
        </p:spPr>
        <p:txBody>
          <a:bodyPr wrap="none" rtlCol="0">
            <a:spAutoFit/>
          </a:bodyPr>
          <a:lstStyle/>
          <a:p>
            <a:r>
              <a:rPr lang="en-US" sz="2400" b="1" dirty="0">
                <a:solidFill>
                  <a:schemeClr val="accent6">
                    <a:lumMod val="75000"/>
                  </a:schemeClr>
                </a:solidFill>
                <a:highlight>
                  <a:srgbClr val="FFFEC5"/>
                </a:highlight>
                <a:latin typeface="Patrick Hand" pitchFamily="2" charset="77"/>
              </a:rPr>
              <a:t>his projects and coming tests</a:t>
            </a:r>
            <a:endParaRPr lang="en-VN" sz="2400" dirty="0">
              <a:solidFill>
                <a:schemeClr val="accent6">
                  <a:lumMod val="75000"/>
                </a:schemeClr>
              </a:solidFill>
              <a:highlight>
                <a:srgbClr val="FFFEC5"/>
              </a:highlight>
              <a:latin typeface="Patrick Hand" pitchFamily="2" charset="77"/>
            </a:endParaRPr>
          </a:p>
        </p:txBody>
      </p:sp>
    </p:spTree>
    <p:extLst>
      <p:ext uri="{BB962C8B-B14F-4D97-AF65-F5344CB8AC3E}">
        <p14:creationId xmlns:p14="http://schemas.microsoft.com/office/powerpoint/2010/main" val="117443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heckerboard(across)">
                                      <p:cBhvr>
                                        <p:cTn id="22" dur="500"/>
                                        <p:tgtEl>
                                          <p:spTgt spid="18"/>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heckerboard(across)">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dissolve">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heckerboard(across)">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checkerboard(across)">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Effect transition="in" filter="dissolve">
                                      <p:cBhvr>
                                        <p:cTn id="45" dur="500"/>
                                        <p:tgtEl>
                                          <p:spTgt spid="5">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checkerboard(across)">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animBg="1"/>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4253"/>
        <p:cNvGrpSpPr/>
        <p:nvPr/>
      </p:nvGrpSpPr>
      <p:grpSpPr>
        <a:xfrm>
          <a:off x="0" y="0"/>
          <a:ext cx="0" cy="0"/>
          <a:chOff x="0" y="0"/>
          <a:chExt cx="0" cy="0"/>
        </a:xfrm>
      </p:grpSpPr>
      <p:sp>
        <p:nvSpPr>
          <p:cNvPr id="7" name="TextBox 6">
            <a:extLst>
              <a:ext uri="{FF2B5EF4-FFF2-40B4-BE49-F238E27FC236}">
                <a16:creationId xmlns:a16="http://schemas.microsoft.com/office/drawing/2014/main" id="{AD9BB92D-9482-4B58-98B9-9EAE52DAFDDD}"/>
              </a:ext>
            </a:extLst>
          </p:cNvPr>
          <p:cNvSpPr txBox="1"/>
          <p:nvPr/>
        </p:nvSpPr>
        <p:spPr>
          <a:xfrm>
            <a:off x="774832" y="125128"/>
            <a:ext cx="7594333" cy="830997"/>
          </a:xfrm>
          <a:prstGeom prst="rect">
            <a:avLst/>
          </a:prstGeom>
          <a:noFill/>
        </p:spPr>
        <p:txBody>
          <a:bodyPr wrap="square" rtlCol="0">
            <a:spAutoFit/>
          </a:bodyPr>
          <a:lstStyle/>
          <a:p>
            <a:pPr algn="ctr"/>
            <a:r>
              <a:rPr lang="en-US" sz="2400" b="1" dirty="0">
                <a:solidFill>
                  <a:schemeClr val="bg2"/>
                </a:solidFill>
                <a:latin typeface="Patrick Hand" pitchFamily="2" charset="77"/>
              </a:rPr>
              <a:t>4. Match the time management tips in column A with the explanations and / or reasons in column B.</a:t>
            </a:r>
          </a:p>
        </p:txBody>
      </p:sp>
    </p:spTree>
    <p:extLst>
      <p:ext uri="{BB962C8B-B14F-4D97-AF65-F5344CB8AC3E}">
        <p14:creationId xmlns:p14="http://schemas.microsoft.com/office/powerpoint/2010/main" val="2525923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4253"/>
        <p:cNvGrpSpPr/>
        <p:nvPr/>
      </p:nvGrpSpPr>
      <p:grpSpPr>
        <a:xfrm>
          <a:off x="0" y="0"/>
          <a:ext cx="0" cy="0"/>
          <a:chOff x="0" y="0"/>
          <a:chExt cx="0" cy="0"/>
        </a:xfrm>
      </p:grpSpPr>
      <p:sp>
        <p:nvSpPr>
          <p:cNvPr id="8" name="TextBox 7">
            <a:extLst>
              <a:ext uri="{FF2B5EF4-FFF2-40B4-BE49-F238E27FC236}">
                <a16:creationId xmlns:a16="http://schemas.microsoft.com/office/drawing/2014/main" id="{8D53FF4E-5EAA-6316-5332-924C9268E71C}"/>
              </a:ext>
            </a:extLst>
          </p:cNvPr>
          <p:cNvSpPr txBox="1"/>
          <p:nvPr/>
        </p:nvSpPr>
        <p:spPr>
          <a:xfrm>
            <a:off x="1932684" y="164972"/>
            <a:ext cx="327334" cy="430887"/>
          </a:xfrm>
          <a:prstGeom prst="rect">
            <a:avLst/>
          </a:prstGeom>
          <a:solidFill>
            <a:schemeClr val="accent2">
              <a:lumMod val="20000"/>
              <a:lumOff val="80000"/>
            </a:schemeClr>
          </a:solidFill>
        </p:spPr>
        <p:txBody>
          <a:bodyPr wrap="none" rtlCol="0">
            <a:spAutoFit/>
          </a:bodyPr>
          <a:lstStyle/>
          <a:p>
            <a:r>
              <a:rPr lang="en-VN" sz="2200" b="1" dirty="0">
                <a:solidFill>
                  <a:schemeClr val="accent3">
                    <a:lumMod val="10000"/>
                  </a:schemeClr>
                </a:solidFill>
                <a:latin typeface="Patrick Hand" pitchFamily="2" charset="77"/>
              </a:rPr>
              <a:t>A</a:t>
            </a:r>
          </a:p>
        </p:txBody>
      </p:sp>
      <p:sp>
        <p:nvSpPr>
          <p:cNvPr id="9" name="TextBox 8">
            <a:extLst>
              <a:ext uri="{FF2B5EF4-FFF2-40B4-BE49-F238E27FC236}">
                <a16:creationId xmlns:a16="http://schemas.microsoft.com/office/drawing/2014/main" id="{E2C533CA-AD5C-C58D-48BA-5F67C66D1187}"/>
              </a:ext>
            </a:extLst>
          </p:cNvPr>
          <p:cNvSpPr txBox="1"/>
          <p:nvPr/>
        </p:nvSpPr>
        <p:spPr>
          <a:xfrm>
            <a:off x="6646075" y="164973"/>
            <a:ext cx="333746" cy="430887"/>
          </a:xfrm>
          <a:prstGeom prst="rect">
            <a:avLst/>
          </a:prstGeom>
          <a:solidFill>
            <a:schemeClr val="accent2">
              <a:lumMod val="20000"/>
              <a:lumOff val="80000"/>
            </a:schemeClr>
          </a:solidFill>
        </p:spPr>
        <p:txBody>
          <a:bodyPr wrap="none" rtlCol="0">
            <a:spAutoFit/>
          </a:bodyPr>
          <a:lstStyle/>
          <a:p>
            <a:r>
              <a:rPr lang="en-VN" sz="2200" b="1" dirty="0">
                <a:solidFill>
                  <a:schemeClr val="accent3">
                    <a:lumMod val="10000"/>
                  </a:schemeClr>
                </a:solidFill>
                <a:latin typeface="Patrick Hand" pitchFamily="2" charset="77"/>
              </a:rPr>
              <a:t>B</a:t>
            </a:r>
          </a:p>
        </p:txBody>
      </p:sp>
      <p:sp>
        <p:nvSpPr>
          <p:cNvPr id="10" name="TextBox 9">
            <a:extLst>
              <a:ext uri="{FF2B5EF4-FFF2-40B4-BE49-F238E27FC236}">
                <a16:creationId xmlns:a16="http://schemas.microsoft.com/office/drawing/2014/main" id="{DC294C83-7501-9C85-DB22-E6C7C40DF23A}"/>
              </a:ext>
            </a:extLst>
          </p:cNvPr>
          <p:cNvSpPr txBox="1"/>
          <p:nvPr/>
        </p:nvSpPr>
        <p:spPr>
          <a:xfrm>
            <a:off x="87588" y="741807"/>
            <a:ext cx="4012705" cy="1015663"/>
          </a:xfrm>
          <a:prstGeom prst="rect">
            <a:avLst/>
          </a:prstGeom>
          <a:solidFill>
            <a:schemeClr val="accent5">
              <a:lumMod val="20000"/>
              <a:lumOff val="80000"/>
            </a:schemeClr>
          </a:solidFill>
          <a:ln>
            <a:solidFill>
              <a:schemeClr val="accent6"/>
            </a:solidFill>
            <a:prstDash val="lgDash"/>
          </a:ln>
        </p:spPr>
        <p:txBody>
          <a:bodyPr wrap="square" rtlCol="0">
            <a:spAutoFit/>
          </a:bodyPr>
          <a:lstStyle/>
          <a:p>
            <a:r>
              <a:rPr lang="en-US" sz="2000" b="1" dirty="0">
                <a:solidFill>
                  <a:schemeClr val="accent6">
                    <a:lumMod val="75000"/>
                  </a:schemeClr>
                </a:solidFill>
                <a:latin typeface="Patrick Hand" pitchFamily="2" charset="77"/>
              </a:rPr>
              <a:t>1. Making a plan or schedule for things you need to do, including appointments, projects, homework and tests</a:t>
            </a:r>
          </a:p>
        </p:txBody>
      </p:sp>
      <p:sp>
        <p:nvSpPr>
          <p:cNvPr id="11" name="TextBox 10">
            <a:extLst>
              <a:ext uri="{FF2B5EF4-FFF2-40B4-BE49-F238E27FC236}">
                <a16:creationId xmlns:a16="http://schemas.microsoft.com/office/drawing/2014/main" id="{DA34392B-4C99-E547-83C1-802F50A96E82}"/>
              </a:ext>
            </a:extLst>
          </p:cNvPr>
          <p:cNvSpPr txBox="1"/>
          <p:nvPr/>
        </p:nvSpPr>
        <p:spPr>
          <a:xfrm>
            <a:off x="87590" y="2353142"/>
            <a:ext cx="4012705" cy="707886"/>
          </a:xfrm>
          <a:prstGeom prst="rect">
            <a:avLst/>
          </a:prstGeom>
          <a:solidFill>
            <a:schemeClr val="accent5">
              <a:lumMod val="20000"/>
              <a:lumOff val="80000"/>
            </a:schemeClr>
          </a:solidFill>
          <a:ln>
            <a:solidFill>
              <a:schemeClr val="accent6"/>
            </a:solidFill>
            <a:prstDash val="lgDash"/>
          </a:ln>
        </p:spPr>
        <p:txBody>
          <a:bodyPr wrap="square" rtlCol="0">
            <a:spAutoFit/>
          </a:bodyPr>
          <a:lstStyle/>
          <a:p>
            <a:r>
              <a:rPr lang="en-US" sz="2000" b="1" dirty="0">
                <a:solidFill>
                  <a:schemeClr val="accent6">
                    <a:lumMod val="75000"/>
                  </a:schemeClr>
                </a:solidFill>
                <a:latin typeface="Patrick Hand" pitchFamily="2" charset="77"/>
              </a:rPr>
              <a:t>2. Giving priority to the most important task</a:t>
            </a:r>
          </a:p>
        </p:txBody>
      </p:sp>
      <p:sp>
        <p:nvSpPr>
          <p:cNvPr id="12" name="TextBox 11">
            <a:extLst>
              <a:ext uri="{FF2B5EF4-FFF2-40B4-BE49-F238E27FC236}">
                <a16:creationId xmlns:a16="http://schemas.microsoft.com/office/drawing/2014/main" id="{3979402A-09BE-8143-19C2-9C6F19C6C1E3}"/>
              </a:ext>
            </a:extLst>
          </p:cNvPr>
          <p:cNvSpPr txBox="1"/>
          <p:nvPr/>
        </p:nvSpPr>
        <p:spPr>
          <a:xfrm>
            <a:off x="87589" y="3656700"/>
            <a:ext cx="4012705" cy="400110"/>
          </a:xfrm>
          <a:prstGeom prst="rect">
            <a:avLst/>
          </a:prstGeom>
          <a:solidFill>
            <a:schemeClr val="accent5">
              <a:lumMod val="20000"/>
              <a:lumOff val="80000"/>
            </a:schemeClr>
          </a:solidFill>
          <a:ln>
            <a:solidFill>
              <a:schemeClr val="accent6"/>
            </a:solidFill>
            <a:prstDash val="lgDash"/>
          </a:ln>
        </p:spPr>
        <p:txBody>
          <a:bodyPr wrap="square" rtlCol="0">
            <a:spAutoFit/>
          </a:bodyPr>
          <a:lstStyle/>
          <a:p>
            <a:r>
              <a:rPr lang="en-US" sz="2000" b="1" dirty="0">
                <a:solidFill>
                  <a:schemeClr val="accent6">
                    <a:lumMod val="75000"/>
                  </a:schemeClr>
                </a:solidFill>
                <a:latin typeface="Patrick Hand" pitchFamily="2" charset="77"/>
              </a:rPr>
              <a:t>3. Building an effective daily routine</a:t>
            </a:r>
          </a:p>
        </p:txBody>
      </p:sp>
      <p:graphicFrame>
        <p:nvGraphicFramePr>
          <p:cNvPr id="2" name="Table 1">
            <a:extLst>
              <a:ext uri="{FF2B5EF4-FFF2-40B4-BE49-F238E27FC236}">
                <a16:creationId xmlns:a16="http://schemas.microsoft.com/office/drawing/2014/main" id="{FAB22B9E-F8C3-1B44-957F-B5FB60FB3A36}"/>
              </a:ext>
            </a:extLst>
          </p:cNvPr>
          <p:cNvGraphicFramePr>
            <a:graphicFrameLocks noGrp="1"/>
          </p:cNvGraphicFramePr>
          <p:nvPr>
            <p:extLst>
              <p:ext uri="{D42A27DB-BD31-4B8C-83A1-F6EECF244321}">
                <p14:modId xmlns:p14="http://schemas.microsoft.com/office/powerpoint/2010/main" val="2938081861"/>
              </p:ext>
            </p:extLst>
          </p:nvPr>
        </p:nvGraphicFramePr>
        <p:xfrm>
          <a:off x="4567541" y="741807"/>
          <a:ext cx="4484403" cy="4236720"/>
        </p:xfrm>
        <a:graphic>
          <a:graphicData uri="http://schemas.openxmlformats.org/drawingml/2006/table">
            <a:tbl>
              <a:tblPr firstRow="1" bandRow="1">
                <a:tableStyleId>{28C2EE3D-FE57-4A78-AD35-CBD44F81C694}</a:tableStyleId>
              </a:tblPr>
              <a:tblGrid>
                <a:gridCol w="4484403">
                  <a:extLst>
                    <a:ext uri="{9D8B030D-6E8A-4147-A177-3AD203B41FA5}">
                      <a16:colId xmlns:a16="http://schemas.microsoft.com/office/drawing/2014/main" val="946353170"/>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rgbClr val="004F00"/>
                          </a:solidFill>
                          <a:latin typeface="Patrick Hand" pitchFamily="2" charset="77"/>
                        </a:rPr>
                        <a:t>a. You should decide which is the most urgent and important task so that you can concentrate on it first. By doing this, you may not be at a loss to deal with too much work at the same time.</a:t>
                      </a:r>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5283626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rgbClr val="004F00"/>
                          </a:solidFill>
                          <a:latin typeface="Patrick Hand" pitchFamily="2" charset="77"/>
                        </a:rPr>
                        <a:t>b. An effective routine can help you accomplish the things you need to do. The more you follow a daily routine, the less you will worry or get stressed.</a:t>
                      </a:r>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554790716"/>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rgbClr val="004F00"/>
                          </a:solidFill>
                          <a:latin typeface="Patrick Hand" pitchFamily="2" charset="77"/>
                        </a:rPr>
                        <a:t>c. You can plan your work ahead by using a calendar, a diary, or a mobile app. It helps you remember what you need to accomplish and when you should do it.</a:t>
                      </a:r>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698796336"/>
                  </a:ext>
                </a:extLst>
              </a:tr>
            </a:tbl>
          </a:graphicData>
        </a:graphic>
      </p:graphicFrame>
      <p:sp>
        <p:nvSpPr>
          <p:cNvPr id="4" name="TextBox 3">
            <a:extLst>
              <a:ext uri="{FF2B5EF4-FFF2-40B4-BE49-F238E27FC236}">
                <a16:creationId xmlns:a16="http://schemas.microsoft.com/office/drawing/2014/main" id="{485A7F2E-67A1-0807-6C28-0B16E5C49125}"/>
              </a:ext>
            </a:extLst>
          </p:cNvPr>
          <p:cNvSpPr txBox="1"/>
          <p:nvPr/>
        </p:nvSpPr>
        <p:spPr>
          <a:xfrm>
            <a:off x="770374" y="-993085"/>
            <a:ext cx="7594333" cy="830997"/>
          </a:xfrm>
          <a:prstGeom prst="rect">
            <a:avLst/>
          </a:prstGeom>
          <a:noFill/>
        </p:spPr>
        <p:txBody>
          <a:bodyPr wrap="square" rtlCol="0">
            <a:spAutoFit/>
          </a:bodyPr>
          <a:lstStyle/>
          <a:p>
            <a:pPr algn="ctr"/>
            <a:r>
              <a:rPr lang="en-US" sz="2400" b="1" dirty="0">
                <a:solidFill>
                  <a:schemeClr val="bg2"/>
                </a:solidFill>
                <a:latin typeface="Patrick Hand" pitchFamily="2" charset="77"/>
              </a:rPr>
              <a:t>4. Match the time management tips in column A with the explanations and / or reasons in column B.</a:t>
            </a:r>
          </a:p>
        </p:txBody>
      </p:sp>
      <p:cxnSp>
        <p:nvCxnSpPr>
          <p:cNvPr id="6" name="Straight Arrow Connector 5">
            <a:extLst>
              <a:ext uri="{FF2B5EF4-FFF2-40B4-BE49-F238E27FC236}">
                <a16:creationId xmlns:a16="http://schemas.microsoft.com/office/drawing/2014/main" id="{B84CDB57-7826-234B-F7E1-A62E2A6B289C}"/>
              </a:ext>
            </a:extLst>
          </p:cNvPr>
          <p:cNvCxnSpPr>
            <a:stCxn id="10" idx="3"/>
          </p:cNvCxnSpPr>
          <p:nvPr/>
        </p:nvCxnSpPr>
        <p:spPr>
          <a:xfrm>
            <a:off x="4100293" y="1249639"/>
            <a:ext cx="467247" cy="321568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E12D26-C1A6-EDE4-0B14-F6EB23442D13}"/>
              </a:ext>
            </a:extLst>
          </p:cNvPr>
          <p:cNvCxnSpPr>
            <a:stCxn id="11" idx="3"/>
          </p:cNvCxnSpPr>
          <p:nvPr/>
        </p:nvCxnSpPr>
        <p:spPr>
          <a:xfrm flipV="1">
            <a:off x="4100295" y="1531620"/>
            <a:ext cx="467245" cy="1175465"/>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F7D7379-1917-BD23-9BEC-1B66310897CB}"/>
              </a:ext>
            </a:extLst>
          </p:cNvPr>
          <p:cNvCxnSpPr>
            <a:stCxn id="12" idx="3"/>
          </p:cNvCxnSpPr>
          <p:nvPr/>
        </p:nvCxnSpPr>
        <p:spPr>
          <a:xfrm flipV="1">
            <a:off x="4100294" y="2987040"/>
            <a:ext cx="467246" cy="8697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39B463D-2130-E436-BFBA-E401A26D5FFF}"/>
              </a:ext>
            </a:extLst>
          </p:cNvPr>
          <p:cNvSpPr txBox="1"/>
          <p:nvPr/>
        </p:nvSpPr>
        <p:spPr>
          <a:xfrm>
            <a:off x="5843452" y="740229"/>
            <a:ext cx="3265638" cy="400110"/>
          </a:xfrm>
          <a:prstGeom prst="rect">
            <a:avLst/>
          </a:prstGeom>
          <a:noFill/>
        </p:spPr>
        <p:txBody>
          <a:bodyPr wrap="none" rtlCol="0">
            <a:spAutoFit/>
          </a:bodyPr>
          <a:lstStyle/>
          <a:p>
            <a:r>
              <a:rPr lang="en-US" sz="2000" b="1" dirty="0">
                <a:solidFill>
                  <a:srgbClr val="FF0000"/>
                </a:solidFill>
                <a:highlight>
                  <a:srgbClr val="FFFF00"/>
                </a:highlight>
                <a:latin typeface="Patrick Hand" pitchFamily="2" charset="77"/>
              </a:rPr>
              <a:t>decide which is the most urgent</a:t>
            </a:r>
            <a:endParaRPr lang="en-VN" sz="2000" b="1" dirty="0">
              <a:solidFill>
                <a:srgbClr val="FF0000"/>
              </a:solidFill>
              <a:highlight>
                <a:srgbClr val="FFFF00"/>
              </a:highlight>
            </a:endParaRPr>
          </a:p>
        </p:txBody>
      </p:sp>
      <p:sp>
        <p:nvSpPr>
          <p:cNvPr id="21" name="TextBox 20">
            <a:extLst>
              <a:ext uri="{FF2B5EF4-FFF2-40B4-BE49-F238E27FC236}">
                <a16:creationId xmlns:a16="http://schemas.microsoft.com/office/drawing/2014/main" id="{6CD08A5B-4336-0352-6C69-354AE29CF26D}"/>
              </a:ext>
            </a:extLst>
          </p:cNvPr>
          <p:cNvSpPr txBox="1"/>
          <p:nvPr/>
        </p:nvSpPr>
        <p:spPr>
          <a:xfrm>
            <a:off x="287383" y="748937"/>
            <a:ext cx="2658100" cy="400110"/>
          </a:xfrm>
          <a:prstGeom prst="rect">
            <a:avLst/>
          </a:prstGeom>
          <a:noFill/>
        </p:spPr>
        <p:txBody>
          <a:bodyPr wrap="none" rtlCol="0">
            <a:spAutoFit/>
          </a:bodyPr>
          <a:lstStyle/>
          <a:p>
            <a:r>
              <a:rPr lang="en-US" sz="2000" b="1" dirty="0">
                <a:solidFill>
                  <a:srgbClr val="FF0000"/>
                </a:solidFill>
                <a:highlight>
                  <a:srgbClr val="FFFF00"/>
                </a:highlight>
                <a:latin typeface="Patrick Hand" pitchFamily="2" charset="77"/>
              </a:rPr>
              <a:t>Making a plan or schedule</a:t>
            </a:r>
            <a:endParaRPr lang="en-VN" sz="2000" b="1" dirty="0">
              <a:solidFill>
                <a:srgbClr val="FF0000"/>
              </a:solidFill>
              <a:highlight>
                <a:srgbClr val="FFFF00"/>
              </a:highlight>
            </a:endParaRPr>
          </a:p>
        </p:txBody>
      </p:sp>
      <p:sp>
        <p:nvSpPr>
          <p:cNvPr id="22" name="TextBox 21">
            <a:extLst>
              <a:ext uri="{FF2B5EF4-FFF2-40B4-BE49-F238E27FC236}">
                <a16:creationId xmlns:a16="http://schemas.microsoft.com/office/drawing/2014/main" id="{140BBD2E-A670-E507-622C-97F46D379EB1}"/>
              </a:ext>
            </a:extLst>
          </p:cNvPr>
          <p:cNvSpPr txBox="1"/>
          <p:nvPr/>
        </p:nvSpPr>
        <p:spPr>
          <a:xfrm>
            <a:off x="5573485" y="3666308"/>
            <a:ext cx="2199641" cy="400110"/>
          </a:xfrm>
          <a:prstGeom prst="rect">
            <a:avLst/>
          </a:prstGeom>
          <a:noFill/>
        </p:spPr>
        <p:txBody>
          <a:bodyPr wrap="none" rtlCol="0">
            <a:spAutoFit/>
          </a:bodyPr>
          <a:lstStyle/>
          <a:p>
            <a:r>
              <a:rPr lang="en-US" sz="2000" b="1" dirty="0">
                <a:solidFill>
                  <a:srgbClr val="FF0000"/>
                </a:solidFill>
                <a:highlight>
                  <a:srgbClr val="FFFF00"/>
                </a:highlight>
                <a:latin typeface="Patrick Hand" pitchFamily="2" charset="77"/>
              </a:rPr>
              <a:t>plan your work ahead</a:t>
            </a:r>
            <a:endParaRPr lang="en-VN" sz="2000" b="1" dirty="0">
              <a:solidFill>
                <a:srgbClr val="FF0000"/>
              </a:solidFill>
              <a:highlight>
                <a:srgbClr val="FFFF00"/>
              </a:highlight>
            </a:endParaRPr>
          </a:p>
        </p:txBody>
      </p:sp>
      <p:sp>
        <p:nvSpPr>
          <p:cNvPr id="24" name="TextBox 23">
            <a:extLst>
              <a:ext uri="{FF2B5EF4-FFF2-40B4-BE49-F238E27FC236}">
                <a16:creationId xmlns:a16="http://schemas.microsoft.com/office/drawing/2014/main" id="{26AFD9CF-F796-2468-BF07-1957C41D08C0}"/>
              </a:ext>
            </a:extLst>
          </p:cNvPr>
          <p:cNvSpPr txBox="1"/>
          <p:nvPr/>
        </p:nvSpPr>
        <p:spPr>
          <a:xfrm>
            <a:off x="87086" y="2656114"/>
            <a:ext cx="1643399" cy="400110"/>
          </a:xfrm>
          <a:prstGeom prst="rect">
            <a:avLst/>
          </a:prstGeom>
          <a:noFill/>
        </p:spPr>
        <p:txBody>
          <a:bodyPr wrap="none" rtlCol="0">
            <a:spAutoFit/>
          </a:bodyPr>
          <a:lstStyle/>
          <a:p>
            <a:r>
              <a:rPr lang="en-US" sz="2000" b="1" dirty="0">
                <a:solidFill>
                  <a:srgbClr val="FF0000"/>
                </a:solidFill>
                <a:highlight>
                  <a:srgbClr val="FFFF00"/>
                </a:highlight>
                <a:latin typeface="Patrick Hand" pitchFamily="2" charset="77"/>
              </a:rPr>
              <a:t>important task</a:t>
            </a:r>
            <a:endParaRPr lang="en-VN" sz="2000" b="1" dirty="0">
              <a:solidFill>
                <a:srgbClr val="FF0000"/>
              </a:solidFill>
              <a:highlight>
                <a:srgbClr val="FFFF00"/>
              </a:highlight>
            </a:endParaRPr>
          </a:p>
        </p:txBody>
      </p:sp>
      <p:sp>
        <p:nvSpPr>
          <p:cNvPr id="23" name="TextBox 22">
            <a:extLst>
              <a:ext uri="{FF2B5EF4-FFF2-40B4-BE49-F238E27FC236}">
                <a16:creationId xmlns:a16="http://schemas.microsoft.com/office/drawing/2014/main" id="{EBAD5996-09C1-AAA5-7668-1FE8DA03D76A}"/>
              </a:ext>
            </a:extLst>
          </p:cNvPr>
          <p:cNvSpPr txBox="1"/>
          <p:nvPr/>
        </p:nvSpPr>
        <p:spPr>
          <a:xfrm>
            <a:off x="984068" y="2351314"/>
            <a:ext cx="2199641" cy="400110"/>
          </a:xfrm>
          <a:prstGeom prst="rect">
            <a:avLst/>
          </a:prstGeom>
          <a:noFill/>
        </p:spPr>
        <p:txBody>
          <a:bodyPr wrap="none" rtlCol="0">
            <a:spAutoFit/>
          </a:bodyPr>
          <a:lstStyle/>
          <a:p>
            <a:r>
              <a:rPr lang="en-US" sz="2000" b="1" dirty="0">
                <a:solidFill>
                  <a:srgbClr val="FF0000"/>
                </a:solidFill>
                <a:highlight>
                  <a:srgbClr val="FFFF00"/>
                </a:highlight>
                <a:latin typeface="Patrick Hand" pitchFamily="2" charset="77"/>
              </a:rPr>
              <a:t>priority to the most</a:t>
            </a:r>
            <a:endParaRPr lang="en-VN" sz="2000" b="1" dirty="0">
              <a:solidFill>
                <a:srgbClr val="FF0000"/>
              </a:solidFill>
              <a:highlight>
                <a:srgbClr val="FFFF00"/>
              </a:highlight>
            </a:endParaRPr>
          </a:p>
        </p:txBody>
      </p:sp>
      <p:sp>
        <p:nvSpPr>
          <p:cNvPr id="26" name="TextBox 25">
            <a:extLst>
              <a:ext uri="{FF2B5EF4-FFF2-40B4-BE49-F238E27FC236}">
                <a16:creationId xmlns:a16="http://schemas.microsoft.com/office/drawing/2014/main" id="{E8F2EA3D-114E-E541-1860-96D15995997F}"/>
              </a:ext>
            </a:extLst>
          </p:cNvPr>
          <p:cNvSpPr txBox="1"/>
          <p:nvPr/>
        </p:nvSpPr>
        <p:spPr>
          <a:xfrm>
            <a:off x="4563292" y="1053737"/>
            <a:ext cx="2095445" cy="400110"/>
          </a:xfrm>
          <a:prstGeom prst="rect">
            <a:avLst/>
          </a:prstGeom>
          <a:noFill/>
        </p:spPr>
        <p:txBody>
          <a:bodyPr wrap="none" rtlCol="0">
            <a:spAutoFit/>
          </a:bodyPr>
          <a:lstStyle/>
          <a:p>
            <a:r>
              <a:rPr lang="en-US" sz="2000" b="1" dirty="0">
                <a:solidFill>
                  <a:srgbClr val="FF0000"/>
                </a:solidFill>
                <a:highlight>
                  <a:srgbClr val="FFFF00"/>
                </a:highlight>
                <a:latin typeface="Patrick Hand" pitchFamily="2" charset="77"/>
              </a:rPr>
              <a:t>and important task</a:t>
            </a:r>
            <a:endParaRPr lang="en-VN" sz="2000" b="1" dirty="0">
              <a:solidFill>
                <a:srgbClr val="FF0000"/>
              </a:solidFill>
              <a:highlight>
                <a:srgbClr val="FFFF00"/>
              </a:highlight>
            </a:endParaRPr>
          </a:p>
        </p:txBody>
      </p:sp>
      <p:sp>
        <p:nvSpPr>
          <p:cNvPr id="27" name="TextBox 26">
            <a:extLst>
              <a:ext uri="{FF2B5EF4-FFF2-40B4-BE49-F238E27FC236}">
                <a16:creationId xmlns:a16="http://schemas.microsoft.com/office/drawing/2014/main" id="{6781C188-9B8D-2004-E8B4-E2E94EAA5603}"/>
              </a:ext>
            </a:extLst>
          </p:cNvPr>
          <p:cNvSpPr txBox="1"/>
          <p:nvPr/>
        </p:nvSpPr>
        <p:spPr>
          <a:xfrm>
            <a:off x="1445623" y="3657600"/>
            <a:ext cx="2355132" cy="400110"/>
          </a:xfrm>
          <a:prstGeom prst="rect">
            <a:avLst/>
          </a:prstGeom>
          <a:noFill/>
        </p:spPr>
        <p:txBody>
          <a:bodyPr wrap="none" rtlCol="0">
            <a:spAutoFit/>
          </a:bodyPr>
          <a:lstStyle/>
          <a:p>
            <a:r>
              <a:rPr lang="en-US" sz="2000" b="1" dirty="0">
                <a:solidFill>
                  <a:srgbClr val="FF0000"/>
                </a:solidFill>
                <a:highlight>
                  <a:srgbClr val="FFFF00"/>
                </a:highlight>
                <a:latin typeface="Patrick Hand" pitchFamily="2" charset="77"/>
              </a:rPr>
              <a:t>effective daily routine</a:t>
            </a:r>
            <a:endParaRPr lang="en-VN" sz="2000" b="1" dirty="0">
              <a:solidFill>
                <a:srgbClr val="FF0000"/>
              </a:solidFill>
              <a:highlight>
                <a:srgbClr val="FFFF00"/>
              </a:highlight>
            </a:endParaRPr>
          </a:p>
        </p:txBody>
      </p:sp>
      <p:sp>
        <p:nvSpPr>
          <p:cNvPr id="28" name="TextBox 27">
            <a:extLst>
              <a:ext uri="{FF2B5EF4-FFF2-40B4-BE49-F238E27FC236}">
                <a16:creationId xmlns:a16="http://schemas.microsoft.com/office/drawing/2014/main" id="{9546D2EA-9023-0C3C-63EF-220EFC1C8CF9}"/>
              </a:ext>
            </a:extLst>
          </p:cNvPr>
          <p:cNvSpPr txBox="1"/>
          <p:nvPr/>
        </p:nvSpPr>
        <p:spPr>
          <a:xfrm>
            <a:off x="4798423" y="2360022"/>
            <a:ext cx="2145139" cy="400110"/>
          </a:xfrm>
          <a:prstGeom prst="rect">
            <a:avLst/>
          </a:prstGeom>
          <a:noFill/>
        </p:spPr>
        <p:txBody>
          <a:bodyPr wrap="none" rtlCol="0">
            <a:spAutoFit/>
          </a:bodyPr>
          <a:lstStyle/>
          <a:p>
            <a:r>
              <a:rPr lang="en-US" sz="2000" b="1" dirty="0">
                <a:solidFill>
                  <a:srgbClr val="FF0000"/>
                </a:solidFill>
                <a:highlight>
                  <a:srgbClr val="FFFF00"/>
                </a:highlight>
                <a:latin typeface="Patrick Hand" pitchFamily="2" charset="77"/>
              </a:rPr>
              <a:t>An effective routine</a:t>
            </a:r>
            <a:endParaRPr lang="en-VN" sz="2000" b="1" dirty="0">
              <a:solidFill>
                <a:srgbClr val="FF0000"/>
              </a:solidFill>
              <a:highlight>
                <a:srgbClr val="FFFF00"/>
              </a:highlight>
            </a:endParaRPr>
          </a:p>
        </p:txBody>
      </p:sp>
    </p:spTree>
    <p:extLst>
      <p:ext uri="{BB962C8B-B14F-4D97-AF65-F5344CB8AC3E}">
        <p14:creationId xmlns:p14="http://schemas.microsoft.com/office/powerpoint/2010/main" val="21265421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ppt_y</p:attrName>
                                        </p:attrNameLst>
                                      </p:cBhvr>
                                      <p:tavLst>
                                        <p:tav tm="0">
                                          <p:val>
                                            <p:strVal val="#ppt_y+#ppt_h*1.125000"/>
                                          </p:val>
                                        </p:tav>
                                        <p:tav tm="100000">
                                          <p:val>
                                            <p:strVal val="#ppt_y"/>
                                          </p:val>
                                        </p:tav>
                                      </p:tavLst>
                                    </p:anim>
                                    <p:animEffect transition="in" filter="wipe(up)">
                                      <p:cBhvr>
                                        <p:cTn id="8" dur="500"/>
                                        <p:tgtEl>
                                          <p:spTgt spid="2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p:tgtEl>
                                          <p:spTgt spid="22"/>
                                        </p:tgtEl>
                                        <p:attrNameLst>
                                          <p:attrName>ppt_y</p:attrName>
                                        </p:attrNameLst>
                                      </p:cBhvr>
                                      <p:tavLst>
                                        <p:tav tm="0">
                                          <p:val>
                                            <p:strVal val="#ppt_y+#ppt_h*1.125000"/>
                                          </p:val>
                                        </p:tav>
                                        <p:tav tm="100000">
                                          <p:val>
                                            <p:strVal val="#ppt_y"/>
                                          </p:val>
                                        </p:tav>
                                      </p:tavLst>
                                    </p:anim>
                                    <p:animEffect transition="in" filter="wipe(up)">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p:tgtEl>
                                          <p:spTgt spid="23"/>
                                        </p:tgtEl>
                                        <p:attrNameLst>
                                          <p:attrName>ppt_y</p:attrName>
                                        </p:attrNameLst>
                                      </p:cBhvr>
                                      <p:tavLst>
                                        <p:tav tm="0">
                                          <p:val>
                                            <p:strVal val="#ppt_y+#ppt_h*1.125000"/>
                                          </p:val>
                                        </p:tav>
                                        <p:tav tm="100000">
                                          <p:val>
                                            <p:strVal val="#ppt_y"/>
                                          </p:val>
                                        </p:tav>
                                      </p:tavLst>
                                    </p:anim>
                                    <p:animEffect transition="in" filter="wipe(up)">
                                      <p:cBhvr>
                                        <p:cTn id="25" dur="500"/>
                                        <p:tgtEl>
                                          <p:spTgt spid="23"/>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p:tgtEl>
                                          <p:spTgt spid="24"/>
                                        </p:tgtEl>
                                        <p:attrNameLst>
                                          <p:attrName>ppt_y</p:attrName>
                                        </p:attrNameLst>
                                      </p:cBhvr>
                                      <p:tavLst>
                                        <p:tav tm="0">
                                          <p:val>
                                            <p:strVal val="#ppt_y+#ppt_h*1.125000"/>
                                          </p:val>
                                        </p:tav>
                                        <p:tav tm="100000">
                                          <p:val>
                                            <p:strVal val="#ppt_y"/>
                                          </p:val>
                                        </p:tav>
                                      </p:tavLst>
                                    </p:anim>
                                    <p:animEffect transition="in" filter="wipe(up)">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p:tgtEl>
                                          <p:spTgt spid="25"/>
                                        </p:tgtEl>
                                        <p:attrNameLst>
                                          <p:attrName>ppt_y</p:attrName>
                                        </p:attrNameLst>
                                      </p:cBhvr>
                                      <p:tavLst>
                                        <p:tav tm="0">
                                          <p:val>
                                            <p:strVal val="#ppt_y+#ppt_h*1.125000"/>
                                          </p:val>
                                        </p:tav>
                                        <p:tav tm="100000">
                                          <p:val>
                                            <p:strVal val="#ppt_y"/>
                                          </p:val>
                                        </p:tav>
                                      </p:tavLst>
                                    </p:anim>
                                    <p:animEffect transition="in" filter="wipe(up)">
                                      <p:cBhvr>
                                        <p:cTn id="35" dur="500"/>
                                        <p:tgtEl>
                                          <p:spTgt spid="25"/>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p:tgtEl>
                                          <p:spTgt spid="26"/>
                                        </p:tgtEl>
                                        <p:attrNameLst>
                                          <p:attrName>ppt_y</p:attrName>
                                        </p:attrNameLst>
                                      </p:cBhvr>
                                      <p:tavLst>
                                        <p:tav tm="0">
                                          <p:val>
                                            <p:strVal val="#ppt_y+#ppt_h*1.125000"/>
                                          </p:val>
                                        </p:tav>
                                        <p:tav tm="100000">
                                          <p:val>
                                            <p:strVal val="#ppt_y"/>
                                          </p:val>
                                        </p:tav>
                                      </p:tavLst>
                                    </p:anim>
                                    <p:animEffect transition="in" filter="wipe(up)">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strips(downLeft)">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p:tgtEl>
                                          <p:spTgt spid="27"/>
                                        </p:tgtEl>
                                        <p:attrNameLst>
                                          <p:attrName>ppt_y</p:attrName>
                                        </p:attrNameLst>
                                      </p:cBhvr>
                                      <p:tavLst>
                                        <p:tav tm="0">
                                          <p:val>
                                            <p:strVal val="#ppt_y+#ppt_h*1.125000"/>
                                          </p:val>
                                        </p:tav>
                                        <p:tav tm="100000">
                                          <p:val>
                                            <p:strVal val="#ppt_y"/>
                                          </p:val>
                                        </p:tav>
                                      </p:tavLst>
                                    </p:anim>
                                    <p:animEffect transition="in" filter="wipe(up)">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p:tgtEl>
                                          <p:spTgt spid="28"/>
                                        </p:tgtEl>
                                        <p:attrNameLst>
                                          <p:attrName>ppt_y</p:attrName>
                                        </p:attrNameLst>
                                      </p:cBhvr>
                                      <p:tavLst>
                                        <p:tav tm="0">
                                          <p:val>
                                            <p:strVal val="#ppt_y+#ppt_h*1.125000"/>
                                          </p:val>
                                        </p:tav>
                                        <p:tav tm="100000">
                                          <p:val>
                                            <p:strVal val="#ppt_y"/>
                                          </p:val>
                                        </p:tav>
                                      </p:tavLst>
                                    </p:anim>
                                    <p:animEffect transition="in" filter="wipe(up)">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strips(downLeft)">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1" grpId="0"/>
      <p:bldP spid="22" grpId="0"/>
      <p:bldP spid="24" grpId="0"/>
      <p:bldP spid="23" grpId="0"/>
      <p:bldP spid="26"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553"/>
        <p:cNvGrpSpPr/>
        <p:nvPr/>
      </p:nvGrpSpPr>
      <p:grpSpPr>
        <a:xfrm>
          <a:off x="0" y="0"/>
          <a:ext cx="0" cy="0"/>
          <a:chOff x="0" y="0"/>
          <a:chExt cx="0" cy="0"/>
        </a:xfrm>
      </p:grpSpPr>
      <p:sp>
        <p:nvSpPr>
          <p:cNvPr id="6" name="TextBox 5">
            <a:extLst>
              <a:ext uri="{FF2B5EF4-FFF2-40B4-BE49-F238E27FC236}">
                <a16:creationId xmlns:a16="http://schemas.microsoft.com/office/drawing/2014/main" id="{13AD7E66-1B18-50ED-A352-898972A6E08A}"/>
              </a:ext>
            </a:extLst>
          </p:cNvPr>
          <p:cNvSpPr txBox="1"/>
          <p:nvPr/>
        </p:nvSpPr>
        <p:spPr>
          <a:xfrm>
            <a:off x="930433" y="103076"/>
            <a:ext cx="7283134" cy="830997"/>
          </a:xfrm>
          <a:prstGeom prst="rect">
            <a:avLst/>
          </a:prstGeom>
          <a:noFill/>
        </p:spPr>
        <p:txBody>
          <a:bodyPr wrap="square" rtlCol="0">
            <a:spAutoFit/>
          </a:bodyPr>
          <a:lstStyle/>
          <a:p>
            <a:pPr algn="ctr"/>
            <a:r>
              <a:rPr lang="en-US" sz="2400" b="1" dirty="0">
                <a:solidFill>
                  <a:schemeClr val="accent1">
                    <a:lumMod val="50000"/>
                  </a:schemeClr>
                </a:solidFill>
                <a:latin typeface="Patrick Hand" pitchFamily="2" charset="77"/>
              </a:rPr>
              <a:t>5. Write a paragraph (about 100 words) about how to manage your time effectively. Use the tips in 4 or your own ideas.</a:t>
            </a:r>
          </a:p>
        </p:txBody>
      </p:sp>
      <p:sp>
        <p:nvSpPr>
          <p:cNvPr id="7" name="TextBox 6">
            <a:extLst>
              <a:ext uri="{FF2B5EF4-FFF2-40B4-BE49-F238E27FC236}">
                <a16:creationId xmlns:a16="http://schemas.microsoft.com/office/drawing/2014/main" id="{1C8FE9E5-90A8-7B86-39EF-CF407AEDB78C}"/>
              </a:ext>
            </a:extLst>
          </p:cNvPr>
          <p:cNvSpPr txBox="1"/>
          <p:nvPr/>
        </p:nvSpPr>
        <p:spPr>
          <a:xfrm>
            <a:off x="223910" y="2814401"/>
            <a:ext cx="8430233" cy="2123658"/>
          </a:xfrm>
          <a:prstGeom prst="rect">
            <a:avLst/>
          </a:prstGeom>
          <a:noFill/>
        </p:spPr>
        <p:txBody>
          <a:bodyPr wrap="square" rtlCol="0">
            <a:spAutoFit/>
          </a:bodyPr>
          <a:lstStyle/>
          <a:p>
            <a:r>
              <a:rPr lang="en-US" sz="2200" dirty="0">
                <a:solidFill>
                  <a:schemeClr val="accent3">
                    <a:lumMod val="10000"/>
                  </a:schemeClr>
                </a:solidFill>
                <a:latin typeface="Patrick Hand" pitchFamily="2" charset="77"/>
              </a:rPr>
              <a:t>					There are many things we should do to manage our time effectively. Firstly, </a:t>
            </a:r>
            <a:r>
              <a:rPr lang="en-US" sz="2200" u="sng" dirty="0">
                <a:solidFill>
                  <a:schemeClr val="accent3">
                    <a:lumMod val="10000"/>
                  </a:schemeClr>
                </a:solidFill>
                <a:latin typeface="Patrick Hand" pitchFamily="2" charset="77"/>
              </a:rPr>
              <a:t>																																									</a:t>
            </a:r>
            <a:endParaRPr lang="en-VN" sz="2200" dirty="0">
              <a:solidFill>
                <a:schemeClr val="accent3">
                  <a:lumMod val="10000"/>
                </a:schemeClr>
              </a:solidFill>
              <a:latin typeface="Patrick Hand" pitchFamily="2" charset="77"/>
            </a:endParaRPr>
          </a:p>
        </p:txBody>
      </p:sp>
      <p:sp>
        <p:nvSpPr>
          <p:cNvPr id="8" name="TextBox 7">
            <a:extLst>
              <a:ext uri="{FF2B5EF4-FFF2-40B4-BE49-F238E27FC236}">
                <a16:creationId xmlns:a16="http://schemas.microsoft.com/office/drawing/2014/main" id="{16C17654-36D4-DF3B-EBB4-7D344C315511}"/>
              </a:ext>
            </a:extLst>
          </p:cNvPr>
          <p:cNvSpPr txBox="1"/>
          <p:nvPr/>
        </p:nvSpPr>
        <p:spPr>
          <a:xfrm>
            <a:off x="223910" y="1055398"/>
            <a:ext cx="5414138" cy="707886"/>
          </a:xfrm>
          <a:prstGeom prst="rect">
            <a:avLst/>
          </a:prstGeom>
          <a:solidFill>
            <a:schemeClr val="accent5">
              <a:lumMod val="20000"/>
              <a:lumOff val="80000"/>
            </a:schemeClr>
          </a:solidFill>
          <a:ln>
            <a:solidFill>
              <a:schemeClr val="accent6"/>
            </a:solidFill>
            <a:prstDash val="lgDash"/>
          </a:ln>
        </p:spPr>
        <p:txBody>
          <a:bodyPr wrap="square" rtlCol="0">
            <a:spAutoFit/>
          </a:bodyPr>
          <a:lstStyle/>
          <a:p>
            <a:r>
              <a:rPr lang="en-US" sz="2000" b="1" dirty="0">
                <a:solidFill>
                  <a:schemeClr val="accent6">
                    <a:lumMod val="75000"/>
                  </a:schemeClr>
                </a:solidFill>
                <a:latin typeface="Patrick Hand" pitchFamily="2" charset="77"/>
              </a:rPr>
              <a:t>1. Making a plan or schedule for things you need to do, including appointments, projects, homework and tests</a:t>
            </a:r>
          </a:p>
        </p:txBody>
      </p:sp>
      <p:sp>
        <p:nvSpPr>
          <p:cNvPr id="9" name="TextBox 8">
            <a:extLst>
              <a:ext uri="{FF2B5EF4-FFF2-40B4-BE49-F238E27FC236}">
                <a16:creationId xmlns:a16="http://schemas.microsoft.com/office/drawing/2014/main" id="{D63CFAF3-9D7B-9650-0E19-EB692EC56A0E}"/>
              </a:ext>
            </a:extLst>
          </p:cNvPr>
          <p:cNvSpPr txBox="1"/>
          <p:nvPr/>
        </p:nvSpPr>
        <p:spPr>
          <a:xfrm>
            <a:off x="223910" y="1928990"/>
            <a:ext cx="4566750" cy="400110"/>
          </a:xfrm>
          <a:prstGeom prst="rect">
            <a:avLst/>
          </a:prstGeom>
          <a:solidFill>
            <a:schemeClr val="accent5">
              <a:lumMod val="20000"/>
              <a:lumOff val="80000"/>
            </a:schemeClr>
          </a:solidFill>
          <a:ln>
            <a:solidFill>
              <a:schemeClr val="accent6"/>
            </a:solidFill>
            <a:prstDash val="lgDash"/>
          </a:ln>
        </p:spPr>
        <p:txBody>
          <a:bodyPr wrap="square" rtlCol="0">
            <a:spAutoFit/>
          </a:bodyPr>
          <a:lstStyle/>
          <a:p>
            <a:r>
              <a:rPr lang="en-US" sz="2000" b="1" dirty="0">
                <a:solidFill>
                  <a:schemeClr val="accent6">
                    <a:lumMod val="75000"/>
                  </a:schemeClr>
                </a:solidFill>
                <a:latin typeface="Patrick Hand" pitchFamily="2" charset="77"/>
              </a:rPr>
              <a:t>2. Giving priority to the most important task</a:t>
            </a:r>
          </a:p>
        </p:txBody>
      </p:sp>
      <p:sp>
        <p:nvSpPr>
          <p:cNvPr id="10" name="TextBox 9">
            <a:extLst>
              <a:ext uri="{FF2B5EF4-FFF2-40B4-BE49-F238E27FC236}">
                <a16:creationId xmlns:a16="http://schemas.microsoft.com/office/drawing/2014/main" id="{9E70A393-5318-3F73-FD34-70F936419E0D}"/>
              </a:ext>
            </a:extLst>
          </p:cNvPr>
          <p:cNvSpPr txBox="1"/>
          <p:nvPr/>
        </p:nvSpPr>
        <p:spPr>
          <a:xfrm>
            <a:off x="223910" y="2571750"/>
            <a:ext cx="3716195" cy="400110"/>
          </a:xfrm>
          <a:prstGeom prst="rect">
            <a:avLst/>
          </a:prstGeom>
          <a:solidFill>
            <a:schemeClr val="accent5">
              <a:lumMod val="20000"/>
              <a:lumOff val="80000"/>
            </a:schemeClr>
          </a:solidFill>
          <a:ln>
            <a:solidFill>
              <a:schemeClr val="accent6"/>
            </a:solidFill>
            <a:prstDash val="lgDash"/>
          </a:ln>
        </p:spPr>
        <p:txBody>
          <a:bodyPr wrap="square" rtlCol="0">
            <a:spAutoFit/>
          </a:bodyPr>
          <a:lstStyle/>
          <a:p>
            <a:r>
              <a:rPr lang="en-US" sz="2000" b="1" dirty="0">
                <a:solidFill>
                  <a:schemeClr val="accent6">
                    <a:lumMod val="75000"/>
                  </a:schemeClr>
                </a:solidFill>
                <a:latin typeface="Patrick Hand" pitchFamily="2" charset="77"/>
              </a:rPr>
              <a:t>3. Building an effective daily routine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553"/>
        <p:cNvGrpSpPr/>
        <p:nvPr/>
      </p:nvGrpSpPr>
      <p:grpSpPr>
        <a:xfrm>
          <a:off x="0" y="0"/>
          <a:ext cx="0" cy="0"/>
          <a:chOff x="0" y="0"/>
          <a:chExt cx="0" cy="0"/>
        </a:xfrm>
      </p:grpSpPr>
      <p:sp>
        <p:nvSpPr>
          <p:cNvPr id="3" name="TextBox 2">
            <a:extLst>
              <a:ext uri="{FF2B5EF4-FFF2-40B4-BE49-F238E27FC236}">
                <a16:creationId xmlns:a16="http://schemas.microsoft.com/office/drawing/2014/main" id="{5B1ADF40-260F-D5EC-674A-FA49C7FF106D}"/>
              </a:ext>
            </a:extLst>
          </p:cNvPr>
          <p:cNvSpPr txBox="1"/>
          <p:nvPr/>
        </p:nvSpPr>
        <p:spPr>
          <a:xfrm>
            <a:off x="66243" y="76981"/>
            <a:ext cx="1244251" cy="461665"/>
          </a:xfrm>
          <a:prstGeom prst="rect">
            <a:avLst/>
          </a:prstGeom>
          <a:noFill/>
        </p:spPr>
        <p:txBody>
          <a:bodyPr wrap="none" rtlCol="0">
            <a:spAutoFit/>
          </a:bodyPr>
          <a:lstStyle/>
          <a:p>
            <a:r>
              <a:rPr lang="en-US" sz="2400" b="1" dirty="0">
                <a:solidFill>
                  <a:srgbClr val="FF0000"/>
                </a:solidFill>
                <a:latin typeface="Patrick Hand" pitchFamily="2" charset="77"/>
              </a:rPr>
              <a:t>Example:</a:t>
            </a:r>
          </a:p>
        </p:txBody>
      </p:sp>
      <p:sp>
        <p:nvSpPr>
          <p:cNvPr id="5" name="TextBox 4">
            <a:extLst>
              <a:ext uri="{FF2B5EF4-FFF2-40B4-BE49-F238E27FC236}">
                <a16:creationId xmlns:a16="http://schemas.microsoft.com/office/drawing/2014/main" id="{A83A3616-1611-E125-32FD-9EF4D2361AC2}"/>
              </a:ext>
            </a:extLst>
          </p:cNvPr>
          <p:cNvSpPr txBox="1"/>
          <p:nvPr/>
        </p:nvSpPr>
        <p:spPr>
          <a:xfrm>
            <a:off x="151141" y="520338"/>
            <a:ext cx="8304490" cy="4546181"/>
          </a:xfrm>
          <a:prstGeom prst="rect">
            <a:avLst/>
          </a:prstGeom>
          <a:noFill/>
        </p:spPr>
        <p:txBody>
          <a:bodyPr wrap="square" rtlCol="0">
            <a:spAutoFit/>
          </a:bodyPr>
          <a:lstStyle/>
          <a:p>
            <a:pPr algn="just">
              <a:lnSpc>
                <a:spcPct val="110000"/>
              </a:lnSpc>
            </a:pPr>
            <a:r>
              <a:rPr lang="en-US" sz="2200" b="1" dirty="0">
                <a:solidFill>
                  <a:schemeClr val="accent3">
                    <a:lumMod val="10000"/>
                  </a:schemeClr>
                </a:solidFill>
                <a:latin typeface="Patrick Hand" pitchFamily="2" charset="77"/>
              </a:rPr>
              <a:t>There are many things we should do to manage our time effectively. Firstly, we should set specific goals and priorities them according to their importance level. This will help us keep focused on our most important tasks and avoid wasting time on tasks that do not contribute to our goals. Secondly, creating a schedule or to-do list can help us manage our time efficiently by breaking down our day into manageable chunks. We should also be realistic about how long each task will take and build in extra time for unexpected interruptions or delays. Thirdly, it is essential to eliminate distractions and time-wasting activities, such as social media or unnecessary meetings, which can reduce our productivity. By following these tips, you we can effectively manage your time and achieve success in all aspects of your life.</a:t>
            </a:r>
            <a:endParaRPr lang="en-VN" sz="2200" b="1" dirty="0">
              <a:solidFill>
                <a:schemeClr val="accent3">
                  <a:lumMod val="10000"/>
                </a:schemeClr>
              </a:solidFill>
              <a:latin typeface="Patrick Hand" pitchFamily="2" charset="77"/>
            </a:endParaRPr>
          </a:p>
        </p:txBody>
      </p:sp>
    </p:spTree>
    <p:extLst>
      <p:ext uri="{BB962C8B-B14F-4D97-AF65-F5344CB8AC3E}">
        <p14:creationId xmlns:p14="http://schemas.microsoft.com/office/powerpoint/2010/main" val="280589521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4698"/>
        <p:cNvGrpSpPr/>
        <p:nvPr/>
      </p:nvGrpSpPr>
      <p:grpSpPr>
        <a:xfrm>
          <a:off x="0" y="0"/>
          <a:ext cx="0" cy="0"/>
          <a:chOff x="0" y="0"/>
          <a:chExt cx="0" cy="0"/>
        </a:xfrm>
      </p:grpSpPr>
      <p:sp>
        <p:nvSpPr>
          <p:cNvPr id="40" name="Google Shape;953;p30">
            <a:extLst>
              <a:ext uri="{FF2B5EF4-FFF2-40B4-BE49-F238E27FC236}">
                <a16:creationId xmlns:a16="http://schemas.microsoft.com/office/drawing/2014/main" id="{F1191CE5-2FE8-AD49-5BEC-109BEF2CC301}"/>
              </a:ext>
            </a:extLst>
          </p:cNvPr>
          <p:cNvSpPr txBox="1">
            <a:spLocks/>
          </p:cNvSpPr>
          <p:nvPr/>
        </p:nvSpPr>
        <p:spPr>
          <a:xfrm>
            <a:off x="1904577" y="202730"/>
            <a:ext cx="5334845" cy="7746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1pPr>
            <a:lvl2pPr marR="0" lvl="1"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2pPr>
            <a:lvl3pPr marR="0" lvl="2"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3pPr>
            <a:lvl4pPr marR="0" lvl="3"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4pPr>
            <a:lvl5pPr marR="0" lvl="4"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5pPr>
            <a:lvl6pPr marR="0" lvl="5"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6pPr>
            <a:lvl7pPr marR="0" lvl="6"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7pPr>
            <a:lvl8pPr marR="0" lvl="7"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8pPr>
            <a:lvl9pPr marR="0" lvl="8"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9pPr>
          </a:lstStyle>
          <a:p>
            <a:r>
              <a:rPr lang="en-US" sz="5400" dirty="0">
                <a:solidFill>
                  <a:schemeClr val="tx1"/>
                </a:solidFill>
                <a:latin typeface="Patrick Hand" panose="00000500000000000000" pitchFamily="2" charset="0"/>
              </a:rPr>
              <a:t>SWAP AND CHECK</a:t>
            </a:r>
            <a:endParaRPr lang="en-US" sz="5400" b="0" dirty="0">
              <a:solidFill>
                <a:schemeClr val="tx1"/>
              </a:solidFill>
              <a:latin typeface="Patrick Hand" panose="00000500000000000000" pitchFamily="2" charset="0"/>
              <a:ea typeface="Vibur"/>
              <a:cs typeface="Vibur"/>
              <a:sym typeface="Vibur"/>
            </a:endParaRPr>
          </a:p>
        </p:txBody>
      </p:sp>
      <p:sp>
        <p:nvSpPr>
          <p:cNvPr id="41" name="TextBox 40">
            <a:extLst>
              <a:ext uri="{FF2B5EF4-FFF2-40B4-BE49-F238E27FC236}">
                <a16:creationId xmlns:a16="http://schemas.microsoft.com/office/drawing/2014/main" id="{5CEB199B-FAA0-0473-AD4F-1FFD740942F8}"/>
              </a:ext>
            </a:extLst>
          </p:cNvPr>
          <p:cNvSpPr txBox="1"/>
          <p:nvPr/>
        </p:nvSpPr>
        <p:spPr>
          <a:xfrm>
            <a:off x="487540" y="1196854"/>
            <a:ext cx="7718425" cy="3612207"/>
          </a:xfrm>
          <a:prstGeom prst="rect">
            <a:avLst/>
          </a:prstGeom>
          <a:noFill/>
        </p:spPr>
        <p:txBody>
          <a:bodyPr wrap="square" rtlCol="0">
            <a:spAutoFit/>
          </a:bodyPr>
          <a:lstStyle/>
          <a:p>
            <a:pPr>
              <a:lnSpc>
                <a:spcPct val="120000"/>
              </a:lnSpc>
            </a:pPr>
            <a:r>
              <a:rPr lang="en-US" sz="2400" b="1" dirty="0">
                <a:solidFill>
                  <a:schemeClr val="accent6">
                    <a:lumMod val="75000"/>
                  </a:schemeClr>
                </a:solidFill>
                <a:latin typeface="Patrick hand" panose="00000500000000000000" pitchFamily="2" charset="0"/>
              </a:rPr>
              <a:t>Check for spelling</a:t>
            </a:r>
          </a:p>
          <a:p>
            <a:pPr>
              <a:lnSpc>
                <a:spcPct val="120000"/>
              </a:lnSpc>
            </a:pPr>
            <a:r>
              <a:rPr lang="en-US" sz="2400" dirty="0">
                <a:solidFill>
                  <a:schemeClr val="bg1">
                    <a:lumMod val="10000"/>
                  </a:schemeClr>
                </a:solidFill>
                <a:latin typeface="Patrick Hand" panose="00000500000000000000" pitchFamily="2" charset="0"/>
              </a:rPr>
              <a:t>Do the words spell correctly?</a:t>
            </a:r>
            <a:endParaRPr lang="en-US" sz="2400" b="1" i="0" u="none" strike="noStrike" dirty="0">
              <a:solidFill>
                <a:srgbClr val="D37300"/>
              </a:solidFill>
              <a:effectLst/>
              <a:latin typeface="Patrick Hand" panose="00000500000000000000" pitchFamily="2" charset="0"/>
            </a:endParaRPr>
          </a:p>
          <a:p>
            <a:pPr rtl="0">
              <a:lnSpc>
                <a:spcPct val="120000"/>
              </a:lnSpc>
              <a:spcBef>
                <a:spcPts val="0"/>
              </a:spcBef>
              <a:spcAft>
                <a:spcPts val="0"/>
              </a:spcAft>
            </a:pPr>
            <a:r>
              <a:rPr lang="en-US" sz="2400" b="1" i="0" u="none" strike="noStrike" dirty="0">
                <a:solidFill>
                  <a:schemeClr val="accent6">
                    <a:lumMod val="75000"/>
                  </a:schemeClr>
                </a:solidFill>
                <a:effectLst/>
                <a:latin typeface="Patrick Hand" panose="00000500000000000000" pitchFamily="2" charset="0"/>
              </a:rPr>
              <a:t>Check for ideas</a:t>
            </a:r>
            <a:endParaRPr lang="en-US" sz="1800" b="0" dirty="0">
              <a:solidFill>
                <a:schemeClr val="accent6">
                  <a:lumMod val="75000"/>
                </a:schemeClr>
              </a:solidFill>
              <a:effectLst/>
              <a:latin typeface="Patrick Hand" panose="00000500000000000000" pitchFamily="2" charset="0"/>
            </a:endParaRPr>
          </a:p>
          <a:p>
            <a:pPr>
              <a:lnSpc>
                <a:spcPct val="120000"/>
              </a:lnSpc>
            </a:pPr>
            <a:r>
              <a:rPr lang="en-US" sz="2400" b="0" i="0" u="none" strike="noStrike" dirty="0">
                <a:solidFill>
                  <a:srgbClr val="1F3636"/>
                </a:solidFill>
                <a:effectLst/>
                <a:latin typeface="Patrick Hand" panose="00000500000000000000" pitchFamily="2" charset="0"/>
              </a:rPr>
              <a:t>D</a:t>
            </a:r>
            <a:r>
              <a:rPr lang="en-US" sz="2400" dirty="0">
                <a:solidFill>
                  <a:srgbClr val="1F3636"/>
                </a:solidFill>
                <a:latin typeface="Patrick Hand" panose="00000500000000000000" pitchFamily="2" charset="0"/>
              </a:rPr>
              <a:t>o you write about how to manage your time effectively?</a:t>
            </a:r>
            <a:endParaRPr lang="en-US" sz="1800" b="0" dirty="0">
              <a:effectLst/>
              <a:latin typeface="Patrick Hand" panose="00000500000000000000" pitchFamily="2" charset="0"/>
            </a:endParaRPr>
          </a:p>
          <a:p>
            <a:pPr rtl="0">
              <a:lnSpc>
                <a:spcPct val="120000"/>
              </a:lnSpc>
              <a:spcBef>
                <a:spcPts val="0"/>
              </a:spcBef>
              <a:spcAft>
                <a:spcPts val="0"/>
              </a:spcAft>
            </a:pPr>
            <a:r>
              <a:rPr lang="en-US" sz="2400" b="1" i="0" u="none" strike="noStrike" dirty="0">
                <a:solidFill>
                  <a:schemeClr val="accent6">
                    <a:lumMod val="75000"/>
                  </a:schemeClr>
                </a:solidFill>
                <a:effectLst/>
                <a:latin typeface="Patrick Hand" panose="00000500000000000000" pitchFamily="2" charset="0"/>
              </a:rPr>
              <a:t>Check for comprehension</a:t>
            </a:r>
            <a:endParaRPr lang="en-US" sz="1800" b="0" dirty="0">
              <a:solidFill>
                <a:schemeClr val="accent6">
                  <a:lumMod val="75000"/>
                </a:schemeClr>
              </a:solidFill>
              <a:effectLst/>
              <a:latin typeface="Patrick Hand" panose="00000500000000000000" pitchFamily="2" charset="0"/>
            </a:endParaRPr>
          </a:p>
          <a:p>
            <a:pPr rtl="0">
              <a:lnSpc>
                <a:spcPct val="120000"/>
              </a:lnSpc>
              <a:spcBef>
                <a:spcPts val="0"/>
              </a:spcBef>
              <a:spcAft>
                <a:spcPts val="0"/>
              </a:spcAft>
            </a:pPr>
            <a:r>
              <a:rPr lang="en-US" sz="2400" b="0" i="0" u="none" strike="noStrike" dirty="0">
                <a:solidFill>
                  <a:srgbClr val="1F3636"/>
                </a:solidFill>
                <a:effectLst/>
                <a:latin typeface="Patrick Hand" panose="00000500000000000000" pitchFamily="2" charset="0"/>
              </a:rPr>
              <a:t>Does the writing make sense?</a:t>
            </a:r>
            <a:endParaRPr lang="en-US" sz="1800" b="0" dirty="0">
              <a:effectLst/>
              <a:latin typeface="Patrick Hand" panose="00000500000000000000" pitchFamily="2" charset="0"/>
            </a:endParaRPr>
          </a:p>
          <a:p>
            <a:pPr rtl="0">
              <a:lnSpc>
                <a:spcPct val="120000"/>
              </a:lnSpc>
              <a:spcBef>
                <a:spcPts val="0"/>
              </a:spcBef>
              <a:spcAft>
                <a:spcPts val="0"/>
              </a:spcAft>
            </a:pPr>
            <a:r>
              <a:rPr lang="en-US" sz="2400" b="1" i="0" u="none" strike="noStrike" dirty="0">
                <a:solidFill>
                  <a:schemeClr val="accent6">
                    <a:lumMod val="75000"/>
                  </a:schemeClr>
                </a:solidFill>
                <a:effectLst/>
                <a:latin typeface="Patrick Hand" panose="00000500000000000000" pitchFamily="2" charset="0"/>
              </a:rPr>
              <a:t>Check for grammar</a:t>
            </a:r>
            <a:endParaRPr lang="en-US" sz="1800" b="0" dirty="0">
              <a:solidFill>
                <a:schemeClr val="accent6">
                  <a:lumMod val="75000"/>
                </a:schemeClr>
              </a:solidFill>
              <a:effectLst/>
              <a:latin typeface="Patrick Hand" panose="00000500000000000000" pitchFamily="2" charset="0"/>
            </a:endParaRPr>
          </a:p>
          <a:p>
            <a:pPr rtl="0">
              <a:lnSpc>
                <a:spcPct val="120000"/>
              </a:lnSpc>
              <a:spcBef>
                <a:spcPts val="0"/>
              </a:spcBef>
              <a:spcAft>
                <a:spcPts val="0"/>
              </a:spcAft>
            </a:pPr>
            <a:r>
              <a:rPr lang="en-US" sz="2400" b="0" i="0" u="none" strike="noStrike" dirty="0">
                <a:solidFill>
                  <a:srgbClr val="1F3636"/>
                </a:solidFill>
                <a:effectLst/>
                <a:latin typeface="Patrick Hand" panose="00000500000000000000" pitchFamily="2" charset="0"/>
              </a:rPr>
              <a:t>Does the writing use the correct tenses and structures?</a:t>
            </a:r>
            <a:endParaRPr lang="en-US" sz="1800" b="0" dirty="0">
              <a:effectLst/>
              <a:latin typeface="Patrick Hand" panose="00000500000000000000" pitchFamily="2" charset="0"/>
            </a:endParaRPr>
          </a:p>
        </p:txBody>
      </p:sp>
    </p:spTree>
    <p:extLst>
      <p:ext uri="{BB962C8B-B14F-4D97-AF65-F5344CB8AC3E}">
        <p14:creationId xmlns:p14="http://schemas.microsoft.com/office/powerpoint/2010/main" val="91744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 calcmode="lin" valueType="num">
                                      <p:cBhvr additive="base">
                                        <p:cTn id="7"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
                                            <p:txEl>
                                              <p:pRg st="1" end="1"/>
                                            </p:txEl>
                                          </p:spTgt>
                                        </p:tgtEl>
                                        <p:attrNameLst>
                                          <p:attrName>style.visibility</p:attrName>
                                        </p:attrNameLst>
                                      </p:cBhvr>
                                      <p:to>
                                        <p:strVal val="visible"/>
                                      </p:to>
                                    </p:set>
                                    <p:anim calcmode="lin" valueType="num">
                                      <p:cBhvr additive="base">
                                        <p:cTn id="11" dur="500" fill="hold"/>
                                        <p:tgtEl>
                                          <p:spTgt spid="4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 calcmode="lin" valueType="num">
                                      <p:cBhvr additive="base">
                                        <p:cTn id="17"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1">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1">
                                            <p:txEl>
                                              <p:pRg st="3" end="3"/>
                                            </p:txEl>
                                          </p:spTgt>
                                        </p:tgtEl>
                                        <p:attrNameLst>
                                          <p:attrName>style.visibility</p:attrName>
                                        </p:attrNameLst>
                                      </p:cBhvr>
                                      <p:to>
                                        <p:strVal val="visible"/>
                                      </p:to>
                                    </p:set>
                                    <p:anim calcmode="lin" valueType="num">
                                      <p:cBhvr additive="base">
                                        <p:cTn id="21"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1">
                                            <p:txEl>
                                              <p:pRg st="4" end="4"/>
                                            </p:txEl>
                                          </p:spTgt>
                                        </p:tgtEl>
                                        <p:attrNameLst>
                                          <p:attrName>style.visibility</p:attrName>
                                        </p:attrNameLst>
                                      </p:cBhvr>
                                      <p:to>
                                        <p:strVal val="visible"/>
                                      </p:to>
                                    </p:set>
                                    <p:anim calcmode="lin" valueType="num">
                                      <p:cBhvr additive="base">
                                        <p:cTn id="27" dur="500" fill="hold"/>
                                        <p:tgtEl>
                                          <p:spTgt spid="4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1">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1">
                                            <p:txEl>
                                              <p:pRg st="5" end="5"/>
                                            </p:txEl>
                                          </p:spTgt>
                                        </p:tgtEl>
                                        <p:attrNameLst>
                                          <p:attrName>style.visibility</p:attrName>
                                        </p:attrNameLst>
                                      </p:cBhvr>
                                      <p:to>
                                        <p:strVal val="visible"/>
                                      </p:to>
                                    </p:set>
                                    <p:anim calcmode="lin" valueType="num">
                                      <p:cBhvr additive="base">
                                        <p:cTn id="31"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1">
                                            <p:txEl>
                                              <p:pRg st="6" end="6"/>
                                            </p:txEl>
                                          </p:spTgt>
                                        </p:tgtEl>
                                        <p:attrNameLst>
                                          <p:attrName>style.visibility</p:attrName>
                                        </p:attrNameLst>
                                      </p:cBhvr>
                                      <p:to>
                                        <p:strVal val="visible"/>
                                      </p:to>
                                    </p:set>
                                    <p:anim calcmode="lin" valueType="num">
                                      <p:cBhvr additive="base">
                                        <p:cTn id="37" dur="500" fill="hold"/>
                                        <p:tgtEl>
                                          <p:spTgt spid="4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1">
                                            <p:txEl>
                                              <p:pRg st="7" end="7"/>
                                            </p:txEl>
                                          </p:spTgt>
                                        </p:tgtEl>
                                        <p:attrNameLst>
                                          <p:attrName>style.visibility</p:attrName>
                                        </p:attrNameLst>
                                      </p:cBhvr>
                                      <p:to>
                                        <p:strVal val="visible"/>
                                      </p:to>
                                    </p:set>
                                    <p:anim calcmode="lin" valueType="num">
                                      <p:cBhvr additive="base">
                                        <p:cTn id="41" dur="500" fill="hold"/>
                                        <p:tgtEl>
                                          <p:spTgt spid="41">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3149"/>
        <p:cNvGrpSpPr/>
        <p:nvPr/>
      </p:nvGrpSpPr>
      <p:grpSpPr>
        <a:xfrm>
          <a:off x="0" y="0"/>
          <a:ext cx="0" cy="0"/>
          <a:chOff x="0" y="0"/>
          <a:chExt cx="0" cy="0"/>
        </a:xfrm>
      </p:grpSpPr>
      <p:sp>
        <p:nvSpPr>
          <p:cNvPr id="3150" name="Google Shape;3150;p43"/>
          <p:cNvSpPr txBox="1">
            <a:spLocks noGrp="1"/>
          </p:cNvSpPr>
          <p:nvPr>
            <p:ph type="title"/>
          </p:nvPr>
        </p:nvSpPr>
        <p:spPr>
          <a:xfrm>
            <a:off x="537617" y="466297"/>
            <a:ext cx="2908968"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000" dirty="0"/>
              <a:t>Wrap-up</a:t>
            </a:r>
            <a:endParaRPr sz="4000" dirty="0"/>
          </a:p>
        </p:txBody>
      </p:sp>
      <p:sp>
        <p:nvSpPr>
          <p:cNvPr id="6" name="TextBox 5">
            <a:extLst>
              <a:ext uri="{FF2B5EF4-FFF2-40B4-BE49-F238E27FC236}">
                <a16:creationId xmlns:a16="http://schemas.microsoft.com/office/drawing/2014/main" id="{F349AFF7-281C-7AAB-C041-6E9A57E643C3}"/>
              </a:ext>
            </a:extLst>
          </p:cNvPr>
          <p:cNvSpPr txBox="1"/>
          <p:nvPr/>
        </p:nvSpPr>
        <p:spPr>
          <a:xfrm>
            <a:off x="537617" y="1144645"/>
            <a:ext cx="5139548" cy="523220"/>
          </a:xfrm>
          <a:prstGeom prst="rect">
            <a:avLst/>
          </a:prstGeom>
          <a:noFill/>
        </p:spPr>
        <p:txBody>
          <a:bodyPr wrap="none" rtlCol="0">
            <a:spAutoFit/>
          </a:bodyPr>
          <a:lstStyle/>
          <a:p>
            <a:r>
              <a:rPr lang="en-US" sz="2800" b="1" dirty="0">
                <a:latin typeface="Patrick Hand" pitchFamily="2" charset="77"/>
              </a:rPr>
              <a:t>What have you learnt in this lesson? </a:t>
            </a:r>
          </a:p>
        </p:txBody>
      </p:sp>
      <p:sp>
        <p:nvSpPr>
          <p:cNvPr id="7" name="TextBox 6">
            <a:extLst>
              <a:ext uri="{FF2B5EF4-FFF2-40B4-BE49-F238E27FC236}">
                <a16:creationId xmlns:a16="http://schemas.microsoft.com/office/drawing/2014/main" id="{C0C1DCAE-7296-A785-E4CE-1B1F683116AE}"/>
              </a:ext>
            </a:extLst>
          </p:cNvPr>
          <p:cNvSpPr txBox="1"/>
          <p:nvPr/>
        </p:nvSpPr>
        <p:spPr>
          <a:xfrm>
            <a:off x="731021" y="1884017"/>
            <a:ext cx="7681957" cy="2246769"/>
          </a:xfrm>
          <a:prstGeom prst="rect">
            <a:avLst/>
          </a:prstGeom>
          <a:noFill/>
        </p:spPr>
        <p:txBody>
          <a:bodyPr wrap="square" rtlCol="0">
            <a:spAutoFit/>
          </a:bodyPr>
          <a:lstStyle/>
          <a:p>
            <a:r>
              <a:rPr lang="en-VN" sz="2800" b="1" dirty="0">
                <a:solidFill>
                  <a:schemeClr val="accent1">
                    <a:lumMod val="75000"/>
                  </a:schemeClr>
                </a:solidFill>
                <a:latin typeface="Patrick Hand" pitchFamily="2" charset="77"/>
              </a:rPr>
              <a:t>01. </a:t>
            </a:r>
            <a:r>
              <a:rPr lang="en-US" sz="2800" b="1" dirty="0">
                <a:solidFill>
                  <a:schemeClr val="accent1">
                    <a:lumMod val="75000"/>
                  </a:schemeClr>
                </a:solidFill>
                <a:latin typeface="Patrick Hand" pitchFamily="2" charset="77"/>
              </a:rPr>
              <a:t>Listening for specific information about how some students manage their time.</a:t>
            </a:r>
          </a:p>
          <a:p>
            <a:endParaRPr lang="en-US" sz="2800" b="1" dirty="0">
              <a:solidFill>
                <a:schemeClr val="accent1">
                  <a:lumMod val="75000"/>
                </a:schemeClr>
              </a:solidFill>
              <a:latin typeface="Patrick Hand" pitchFamily="2" charset="77"/>
            </a:endParaRPr>
          </a:p>
          <a:p>
            <a:r>
              <a:rPr lang="en-US" sz="2800" b="1" dirty="0">
                <a:solidFill>
                  <a:schemeClr val="accent1">
                    <a:lumMod val="75000"/>
                  </a:schemeClr>
                </a:solidFill>
                <a:latin typeface="Patrick Hand" pitchFamily="2" charset="77"/>
              </a:rPr>
              <a:t>02. Writing a paragraph about how to manage their time effectively, using the given tips or their own ideas.</a:t>
            </a:r>
          </a:p>
        </p:txBody>
      </p:sp>
    </p:spTree>
    <p:extLst>
      <p:ext uri="{BB962C8B-B14F-4D97-AF65-F5344CB8AC3E}">
        <p14:creationId xmlns:p14="http://schemas.microsoft.com/office/powerpoint/2010/main" val="381824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576"/>
        <p:cNvGrpSpPr/>
        <p:nvPr/>
      </p:nvGrpSpPr>
      <p:grpSpPr>
        <a:xfrm>
          <a:off x="0" y="0"/>
          <a:ext cx="0" cy="0"/>
          <a:chOff x="0" y="0"/>
          <a:chExt cx="0" cy="0"/>
        </a:xfrm>
      </p:grpSpPr>
      <p:sp>
        <p:nvSpPr>
          <p:cNvPr id="2577" name="Google Shape;2577;p41"/>
          <p:cNvSpPr txBox="1">
            <a:spLocks noGrp="1"/>
          </p:cNvSpPr>
          <p:nvPr>
            <p:ph type="title"/>
          </p:nvPr>
        </p:nvSpPr>
        <p:spPr>
          <a:xfrm>
            <a:off x="3667306" y="1535862"/>
            <a:ext cx="4763469" cy="171055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Thanks!</a:t>
            </a:r>
            <a:endParaRPr dirty="0"/>
          </a:p>
        </p:txBody>
      </p:sp>
      <p:sp>
        <p:nvSpPr>
          <p:cNvPr id="2578" name="Google Shape;2578;p41"/>
          <p:cNvSpPr txBox="1">
            <a:spLocks noGrp="1"/>
          </p:cNvSpPr>
          <p:nvPr>
            <p:ph type="subTitle" idx="1"/>
          </p:nvPr>
        </p:nvSpPr>
        <p:spPr>
          <a:xfrm>
            <a:off x="5421239" y="3040895"/>
            <a:ext cx="2781341" cy="43818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DO YOU HAVE ANY QUESTIONS?</a:t>
            </a:r>
            <a:endParaRPr dirty="0"/>
          </a:p>
        </p:txBody>
      </p:sp>
      <p:grpSp>
        <p:nvGrpSpPr>
          <p:cNvPr id="2579" name="Google Shape;2579;p41"/>
          <p:cNvGrpSpPr/>
          <p:nvPr/>
        </p:nvGrpSpPr>
        <p:grpSpPr>
          <a:xfrm>
            <a:off x="-1187552" y="-241722"/>
            <a:ext cx="5404409" cy="6678651"/>
            <a:chOff x="-1187552" y="-241722"/>
            <a:chExt cx="5404409" cy="6678651"/>
          </a:xfrm>
        </p:grpSpPr>
        <p:grpSp>
          <p:nvGrpSpPr>
            <p:cNvPr id="2580" name="Google Shape;2580;p41"/>
            <p:cNvGrpSpPr/>
            <p:nvPr/>
          </p:nvGrpSpPr>
          <p:grpSpPr>
            <a:xfrm>
              <a:off x="-533393" y="-241722"/>
              <a:ext cx="4750250" cy="5735325"/>
              <a:chOff x="-533393" y="-241722"/>
              <a:chExt cx="4750250" cy="5735325"/>
            </a:xfrm>
          </p:grpSpPr>
          <p:sp>
            <p:nvSpPr>
              <p:cNvPr id="2581" name="Google Shape;2581;p41"/>
              <p:cNvSpPr/>
              <p:nvPr/>
            </p:nvSpPr>
            <p:spPr>
              <a:xfrm flipH="1">
                <a:off x="-457193" y="-241722"/>
                <a:ext cx="4674050" cy="5626950"/>
              </a:xfrm>
              <a:custGeom>
                <a:avLst/>
                <a:gdLst/>
                <a:ahLst/>
                <a:cxnLst/>
                <a:rect l="l" t="t" r="r" b="b"/>
                <a:pathLst>
                  <a:path w="186962" h="225078" extrusionOk="0">
                    <a:moveTo>
                      <a:pt x="33804" y="221944"/>
                    </a:moveTo>
                    <a:cubicBezTo>
                      <a:pt x="6576" y="219679"/>
                      <a:pt x="6062" y="217531"/>
                      <a:pt x="1881" y="209071"/>
                    </a:cubicBezTo>
                    <a:cubicBezTo>
                      <a:pt x="-2300" y="200612"/>
                      <a:pt x="712" y="180975"/>
                      <a:pt x="8718" y="171187"/>
                    </a:cubicBezTo>
                    <a:cubicBezTo>
                      <a:pt x="16725" y="161399"/>
                      <a:pt x="36752" y="159230"/>
                      <a:pt x="49920" y="150343"/>
                    </a:cubicBezTo>
                    <a:cubicBezTo>
                      <a:pt x="63089" y="141456"/>
                      <a:pt x="83690" y="130793"/>
                      <a:pt x="87729" y="117867"/>
                    </a:cubicBezTo>
                    <a:cubicBezTo>
                      <a:pt x="91768" y="104941"/>
                      <a:pt x="75206" y="87734"/>
                      <a:pt x="74156" y="72788"/>
                    </a:cubicBezTo>
                    <a:cubicBezTo>
                      <a:pt x="73106" y="57842"/>
                      <a:pt x="75368" y="39261"/>
                      <a:pt x="81427" y="28193"/>
                    </a:cubicBezTo>
                    <a:cubicBezTo>
                      <a:pt x="87486" y="17125"/>
                      <a:pt x="97180" y="10824"/>
                      <a:pt x="110510" y="6381"/>
                    </a:cubicBezTo>
                    <a:cubicBezTo>
                      <a:pt x="123840" y="1938"/>
                      <a:pt x="148873" y="-2390"/>
                      <a:pt x="161406" y="1534"/>
                    </a:cubicBezTo>
                    <a:cubicBezTo>
                      <a:pt x="173939" y="5458"/>
                      <a:pt x="182347" y="-2158"/>
                      <a:pt x="185708" y="29925"/>
                    </a:cubicBezTo>
                    <a:cubicBezTo>
                      <a:pt x="189069" y="62008"/>
                      <a:pt x="184984" y="161908"/>
                      <a:pt x="181574" y="194031"/>
                    </a:cubicBezTo>
                    <a:cubicBezTo>
                      <a:pt x="178164" y="226154"/>
                      <a:pt x="189876" y="218011"/>
                      <a:pt x="165248" y="222663"/>
                    </a:cubicBezTo>
                    <a:cubicBezTo>
                      <a:pt x="140620" y="227315"/>
                      <a:pt x="61032" y="224209"/>
                      <a:pt x="33804" y="221944"/>
                    </a:cubicBezTo>
                    <a:close/>
                  </a:path>
                </a:pathLst>
              </a:custGeom>
              <a:solidFill>
                <a:schemeClr val="dk1"/>
              </a:solidFill>
              <a:ln>
                <a:noFill/>
              </a:ln>
            </p:spPr>
            <p:txBody>
              <a:bodyPr/>
              <a:lstStyle/>
              <a:p>
                <a:endParaRPr lang="en-VN"/>
              </a:p>
            </p:txBody>
          </p:sp>
          <p:sp>
            <p:nvSpPr>
              <p:cNvPr id="2582" name="Google Shape;2582;p41"/>
              <p:cNvSpPr/>
              <p:nvPr/>
            </p:nvSpPr>
            <p:spPr>
              <a:xfrm flipH="1">
                <a:off x="-533393" y="-133347"/>
                <a:ext cx="4674050" cy="5626950"/>
              </a:xfrm>
              <a:custGeom>
                <a:avLst/>
                <a:gdLst/>
                <a:ahLst/>
                <a:cxnLst/>
                <a:rect l="l" t="t" r="r" b="b"/>
                <a:pathLst>
                  <a:path w="186962" h="225078" extrusionOk="0">
                    <a:moveTo>
                      <a:pt x="33804" y="221944"/>
                    </a:moveTo>
                    <a:cubicBezTo>
                      <a:pt x="6576" y="219679"/>
                      <a:pt x="6062" y="217531"/>
                      <a:pt x="1881" y="209071"/>
                    </a:cubicBezTo>
                    <a:cubicBezTo>
                      <a:pt x="-2300" y="200612"/>
                      <a:pt x="712" y="180975"/>
                      <a:pt x="8718" y="171187"/>
                    </a:cubicBezTo>
                    <a:cubicBezTo>
                      <a:pt x="16725" y="161399"/>
                      <a:pt x="36752" y="159230"/>
                      <a:pt x="49920" y="150343"/>
                    </a:cubicBezTo>
                    <a:cubicBezTo>
                      <a:pt x="63089" y="141456"/>
                      <a:pt x="83690" y="130793"/>
                      <a:pt x="87729" y="117867"/>
                    </a:cubicBezTo>
                    <a:cubicBezTo>
                      <a:pt x="91768" y="104941"/>
                      <a:pt x="75206" y="87734"/>
                      <a:pt x="74156" y="72788"/>
                    </a:cubicBezTo>
                    <a:cubicBezTo>
                      <a:pt x="73106" y="57842"/>
                      <a:pt x="75368" y="39261"/>
                      <a:pt x="81427" y="28193"/>
                    </a:cubicBezTo>
                    <a:cubicBezTo>
                      <a:pt x="87486" y="17125"/>
                      <a:pt x="97180" y="10824"/>
                      <a:pt x="110510" y="6381"/>
                    </a:cubicBezTo>
                    <a:cubicBezTo>
                      <a:pt x="123840" y="1938"/>
                      <a:pt x="148873" y="-2390"/>
                      <a:pt x="161406" y="1534"/>
                    </a:cubicBezTo>
                    <a:cubicBezTo>
                      <a:pt x="173939" y="5458"/>
                      <a:pt x="182347" y="-2158"/>
                      <a:pt x="185708" y="29925"/>
                    </a:cubicBezTo>
                    <a:cubicBezTo>
                      <a:pt x="189069" y="62008"/>
                      <a:pt x="184984" y="161908"/>
                      <a:pt x="181574" y="194031"/>
                    </a:cubicBezTo>
                    <a:cubicBezTo>
                      <a:pt x="178164" y="226154"/>
                      <a:pt x="189876" y="218011"/>
                      <a:pt x="165248" y="222663"/>
                    </a:cubicBezTo>
                    <a:cubicBezTo>
                      <a:pt x="140620" y="227315"/>
                      <a:pt x="61032" y="224209"/>
                      <a:pt x="33804" y="221944"/>
                    </a:cubicBezTo>
                    <a:close/>
                  </a:path>
                </a:pathLst>
              </a:custGeom>
              <a:solidFill>
                <a:schemeClr val="dk2"/>
              </a:solidFill>
              <a:ln>
                <a:noFill/>
              </a:ln>
            </p:spPr>
            <p:txBody>
              <a:bodyPr/>
              <a:lstStyle/>
              <a:p>
                <a:endParaRPr lang="en-VN"/>
              </a:p>
            </p:txBody>
          </p:sp>
        </p:grpSp>
        <p:grpSp>
          <p:nvGrpSpPr>
            <p:cNvPr id="2583" name="Google Shape;2583;p41"/>
            <p:cNvGrpSpPr/>
            <p:nvPr/>
          </p:nvGrpSpPr>
          <p:grpSpPr>
            <a:xfrm>
              <a:off x="468764" y="1973748"/>
              <a:ext cx="2494423" cy="3038757"/>
              <a:chOff x="831850" y="1384731"/>
              <a:chExt cx="2940150" cy="3581750"/>
            </a:xfrm>
          </p:grpSpPr>
          <p:sp>
            <p:nvSpPr>
              <p:cNvPr id="2584" name="Google Shape;2584;p41"/>
              <p:cNvSpPr/>
              <p:nvPr/>
            </p:nvSpPr>
            <p:spPr>
              <a:xfrm flipH="1">
                <a:off x="914138" y="3009362"/>
                <a:ext cx="895167" cy="868472"/>
              </a:xfrm>
              <a:custGeom>
                <a:avLst/>
                <a:gdLst/>
                <a:ahLst/>
                <a:cxnLst/>
                <a:rect l="l" t="t" r="r" b="b"/>
                <a:pathLst>
                  <a:path w="339" h="329" extrusionOk="0">
                    <a:moveTo>
                      <a:pt x="175" y="15"/>
                    </a:moveTo>
                    <a:cubicBezTo>
                      <a:pt x="138" y="47"/>
                      <a:pt x="138" y="47"/>
                      <a:pt x="138" y="47"/>
                    </a:cubicBezTo>
                    <a:cubicBezTo>
                      <a:pt x="48" y="125"/>
                      <a:pt x="48" y="125"/>
                      <a:pt x="48" y="125"/>
                    </a:cubicBezTo>
                    <a:cubicBezTo>
                      <a:pt x="21" y="148"/>
                      <a:pt x="21" y="148"/>
                      <a:pt x="21" y="148"/>
                    </a:cubicBezTo>
                    <a:cubicBezTo>
                      <a:pt x="3" y="164"/>
                      <a:pt x="0" y="191"/>
                      <a:pt x="14" y="207"/>
                    </a:cubicBezTo>
                    <a:cubicBezTo>
                      <a:pt x="104" y="312"/>
                      <a:pt x="104" y="312"/>
                      <a:pt x="104" y="312"/>
                    </a:cubicBezTo>
                    <a:cubicBezTo>
                      <a:pt x="118" y="328"/>
                      <a:pt x="145" y="329"/>
                      <a:pt x="163" y="313"/>
                    </a:cubicBezTo>
                    <a:cubicBezTo>
                      <a:pt x="317" y="180"/>
                      <a:pt x="317" y="180"/>
                      <a:pt x="317" y="180"/>
                    </a:cubicBezTo>
                    <a:cubicBezTo>
                      <a:pt x="335" y="165"/>
                      <a:pt x="339" y="138"/>
                      <a:pt x="324" y="122"/>
                    </a:cubicBezTo>
                    <a:cubicBezTo>
                      <a:pt x="234" y="17"/>
                      <a:pt x="234" y="17"/>
                      <a:pt x="234" y="17"/>
                    </a:cubicBezTo>
                    <a:cubicBezTo>
                      <a:pt x="220" y="1"/>
                      <a:pt x="193" y="0"/>
                      <a:pt x="175" y="15"/>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5" name="Google Shape;2585;p41"/>
              <p:cNvSpPr/>
              <p:nvPr/>
            </p:nvSpPr>
            <p:spPr>
              <a:xfrm flipH="1">
                <a:off x="1428998" y="1384731"/>
                <a:ext cx="1781438" cy="1743616"/>
              </a:xfrm>
              <a:custGeom>
                <a:avLst/>
                <a:gdLst/>
                <a:ahLst/>
                <a:cxnLst/>
                <a:rect l="l" t="t" r="r" b="b"/>
                <a:pathLst>
                  <a:path w="675" h="660" extrusionOk="0">
                    <a:moveTo>
                      <a:pt x="371" y="0"/>
                    </a:moveTo>
                    <a:cubicBezTo>
                      <a:pt x="366" y="0"/>
                      <a:pt x="360" y="0"/>
                      <a:pt x="355" y="1"/>
                    </a:cubicBezTo>
                    <a:cubicBezTo>
                      <a:pt x="338" y="2"/>
                      <a:pt x="321" y="6"/>
                      <a:pt x="305" y="11"/>
                    </a:cubicBezTo>
                    <a:cubicBezTo>
                      <a:pt x="304" y="11"/>
                      <a:pt x="302" y="11"/>
                      <a:pt x="301" y="11"/>
                    </a:cubicBezTo>
                    <a:cubicBezTo>
                      <a:pt x="300" y="11"/>
                      <a:pt x="300" y="11"/>
                      <a:pt x="300" y="11"/>
                    </a:cubicBezTo>
                    <a:cubicBezTo>
                      <a:pt x="295" y="10"/>
                      <a:pt x="289" y="9"/>
                      <a:pt x="284" y="8"/>
                    </a:cubicBezTo>
                    <a:cubicBezTo>
                      <a:pt x="274" y="6"/>
                      <a:pt x="263" y="5"/>
                      <a:pt x="252" y="5"/>
                    </a:cubicBezTo>
                    <a:cubicBezTo>
                      <a:pt x="251" y="5"/>
                      <a:pt x="251" y="5"/>
                      <a:pt x="250" y="5"/>
                    </a:cubicBezTo>
                    <a:cubicBezTo>
                      <a:pt x="235" y="5"/>
                      <a:pt x="220" y="8"/>
                      <a:pt x="206" y="13"/>
                    </a:cubicBezTo>
                    <a:cubicBezTo>
                      <a:pt x="199" y="16"/>
                      <a:pt x="193" y="19"/>
                      <a:pt x="186" y="23"/>
                    </a:cubicBezTo>
                    <a:cubicBezTo>
                      <a:pt x="180" y="26"/>
                      <a:pt x="174" y="30"/>
                      <a:pt x="168" y="35"/>
                    </a:cubicBezTo>
                    <a:cubicBezTo>
                      <a:pt x="162" y="40"/>
                      <a:pt x="156" y="45"/>
                      <a:pt x="151" y="51"/>
                    </a:cubicBezTo>
                    <a:cubicBezTo>
                      <a:pt x="146" y="56"/>
                      <a:pt x="142" y="62"/>
                      <a:pt x="137" y="69"/>
                    </a:cubicBezTo>
                    <a:cubicBezTo>
                      <a:pt x="124" y="90"/>
                      <a:pt x="117" y="114"/>
                      <a:pt x="112" y="138"/>
                    </a:cubicBezTo>
                    <a:cubicBezTo>
                      <a:pt x="111" y="143"/>
                      <a:pt x="109" y="148"/>
                      <a:pt x="108" y="153"/>
                    </a:cubicBezTo>
                    <a:cubicBezTo>
                      <a:pt x="104" y="172"/>
                      <a:pt x="100" y="191"/>
                      <a:pt x="93" y="209"/>
                    </a:cubicBezTo>
                    <a:cubicBezTo>
                      <a:pt x="93" y="209"/>
                      <a:pt x="93" y="209"/>
                      <a:pt x="93" y="209"/>
                    </a:cubicBezTo>
                    <a:cubicBezTo>
                      <a:pt x="89" y="219"/>
                      <a:pt x="83" y="231"/>
                      <a:pt x="76" y="243"/>
                    </a:cubicBezTo>
                    <a:cubicBezTo>
                      <a:pt x="71" y="251"/>
                      <a:pt x="66" y="260"/>
                      <a:pt x="61" y="268"/>
                    </a:cubicBezTo>
                    <a:cubicBezTo>
                      <a:pt x="60" y="269"/>
                      <a:pt x="60" y="269"/>
                      <a:pt x="60" y="269"/>
                    </a:cubicBezTo>
                    <a:cubicBezTo>
                      <a:pt x="57" y="275"/>
                      <a:pt x="57" y="275"/>
                      <a:pt x="57" y="275"/>
                    </a:cubicBezTo>
                    <a:cubicBezTo>
                      <a:pt x="45" y="294"/>
                      <a:pt x="32" y="315"/>
                      <a:pt x="25" y="338"/>
                    </a:cubicBezTo>
                    <a:cubicBezTo>
                      <a:pt x="18" y="354"/>
                      <a:pt x="12" y="367"/>
                      <a:pt x="8" y="381"/>
                    </a:cubicBezTo>
                    <a:cubicBezTo>
                      <a:pt x="4" y="396"/>
                      <a:pt x="1" y="411"/>
                      <a:pt x="1" y="426"/>
                    </a:cubicBezTo>
                    <a:cubicBezTo>
                      <a:pt x="0" y="442"/>
                      <a:pt x="2" y="459"/>
                      <a:pt x="7" y="476"/>
                    </a:cubicBezTo>
                    <a:cubicBezTo>
                      <a:pt x="10" y="485"/>
                      <a:pt x="13" y="493"/>
                      <a:pt x="17" y="503"/>
                    </a:cubicBezTo>
                    <a:cubicBezTo>
                      <a:pt x="20" y="509"/>
                      <a:pt x="23" y="515"/>
                      <a:pt x="26" y="522"/>
                    </a:cubicBezTo>
                    <a:cubicBezTo>
                      <a:pt x="32" y="533"/>
                      <a:pt x="40" y="544"/>
                      <a:pt x="49" y="555"/>
                    </a:cubicBezTo>
                    <a:cubicBezTo>
                      <a:pt x="65" y="574"/>
                      <a:pt x="86" y="592"/>
                      <a:pt x="110" y="607"/>
                    </a:cubicBezTo>
                    <a:cubicBezTo>
                      <a:pt x="132" y="620"/>
                      <a:pt x="157" y="631"/>
                      <a:pt x="186" y="640"/>
                    </a:cubicBezTo>
                    <a:cubicBezTo>
                      <a:pt x="211" y="648"/>
                      <a:pt x="240" y="654"/>
                      <a:pt x="270" y="657"/>
                    </a:cubicBezTo>
                    <a:cubicBezTo>
                      <a:pt x="288" y="659"/>
                      <a:pt x="306" y="660"/>
                      <a:pt x="325" y="660"/>
                    </a:cubicBezTo>
                    <a:cubicBezTo>
                      <a:pt x="335" y="660"/>
                      <a:pt x="345" y="660"/>
                      <a:pt x="356" y="659"/>
                    </a:cubicBezTo>
                    <a:cubicBezTo>
                      <a:pt x="383" y="658"/>
                      <a:pt x="411" y="654"/>
                      <a:pt x="437" y="648"/>
                    </a:cubicBezTo>
                    <a:cubicBezTo>
                      <a:pt x="449" y="645"/>
                      <a:pt x="461" y="642"/>
                      <a:pt x="473" y="638"/>
                    </a:cubicBezTo>
                    <a:cubicBezTo>
                      <a:pt x="489" y="633"/>
                      <a:pt x="504" y="627"/>
                      <a:pt x="519" y="619"/>
                    </a:cubicBezTo>
                    <a:cubicBezTo>
                      <a:pt x="535" y="611"/>
                      <a:pt x="551" y="602"/>
                      <a:pt x="566" y="591"/>
                    </a:cubicBezTo>
                    <a:cubicBezTo>
                      <a:pt x="580" y="581"/>
                      <a:pt x="594" y="569"/>
                      <a:pt x="607" y="556"/>
                    </a:cubicBezTo>
                    <a:cubicBezTo>
                      <a:pt x="614" y="549"/>
                      <a:pt x="620" y="542"/>
                      <a:pt x="627" y="535"/>
                    </a:cubicBezTo>
                    <a:cubicBezTo>
                      <a:pt x="634" y="527"/>
                      <a:pt x="639" y="520"/>
                      <a:pt x="644" y="513"/>
                    </a:cubicBezTo>
                    <a:cubicBezTo>
                      <a:pt x="652" y="501"/>
                      <a:pt x="659" y="488"/>
                      <a:pt x="664" y="475"/>
                    </a:cubicBezTo>
                    <a:cubicBezTo>
                      <a:pt x="665" y="471"/>
                      <a:pt x="667" y="466"/>
                      <a:pt x="669" y="461"/>
                    </a:cubicBezTo>
                    <a:cubicBezTo>
                      <a:pt x="673" y="447"/>
                      <a:pt x="675" y="431"/>
                      <a:pt x="675" y="415"/>
                    </a:cubicBezTo>
                    <a:cubicBezTo>
                      <a:pt x="675" y="400"/>
                      <a:pt x="673" y="384"/>
                      <a:pt x="668" y="368"/>
                    </a:cubicBezTo>
                    <a:cubicBezTo>
                      <a:pt x="663" y="354"/>
                      <a:pt x="656" y="338"/>
                      <a:pt x="647" y="323"/>
                    </a:cubicBezTo>
                    <a:cubicBezTo>
                      <a:pt x="646" y="321"/>
                      <a:pt x="645" y="320"/>
                      <a:pt x="644" y="318"/>
                    </a:cubicBezTo>
                    <a:cubicBezTo>
                      <a:pt x="643" y="317"/>
                      <a:pt x="643" y="317"/>
                      <a:pt x="643" y="317"/>
                    </a:cubicBezTo>
                    <a:cubicBezTo>
                      <a:pt x="643" y="316"/>
                      <a:pt x="643" y="316"/>
                      <a:pt x="643" y="316"/>
                    </a:cubicBezTo>
                    <a:cubicBezTo>
                      <a:pt x="642" y="315"/>
                      <a:pt x="641" y="314"/>
                      <a:pt x="641" y="312"/>
                    </a:cubicBezTo>
                    <a:cubicBezTo>
                      <a:pt x="639" y="309"/>
                      <a:pt x="637" y="306"/>
                      <a:pt x="635" y="302"/>
                    </a:cubicBezTo>
                    <a:cubicBezTo>
                      <a:pt x="632" y="296"/>
                      <a:pt x="629" y="290"/>
                      <a:pt x="625" y="282"/>
                    </a:cubicBezTo>
                    <a:cubicBezTo>
                      <a:pt x="620" y="270"/>
                      <a:pt x="616" y="256"/>
                      <a:pt x="611" y="239"/>
                    </a:cubicBezTo>
                    <a:cubicBezTo>
                      <a:pt x="608" y="228"/>
                      <a:pt x="605" y="217"/>
                      <a:pt x="602" y="207"/>
                    </a:cubicBezTo>
                    <a:cubicBezTo>
                      <a:pt x="601" y="203"/>
                      <a:pt x="601" y="203"/>
                      <a:pt x="601" y="203"/>
                    </a:cubicBezTo>
                    <a:cubicBezTo>
                      <a:pt x="601" y="200"/>
                      <a:pt x="600" y="198"/>
                      <a:pt x="599" y="195"/>
                    </a:cubicBezTo>
                    <a:cubicBezTo>
                      <a:pt x="596" y="182"/>
                      <a:pt x="592" y="167"/>
                      <a:pt x="587" y="152"/>
                    </a:cubicBezTo>
                    <a:cubicBezTo>
                      <a:pt x="582" y="137"/>
                      <a:pt x="576" y="124"/>
                      <a:pt x="569" y="112"/>
                    </a:cubicBezTo>
                    <a:cubicBezTo>
                      <a:pt x="562" y="98"/>
                      <a:pt x="553" y="86"/>
                      <a:pt x="542" y="74"/>
                    </a:cubicBezTo>
                    <a:cubicBezTo>
                      <a:pt x="537" y="69"/>
                      <a:pt x="531" y="63"/>
                      <a:pt x="523" y="57"/>
                    </a:cubicBezTo>
                    <a:cubicBezTo>
                      <a:pt x="517" y="52"/>
                      <a:pt x="510" y="47"/>
                      <a:pt x="503" y="42"/>
                    </a:cubicBezTo>
                    <a:cubicBezTo>
                      <a:pt x="475" y="23"/>
                      <a:pt x="443" y="10"/>
                      <a:pt x="411" y="4"/>
                    </a:cubicBezTo>
                    <a:cubicBezTo>
                      <a:pt x="398" y="1"/>
                      <a:pt x="384" y="0"/>
                      <a:pt x="371" y="0"/>
                    </a:cubicBez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6" name="Google Shape;2586;p41"/>
              <p:cNvSpPr/>
              <p:nvPr/>
            </p:nvSpPr>
            <p:spPr>
              <a:xfrm flipH="1">
                <a:off x="1863794" y="1503715"/>
                <a:ext cx="1243225" cy="1624630"/>
              </a:xfrm>
              <a:custGeom>
                <a:avLst/>
                <a:gdLst/>
                <a:ahLst/>
                <a:cxnLst/>
                <a:rect l="l" t="t" r="r" b="b"/>
                <a:pathLst>
                  <a:path w="471" h="615" extrusionOk="0">
                    <a:moveTo>
                      <a:pt x="217" y="0"/>
                    </a:moveTo>
                    <a:cubicBezTo>
                      <a:pt x="213" y="0"/>
                      <a:pt x="210" y="0"/>
                      <a:pt x="207" y="0"/>
                    </a:cubicBezTo>
                    <a:cubicBezTo>
                      <a:pt x="204" y="0"/>
                      <a:pt x="201" y="1"/>
                      <a:pt x="197" y="1"/>
                    </a:cubicBezTo>
                    <a:cubicBezTo>
                      <a:pt x="197" y="1"/>
                      <a:pt x="197" y="1"/>
                      <a:pt x="197" y="1"/>
                    </a:cubicBezTo>
                    <a:cubicBezTo>
                      <a:pt x="192" y="2"/>
                      <a:pt x="186" y="3"/>
                      <a:pt x="180" y="4"/>
                    </a:cubicBezTo>
                    <a:cubicBezTo>
                      <a:pt x="178" y="5"/>
                      <a:pt x="175" y="6"/>
                      <a:pt x="172" y="7"/>
                    </a:cubicBezTo>
                    <a:cubicBezTo>
                      <a:pt x="169" y="8"/>
                      <a:pt x="167" y="9"/>
                      <a:pt x="164" y="10"/>
                    </a:cubicBezTo>
                    <a:cubicBezTo>
                      <a:pt x="164" y="10"/>
                      <a:pt x="164" y="10"/>
                      <a:pt x="164" y="10"/>
                    </a:cubicBezTo>
                    <a:cubicBezTo>
                      <a:pt x="160" y="12"/>
                      <a:pt x="156" y="14"/>
                      <a:pt x="152" y="16"/>
                    </a:cubicBezTo>
                    <a:cubicBezTo>
                      <a:pt x="150" y="17"/>
                      <a:pt x="148" y="18"/>
                      <a:pt x="146" y="20"/>
                    </a:cubicBezTo>
                    <a:cubicBezTo>
                      <a:pt x="144" y="21"/>
                      <a:pt x="143" y="22"/>
                      <a:pt x="142" y="23"/>
                    </a:cubicBezTo>
                    <a:cubicBezTo>
                      <a:pt x="139" y="25"/>
                      <a:pt x="136" y="27"/>
                      <a:pt x="133" y="29"/>
                    </a:cubicBezTo>
                    <a:cubicBezTo>
                      <a:pt x="133" y="30"/>
                      <a:pt x="133" y="30"/>
                      <a:pt x="133" y="30"/>
                    </a:cubicBezTo>
                    <a:cubicBezTo>
                      <a:pt x="132" y="31"/>
                      <a:pt x="131" y="32"/>
                      <a:pt x="130" y="33"/>
                    </a:cubicBezTo>
                    <a:cubicBezTo>
                      <a:pt x="129" y="34"/>
                      <a:pt x="128" y="35"/>
                      <a:pt x="128" y="36"/>
                    </a:cubicBezTo>
                    <a:cubicBezTo>
                      <a:pt x="126" y="38"/>
                      <a:pt x="125" y="40"/>
                      <a:pt x="124" y="41"/>
                    </a:cubicBezTo>
                    <a:cubicBezTo>
                      <a:pt x="123" y="42"/>
                      <a:pt x="123" y="43"/>
                      <a:pt x="122" y="44"/>
                    </a:cubicBezTo>
                    <a:cubicBezTo>
                      <a:pt x="122" y="45"/>
                      <a:pt x="121" y="46"/>
                      <a:pt x="121" y="47"/>
                    </a:cubicBezTo>
                    <a:cubicBezTo>
                      <a:pt x="121" y="47"/>
                      <a:pt x="121" y="47"/>
                      <a:pt x="121" y="47"/>
                    </a:cubicBezTo>
                    <a:cubicBezTo>
                      <a:pt x="121" y="48"/>
                      <a:pt x="120" y="49"/>
                      <a:pt x="120" y="50"/>
                    </a:cubicBezTo>
                    <a:cubicBezTo>
                      <a:pt x="120" y="51"/>
                      <a:pt x="119" y="51"/>
                      <a:pt x="119" y="51"/>
                    </a:cubicBezTo>
                    <a:cubicBezTo>
                      <a:pt x="118" y="51"/>
                      <a:pt x="118" y="50"/>
                      <a:pt x="118" y="50"/>
                    </a:cubicBezTo>
                    <a:cubicBezTo>
                      <a:pt x="119" y="47"/>
                      <a:pt x="120" y="44"/>
                      <a:pt x="122" y="41"/>
                    </a:cubicBezTo>
                    <a:cubicBezTo>
                      <a:pt x="122" y="41"/>
                      <a:pt x="122" y="42"/>
                      <a:pt x="121" y="42"/>
                    </a:cubicBezTo>
                    <a:cubicBezTo>
                      <a:pt x="120" y="43"/>
                      <a:pt x="119" y="45"/>
                      <a:pt x="118" y="46"/>
                    </a:cubicBezTo>
                    <a:cubicBezTo>
                      <a:pt x="112" y="55"/>
                      <a:pt x="108" y="64"/>
                      <a:pt x="104" y="73"/>
                    </a:cubicBezTo>
                    <a:cubicBezTo>
                      <a:pt x="104" y="73"/>
                      <a:pt x="104" y="73"/>
                      <a:pt x="104" y="73"/>
                    </a:cubicBezTo>
                    <a:cubicBezTo>
                      <a:pt x="97" y="89"/>
                      <a:pt x="92" y="105"/>
                      <a:pt x="87" y="122"/>
                    </a:cubicBezTo>
                    <a:cubicBezTo>
                      <a:pt x="85" y="130"/>
                      <a:pt x="83" y="137"/>
                      <a:pt x="80" y="145"/>
                    </a:cubicBezTo>
                    <a:cubicBezTo>
                      <a:pt x="78" y="152"/>
                      <a:pt x="76" y="159"/>
                      <a:pt x="74" y="166"/>
                    </a:cubicBezTo>
                    <a:cubicBezTo>
                      <a:pt x="73" y="171"/>
                      <a:pt x="71" y="176"/>
                      <a:pt x="70" y="181"/>
                    </a:cubicBezTo>
                    <a:cubicBezTo>
                      <a:pt x="66" y="190"/>
                      <a:pt x="62" y="200"/>
                      <a:pt x="59" y="209"/>
                    </a:cubicBezTo>
                    <a:cubicBezTo>
                      <a:pt x="51" y="228"/>
                      <a:pt x="43" y="247"/>
                      <a:pt x="35" y="266"/>
                    </a:cubicBezTo>
                    <a:cubicBezTo>
                      <a:pt x="28" y="285"/>
                      <a:pt x="21" y="303"/>
                      <a:pt x="15" y="322"/>
                    </a:cubicBezTo>
                    <a:cubicBezTo>
                      <a:pt x="12" y="331"/>
                      <a:pt x="10" y="340"/>
                      <a:pt x="8" y="350"/>
                    </a:cubicBezTo>
                    <a:cubicBezTo>
                      <a:pt x="6" y="354"/>
                      <a:pt x="5" y="359"/>
                      <a:pt x="5" y="364"/>
                    </a:cubicBezTo>
                    <a:cubicBezTo>
                      <a:pt x="4" y="369"/>
                      <a:pt x="3" y="373"/>
                      <a:pt x="2" y="377"/>
                    </a:cubicBezTo>
                    <a:cubicBezTo>
                      <a:pt x="2" y="377"/>
                      <a:pt x="2" y="377"/>
                      <a:pt x="2" y="377"/>
                    </a:cubicBezTo>
                    <a:cubicBezTo>
                      <a:pt x="1" y="387"/>
                      <a:pt x="0" y="398"/>
                      <a:pt x="0" y="408"/>
                    </a:cubicBezTo>
                    <a:cubicBezTo>
                      <a:pt x="0" y="413"/>
                      <a:pt x="0" y="418"/>
                      <a:pt x="1" y="423"/>
                    </a:cubicBezTo>
                    <a:cubicBezTo>
                      <a:pt x="1" y="428"/>
                      <a:pt x="1" y="433"/>
                      <a:pt x="2" y="438"/>
                    </a:cubicBezTo>
                    <a:cubicBezTo>
                      <a:pt x="2" y="438"/>
                      <a:pt x="2" y="438"/>
                      <a:pt x="2" y="438"/>
                    </a:cubicBezTo>
                    <a:cubicBezTo>
                      <a:pt x="3" y="447"/>
                      <a:pt x="5" y="457"/>
                      <a:pt x="8" y="466"/>
                    </a:cubicBezTo>
                    <a:cubicBezTo>
                      <a:pt x="9" y="471"/>
                      <a:pt x="11" y="476"/>
                      <a:pt x="12" y="481"/>
                    </a:cubicBezTo>
                    <a:cubicBezTo>
                      <a:pt x="14" y="486"/>
                      <a:pt x="16" y="491"/>
                      <a:pt x="18" y="495"/>
                    </a:cubicBezTo>
                    <a:cubicBezTo>
                      <a:pt x="18" y="495"/>
                      <a:pt x="18" y="495"/>
                      <a:pt x="18" y="495"/>
                    </a:cubicBezTo>
                    <a:cubicBezTo>
                      <a:pt x="21" y="502"/>
                      <a:pt x="24" y="509"/>
                      <a:pt x="27" y="515"/>
                    </a:cubicBezTo>
                    <a:cubicBezTo>
                      <a:pt x="30" y="520"/>
                      <a:pt x="33" y="526"/>
                      <a:pt x="36" y="531"/>
                    </a:cubicBezTo>
                    <a:cubicBezTo>
                      <a:pt x="38" y="535"/>
                      <a:pt x="41" y="539"/>
                      <a:pt x="44" y="543"/>
                    </a:cubicBezTo>
                    <a:cubicBezTo>
                      <a:pt x="52" y="549"/>
                      <a:pt x="61" y="556"/>
                      <a:pt x="71" y="562"/>
                    </a:cubicBezTo>
                    <a:cubicBezTo>
                      <a:pt x="93" y="575"/>
                      <a:pt x="118" y="586"/>
                      <a:pt x="147" y="595"/>
                    </a:cubicBezTo>
                    <a:cubicBezTo>
                      <a:pt x="172" y="603"/>
                      <a:pt x="201" y="609"/>
                      <a:pt x="231" y="612"/>
                    </a:cubicBezTo>
                    <a:cubicBezTo>
                      <a:pt x="249" y="614"/>
                      <a:pt x="268" y="615"/>
                      <a:pt x="286" y="615"/>
                    </a:cubicBezTo>
                    <a:cubicBezTo>
                      <a:pt x="296" y="615"/>
                      <a:pt x="306" y="615"/>
                      <a:pt x="317" y="614"/>
                    </a:cubicBezTo>
                    <a:cubicBezTo>
                      <a:pt x="344" y="613"/>
                      <a:pt x="372" y="609"/>
                      <a:pt x="398" y="603"/>
                    </a:cubicBezTo>
                    <a:cubicBezTo>
                      <a:pt x="410" y="600"/>
                      <a:pt x="423" y="597"/>
                      <a:pt x="434" y="593"/>
                    </a:cubicBezTo>
                    <a:cubicBezTo>
                      <a:pt x="438" y="592"/>
                      <a:pt x="442" y="590"/>
                      <a:pt x="446" y="589"/>
                    </a:cubicBezTo>
                    <a:cubicBezTo>
                      <a:pt x="448" y="585"/>
                      <a:pt x="449" y="581"/>
                      <a:pt x="450" y="577"/>
                    </a:cubicBezTo>
                    <a:cubicBezTo>
                      <a:pt x="451" y="574"/>
                      <a:pt x="451" y="571"/>
                      <a:pt x="452" y="568"/>
                    </a:cubicBezTo>
                    <a:cubicBezTo>
                      <a:pt x="453" y="565"/>
                      <a:pt x="453" y="562"/>
                      <a:pt x="454" y="559"/>
                    </a:cubicBezTo>
                    <a:cubicBezTo>
                      <a:pt x="454" y="559"/>
                      <a:pt x="454" y="559"/>
                      <a:pt x="454" y="559"/>
                    </a:cubicBezTo>
                    <a:cubicBezTo>
                      <a:pt x="454" y="559"/>
                      <a:pt x="454" y="558"/>
                      <a:pt x="454" y="558"/>
                    </a:cubicBezTo>
                    <a:cubicBezTo>
                      <a:pt x="454" y="558"/>
                      <a:pt x="454" y="559"/>
                      <a:pt x="454" y="559"/>
                    </a:cubicBezTo>
                    <a:cubicBezTo>
                      <a:pt x="454" y="558"/>
                      <a:pt x="454" y="558"/>
                      <a:pt x="454" y="558"/>
                    </a:cubicBezTo>
                    <a:cubicBezTo>
                      <a:pt x="454" y="558"/>
                      <a:pt x="454" y="558"/>
                      <a:pt x="454" y="558"/>
                    </a:cubicBezTo>
                    <a:cubicBezTo>
                      <a:pt x="455" y="551"/>
                      <a:pt x="455" y="544"/>
                      <a:pt x="455" y="537"/>
                    </a:cubicBezTo>
                    <a:cubicBezTo>
                      <a:pt x="455" y="533"/>
                      <a:pt x="455" y="529"/>
                      <a:pt x="455" y="525"/>
                    </a:cubicBezTo>
                    <a:cubicBezTo>
                      <a:pt x="455" y="522"/>
                      <a:pt x="454" y="519"/>
                      <a:pt x="454" y="516"/>
                    </a:cubicBezTo>
                    <a:cubicBezTo>
                      <a:pt x="454" y="516"/>
                      <a:pt x="454" y="516"/>
                      <a:pt x="454" y="516"/>
                    </a:cubicBezTo>
                    <a:cubicBezTo>
                      <a:pt x="454" y="516"/>
                      <a:pt x="454" y="516"/>
                      <a:pt x="454" y="516"/>
                    </a:cubicBezTo>
                    <a:cubicBezTo>
                      <a:pt x="454" y="516"/>
                      <a:pt x="454" y="516"/>
                      <a:pt x="454" y="516"/>
                    </a:cubicBezTo>
                    <a:cubicBezTo>
                      <a:pt x="454" y="516"/>
                      <a:pt x="454" y="516"/>
                      <a:pt x="454" y="516"/>
                    </a:cubicBezTo>
                    <a:cubicBezTo>
                      <a:pt x="454" y="516"/>
                      <a:pt x="454" y="516"/>
                      <a:pt x="454" y="516"/>
                    </a:cubicBezTo>
                    <a:cubicBezTo>
                      <a:pt x="454" y="516"/>
                      <a:pt x="454" y="516"/>
                      <a:pt x="454" y="516"/>
                    </a:cubicBezTo>
                    <a:cubicBezTo>
                      <a:pt x="453" y="513"/>
                      <a:pt x="453" y="510"/>
                      <a:pt x="452" y="507"/>
                    </a:cubicBezTo>
                    <a:cubicBezTo>
                      <a:pt x="452" y="504"/>
                      <a:pt x="451" y="501"/>
                      <a:pt x="451" y="499"/>
                    </a:cubicBezTo>
                    <a:cubicBezTo>
                      <a:pt x="450" y="496"/>
                      <a:pt x="449" y="493"/>
                      <a:pt x="448" y="491"/>
                    </a:cubicBezTo>
                    <a:cubicBezTo>
                      <a:pt x="447" y="488"/>
                      <a:pt x="446" y="486"/>
                      <a:pt x="445" y="483"/>
                    </a:cubicBezTo>
                    <a:cubicBezTo>
                      <a:pt x="445" y="483"/>
                      <a:pt x="445" y="483"/>
                      <a:pt x="445" y="484"/>
                    </a:cubicBezTo>
                    <a:cubicBezTo>
                      <a:pt x="443" y="478"/>
                      <a:pt x="441" y="473"/>
                      <a:pt x="438" y="468"/>
                    </a:cubicBezTo>
                    <a:cubicBezTo>
                      <a:pt x="435" y="463"/>
                      <a:pt x="433" y="459"/>
                      <a:pt x="430" y="454"/>
                    </a:cubicBezTo>
                    <a:cubicBezTo>
                      <a:pt x="427" y="449"/>
                      <a:pt x="425" y="445"/>
                      <a:pt x="422" y="440"/>
                    </a:cubicBezTo>
                    <a:cubicBezTo>
                      <a:pt x="420" y="436"/>
                      <a:pt x="418" y="431"/>
                      <a:pt x="416" y="427"/>
                    </a:cubicBezTo>
                    <a:cubicBezTo>
                      <a:pt x="415" y="424"/>
                      <a:pt x="414" y="421"/>
                      <a:pt x="413" y="418"/>
                    </a:cubicBezTo>
                    <a:cubicBezTo>
                      <a:pt x="412" y="415"/>
                      <a:pt x="411" y="413"/>
                      <a:pt x="411" y="410"/>
                    </a:cubicBezTo>
                    <a:cubicBezTo>
                      <a:pt x="410" y="405"/>
                      <a:pt x="409" y="400"/>
                      <a:pt x="409" y="395"/>
                    </a:cubicBezTo>
                    <a:cubicBezTo>
                      <a:pt x="408" y="389"/>
                      <a:pt x="408" y="384"/>
                      <a:pt x="408" y="379"/>
                    </a:cubicBezTo>
                    <a:cubicBezTo>
                      <a:pt x="409" y="374"/>
                      <a:pt x="409" y="369"/>
                      <a:pt x="410" y="365"/>
                    </a:cubicBezTo>
                    <a:cubicBezTo>
                      <a:pt x="411" y="359"/>
                      <a:pt x="413" y="354"/>
                      <a:pt x="414" y="349"/>
                    </a:cubicBezTo>
                    <a:cubicBezTo>
                      <a:pt x="416" y="344"/>
                      <a:pt x="418" y="339"/>
                      <a:pt x="420" y="334"/>
                    </a:cubicBezTo>
                    <a:cubicBezTo>
                      <a:pt x="423" y="325"/>
                      <a:pt x="428" y="316"/>
                      <a:pt x="432" y="307"/>
                    </a:cubicBezTo>
                    <a:cubicBezTo>
                      <a:pt x="437" y="298"/>
                      <a:pt x="442" y="289"/>
                      <a:pt x="447" y="279"/>
                    </a:cubicBezTo>
                    <a:cubicBezTo>
                      <a:pt x="450" y="275"/>
                      <a:pt x="452" y="270"/>
                      <a:pt x="455" y="265"/>
                    </a:cubicBezTo>
                    <a:cubicBezTo>
                      <a:pt x="456" y="261"/>
                      <a:pt x="458" y="257"/>
                      <a:pt x="460" y="253"/>
                    </a:cubicBezTo>
                    <a:cubicBezTo>
                      <a:pt x="460" y="253"/>
                      <a:pt x="460" y="253"/>
                      <a:pt x="460" y="254"/>
                    </a:cubicBezTo>
                    <a:cubicBezTo>
                      <a:pt x="463" y="247"/>
                      <a:pt x="465" y="241"/>
                      <a:pt x="467" y="235"/>
                    </a:cubicBezTo>
                    <a:cubicBezTo>
                      <a:pt x="468" y="229"/>
                      <a:pt x="469" y="223"/>
                      <a:pt x="470" y="216"/>
                    </a:cubicBezTo>
                    <a:cubicBezTo>
                      <a:pt x="470" y="216"/>
                      <a:pt x="470" y="217"/>
                      <a:pt x="470" y="217"/>
                    </a:cubicBezTo>
                    <a:cubicBezTo>
                      <a:pt x="471" y="213"/>
                      <a:pt x="471" y="209"/>
                      <a:pt x="471" y="206"/>
                    </a:cubicBezTo>
                    <a:cubicBezTo>
                      <a:pt x="471" y="203"/>
                      <a:pt x="470" y="200"/>
                      <a:pt x="469" y="197"/>
                    </a:cubicBezTo>
                    <a:cubicBezTo>
                      <a:pt x="468" y="192"/>
                      <a:pt x="466" y="187"/>
                      <a:pt x="465" y="183"/>
                    </a:cubicBezTo>
                    <a:cubicBezTo>
                      <a:pt x="464" y="180"/>
                      <a:pt x="463" y="177"/>
                      <a:pt x="461" y="175"/>
                    </a:cubicBezTo>
                    <a:cubicBezTo>
                      <a:pt x="461" y="175"/>
                      <a:pt x="461" y="175"/>
                      <a:pt x="461" y="175"/>
                    </a:cubicBezTo>
                    <a:cubicBezTo>
                      <a:pt x="461" y="175"/>
                      <a:pt x="461" y="175"/>
                      <a:pt x="461" y="175"/>
                    </a:cubicBezTo>
                    <a:cubicBezTo>
                      <a:pt x="461" y="175"/>
                      <a:pt x="461" y="175"/>
                      <a:pt x="461" y="175"/>
                    </a:cubicBezTo>
                    <a:cubicBezTo>
                      <a:pt x="461" y="175"/>
                      <a:pt x="461" y="175"/>
                      <a:pt x="461" y="175"/>
                    </a:cubicBezTo>
                    <a:cubicBezTo>
                      <a:pt x="461" y="175"/>
                      <a:pt x="461" y="175"/>
                      <a:pt x="461" y="175"/>
                    </a:cubicBezTo>
                    <a:cubicBezTo>
                      <a:pt x="461" y="175"/>
                      <a:pt x="461" y="175"/>
                      <a:pt x="461" y="175"/>
                    </a:cubicBezTo>
                    <a:cubicBezTo>
                      <a:pt x="461" y="175"/>
                      <a:pt x="461" y="175"/>
                      <a:pt x="461" y="175"/>
                    </a:cubicBezTo>
                    <a:cubicBezTo>
                      <a:pt x="461" y="175"/>
                      <a:pt x="461" y="175"/>
                      <a:pt x="461" y="175"/>
                    </a:cubicBezTo>
                    <a:cubicBezTo>
                      <a:pt x="454" y="156"/>
                      <a:pt x="443" y="139"/>
                      <a:pt x="431" y="123"/>
                    </a:cubicBezTo>
                    <a:cubicBezTo>
                      <a:pt x="412" y="100"/>
                      <a:pt x="390" y="78"/>
                      <a:pt x="367" y="60"/>
                    </a:cubicBezTo>
                    <a:cubicBezTo>
                      <a:pt x="345" y="43"/>
                      <a:pt x="321" y="28"/>
                      <a:pt x="295" y="17"/>
                    </a:cubicBezTo>
                    <a:cubicBezTo>
                      <a:pt x="295" y="17"/>
                      <a:pt x="295" y="17"/>
                      <a:pt x="295" y="17"/>
                    </a:cubicBezTo>
                    <a:cubicBezTo>
                      <a:pt x="286" y="13"/>
                      <a:pt x="276" y="10"/>
                      <a:pt x="267" y="7"/>
                    </a:cubicBezTo>
                    <a:cubicBezTo>
                      <a:pt x="262" y="6"/>
                      <a:pt x="257" y="5"/>
                      <a:pt x="252" y="4"/>
                    </a:cubicBezTo>
                    <a:cubicBezTo>
                      <a:pt x="248" y="3"/>
                      <a:pt x="243" y="2"/>
                      <a:pt x="239" y="1"/>
                    </a:cubicBezTo>
                    <a:cubicBezTo>
                      <a:pt x="239" y="1"/>
                      <a:pt x="239" y="1"/>
                      <a:pt x="239" y="1"/>
                    </a:cubicBezTo>
                    <a:cubicBezTo>
                      <a:pt x="232" y="0"/>
                      <a:pt x="225" y="0"/>
                      <a:pt x="218" y="0"/>
                    </a:cubicBezTo>
                    <a:lnTo>
                      <a:pt x="217" y="0"/>
                    </a:lnTo>
                    <a:close/>
                    <a:moveTo>
                      <a:pt x="198" y="1"/>
                    </a:moveTo>
                    <a:cubicBezTo>
                      <a:pt x="198" y="1"/>
                      <a:pt x="197" y="1"/>
                      <a:pt x="197" y="1"/>
                    </a:cubicBezTo>
                    <a:cubicBezTo>
                      <a:pt x="197" y="1"/>
                      <a:pt x="198" y="1"/>
                      <a:pt x="198" y="1"/>
                    </a:cubicBezTo>
                    <a:moveTo>
                      <a:pt x="461" y="175"/>
                    </a:moveTo>
                    <a:cubicBezTo>
                      <a:pt x="461" y="175"/>
                      <a:pt x="461" y="175"/>
                      <a:pt x="461" y="175"/>
                    </a:cubicBezTo>
                    <a:cubicBezTo>
                      <a:pt x="461" y="175"/>
                      <a:pt x="461" y="175"/>
                      <a:pt x="461" y="175"/>
                    </a:cubicBezTo>
                    <a:moveTo>
                      <a:pt x="2" y="438"/>
                    </a:moveTo>
                    <a:cubicBezTo>
                      <a:pt x="2" y="438"/>
                      <a:pt x="2" y="438"/>
                      <a:pt x="2" y="438"/>
                    </a:cubicBezTo>
                    <a:cubicBezTo>
                      <a:pt x="2" y="438"/>
                      <a:pt x="2" y="438"/>
                      <a:pt x="2" y="438"/>
                    </a:cubicBezTo>
                  </a:path>
                </a:pathLst>
              </a:custGeom>
              <a:solidFill>
                <a:srgbClr val="F5EEFF">
                  <a:alpha val="182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7" name="Google Shape;2587;p41"/>
              <p:cNvSpPr/>
              <p:nvPr/>
            </p:nvSpPr>
            <p:spPr>
              <a:xfrm flipH="1">
                <a:off x="2713368" y="1543747"/>
                <a:ext cx="58937" cy="46704"/>
              </a:xfrm>
              <a:custGeom>
                <a:avLst/>
                <a:gdLst/>
                <a:ahLst/>
                <a:cxnLst/>
                <a:rect l="l" t="t" r="r" b="b"/>
                <a:pathLst>
                  <a:path w="22" h="18" extrusionOk="0">
                    <a:moveTo>
                      <a:pt x="18" y="2"/>
                    </a:moveTo>
                    <a:cubicBezTo>
                      <a:pt x="16" y="3"/>
                      <a:pt x="14" y="5"/>
                      <a:pt x="12" y="6"/>
                    </a:cubicBezTo>
                    <a:cubicBezTo>
                      <a:pt x="9" y="8"/>
                      <a:pt x="7" y="10"/>
                      <a:pt x="4" y="13"/>
                    </a:cubicBezTo>
                    <a:cubicBezTo>
                      <a:pt x="3" y="15"/>
                      <a:pt x="1" y="16"/>
                      <a:pt x="0" y="18"/>
                    </a:cubicBezTo>
                    <a:cubicBezTo>
                      <a:pt x="1" y="16"/>
                      <a:pt x="3" y="15"/>
                      <a:pt x="5" y="13"/>
                    </a:cubicBezTo>
                    <a:cubicBezTo>
                      <a:pt x="6" y="12"/>
                      <a:pt x="7" y="11"/>
                      <a:pt x="8" y="10"/>
                    </a:cubicBezTo>
                    <a:cubicBezTo>
                      <a:pt x="10" y="9"/>
                      <a:pt x="12" y="7"/>
                      <a:pt x="14" y="6"/>
                    </a:cubicBezTo>
                    <a:cubicBezTo>
                      <a:pt x="17" y="4"/>
                      <a:pt x="19" y="2"/>
                      <a:pt x="22" y="0"/>
                    </a:cubicBezTo>
                    <a:cubicBezTo>
                      <a:pt x="20" y="0"/>
                      <a:pt x="19" y="1"/>
                      <a:pt x="18" y="2"/>
                    </a:cubicBezTo>
                  </a:path>
                </a:pathLst>
              </a:custGeom>
              <a:solidFill>
                <a:srgbClr val="183F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8" name="Google Shape;2588;p41"/>
              <p:cNvSpPr/>
              <p:nvPr/>
            </p:nvSpPr>
            <p:spPr>
              <a:xfrm>
                <a:off x="1890482" y="1966307"/>
                <a:ext cx="0" cy="0"/>
              </a:xfrm>
              <a:custGeom>
                <a:avLst/>
                <a:gdLst/>
                <a:ahLst/>
                <a:cxnLst/>
                <a:rect l="l" t="t" r="r" b="b"/>
                <a:pathLst>
                  <a:path w="120000" h="120000" extrusionOk="0">
                    <a:moveTo>
                      <a:pt x="0" y="0"/>
                    </a:moveTo>
                    <a:cubicBezTo>
                      <a:pt x="0" y="0"/>
                      <a:pt x="0" y="0"/>
                      <a:pt x="0" y="0"/>
                    </a:cubicBezTo>
                    <a:cubicBezTo>
                      <a:pt x="0" y="0"/>
                      <a:pt x="0" y="0"/>
                      <a:pt x="0" y="0"/>
                    </a:cubicBezTo>
                  </a:path>
                </a:pathLst>
              </a:custGeom>
              <a:solidFill>
                <a:srgbClr val="183F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9" name="Google Shape;2589;p41"/>
              <p:cNvSpPr/>
              <p:nvPr/>
            </p:nvSpPr>
            <p:spPr>
              <a:xfrm>
                <a:off x="1890482" y="1966307"/>
                <a:ext cx="0" cy="0"/>
              </a:xfrm>
              <a:custGeom>
                <a:avLst/>
                <a:gdLst/>
                <a:ahLst/>
                <a:cxnLst/>
                <a:rect l="l" t="t" r="r" b="b"/>
                <a:pathLst>
                  <a:path w="120000" h="120000" extrusionOk="0">
                    <a:moveTo>
                      <a:pt x="0" y="0"/>
                    </a:moveTo>
                    <a:cubicBezTo>
                      <a:pt x="0" y="0"/>
                      <a:pt x="0" y="0"/>
                      <a:pt x="0" y="0"/>
                    </a:cubicBezTo>
                    <a:cubicBezTo>
                      <a:pt x="0" y="0"/>
                      <a:pt x="0" y="0"/>
                      <a:pt x="0" y="0"/>
                    </a:cubicBezTo>
                  </a:path>
                </a:pathLst>
              </a:custGeom>
              <a:solidFill>
                <a:srgbClr val="183F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0" name="Google Shape;2590;p41"/>
              <p:cNvSpPr/>
              <p:nvPr/>
            </p:nvSpPr>
            <p:spPr>
              <a:xfrm>
                <a:off x="1890482" y="1966307"/>
                <a:ext cx="0" cy="0"/>
              </a:xfrm>
              <a:custGeom>
                <a:avLst/>
                <a:gdLst/>
                <a:ahLst/>
                <a:cxnLst/>
                <a:rect l="l" t="t" r="r" b="b"/>
                <a:pathLst>
                  <a:path w="120000" h="120000" extrusionOk="0">
                    <a:moveTo>
                      <a:pt x="0" y="0"/>
                    </a:moveTo>
                    <a:cubicBezTo>
                      <a:pt x="0" y="0"/>
                      <a:pt x="0" y="0"/>
                      <a:pt x="0" y="0"/>
                    </a:cubicBezTo>
                    <a:cubicBezTo>
                      <a:pt x="0" y="0"/>
                      <a:pt x="0" y="0"/>
                      <a:pt x="0" y="0"/>
                    </a:cubicBezTo>
                  </a:path>
                </a:pathLst>
              </a:custGeom>
              <a:solidFill>
                <a:srgbClr val="183F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1" name="Google Shape;2591;p41"/>
              <p:cNvSpPr/>
              <p:nvPr/>
            </p:nvSpPr>
            <p:spPr>
              <a:xfrm>
                <a:off x="1821537" y="2982674"/>
                <a:ext cx="0" cy="0"/>
              </a:xfrm>
              <a:custGeom>
                <a:avLst/>
                <a:gdLst/>
                <a:ahLst/>
                <a:cxnLst/>
                <a:rect l="l" t="t" r="r" b="b"/>
                <a:pathLst>
                  <a:path w="120000" h="120000" extrusionOk="0">
                    <a:moveTo>
                      <a:pt x="0" y="0"/>
                    </a:moveTo>
                    <a:lnTo>
                      <a:pt x="0" y="0"/>
                    </a:lnTo>
                    <a:lnTo>
                      <a:pt x="0" y="0"/>
                    </a:lnTo>
                    <a:close/>
                  </a:path>
                </a:pathLst>
              </a:custGeom>
              <a:solidFill>
                <a:srgbClr val="183F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2" name="Google Shape;2592;p41"/>
              <p:cNvSpPr/>
              <p:nvPr/>
            </p:nvSpPr>
            <p:spPr>
              <a:xfrm flipH="1">
                <a:off x="1967211" y="2283226"/>
                <a:ext cx="1129800" cy="1381103"/>
              </a:xfrm>
              <a:custGeom>
                <a:avLst/>
                <a:gdLst/>
                <a:ahLst/>
                <a:cxnLst/>
                <a:rect l="l" t="t" r="r" b="b"/>
                <a:pathLst>
                  <a:path w="428" h="523" extrusionOk="0">
                    <a:moveTo>
                      <a:pt x="220" y="0"/>
                    </a:moveTo>
                    <a:cubicBezTo>
                      <a:pt x="218" y="0"/>
                      <a:pt x="216" y="0"/>
                      <a:pt x="215" y="0"/>
                    </a:cubicBezTo>
                    <a:cubicBezTo>
                      <a:pt x="195" y="0"/>
                      <a:pt x="175" y="4"/>
                      <a:pt x="155" y="10"/>
                    </a:cubicBezTo>
                    <a:cubicBezTo>
                      <a:pt x="135" y="16"/>
                      <a:pt x="116" y="25"/>
                      <a:pt x="99" y="37"/>
                    </a:cubicBezTo>
                    <a:cubicBezTo>
                      <a:pt x="82" y="47"/>
                      <a:pt x="68" y="61"/>
                      <a:pt x="55" y="75"/>
                    </a:cubicBezTo>
                    <a:cubicBezTo>
                      <a:pt x="55" y="76"/>
                      <a:pt x="54" y="76"/>
                      <a:pt x="54" y="77"/>
                    </a:cubicBezTo>
                    <a:cubicBezTo>
                      <a:pt x="53" y="77"/>
                      <a:pt x="53" y="78"/>
                      <a:pt x="53" y="79"/>
                    </a:cubicBezTo>
                    <a:cubicBezTo>
                      <a:pt x="42" y="93"/>
                      <a:pt x="32" y="108"/>
                      <a:pt x="26" y="125"/>
                    </a:cubicBezTo>
                    <a:cubicBezTo>
                      <a:pt x="22" y="133"/>
                      <a:pt x="20" y="142"/>
                      <a:pt x="18" y="151"/>
                    </a:cubicBezTo>
                    <a:cubicBezTo>
                      <a:pt x="16" y="158"/>
                      <a:pt x="15" y="166"/>
                      <a:pt x="14" y="174"/>
                    </a:cubicBezTo>
                    <a:cubicBezTo>
                      <a:pt x="11" y="184"/>
                      <a:pt x="8" y="194"/>
                      <a:pt x="6" y="204"/>
                    </a:cubicBezTo>
                    <a:cubicBezTo>
                      <a:pt x="3" y="219"/>
                      <a:pt x="2" y="235"/>
                      <a:pt x="1" y="251"/>
                    </a:cubicBezTo>
                    <a:cubicBezTo>
                      <a:pt x="0" y="262"/>
                      <a:pt x="0" y="273"/>
                      <a:pt x="0" y="286"/>
                    </a:cubicBezTo>
                    <a:cubicBezTo>
                      <a:pt x="0" y="298"/>
                      <a:pt x="0" y="309"/>
                      <a:pt x="0" y="320"/>
                    </a:cubicBezTo>
                    <a:cubicBezTo>
                      <a:pt x="1" y="346"/>
                      <a:pt x="3" y="369"/>
                      <a:pt x="8" y="389"/>
                    </a:cubicBezTo>
                    <a:cubicBezTo>
                      <a:pt x="13" y="413"/>
                      <a:pt x="21" y="433"/>
                      <a:pt x="31" y="450"/>
                    </a:cubicBezTo>
                    <a:cubicBezTo>
                      <a:pt x="37" y="459"/>
                      <a:pt x="43" y="467"/>
                      <a:pt x="51" y="475"/>
                    </a:cubicBezTo>
                    <a:cubicBezTo>
                      <a:pt x="58" y="482"/>
                      <a:pt x="67" y="488"/>
                      <a:pt x="77" y="494"/>
                    </a:cubicBezTo>
                    <a:cubicBezTo>
                      <a:pt x="82" y="496"/>
                      <a:pt x="87" y="499"/>
                      <a:pt x="91" y="500"/>
                    </a:cubicBezTo>
                    <a:cubicBezTo>
                      <a:pt x="96" y="502"/>
                      <a:pt x="101" y="504"/>
                      <a:pt x="106" y="506"/>
                    </a:cubicBezTo>
                    <a:cubicBezTo>
                      <a:pt x="116" y="510"/>
                      <a:pt x="127" y="513"/>
                      <a:pt x="138" y="515"/>
                    </a:cubicBezTo>
                    <a:cubicBezTo>
                      <a:pt x="160" y="520"/>
                      <a:pt x="184" y="523"/>
                      <a:pt x="208" y="523"/>
                    </a:cubicBezTo>
                    <a:cubicBezTo>
                      <a:pt x="211" y="523"/>
                      <a:pt x="213" y="523"/>
                      <a:pt x="215" y="523"/>
                    </a:cubicBezTo>
                    <a:cubicBezTo>
                      <a:pt x="237" y="523"/>
                      <a:pt x="259" y="521"/>
                      <a:pt x="280" y="517"/>
                    </a:cubicBezTo>
                    <a:cubicBezTo>
                      <a:pt x="303" y="512"/>
                      <a:pt x="325" y="505"/>
                      <a:pt x="344" y="494"/>
                    </a:cubicBezTo>
                    <a:cubicBezTo>
                      <a:pt x="354" y="489"/>
                      <a:pt x="363" y="483"/>
                      <a:pt x="371" y="476"/>
                    </a:cubicBezTo>
                    <a:cubicBezTo>
                      <a:pt x="380" y="468"/>
                      <a:pt x="388" y="460"/>
                      <a:pt x="395" y="450"/>
                    </a:cubicBezTo>
                    <a:cubicBezTo>
                      <a:pt x="401" y="441"/>
                      <a:pt x="407" y="431"/>
                      <a:pt x="411" y="420"/>
                    </a:cubicBezTo>
                    <a:cubicBezTo>
                      <a:pt x="415" y="410"/>
                      <a:pt x="419" y="399"/>
                      <a:pt x="421" y="387"/>
                    </a:cubicBezTo>
                    <a:cubicBezTo>
                      <a:pt x="424" y="376"/>
                      <a:pt x="425" y="364"/>
                      <a:pt x="426" y="351"/>
                    </a:cubicBezTo>
                    <a:cubicBezTo>
                      <a:pt x="427" y="340"/>
                      <a:pt x="428" y="328"/>
                      <a:pt x="427" y="314"/>
                    </a:cubicBezTo>
                    <a:cubicBezTo>
                      <a:pt x="427" y="292"/>
                      <a:pt x="425" y="268"/>
                      <a:pt x="420" y="240"/>
                    </a:cubicBezTo>
                    <a:cubicBezTo>
                      <a:pt x="419" y="229"/>
                      <a:pt x="417" y="218"/>
                      <a:pt x="415" y="205"/>
                    </a:cubicBezTo>
                    <a:cubicBezTo>
                      <a:pt x="414" y="199"/>
                      <a:pt x="412" y="193"/>
                      <a:pt x="411" y="186"/>
                    </a:cubicBezTo>
                    <a:cubicBezTo>
                      <a:pt x="409" y="180"/>
                      <a:pt x="408" y="174"/>
                      <a:pt x="406" y="168"/>
                    </a:cubicBezTo>
                    <a:cubicBezTo>
                      <a:pt x="399" y="142"/>
                      <a:pt x="390" y="119"/>
                      <a:pt x="378" y="98"/>
                    </a:cubicBezTo>
                    <a:cubicBezTo>
                      <a:pt x="366" y="76"/>
                      <a:pt x="351" y="57"/>
                      <a:pt x="335" y="42"/>
                    </a:cubicBezTo>
                    <a:cubicBezTo>
                      <a:pt x="326" y="34"/>
                      <a:pt x="316" y="27"/>
                      <a:pt x="307" y="22"/>
                    </a:cubicBezTo>
                    <a:cubicBezTo>
                      <a:pt x="297" y="16"/>
                      <a:pt x="286" y="11"/>
                      <a:pt x="274" y="7"/>
                    </a:cubicBezTo>
                    <a:cubicBezTo>
                      <a:pt x="265" y="4"/>
                      <a:pt x="255" y="2"/>
                      <a:pt x="244" y="1"/>
                    </a:cubicBezTo>
                    <a:cubicBezTo>
                      <a:pt x="236" y="0"/>
                      <a:pt x="228" y="0"/>
                      <a:pt x="220" y="0"/>
                    </a:cubicBezTo>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3" name="Google Shape;2593;p41"/>
              <p:cNvSpPr/>
              <p:nvPr/>
            </p:nvSpPr>
            <p:spPr>
              <a:xfrm flipH="1">
                <a:off x="2991370" y="2586803"/>
                <a:ext cx="78953" cy="240192"/>
              </a:xfrm>
              <a:custGeom>
                <a:avLst/>
                <a:gdLst/>
                <a:ahLst/>
                <a:cxnLst/>
                <a:rect l="l" t="t" r="r" b="b"/>
                <a:pathLst>
                  <a:path w="30" h="91" extrusionOk="0">
                    <a:moveTo>
                      <a:pt x="24" y="2"/>
                    </a:moveTo>
                    <a:cubicBezTo>
                      <a:pt x="18" y="15"/>
                      <a:pt x="13" y="29"/>
                      <a:pt x="9" y="43"/>
                    </a:cubicBezTo>
                    <a:cubicBezTo>
                      <a:pt x="6" y="58"/>
                      <a:pt x="3" y="73"/>
                      <a:pt x="0" y="88"/>
                    </a:cubicBezTo>
                    <a:cubicBezTo>
                      <a:pt x="0" y="89"/>
                      <a:pt x="1" y="91"/>
                      <a:pt x="3" y="91"/>
                    </a:cubicBezTo>
                    <a:cubicBezTo>
                      <a:pt x="4" y="91"/>
                      <a:pt x="5" y="90"/>
                      <a:pt x="6" y="89"/>
                    </a:cubicBezTo>
                    <a:cubicBezTo>
                      <a:pt x="9" y="70"/>
                      <a:pt x="12" y="51"/>
                      <a:pt x="18" y="33"/>
                    </a:cubicBezTo>
                    <a:cubicBezTo>
                      <a:pt x="18" y="33"/>
                      <a:pt x="18" y="33"/>
                      <a:pt x="18" y="33"/>
                    </a:cubicBezTo>
                    <a:cubicBezTo>
                      <a:pt x="21" y="23"/>
                      <a:pt x="24" y="14"/>
                      <a:pt x="29" y="4"/>
                    </a:cubicBezTo>
                    <a:cubicBezTo>
                      <a:pt x="30" y="3"/>
                      <a:pt x="29" y="1"/>
                      <a:pt x="28" y="0"/>
                    </a:cubicBezTo>
                    <a:cubicBezTo>
                      <a:pt x="27" y="0"/>
                      <a:pt x="27" y="0"/>
                      <a:pt x="27" y="0"/>
                    </a:cubicBezTo>
                    <a:cubicBezTo>
                      <a:pt x="26" y="0"/>
                      <a:pt x="25" y="1"/>
                      <a:pt x="24" y="2"/>
                    </a:cubicBezTo>
                  </a:path>
                </a:pathLst>
              </a:custGeom>
              <a:solidFill>
                <a:srgbClr val="FFB6D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4" name="Google Shape;2594;p41"/>
              <p:cNvSpPr/>
              <p:nvPr/>
            </p:nvSpPr>
            <p:spPr>
              <a:xfrm flipH="1">
                <a:off x="3004714" y="2602371"/>
                <a:ext cx="73393" cy="232408"/>
              </a:xfrm>
              <a:custGeom>
                <a:avLst/>
                <a:gdLst/>
                <a:ahLst/>
                <a:cxnLst/>
                <a:rect l="l" t="t" r="r" b="b"/>
                <a:pathLst>
                  <a:path w="28" h="88" extrusionOk="0">
                    <a:moveTo>
                      <a:pt x="24" y="1"/>
                    </a:moveTo>
                    <a:cubicBezTo>
                      <a:pt x="20" y="3"/>
                      <a:pt x="17" y="7"/>
                      <a:pt x="15" y="12"/>
                    </a:cubicBezTo>
                    <a:cubicBezTo>
                      <a:pt x="14" y="15"/>
                      <a:pt x="13" y="18"/>
                      <a:pt x="12" y="21"/>
                    </a:cubicBezTo>
                    <a:cubicBezTo>
                      <a:pt x="11" y="25"/>
                      <a:pt x="10" y="28"/>
                      <a:pt x="9" y="32"/>
                    </a:cubicBezTo>
                    <a:cubicBezTo>
                      <a:pt x="6" y="47"/>
                      <a:pt x="4" y="62"/>
                      <a:pt x="1" y="77"/>
                    </a:cubicBezTo>
                    <a:cubicBezTo>
                      <a:pt x="1" y="79"/>
                      <a:pt x="1" y="82"/>
                      <a:pt x="0" y="84"/>
                    </a:cubicBezTo>
                    <a:cubicBezTo>
                      <a:pt x="0" y="86"/>
                      <a:pt x="1" y="88"/>
                      <a:pt x="2" y="88"/>
                    </a:cubicBezTo>
                    <a:cubicBezTo>
                      <a:pt x="4" y="88"/>
                      <a:pt x="5" y="87"/>
                      <a:pt x="5" y="86"/>
                    </a:cubicBezTo>
                    <a:cubicBezTo>
                      <a:pt x="6" y="81"/>
                      <a:pt x="7" y="77"/>
                      <a:pt x="7" y="73"/>
                    </a:cubicBezTo>
                    <a:cubicBezTo>
                      <a:pt x="8" y="68"/>
                      <a:pt x="9" y="62"/>
                      <a:pt x="10" y="57"/>
                    </a:cubicBezTo>
                    <a:cubicBezTo>
                      <a:pt x="12" y="45"/>
                      <a:pt x="14" y="34"/>
                      <a:pt x="17" y="23"/>
                    </a:cubicBezTo>
                    <a:cubicBezTo>
                      <a:pt x="17" y="23"/>
                      <a:pt x="17" y="23"/>
                      <a:pt x="17" y="23"/>
                    </a:cubicBezTo>
                    <a:cubicBezTo>
                      <a:pt x="18" y="19"/>
                      <a:pt x="20" y="14"/>
                      <a:pt x="22" y="10"/>
                    </a:cubicBezTo>
                    <a:cubicBezTo>
                      <a:pt x="23" y="9"/>
                      <a:pt x="24" y="8"/>
                      <a:pt x="24" y="7"/>
                    </a:cubicBezTo>
                    <a:cubicBezTo>
                      <a:pt x="25" y="7"/>
                      <a:pt x="25" y="7"/>
                      <a:pt x="26" y="6"/>
                    </a:cubicBezTo>
                    <a:cubicBezTo>
                      <a:pt x="26" y="6"/>
                      <a:pt x="26" y="6"/>
                      <a:pt x="26" y="6"/>
                    </a:cubicBezTo>
                    <a:cubicBezTo>
                      <a:pt x="27" y="6"/>
                      <a:pt x="28" y="4"/>
                      <a:pt x="27" y="2"/>
                    </a:cubicBezTo>
                    <a:cubicBezTo>
                      <a:pt x="27" y="1"/>
                      <a:pt x="26" y="0"/>
                      <a:pt x="25" y="0"/>
                    </a:cubicBezTo>
                    <a:cubicBezTo>
                      <a:pt x="24" y="0"/>
                      <a:pt x="24" y="0"/>
                      <a:pt x="24" y="1"/>
                    </a:cubicBezTo>
                    <a:moveTo>
                      <a:pt x="25" y="6"/>
                    </a:moveTo>
                    <a:cubicBezTo>
                      <a:pt x="25" y="6"/>
                      <a:pt x="25" y="6"/>
                      <a:pt x="25" y="7"/>
                    </a:cubicBezTo>
                    <a:cubicBezTo>
                      <a:pt x="25" y="6"/>
                      <a:pt x="25" y="6"/>
                      <a:pt x="25" y="6"/>
                    </a:cubicBezTo>
                    <a:moveTo>
                      <a:pt x="17" y="22"/>
                    </a:moveTo>
                    <a:cubicBezTo>
                      <a:pt x="17" y="22"/>
                      <a:pt x="17" y="23"/>
                      <a:pt x="17" y="23"/>
                    </a:cubicBezTo>
                    <a:cubicBezTo>
                      <a:pt x="17" y="23"/>
                      <a:pt x="17" y="22"/>
                      <a:pt x="17" y="22"/>
                    </a:cubicBezTo>
                  </a:path>
                </a:pathLst>
              </a:custGeom>
              <a:solidFill>
                <a:srgbClr val="FFB6D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5" name="Google Shape;2595;p41"/>
              <p:cNvSpPr/>
              <p:nvPr/>
            </p:nvSpPr>
            <p:spPr>
              <a:xfrm flipH="1">
                <a:off x="3014722" y="2607930"/>
                <a:ext cx="73393" cy="276888"/>
              </a:xfrm>
              <a:custGeom>
                <a:avLst/>
                <a:gdLst/>
                <a:ahLst/>
                <a:cxnLst/>
                <a:rect l="l" t="t" r="r" b="b"/>
                <a:pathLst>
                  <a:path w="28" h="105" extrusionOk="0">
                    <a:moveTo>
                      <a:pt x="23" y="2"/>
                    </a:moveTo>
                    <a:cubicBezTo>
                      <a:pt x="10" y="33"/>
                      <a:pt x="6" y="68"/>
                      <a:pt x="0" y="101"/>
                    </a:cubicBezTo>
                    <a:cubicBezTo>
                      <a:pt x="0" y="103"/>
                      <a:pt x="1" y="105"/>
                      <a:pt x="2" y="105"/>
                    </a:cubicBezTo>
                    <a:cubicBezTo>
                      <a:pt x="4" y="105"/>
                      <a:pt x="5" y="104"/>
                      <a:pt x="5" y="102"/>
                    </a:cubicBezTo>
                    <a:cubicBezTo>
                      <a:pt x="10" y="76"/>
                      <a:pt x="13" y="49"/>
                      <a:pt x="21" y="24"/>
                    </a:cubicBezTo>
                    <a:cubicBezTo>
                      <a:pt x="21" y="24"/>
                      <a:pt x="21" y="25"/>
                      <a:pt x="20" y="25"/>
                    </a:cubicBezTo>
                    <a:cubicBezTo>
                      <a:pt x="23" y="18"/>
                      <a:pt x="25" y="11"/>
                      <a:pt x="28" y="4"/>
                    </a:cubicBezTo>
                    <a:cubicBezTo>
                      <a:pt x="28" y="3"/>
                      <a:pt x="28" y="1"/>
                      <a:pt x="27" y="0"/>
                    </a:cubicBezTo>
                    <a:cubicBezTo>
                      <a:pt x="26" y="0"/>
                      <a:pt x="26" y="0"/>
                      <a:pt x="25" y="0"/>
                    </a:cubicBezTo>
                    <a:cubicBezTo>
                      <a:pt x="24" y="0"/>
                      <a:pt x="23" y="1"/>
                      <a:pt x="23" y="2"/>
                    </a:cubicBezTo>
                  </a:path>
                </a:pathLst>
              </a:custGeom>
              <a:solidFill>
                <a:srgbClr val="FFB6D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6" name="Google Shape;2596;p41"/>
              <p:cNvSpPr/>
              <p:nvPr/>
            </p:nvSpPr>
            <p:spPr>
              <a:xfrm flipH="1">
                <a:off x="3020282" y="2639066"/>
                <a:ext cx="67833" cy="291344"/>
              </a:xfrm>
              <a:custGeom>
                <a:avLst/>
                <a:gdLst/>
                <a:ahLst/>
                <a:cxnLst/>
                <a:rect l="l" t="t" r="r" b="b"/>
                <a:pathLst>
                  <a:path w="26" h="110" extrusionOk="0">
                    <a:moveTo>
                      <a:pt x="21" y="2"/>
                    </a:moveTo>
                    <a:cubicBezTo>
                      <a:pt x="13" y="18"/>
                      <a:pt x="9" y="35"/>
                      <a:pt x="5" y="53"/>
                    </a:cubicBezTo>
                    <a:cubicBezTo>
                      <a:pt x="2" y="71"/>
                      <a:pt x="0" y="89"/>
                      <a:pt x="0" y="107"/>
                    </a:cubicBezTo>
                    <a:cubicBezTo>
                      <a:pt x="0" y="108"/>
                      <a:pt x="0" y="109"/>
                      <a:pt x="1" y="109"/>
                    </a:cubicBezTo>
                    <a:cubicBezTo>
                      <a:pt x="1" y="110"/>
                      <a:pt x="2" y="110"/>
                      <a:pt x="2" y="110"/>
                    </a:cubicBezTo>
                    <a:cubicBezTo>
                      <a:pt x="3" y="110"/>
                      <a:pt x="4" y="110"/>
                      <a:pt x="4" y="109"/>
                    </a:cubicBezTo>
                    <a:cubicBezTo>
                      <a:pt x="5" y="109"/>
                      <a:pt x="5" y="108"/>
                      <a:pt x="5" y="107"/>
                    </a:cubicBezTo>
                    <a:cubicBezTo>
                      <a:pt x="5" y="104"/>
                      <a:pt x="5" y="101"/>
                      <a:pt x="5" y="98"/>
                    </a:cubicBezTo>
                    <a:cubicBezTo>
                      <a:pt x="7" y="74"/>
                      <a:pt x="10" y="50"/>
                      <a:pt x="17" y="28"/>
                    </a:cubicBezTo>
                    <a:cubicBezTo>
                      <a:pt x="17" y="28"/>
                      <a:pt x="17" y="28"/>
                      <a:pt x="17" y="28"/>
                    </a:cubicBezTo>
                    <a:cubicBezTo>
                      <a:pt x="19" y="20"/>
                      <a:pt x="22" y="12"/>
                      <a:pt x="25" y="5"/>
                    </a:cubicBezTo>
                    <a:cubicBezTo>
                      <a:pt x="26" y="3"/>
                      <a:pt x="25" y="1"/>
                      <a:pt x="24" y="1"/>
                    </a:cubicBezTo>
                    <a:cubicBezTo>
                      <a:pt x="24" y="1"/>
                      <a:pt x="23" y="0"/>
                      <a:pt x="23" y="0"/>
                    </a:cubicBezTo>
                    <a:cubicBezTo>
                      <a:pt x="22" y="0"/>
                      <a:pt x="21" y="1"/>
                      <a:pt x="21" y="2"/>
                    </a:cubicBezTo>
                    <a:moveTo>
                      <a:pt x="5" y="98"/>
                    </a:moveTo>
                    <a:cubicBezTo>
                      <a:pt x="5" y="98"/>
                      <a:pt x="5" y="98"/>
                      <a:pt x="5" y="98"/>
                    </a:cubicBezTo>
                    <a:cubicBezTo>
                      <a:pt x="5" y="98"/>
                      <a:pt x="5" y="98"/>
                      <a:pt x="5" y="98"/>
                    </a:cubicBezTo>
                  </a:path>
                </a:pathLst>
              </a:custGeom>
              <a:solidFill>
                <a:srgbClr val="FFB6D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7" name="Google Shape;2597;p41"/>
              <p:cNvSpPr/>
              <p:nvPr/>
            </p:nvSpPr>
            <p:spPr>
              <a:xfrm flipH="1">
                <a:off x="1967210" y="2283226"/>
                <a:ext cx="530428" cy="1045280"/>
              </a:xfrm>
              <a:custGeom>
                <a:avLst/>
                <a:gdLst/>
                <a:ahLst/>
                <a:cxnLst/>
                <a:rect l="l" t="t" r="r" b="b"/>
                <a:pathLst>
                  <a:path w="201" h="396" extrusionOk="0">
                    <a:moveTo>
                      <a:pt x="18" y="11"/>
                    </a:moveTo>
                    <a:cubicBezTo>
                      <a:pt x="35" y="23"/>
                      <a:pt x="50" y="37"/>
                      <a:pt x="63" y="53"/>
                    </a:cubicBezTo>
                    <a:cubicBezTo>
                      <a:pt x="77" y="69"/>
                      <a:pt x="89" y="87"/>
                      <a:pt x="100" y="106"/>
                    </a:cubicBezTo>
                    <a:cubicBezTo>
                      <a:pt x="105" y="116"/>
                      <a:pt x="110" y="125"/>
                      <a:pt x="114" y="135"/>
                    </a:cubicBezTo>
                    <a:cubicBezTo>
                      <a:pt x="116" y="140"/>
                      <a:pt x="118" y="145"/>
                      <a:pt x="120" y="149"/>
                    </a:cubicBezTo>
                    <a:cubicBezTo>
                      <a:pt x="122" y="155"/>
                      <a:pt x="124" y="160"/>
                      <a:pt x="125" y="165"/>
                    </a:cubicBezTo>
                    <a:cubicBezTo>
                      <a:pt x="129" y="177"/>
                      <a:pt x="132" y="190"/>
                      <a:pt x="133" y="203"/>
                    </a:cubicBezTo>
                    <a:cubicBezTo>
                      <a:pt x="135" y="215"/>
                      <a:pt x="136" y="228"/>
                      <a:pt x="136" y="241"/>
                    </a:cubicBezTo>
                    <a:cubicBezTo>
                      <a:pt x="137" y="267"/>
                      <a:pt x="137" y="293"/>
                      <a:pt x="140" y="318"/>
                    </a:cubicBezTo>
                    <a:cubicBezTo>
                      <a:pt x="140" y="318"/>
                      <a:pt x="140" y="318"/>
                      <a:pt x="140" y="318"/>
                    </a:cubicBezTo>
                    <a:cubicBezTo>
                      <a:pt x="141" y="326"/>
                      <a:pt x="143" y="334"/>
                      <a:pt x="145" y="341"/>
                    </a:cubicBezTo>
                    <a:cubicBezTo>
                      <a:pt x="145" y="345"/>
                      <a:pt x="146" y="349"/>
                      <a:pt x="148" y="352"/>
                    </a:cubicBezTo>
                    <a:cubicBezTo>
                      <a:pt x="148" y="355"/>
                      <a:pt x="149" y="358"/>
                      <a:pt x="151" y="361"/>
                    </a:cubicBezTo>
                    <a:cubicBezTo>
                      <a:pt x="150" y="360"/>
                      <a:pt x="150" y="360"/>
                      <a:pt x="150" y="360"/>
                    </a:cubicBezTo>
                    <a:cubicBezTo>
                      <a:pt x="153" y="366"/>
                      <a:pt x="156" y="370"/>
                      <a:pt x="159" y="375"/>
                    </a:cubicBezTo>
                    <a:cubicBezTo>
                      <a:pt x="159" y="375"/>
                      <a:pt x="159" y="375"/>
                      <a:pt x="159" y="375"/>
                    </a:cubicBezTo>
                    <a:cubicBezTo>
                      <a:pt x="159" y="375"/>
                      <a:pt x="159" y="375"/>
                      <a:pt x="159" y="375"/>
                    </a:cubicBezTo>
                    <a:cubicBezTo>
                      <a:pt x="159" y="375"/>
                      <a:pt x="159" y="375"/>
                      <a:pt x="159" y="375"/>
                    </a:cubicBezTo>
                    <a:cubicBezTo>
                      <a:pt x="162" y="379"/>
                      <a:pt x="166" y="383"/>
                      <a:pt x="170" y="386"/>
                    </a:cubicBezTo>
                    <a:cubicBezTo>
                      <a:pt x="174" y="389"/>
                      <a:pt x="178" y="391"/>
                      <a:pt x="182" y="393"/>
                    </a:cubicBezTo>
                    <a:cubicBezTo>
                      <a:pt x="182" y="393"/>
                      <a:pt x="182" y="393"/>
                      <a:pt x="182" y="393"/>
                    </a:cubicBezTo>
                    <a:cubicBezTo>
                      <a:pt x="185" y="394"/>
                      <a:pt x="188" y="395"/>
                      <a:pt x="191" y="396"/>
                    </a:cubicBezTo>
                    <a:cubicBezTo>
                      <a:pt x="191" y="396"/>
                      <a:pt x="191" y="396"/>
                      <a:pt x="191" y="396"/>
                    </a:cubicBezTo>
                    <a:cubicBezTo>
                      <a:pt x="191" y="396"/>
                      <a:pt x="192" y="396"/>
                      <a:pt x="192" y="396"/>
                    </a:cubicBezTo>
                    <a:cubicBezTo>
                      <a:pt x="193" y="393"/>
                      <a:pt x="194" y="390"/>
                      <a:pt x="194" y="387"/>
                    </a:cubicBezTo>
                    <a:cubicBezTo>
                      <a:pt x="197" y="376"/>
                      <a:pt x="199" y="364"/>
                      <a:pt x="200" y="351"/>
                    </a:cubicBezTo>
                    <a:cubicBezTo>
                      <a:pt x="200" y="340"/>
                      <a:pt x="201" y="328"/>
                      <a:pt x="201" y="314"/>
                    </a:cubicBezTo>
                    <a:cubicBezTo>
                      <a:pt x="200" y="292"/>
                      <a:pt x="198" y="269"/>
                      <a:pt x="194" y="240"/>
                    </a:cubicBezTo>
                    <a:cubicBezTo>
                      <a:pt x="192" y="229"/>
                      <a:pt x="190" y="218"/>
                      <a:pt x="188" y="205"/>
                    </a:cubicBezTo>
                    <a:cubicBezTo>
                      <a:pt x="187" y="199"/>
                      <a:pt x="185" y="193"/>
                      <a:pt x="184" y="186"/>
                    </a:cubicBezTo>
                    <a:cubicBezTo>
                      <a:pt x="183" y="180"/>
                      <a:pt x="181" y="174"/>
                      <a:pt x="179" y="167"/>
                    </a:cubicBezTo>
                    <a:cubicBezTo>
                      <a:pt x="172" y="142"/>
                      <a:pt x="163" y="119"/>
                      <a:pt x="151" y="98"/>
                    </a:cubicBezTo>
                    <a:cubicBezTo>
                      <a:pt x="139" y="76"/>
                      <a:pt x="125" y="57"/>
                      <a:pt x="108" y="42"/>
                    </a:cubicBezTo>
                    <a:cubicBezTo>
                      <a:pt x="99" y="34"/>
                      <a:pt x="90" y="27"/>
                      <a:pt x="80" y="21"/>
                    </a:cubicBezTo>
                    <a:cubicBezTo>
                      <a:pt x="70" y="16"/>
                      <a:pt x="59" y="11"/>
                      <a:pt x="47" y="7"/>
                    </a:cubicBezTo>
                    <a:cubicBezTo>
                      <a:pt x="38" y="4"/>
                      <a:pt x="28" y="2"/>
                      <a:pt x="17" y="1"/>
                    </a:cubicBezTo>
                    <a:cubicBezTo>
                      <a:pt x="12" y="0"/>
                      <a:pt x="6" y="0"/>
                      <a:pt x="0" y="0"/>
                    </a:cubicBezTo>
                    <a:cubicBezTo>
                      <a:pt x="6" y="3"/>
                      <a:pt x="12" y="7"/>
                      <a:pt x="18" y="11"/>
                    </a:cubicBezTo>
                    <a:moveTo>
                      <a:pt x="159" y="375"/>
                    </a:moveTo>
                    <a:cubicBezTo>
                      <a:pt x="159" y="375"/>
                      <a:pt x="159" y="375"/>
                      <a:pt x="159" y="375"/>
                    </a:cubicBezTo>
                    <a:cubicBezTo>
                      <a:pt x="159" y="375"/>
                      <a:pt x="159" y="375"/>
                      <a:pt x="159" y="375"/>
                    </a:cubicBezTo>
                    <a:moveTo>
                      <a:pt x="191" y="396"/>
                    </a:moveTo>
                    <a:cubicBezTo>
                      <a:pt x="191" y="396"/>
                      <a:pt x="191" y="396"/>
                      <a:pt x="191" y="396"/>
                    </a:cubicBezTo>
                    <a:cubicBezTo>
                      <a:pt x="191" y="396"/>
                      <a:pt x="191" y="396"/>
                      <a:pt x="191" y="396"/>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8" name="Google Shape;2598;p41"/>
              <p:cNvSpPr/>
              <p:nvPr/>
            </p:nvSpPr>
            <p:spPr>
              <a:xfrm flipH="1">
                <a:off x="2043939" y="2283226"/>
                <a:ext cx="453699" cy="952983"/>
              </a:xfrm>
              <a:custGeom>
                <a:avLst/>
                <a:gdLst/>
                <a:ahLst/>
                <a:cxnLst/>
                <a:rect l="l" t="t" r="r" b="b"/>
                <a:pathLst>
                  <a:path w="172" h="361" extrusionOk="0">
                    <a:moveTo>
                      <a:pt x="0" y="0"/>
                    </a:moveTo>
                    <a:cubicBezTo>
                      <a:pt x="0" y="0"/>
                      <a:pt x="0" y="0"/>
                      <a:pt x="0" y="0"/>
                    </a:cubicBezTo>
                    <a:cubicBezTo>
                      <a:pt x="0" y="0"/>
                      <a:pt x="0" y="0"/>
                      <a:pt x="0" y="0"/>
                    </a:cubicBezTo>
                    <a:cubicBezTo>
                      <a:pt x="7" y="3"/>
                      <a:pt x="13" y="7"/>
                      <a:pt x="18" y="11"/>
                    </a:cubicBezTo>
                    <a:cubicBezTo>
                      <a:pt x="34" y="22"/>
                      <a:pt x="49" y="37"/>
                      <a:pt x="63" y="53"/>
                    </a:cubicBezTo>
                    <a:cubicBezTo>
                      <a:pt x="65" y="55"/>
                      <a:pt x="67" y="58"/>
                      <a:pt x="69" y="61"/>
                    </a:cubicBezTo>
                    <a:cubicBezTo>
                      <a:pt x="81" y="75"/>
                      <a:pt x="91" y="90"/>
                      <a:pt x="100" y="106"/>
                    </a:cubicBezTo>
                    <a:cubicBezTo>
                      <a:pt x="105" y="116"/>
                      <a:pt x="110" y="126"/>
                      <a:pt x="114" y="135"/>
                    </a:cubicBezTo>
                    <a:cubicBezTo>
                      <a:pt x="115" y="137"/>
                      <a:pt x="116" y="139"/>
                      <a:pt x="116" y="141"/>
                    </a:cubicBezTo>
                    <a:cubicBezTo>
                      <a:pt x="118" y="144"/>
                      <a:pt x="119" y="147"/>
                      <a:pt x="120" y="149"/>
                    </a:cubicBezTo>
                    <a:cubicBezTo>
                      <a:pt x="122" y="154"/>
                      <a:pt x="124" y="160"/>
                      <a:pt x="125" y="165"/>
                    </a:cubicBezTo>
                    <a:cubicBezTo>
                      <a:pt x="127" y="170"/>
                      <a:pt x="128" y="176"/>
                      <a:pt x="130" y="181"/>
                    </a:cubicBezTo>
                    <a:cubicBezTo>
                      <a:pt x="131" y="188"/>
                      <a:pt x="132" y="195"/>
                      <a:pt x="133" y="203"/>
                    </a:cubicBezTo>
                    <a:cubicBezTo>
                      <a:pt x="135" y="214"/>
                      <a:pt x="135" y="225"/>
                      <a:pt x="136" y="241"/>
                    </a:cubicBezTo>
                    <a:cubicBezTo>
                      <a:pt x="136" y="247"/>
                      <a:pt x="136" y="253"/>
                      <a:pt x="137" y="259"/>
                    </a:cubicBezTo>
                    <a:cubicBezTo>
                      <a:pt x="137" y="260"/>
                      <a:pt x="137" y="260"/>
                      <a:pt x="137" y="260"/>
                    </a:cubicBezTo>
                    <a:cubicBezTo>
                      <a:pt x="137" y="279"/>
                      <a:pt x="138" y="299"/>
                      <a:pt x="140" y="318"/>
                    </a:cubicBezTo>
                    <a:cubicBezTo>
                      <a:pt x="141" y="326"/>
                      <a:pt x="143" y="334"/>
                      <a:pt x="145" y="341"/>
                    </a:cubicBezTo>
                    <a:cubicBezTo>
                      <a:pt x="146" y="346"/>
                      <a:pt x="147" y="349"/>
                      <a:pt x="148" y="352"/>
                    </a:cubicBezTo>
                    <a:cubicBezTo>
                      <a:pt x="148" y="354"/>
                      <a:pt x="149" y="358"/>
                      <a:pt x="151" y="361"/>
                    </a:cubicBezTo>
                    <a:cubicBezTo>
                      <a:pt x="151" y="361"/>
                      <a:pt x="151" y="361"/>
                      <a:pt x="151" y="361"/>
                    </a:cubicBezTo>
                    <a:cubicBezTo>
                      <a:pt x="152" y="358"/>
                      <a:pt x="154" y="354"/>
                      <a:pt x="155" y="350"/>
                    </a:cubicBezTo>
                    <a:cubicBezTo>
                      <a:pt x="159" y="339"/>
                      <a:pt x="162" y="328"/>
                      <a:pt x="164" y="317"/>
                    </a:cubicBezTo>
                    <a:cubicBezTo>
                      <a:pt x="164" y="317"/>
                      <a:pt x="164" y="317"/>
                      <a:pt x="164" y="317"/>
                    </a:cubicBezTo>
                    <a:cubicBezTo>
                      <a:pt x="168" y="301"/>
                      <a:pt x="170" y="285"/>
                      <a:pt x="171" y="268"/>
                    </a:cubicBezTo>
                    <a:cubicBezTo>
                      <a:pt x="171" y="261"/>
                      <a:pt x="172" y="254"/>
                      <a:pt x="171" y="247"/>
                    </a:cubicBezTo>
                    <a:cubicBezTo>
                      <a:pt x="171" y="241"/>
                      <a:pt x="171" y="235"/>
                      <a:pt x="171" y="229"/>
                    </a:cubicBezTo>
                    <a:cubicBezTo>
                      <a:pt x="171" y="229"/>
                      <a:pt x="171" y="229"/>
                      <a:pt x="171" y="229"/>
                    </a:cubicBezTo>
                    <a:cubicBezTo>
                      <a:pt x="171" y="229"/>
                      <a:pt x="171" y="229"/>
                      <a:pt x="171" y="229"/>
                    </a:cubicBezTo>
                    <a:cubicBezTo>
                      <a:pt x="171" y="229"/>
                      <a:pt x="171" y="229"/>
                      <a:pt x="171" y="229"/>
                    </a:cubicBezTo>
                    <a:cubicBezTo>
                      <a:pt x="171" y="229"/>
                      <a:pt x="171" y="229"/>
                      <a:pt x="171" y="229"/>
                    </a:cubicBezTo>
                    <a:cubicBezTo>
                      <a:pt x="170" y="210"/>
                      <a:pt x="167" y="191"/>
                      <a:pt x="164" y="172"/>
                    </a:cubicBezTo>
                    <a:cubicBezTo>
                      <a:pt x="160" y="152"/>
                      <a:pt x="156" y="132"/>
                      <a:pt x="149" y="113"/>
                    </a:cubicBezTo>
                    <a:cubicBezTo>
                      <a:pt x="149" y="113"/>
                      <a:pt x="149" y="113"/>
                      <a:pt x="149" y="113"/>
                    </a:cubicBezTo>
                    <a:cubicBezTo>
                      <a:pt x="146" y="101"/>
                      <a:pt x="142" y="90"/>
                      <a:pt x="137" y="79"/>
                    </a:cubicBezTo>
                    <a:cubicBezTo>
                      <a:pt x="135" y="75"/>
                      <a:pt x="132" y="70"/>
                      <a:pt x="130" y="66"/>
                    </a:cubicBezTo>
                    <a:cubicBezTo>
                      <a:pt x="123" y="57"/>
                      <a:pt x="116" y="49"/>
                      <a:pt x="108" y="42"/>
                    </a:cubicBezTo>
                    <a:cubicBezTo>
                      <a:pt x="99" y="34"/>
                      <a:pt x="90" y="27"/>
                      <a:pt x="80" y="21"/>
                    </a:cubicBezTo>
                    <a:cubicBezTo>
                      <a:pt x="70" y="16"/>
                      <a:pt x="59" y="11"/>
                      <a:pt x="47" y="7"/>
                    </a:cubicBezTo>
                    <a:cubicBezTo>
                      <a:pt x="38" y="4"/>
                      <a:pt x="28" y="2"/>
                      <a:pt x="17" y="1"/>
                    </a:cubicBezTo>
                    <a:cubicBezTo>
                      <a:pt x="12" y="0"/>
                      <a:pt x="6" y="0"/>
                      <a:pt x="0" y="0"/>
                    </a:cubicBezTo>
                    <a:cubicBezTo>
                      <a:pt x="0" y="0"/>
                      <a:pt x="0" y="0"/>
                      <a:pt x="0" y="0"/>
                    </a:cubicBezTo>
                    <a:moveTo>
                      <a:pt x="164" y="317"/>
                    </a:moveTo>
                    <a:cubicBezTo>
                      <a:pt x="164" y="317"/>
                      <a:pt x="164" y="317"/>
                      <a:pt x="164" y="317"/>
                    </a:cubicBezTo>
                    <a:cubicBezTo>
                      <a:pt x="164" y="317"/>
                      <a:pt x="164" y="317"/>
                      <a:pt x="164" y="317"/>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9" name="Google Shape;2599;p41"/>
              <p:cNvSpPr/>
              <p:nvPr/>
            </p:nvSpPr>
            <p:spPr>
              <a:xfrm flipH="1">
                <a:off x="2099539" y="2279891"/>
                <a:ext cx="999696" cy="1338846"/>
              </a:xfrm>
              <a:custGeom>
                <a:avLst/>
                <a:gdLst/>
                <a:ahLst/>
                <a:cxnLst/>
                <a:rect l="l" t="t" r="r" b="b"/>
                <a:pathLst>
                  <a:path w="379" h="507" extrusionOk="0">
                    <a:moveTo>
                      <a:pt x="216" y="1"/>
                    </a:moveTo>
                    <a:cubicBezTo>
                      <a:pt x="196" y="1"/>
                      <a:pt x="176" y="5"/>
                      <a:pt x="156" y="11"/>
                    </a:cubicBezTo>
                    <a:cubicBezTo>
                      <a:pt x="136" y="17"/>
                      <a:pt x="117" y="26"/>
                      <a:pt x="100" y="37"/>
                    </a:cubicBezTo>
                    <a:cubicBezTo>
                      <a:pt x="83" y="48"/>
                      <a:pt x="69" y="61"/>
                      <a:pt x="56" y="76"/>
                    </a:cubicBezTo>
                    <a:cubicBezTo>
                      <a:pt x="55" y="77"/>
                      <a:pt x="55" y="77"/>
                      <a:pt x="54" y="78"/>
                    </a:cubicBezTo>
                    <a:cubicBezTo>
                      <a:pt x="54" y="79"/>
                      <a:pt x="54" y="79"/>
                      <a:pt x="54" y="79"/>
                    </a:cubicBezTo>
                    <a:cubicBezTo>
                      <a:pt x="54" y="80"/>
                      <a:pt x="54" y="80"/>
                      <a:pt x="54" y="80"/>
                    </a:cubicBezTo>
                    <a:cubicBezTo>
                      <a:pt x="42" y="94"/>
                      <a:pt x="33" y="109"/>
                      <a:pt x="27" y="126"/>
                    </a:cubicBezTo>
                    <a:cubicBezTo>
                      <a:pt x="26" y="127"/>
                      <a:pt x="26" y="128"/>
                      <a:pt x="25" y="129"/>
                    </a:cubicBezTo>
                    <a:cubicBezTo>
                      <a:pt x="25" y="131"/>
                      <a:pt x="24" y="132"/>
                      <a:pt x="23" y="134"/>
                    </a:cubicBezTo>
                    <a:cubicBezTo>
                      <a:pt x="22" y="137"/>
                      <a:pt x="21" y="140"/>
                      <a:pt x="20" y="143"/>
                    </a:cubicBezTo>
                    <a:cubicBezTo>
                      <a:pt x="19" y="146"/>
                      <a:pt x="18" y="150"/>
                      <a:pt x="17" y="154"/>
                    </a:cubicBezTo>
                    <a:cubicBezTo>
                      <a:pt x="17" y="156"/>
                      <a:pt x="16" y="158"/>
                      <a:pt x="16" y="160"/>
                    </a:cubicBezTo>
                    <a:cubicBezTo>
                      <a:pt x="15" y="162"/>
                      <a:pt x="15" y="165"/>
                      <a:pt x="14" y="167"/>
                    </a:cubicBezTo>
                    <a:cubicBezTo>
                      <a:pt x="12" y="174"/>
                      <a:pt x="11" y="181"/>
                      <a:pt x="9" y="189"/>
                    </a:cubicBezTo>
                    <a:cubicBezTo>
                      <a:pt x="7" y="199"/>
                      <a:pt x="6" y="209"/>
                      <a:pt x="5" y="219"/>
                    </a:cubicBezTo>
                    <a:cubicBezTo>
                      <a:pt x="4" y="225"/>
                      <a:pt x="4" y="225"/>
                      <a:pt x="4" y="225"/>
                    </a:cubicBezTo>
                    <a:cubicBezTo>
                      <a:pt x="4" y="226"/>
                      <a:pt x="4" y="226"/>
                      <a:pt x="4" y="226"/>
                    </a:cubicBezTo>
                    <a:cubicBezTo>
                      <a:pt x="3" y="235"/>
                      <a:pt x="2" y="244"/>
                      <a:pt x="2" y="252"/>
                    </a:cubicBezTo>
                    <a:cubicBezTo>
                      <a:pt x="1" y="263"/>
                      <a:pt x="1" y="274"/>
                      <a:pt x="1" y="287"/>
                    </a:cubicBezTo>
                    <a:cubicBezTo>
                      <a:pt x="0" y="299"/>
                      <a:pt x="1" y="310"/>
                      <a:pt x="1" y="321"/>
                    </a:cubicBezTo>
                    <a:cubicBezTo>
                      <a:pt x="2" y="347"/>
                      <a:pt x="4" y="370"/>
                      <a:pt x="9" y="390"/>
                    </a:cubicBezTo>
                    <a:cubicBezTo>
                      <a:pt x="14" y="414"/>
                      <a:pt x="22" y="434"/>
                      <a:pt x="32" y="451"/>
                    </a:cubicBezTo>
                    <a:cubicBezTo>
                      <a:pt x="38" y="460"/>
                      <a:pt x="44" y="469"/>
                      <a:pt x="52" y="476"/>
                    </a:cubicBezTo>
                    <a:cubicBezTo>
                      <a:pt x="59" y="483"/>
                      <a:pt x="68" y="489"/>
                      <a:pt x="77" y="495"/>
                    </a:cubicBezTo>
                    <a:cubicBezTo>
                      <a:pt x="83" y="498"/>
                      <a:pt x="88" y="500"/>
                      <a:pt x="92" y="502"/>
                    </a:cubicBezTo>
                    <a:cubicBezTo>
                      <a:pt x="92" y="502"/>
                      <a:pt x="93" y="502"/>
                      <a:pt x="93" y="502"/>
                    </a:cubicBezTo>
                    <a:cubicBezTo>
                      <a:pt x="102" y="503"/>
                      <a:pt x="112" y="505"/>
                      <a:pt x="121" y="505"/>
                    </a:cubicBezTo>
                    <a:cubicBezTo>
                      <a:pt x="129" y="506"/>
                      <a:pt x="137" y="507"/>
                      <a:pt x="145" y="507"/>
                    </a:cubicBezTo>
                    <a:cubicBezTo>
                      <a:pt x="153" y="507"/>
                      <a:pt x="161" y="507"/>
                      <a:pt x="169" y="506"/>
                    </a:cubicBezTo>
                    <a:cubicBezTo>
                      <a:pt x="169" y="506"/>
                      <a:pt x="169" y="506"/>
                      <a:pt x="169" y="506"/>
                    </a:cubicBezTo>
                    <a:cubicBezTo>
                      <a:pt x="169" y="506"/>
                      <a:pt x="169" y="506"/>
                      <a:pt x="169" y="506"/>
                    </a:cubicBezTo>
                    <a:cubicBezTo>
                      <a:pt x="169" y="506"/>
                      <a:pt x="169" y="506"/>
                      <a:pt x="169" y="506"/>
                    </a:cubicBezTo>
                    <a:cubicBezTo>
                      <a:pt x="169" y="506"/>
                      <a:pt x="169" y="506"/>
                      <a:pt x="169" y="506"/>
                    </a:cubicBezTo>
                    <a:cubicBezTo>
                      <a:pt x="181" y="506"/>
                      <a:pt x="192" y="504"/>
                      <a:pt x="203" y="502"/>
                    </a:cubicBezTo>
                    <a:cubicBezTo>
                      <a:pt x="214" y="500"/>
                      <a:pt x="225" y="498"/>
                      <a:pt x="236" y="494"/>
                    </a:cubicBezTo>
                    <a:cubicBezTo>
                      <a:pt x="236" y="494"/>
                      <a:pt x="236" y="494"/>
                      <a:pt x="236" y="494"/>
                    </a:cubicBezTo>
                    <a:cubicBezTo>
                      <a:pt x="236" y="494"/>
                      <a:pt x="236" y="494"/>
                      <a:pt x="236" y="494"/>
                    </a:cubicBezTo>
                    <a:cubicBezTo>
                      <a:pt x="236" y="494"/>
                      <a:pt x="236" y="494"/>
                      <a:pt x="236" y="494"/>
                    </a:cubicBezTo>
                    <a:cubicBezTo>
                      <a:pt x="246" y="491"/>
                      <a:pt x="255" y="488"/>
                      <a:pt x="264" y="483"/>
                    </a:cubicBezTo>
                    <a:cubicBezTo>
                      <a:pt x="269" y="481"/>
                      <a:pt x="273" y="479"/>
                      <a:pt x="278" y="476"/>
                    </a:cubicBezTo>
                    <a:cubicBezTo>
                      <a:pt x="282" y="474"/>
                      <a:pt x="287" y="471"/>
                      <a:pt x="291" y="469"/>
                    </a:cubicBezTo>
                    <a:cubicBezTo>
                      <a:pt x="291" y="469"/>
                      <a:pt x="291" y="469"/>
                      <a:pt x="291" y="469"/>
                    </a:cubicBezTo>
                    <a:cubicBezTo>
                      <a:pt x="291" y="469"/>
                      <a:pt x="291" y="468"/>
                      <a:pt x="291" y="468"/>
                    </a:cubicBezTo>
                    <a:cubicBezTo>
                      <a:pt x="291" y="468"/>
                      <a:pt x="291" y="468"/>
                      <a:pt x="291" y="468"/>
                    </a:cubicBezTo>
                    <a:cubicBezTo>
                      <a:pt x="291" y="468"/>
                      <a:pt x="291" y="468"/>
                      <a:pt x="291" y="468"/>
                    </a:cubicBezTo>
                    <a:cubicBezTo>
                      <a:pt x="291" y="468"/>
                      <a:pt x="291" y="468"/>
                      <a:pt x="291" y="468"/>
                    </a:cubicBezTo>
                    <a:cubicBezTo>
                      <a:pt x="291" y="468"/>
                      <a:pt x="291" y="468"/>
                      <a:pt x="291" y="468"/>
                    </a:cubicBezTo>
                    <a:cubicBezTo>
                      <a:pt x="299" y="463"/>
                      <a:pt x="307" y="457"/>
                      <a:pt x="314" y="451"/>
                    </a:cubicBezTo>
                    <a:cubicBezTo>
                      <a:pt x="318" y="448"/>
                      <a:pt x="322" y="445"/>
                      <a:pt x="326" y="441"/>
                    </a:cubicBezTo>
                    <a:cubicBezTo>
                      <a:pt x="329" y="438"/>
                      <a:pt x="333" y="434"/>
                      <a:pt x="336" y="431"/>
                    </a:cubicBezTo>
                    <a:cubicBezTo>
                      <a:pt x="336" y="431"/>
                      <a:pt x="336" y="431"/>
                      <a:pt x="336" y="431"/>
                    </a:cubicBezTo>
                    <a:cubicBezTo>
                      <a:pt x="343" y="423"/>
                      <a:pt x="349" y="416"/>
                      <a:pt x="355" y="407"/>
                    </a:cubicBezTo>
                    <a:cubicBezTo>
                      <a:pt x="357" y="403"/>
                      <a:pt x="360" y="399"/>
                      <a:pt x="363" y="395"/>
                    </a:cubicBezTo>
                    <a:cubicBezTo>
                      <a:pt x="365" y="391"/>
                      <a:pt x="367" y="387"/>
                      <a:pt x="369" y="383"/>
                    </a:cubicBezTo>
                    <a:cubicBezTo>
                      <a:pt x="369" y="383"/>
                      <a:pt x="369" y="383"/>
                      <a:pt x="369" y="383"/>
                    </a:cubicBezTo>
                    <a:cubicBezTo>
                      <a:pt x="373" y="377"/>
                      <a:pt x="376" y="370"/>
                      <a:pt x="379" y="362"/>
                    </a:cubicBezTo>
                    <a:cubicBezTo>
                      <a:pt x="379" y="362"/>
                      <a:pt x="379" y="362"/>
                      <a:pt x="379" y="362"/>
                    </a:cubicBezTo>
                    <a:cubicBezTo>
                      <a:pt x="377" y="359"/>
                      <a:pt x="376" y="355"/>
                      <a:pt x="376" y="353"/>
                    </a:cubicBezTo>
                    <a:cubicBezTo>
                      <a:pt x="375" y="350"/>
                      <a:pt x="374" y="347"/>
                      <a:pt x="373" y="342"/>
                    </a:cubicBezTo>
                    <a:cubicBezTo>
                      <a:pt x="371" y="335"/>
                      <a:pt x="369" y="327"/>
                      <a:pt x="368" y="319"/>
                    </a:cubicBezTo>
                    <a:cubicBezTo>
                      <a:pt x="366" y="300"/>
                      <a:pt x="365" y="280"/>
                      <a:pt x="365" y="261"/>
                    </a:cubicBezTo>
                    <a:cubicBezTo>
                      <a:pt x="365" y="260"/>
                      <a:pt x="365" y="260"/>
                      <a:pt x="365" y="260"/>
                    </a:cubicBezTo>
                    <a:cubicBezTo>
                      <a:pt x="364" y="254"/>
                      <a:pt x="364" y="248"/>
                      <a:pt x="364" y="242"/>
                    </a:cubicBezTo>
                    <a:cubicBezTo>
                      <a:pt x="363" y="226"/>
                      <a:pt x="362" y="215"/>
                      <a:pt x="361" y="204"/>
                    </a:cubicBezTo>
                    <a:cubicBezTo>
                      <a:pt x="360" y="196"/>
                      <a:pt x="359" y="189"/>
                      <a:pt x="358" y="182"/>
                    </a:cubicBezTo>
                    <a:cubicBezTo>
                      <a:pt x="356" y="177"/>
                      <a:pt x="355" y="171"/>
                      <a:pt x="353" y="166"/>
                    </a:cubicBezTo>
                    <a:cubicBezTo>
                      <a:pt x="352" y="161"/>
                      <a:pt x="350" y="155"/>
                      <a:pt x="348" y="150"/>
                    </a:cubicBezTo>
                    <a:cubicBezTo>
                      <a:pt x="347" y="148"/>
                      <a:pt x="346" y="145"/>
                      <a:pt x="344" y="142"/>
                    </a:cubicBezTo>
                    <a:cubicBezTo>
                      <a:pt x="344" y="140"/>
                      <a:pt x="343" y="138"/>
                      <a:pt x="342" y="136"/>
                    </a:cubicBezTo>
                    <a:cubicBezTo>
                      <a:pt x="338" y="127"/>
                      <a:pt x="333" y="117"/>
                      <a:pt x="328" y="107"/>
                    </a:cubicBezTo>
                    <a:cubicBezTo>
                      <a:pt x="319" y="91"/>
                      <a:pt x="309" y="76"/>
                      <a:pt x="297" y="62"/>
                    </a:cubicBezTo>
                    <a:cubicBezTo>
                      <a:pt x="295" y="59"/>
                      <a:pt x="293" y="56"/>
                      <a:pt x="291" y="54"/>
                    </a:cubicBezTo>
                    <a:cubicBezTo>
                      <a:pt x="277" y="38"/>
                      <a:pt x="262" y="23"/>
                      <a:pt x="246" y="12"/>
                    </a:cubicBezTo>
                    <a:cubicBezTo>
                      <a:pt x="241" y="8"/>
                      <a:pt x="235" y="4"/>
                      <a:pt x="228" y="1"/>
                    </a:cubicBezTo>
                    <a:cubicBezTo>
                      <a:pt x="226" y="1"/>
                      <a:pt x="224" y="0"/>
                      <a:pt x="221" y="0"/>
                    </a:cubicBezTo>
                    <a:cubicBezTo>
                      <a:pt x="219" y="0"/>
                      <a:pt x="217" y="1"/>
                      <a:pt x="216" y="1"/>
                    </a:cubicBezTo>
                    <a:moveTo>
                      <a:pt x="336" y="430"/>
                    </a:moveTo>
                    <a:cubicBezTo>
                      <a:pt x="336" y="430"/>
                      <a:pt x="336" y="430"/>
                      <a:pt x="336" y="431"/>
                    </a:cubicBezTo>
                    <a:cubicBezTo>
                      <a:pt x="336" y="430"/>
                      <a:pt x="336" y="430"/>
                      <a:pt x="336" y="430"/>
                    </a:cubicBezTo>
                    <a:moveTo>
                      <a:pt x="236" y="494"/>
                    </a:moveTo>
                    <a:cubicBezTo>
                      <a:pt x="236" y="494"/>
                      <a:pt x="236" y="494"/>
                      <a:pt x="236" y="494"/>
                    </a:cubicBezTo>
                    <a:cubicBezTo>
                      <a:pt x="236" y="494"/>
                      <a:pt x="236" y="494"/>
                      <a:pt x="236" y="494"/>
                    </a:cubicBezTo>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0" name="Google Shape;2600;p41"/>
              <p:cNvSpPr/>
              <p:nvPr/>
            </p:nvSpPr>
            <p:spPr>
              <a:xfrm>
                <a:off x="2330837" y="3516434"/>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FFA0C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1" name="Google Shape;2601;p41"/>
              <p:cNvSpPr/>
              <p:nvPr/>
            </p:nvSpPr>
            <p:spPr>
              <a:xfrm flipH="1">
                <a:off x="2329937" y="3516434"/>
                <a:ext cx="900" cy="900"/>
              </a:xfrm>
              <a:prstGeom prst="ellipse">
                <a:avLst/>
              </a:prstGeom>
              <a:solidFill>
                <a:srgbClr val="FFA0C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2" name="Google Shape;2602;p41"/>
              <p:cNvSpPr/>
              <p:nvPr/>
            </p:nvSpPr>
            <p:spPr>
              <a:xfrm flipH="1">
                <a:off x="2149579" y="3038274"/>
                <a:ext cx="147898" cy="551552"/>
              </a:xfrm>
              <a:custGeom>
                <a:avLst/>
                <a:gdLst/>
                <a:ahLst/>
                <a:cxnLst/>
                <a:rect l="l" t="t" r="r" b="b"/>
                <a:pathLst>
                  <a:path w="56" h="209" extrusionOk="0">
                    <a:moveTo>
                      <a:pt x="47" y="3"/>
                    </a:moveTo>
                    <a:cubicBezTo>
                      <a:pt x="49" y="26"/>
                      <a:pt x="49" y="50"/>
                      <a:pt x="45" y="73"/>
                    </a:cubicBezTo>
                    <a:cubicBezTo>
                      <a:pt x="45" y="73"/>
                      <a:pt x="45" y="73"/>
                      <a:pt x="45" y="73"/>
                    </a:cubicBezTo>
                    <a:cubicBezTo>
                      <a:pt x="41" y="105"/>
                      <a:pt x="33" y="137"/>
                      <a:pt x="20" y="166"/>
                    </a:cubicBezTo>
                    <a:cubicBezTo>
                      <a:pt x="20" y="166"/>
                      <a:pt x="20" y="166"/>
                      <a:pt x="20" y="166"/>
                    </a:cubicBezTo>
                    <a:cubicBezTo>
                      <a:pt x="15" y="179"/>
                      <a:pt x="8" y="191"/>
                      <a:pt x="1" y="204"/>
                    </a:cubicBezTo>
                    <a:cubicBezTo>
                      <a:pt x="0" y="205"/>
                      <a:pt x="1" y="207"/>
                      <a:pt x="2" y="208"/>
                    </a:cubicBezTo>
                    <a:cubicBezTo>
                      <a:pt x="4" y="209"/>
                      <a:pt x="5" y="208"/>
                      <a:pt x="6" y="207"/>
                    </a:cubicBezTo>
                    <a:cubicBezTo>
                      <a:pt x="17" y="188"/>
                      <a:pt x="26" y="168"/>
                      <a:pt x="34" y="147"/>
                    </a:cubicBezTo>
                    <a:cubicBezTo>
                      <a:pt x="41" y="126"/>
                      <a:pt x="47" y="104"/>
                      <a:pt x="50" y="82"/>
                    </a:cubicBezTo>
                    <a:cubicBezTo>
                      <a:pt x="54" y="56"/>
                      <a:pt x="56" y="29"/>
                      <a:pt x="53" y="3"/>
                    </a:cubicBezTo>
                    <a:cubicBezTo>
                      <a:pt x="53" y="2"/>
                      <a:pt x="53" y="1"/>
                      <a:pt x="52" y="1"/>
                    </a:cubicBezTo>
                    <a:cubicBezTo>
                      <a:pt x="52" y="0"/>
                      <a:pt x="51" y="0"/>
                      <a:pt x="50" y="0"/>
                    </a:cubicBezTo>
                    <a:cubicBezTo>
                      <a:pt x="49" y="0"/>
                      <a:pt x="47" y="1"/>
                      <a:pt x="47" y="3"/>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3" name="Google Shape;2603;p41"/>
              <p:cNvSpPr/>
              <p:nvPr/>
            </p:nvSpPr>
            <p:spPr>
              <a:xfrm flipH="1">
                <a:off x="2489855" y="2523418"/>
                <a:ext cx="326930" cy="292456"/>
              </a:xfrm>
              <a:custGeom>
                <a:avLst/>
                <a:gdLst/>
                <a:ahLst/>
                <a:cxnLst/>
                <a:rect l="l" t="t" r="r" b="b"/>
                <a:pathLst>
                  <a:path w="124" h="111" extrusionOk="0">
                    <a:moveTo>
                      <a:pt x="71" y="0"/>
                    </a:moveTo>
                    <a:cubicBezTo>
                      <a:pt x="70" y="0"/>
                      <a:pt x="70" y="0"/>
                      <a:pt x="69" y="0"/>
                    </a:cubicBezTo>
                    <a:cubicBezTo>
                      <a:pt x="67" y="0"/>
                      <a:pt x="64" y="0"/>
                      <a:pt x="61" y="1"/>
                    </a:cubicBezTo>
                    <a:cubicBezTo>
                      <a:pt x="58" y="2"/>
                      <a:pt x="55" y="3"/>
                      <a:pt x="51" y="4"/>
                    </a:cubicBezTo>
                    <a:cubicBezTo>
                      <a:pt x="49" y="5"/>
                      <a:pt x="46" y="7"/>
                      <a:pt x="43" y="9"/>
                    </a:cubicBezTo>
                    <a:cubicBezTo>
                      <a:pt x="42" y="10"/>
                      <a:pt x="42" y="11"/>
                      <a:pt x="41" y="11"/>
                    </a:cubicBezTo>
                    <a:cubicBezTo>
                      <a:pt x="41" y="10"/>
                      <a:pt x="41" y="9"/>
                      <a:pt x="42" y="8"/>
                    </a:cubicBezTo>
                    <a:cubicBezTo>
                      <a:pt x="42" y="7"/>
                      <a:pt x="42" y="7"/>
                      <a:pt x="41" y="6"/>
                    </a:cubicBezTo>
                    <a:cubicBezTo>
                      <a:pt x="41" y="5"/>
                      <a:pt x="40" y="5"/>
                      <a:pt x="39" y="4"/>
                    </a:cubicBezTo>
                    <a:cubicBezTo>
                      <a:pt x="39" y="4"/>
                      <a:pt x="39" y="4"/>
                      <a:pt x="39" y="4"/>
                    </a:cubicBezTo>
                    <a:cubicBezTo>
                      <a:pt x="37" y="4"/>
                      <a:pt x="36" y="5"/>
                      <a:pt x="36" y="7"/>
                    </a:cubicBezTo>
                    <a:cubicBezTo>
                      <a:pt x="35" y="9"/>
                      <a:pt x="35" y="11"/>
                      <a:pt x="34" y="13"/>
                    </a:cubicBezTo>
                    <a:cubicBezTo>
                      <a:pt x="33" y="16"/>
                      <a:pt x="31" y="18"/>
                      <a:pt x="29" y="21"/>
                    </a:cubicBezTo>
                    <a:cubicBezTo>
                      <a:pt x="29" y="22"/>
                      <a:pt x="29" y="22"/>
                      <a:pt x="29" y="22"/>
                    </a:cubicBezTo>
                    <a:cubicBezTo>
                      <a:pt x="26" y="26"/>
                      <a:pt x="22" y="30"/>
                      <a:pt x="17" y="34"/>
                    </a:cubicBezTo>
                    <a:cubicBezTo>
                      <a:pt x="16" y="36"/>
                      <a:pt x="15" y="37"/>
                      <a:pt x="13" y="39"/>
                    </a:cubicBezTo>
                    <a:cubicBezTo>
                      <a:pt x="10" y="42"/>
                      <a:pt x="8" y="45"/>
                      <a:pt x="6" y="48"/>
                    </a:cubicBezTo>
                    <a:cubicBezTo>
                      <a:pt x="4" y="51"/>
                      <a:pt x="2" y="54"/>
                      <a:pt x="1" y="57"/>
                    </a:cubicBezTo>
                    <a:cubicBezTo>
                      <a:pt x="0" y="60"/>
                      <a:pt x="0" y="64"/>
                      <a:pt x="0" y="68"/>
                    </a:cubicBezTo>
                    <a:cubicBezTo>
                      <a:pt x="1" y="71"/>
                      <a:pt x="2" y="74"/>
                      <a:pt x="4" y="78"/>
                    </a:cubicBezTo>
                    <a:cubicBezTo>
                      <a:pt x="6" y="81"/>
                      <a:pt x="8" y="84"/>
                      <a:pt x="12" y="88"/>
                    </a:cubicBezTo>
                    <a:cubicBezTo>
                      <a:pt x="14" y="90"/>
                      <a:pt x="18" y="93"/>
                      <a:pt x="22" y="96"/>
                    </a:cubicBezTo>
                    <a:cubicBezTo>
                      <a:pt x="29" y="101"/>
                      <a:pt x="36" y="105"/>
                      <a:pt x="45" y="108"/>
                    </a:cubicBezTo>
                    <a:cubicBezTo>
                      <a:pt x="48" y="109"/>
                      <a:pt x="52" y="110"/>
                      <a:pt x="56" y="111"/>
                    </a:cubicBezTo>
                    <a:cubicBezTo>
                      <a:pt x="57" y="111"/>
                      <a:pt x="59" y="111"/>
                      <a:pt x="61" y="111"/>
                    </a:cubicBezTo>
                    <a:cubicBezTo>
                      <a:pt x="63" y="111"/>
                      <a:pt x="66" y="111"/>
                      <a:pt x="68" y="111"/>
                    </a:cubicBezTo>
                    <a:cubicBezTo>
                      <a:pt x="78" y="109"/>
                      <a:pt x="87" y="105"/>
                      <a:pt x="96" y="98"/>
                    </a:cubicBezTo>
                    <a:cubicBezTo>
                      <a:pt x="104" y="92"/>
                      <a:pt x="112" y="84"/>
                      <a:pt x="117" y="75"/>
                    </a:cubicBezTo>
                    <a:cubicBezTo>
                      <a:pt x="119" y="70"/>
                      <a:pt x="121" y="66"/>
                      <a:pt x="122" y="61"/>
                    </a:cubicBezTo>
                    <a:cubicBezTo>
                      <a:pt x="123" y="57"/>
                      <a:pt x="124" y="53"/>
                      <a:pt x="123" y="48"/>
                    </a:cubicBezTo>
                    <a:cubicBezTo>
                      <a:pt x="123" y="40"/>
                      <a:pt x="120" y="31"/>
                      <a:pt x="115" y="24"/>
                    </a:cubicBezTo>
                    <a:cubicBezTo>
                      <a:pt x="110" y="16"/>
                      <a:pt x="103" y="10"/>
                      <a:pt x="95" y="6"/>
                    </a:cubicBezTo>
                    <a:cubicBezTo>
                      <a:pt x="88" y="2"/>
                      <a:pt x="79" y="0"/>
                      <a:pt x="71" y="0"/>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4" name="Google Shape;2604;p41"/>
              <p:cNvSpPr/>
              <p:nvPr/>
            </p:nvSpPr>
            <p:spPr>
              <a:xfrm flipH="1">
                <a:off x="2475392" y="2523418"/>
                <a:ext cx="282450" cy="165688"/>
              </a:xfrm>
              <a:custGeom>
                <a:avLst/>
                <a:gdLst/>
                <a:ahLst/>
                <a:cxnLst/>
                <a:rect l="l" t="t" r="r" b="b"/>
                <a:pathLst>
                  <a:path w="107" h="63" extrusionOk="0">
                    <a:moveTo>
                      <a:pt x="52" y="0"/>
                    </a:moveTo>
                    <a:cubicBezTo>
                      <a:pt x="50" y="0"/>
                      <a:pt x="47" y="0"/>
                      <a:pt x="44" y="1"/>
                    </a:cubicBezTo>
                    <a:cubicBezTo>
                      <a:pt x="41" y="2"/>
                      <a:pt x="38" y="3"/>
                      <a:pt x="34" y="4"/>
                    </a:cubicBezTo>
                    <a:cubicBezTo>
                      <a:pt x="32" y="5"/>
                      <a:pt x="29" y="7"/>
                      <a:pt x="26" y="9"/>
                    </a:cubicBezTo>
                    <a:cubicBezTo>
                      <a:pt x="25" y="10"/>
                      <a:pt x="25" y="11"/>
                      <a:pt x="24" y="11"/>
                    </a:cubicBezTo>
                    <a:cubicBezTo>
                      <a:pt x="24" y="11"/>
                      <a:pt x="24" y="10"/>
                      <a:pt x="25" y="8"/>
                    </a:cubicBezTo>
                    <a:cubicBezTo>
                      <a:pt x="25" y="7"/>
                      <a:pt x="25" y="7"/>
                      <a:pt x="24" y="6"/>
                    </a:cubicBezTo>
                    <a:cubicBezTo>
                      <a:pt x="24" y="5"/>
                      <a:pt x="23" y="4"/>
                      <a:pt x="22" y="4"/>
                    </a:cubicBezTo>
                    <a:cubicBezTo>
                      <a:pt x="22" y="4"/>
                      <a:pt x="22" y="4"/>
                      <a:pt x="22" y="4"/>
                    </a:cubicBezTo>
                    <a:cubicBezTo>
                      <a:pt x="20" y="4"/>
                      <a:pt x="19" y="5"/>
                      <a:pt x="19" y="7"/>
                    </a:cubicBezTo>
                    <a:cubicBezTo>
                      <a:pt x="18" y="9"/>
                      <a:pt x="18" y="11"/>
                      <a:pt x="17" y="13"/>
                    </a:cubicBezTo>
                    <a:cubicBezTo>
                      <a:pt x="16" y="16"/>
                      <a:pt x="14" y="18"/>
                      <a:pt x="12" y="21"/>
                    </a:cubicBezTo>
                    <a:cubicBezTo>
                      <a:pt x="12" y="22"/>
                      <a:pt x="12" y="22"/>
                      <a:pt x="12" y="22"/>
                    </a:cubicBezTo>
                    <a:cubicBezTo>
                      <a:pt x="9" y="26"/>
                      <a:pt x="5" y="30"/>
                      <a:pt x="1" y="34"/>
                    </a:cubicBezTo>
                    <a:cubicBezTo>
                      <a:pt x="0" y="34"/>
                      <a:pt x="0" y="34"/>
                      <a:pt x="0" y="34"/>
                    </a:cubicBezTo>
                    <a:cubicBezTo>
                      <a:pt x="0" y="34"/>
                      <a:pt x="0" y="35"/>
                      <a:pt x="0" y="35"/>
                    </a:cubicBezTo>
                    <a:cubicBezTo>
                      <a:pt x="1" y="35"/>
                      <a:pt x="2" y="36"/>
                      <a:pt x="3" y="36"/>
                    </a:cubicBezTo>
                    <a:cubicBezTo>
                      <a:pt x="3" y="36"/>
                      <a:pt x="3" y="36"/>
                      <a:pt x="3" y="36"/>
                    </a:cubicBezTo>
                    <a:cubicBezTo>
                      <a:pt x="3" y="36"/>
                      <a:pt x="3" y="36"/>
                      <a:pt x="3" y="36"/>
                    </a:cubicBezTo>
                    <a:cubicBezTo>
                      <a:pt x="3" y="36"/>
                      <a:pt x="3" y="36"/>
                      <a:pt x="3" y="36"/>
                    </a:cubicBezTo>
                    <a:cubicBezTo>
                      <a:pt x="3" y="36"/>
                      <a:pt x="3" y="36"/>
                      <a:pt x="3" y="36"/>
                    </a:cubicBezTo>
                    <a:cubicBezTo>
                      <a:pt x="3" y="36"/>
                      <a:pt x="3" y="36"/>
                      <a:pt x="3" y="36"/>
                    </a:cubicBezTo>
                    <a:cubicBezTo>
                      <a:pt x="3" y="36"/>
                      <a:pt x="3" y="36"/>
                      <a:pt x="3" y="36"/>
                    </a:cubicBezTo>
                    <a:cubicBezTo>
                      <a:pt x="7" y="40"/>
                      <a:pt x="12" y="43"/>
                      <a:pt x="17" y="45"/>
                    </a:cubicBezTo>
                    <a:cubicBezTo>
                      <a:pt x="22" y="48"/>
                      <a:pt x="27" y="50"/>
                      <a:pt x="32" y="52"/>
                    </a:cubicBezTo>
                    <a:cubicBezTo>
                      <a:pt x="45" y="57"/>
                      <a:pt x="59" y="60"/>
                      <a:pt x="72" y="62"/>
                    </a:cubicBezTo>
                    <a:cubicBezTo>
                      <a:pt x="72" y="62"/>
                      <a:pt x="72" y="62"/>
                      <a:pt x="72" y="62"/>
                    </a:cubicBezTo>
                    <a:cubicBezTo>
                      <a:pt x="83" y="63"/>
                      <a:pt x="94" y="63"/>
                      <a:pt x="105" y="61"/>
                    </a:cubicBezTo>
                    <a:cubicBezTo>
                      <a:pt x="106" y="57"/>
                      <a:pt x="107" y="53"/>
                      <a:pt x="107" y="48"/>
                    </a:cubicBezTo>
                    <a:cubicBezTo>
                      <a:pt x="106" y="40"/>
                      <a:pt x="103" y="31"/>
                      <a:pt x="98" y="23"/>
                    </a:cubicBezTo>
                    <a:cubicBezTo>
                      <a:pt x="93" y="16"/>
                      <a:pt x="86" y="10"/>
                      <a:pt x="78" y="6"/>
                    </a:cubicBezTo>
                    <a:cubicBezTo>
                      <a:pt x="71" y="2"/>
                      <a:pt x="62" y="0"/>
                      <a:pt x="54" y="0"/>
                    </a:cubicBezTo>
                    <a:cubicBezTo>
                      <a:pt x="53" y="0"/>
                      <a:pt x="53" y="0"/>
                      <a:pt x="52" y="0"/>
                    </a:cubicBezTo>
                    <a:moveTo>
                      <a:pt x="32" y="52"/>
                    </a:moveTo>
                    <a:cubicBezTo>
                      <a:pt x="32" y="52"/>
                      <a:pt x="32" y="52"/>
                      <a:pt x="32" y="52"/>
                    </a:cubicBezTo>
                    <a:cubicBezTo>
                      <a:pt x="32" y="52"/>
                      <a:pt x="32" y="52"/>
                      <a:pt x="32" y="52"/>
                    </a:cubicBezTo>
                  </a:path>
                </a:pathLst>
              </a:custGeom>
              <a:solidFill>
                <a:srgbClr val="321A53">
                  <a:alpha val="3711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5" name="Google Shape;2605;p41"/>
              <p:cNvSpPr/>
              <p:nvPr/>
            </p:nvSpPr>
            <p:spPr>
              <a:xfrm>
                <a:off x="2764520" y="2617939"/>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E8BA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6" name="Google Shape;2606;p41"/>
              <p:cNvSpPr/>
              <p:nvPr/>
            </p:nvSpPr>
            <p:spPr>
              <a:xfrm flipH="1">
                <a:off x="2895737" y="3843362"/>
                <a:ext cx="478164" cy="737256"/>
              </a:xfrm>
              <a:custGeom>
                <a:avLst/>
                <a:gdLst/>
                <a:ahLst/>
                <a:cxnLst/>
                <a:rect l="l" t="t" r="r" b="b"/>
                <a:pathLst>
                  <a:path w="181" h="279" extrusionOk="0">
                    <a:moveTo>
                      <a:pt x="66" y="0"/>
                    </a:moveTo>
                    <a:cubicBezTo>
                      <a:pt x="56" y="0"/>
                      <a:pt x="47" y="2"/>
                      <a:pt x="39" y="4"/>
                    </a:cubicBezTo>
                    <a:cubicBezTo>
                      <a:pt x="30" y="7"/>
                      <a:pt x="22" y="11"/>
                      <a:pt x="17" y="17"/>
                    </a:cubicBezTo>
                    <a:cubicBezTo>
                      <a:pt x="15" y="19"/>
                      <a:pt x="14" y="20"/>
                      <a:pt x="12" y="22"/>
                    </a:cubicBezTo>
                    <a:cubicBezTo>
                      <a:pt x="11" y="23"/>
                      <a:pt x="10" y="25"/>
                      <a:pt x="8" y="28"/>
                    </a:cubicBezTo>
                    <a:cubicBezTo>
                      <a:pt x="8" y="28"/>
                      <a:pt x="7" y="29"/>
                      <a:pt x="7" y="30"/>
                    </a:cubicBezTo>
                    <a:cubicBezTo>
                      <a:pt x="7" y="23"/>
                      <a:pt x="7" y="23"/>
                      <a:pt x="7" y="23"/>
                    </a:cubicBezTo>
                    <a:cubicBezTo>
                      <a:pt x="7" y="20"/>
                      <a:pt x="7" y="17"/>
                      <a:pt x="6" y="14"/>
                    </a:cubicBezTo>
                    <a:cubicBezTo>
                      <a:pt x="6" y="13"/>
                      <a:pt x="6" y="11"/>
                      <a:pt x="6" y="9"/>
                    </a:cubicBezTo>
                    <a:cubicBezTo>
                      <a:pt x="6" y="8"/>
                      <a:pt x="6" y="7"/>
                      <a:pt x="5" y="7"/>
                    </a:cubicBezTo>
                    <a:cubicBezTo>
                      <a:pt x="5" y="7"/>
                      <a:pt x="4" y="6"/>
                      <a:pt x="3" y="6"/>
                    </a:cubicBezTo>
                    <a:cubicBezTo>
                      <a:pt x="2" y="7"/>
                      <a:pt x="1" y="7"/>
                      <a:pt x="1" y="8"/>
                    </a:cubicBezTo>
                    <a:cubicBezTo>
                      <a:pt x="0" y="8"/>
                      <a:pt x="0" y="9"/>
                      <a:pt x="0" y="10"/>
                    </a:cubicBezTo>
                    <a:cubicBezTo>
                      <a:pt x="1" y="50"/>
                      <a:pt x="7" y="90"/>
                      <a:pt x="17" y="130"/>
                    </a:cubicBezTo>
                    <a:cubicBezTo>
                      <a:pt x="28" y="173"/>
                      <a:pt x="44" y="212"/>
                      <a:pt x="64" y="244"/>
                    </a:cubicBezTo>
                    <a:cubicBezTo>
                      <a:pt x="71" y="256"/>
                      <a:pt x="79" y="267"/>
                      <a:pt x="88" y="277"/>
                    </a:cubicBezTo>
                    <a:cubicBezTo>
                      <a:pt x="88" y="277"/>
                      <a:pt x="88" y="277"/>
                      <a:pt x="88" y="277"/>
                    </a:cubicBezTo>
                    <a:cubicBezTo>
                      <a:pt x="88" y="278"/>
                      <a:pt x="90" y="279"/>
                      <a:pt x="91" y="279"/>
                    </a:cubicBezTo>
                    <a:cubicBezTo>
                      <a:pt x="101" y="278"/>
                      <a:pt x="109" y="277"/>
                      <a:pt x="116" y="275"/>
                    </a:cubicBezTo>
                    <a:cubicBezTo>
                      <a:pt x="124" y="272"/>
                      <a:pt x="132" y="270"/>
                      <a:pt x="139" y="266"/>
                    </a:cubicBezTo>
                    <a:cubicBezTo>
                      <a:pt x="145" y="263"/>
                      <a:pt x="152" y="259"/>
                      <a:pt x="158" y="254"/>
                    </a:cubicBezTo>
                    <a:cubicBezTo>
                      <a:pt x="164" y="249"/>
                      <a:pt x="170" y="244"/>
                      <a:pt x="178" y="236"/>
                    </a:cubicBezTo>
                    <a:cubicBezTo>
                      <a:pt x="178" y="236"/>
                      <a:pt x="178" y="236"/>
                      <a:pt x="178" y="236"/>
                    </a:cubicBezTo>
                    <a:cubicBezTo>
                      <a:pt x="178" y="236"/>
                      <a:pt x="178" y="236"/>
                      <a:pt x="178" y="236"/>
                    </a:cubicBezTo>
                    <a:cubicBezTo>
                      <a:pt x="178" y="236"/>
                      <a:pt x="179" y="236"/>
                      <a:pt x="179" y="236"/>
                    </a:cubicBezTo>
                    <a:cubicBezTo>
                      <a:pt x="180" y="235"/>
                      <a:pt x="181" y="233"/>
                      <a:pt x="180" y="232"/>
                    </a:cubicBezTo>
                    <a:cubicBezTo>
                      <a:pt x="176" y="219"/>
                      <a:pt x="171" y="205"/>
                      <a:pt x="167" y="191"/>
                    </a:cubicBezTo>
                    <a:cubicBezTo>
                      <a:pt x="167" y="191"/>
                      <a:pt x="167" y="191"/>
                      <a:pt x="167" y="191"/>
                    </a:cubicBezTo>
                    <a:cubicBezTo>
                      <a:pt x="156" y="148"/>
                      <a:pt x="150" y="103"/>
                      <a:pt x="150" y="58"/>
                    </a:cubicBezTo>
                    <a:cubicBezTo>
                      <a:pt x="150" y="59"/>
                      <a:pt x="150" y="59"/>
                      <a:pt x="150" y="59"/>
                    </a:cubicBezTo>
                    <a:cubicBezTo>
                      <a:pt x="150" y="47"/>
                      <a:pt x="151" y="36"/>
                      <a:pt x="151" y="26"/>
                    </a:cubicBezTo>
                    <a:cubicBezTo>
                      <a:pt x="152" y="24"/>
                      <a:pt x="150" y="23"/>
                      <a:pt x="149" y="22"/>
                    </a:cubicBezTo>
                    <a:cubicBezTo>
                      <a:pt x="147" y="22"/>
                      <a:pt x="145" y="24"/>
                      <a:pt x="145" y="25"/>
                    </a:cubicBezTo>
                    <a:cubicBezTo>
                      <a:pt x="145" y="30"/>
                      <a:pt x="145" y="35"/>
                      <a:pt x="144" y="41"/>
                    </a:cubicBezTo>
                    <a:cubicBezTo>
                      <a:pt x="143" y="38"/>
                      <a:pt x="142" y="35"/>
                      <a:pt x="140" y="32"/>
                    </a:cubicBezTo>
                    <a:cubicBezTo>
                      <a:pt x="136" y="28"/>
                      <a:pt x="132" y="24"/>
                      <a:pt x="127" y="20"/>
                    </a:cubicBezTo>
                    <a:cubicBezTo>
                      <a:pt x="123" y="17"/>
                      <a:pt x="118" y="13"/>
                      <a:pt x="112" y="11"/>
                    </a:cubicBezTo>
                    <a:cubicBezTo>
                      <a:pt x="106" y="8"/>
                      <a:pt x="101" y="6"/>
                      <a:pt x="94" y="4"/>
                    </a:cubicBezTo>
                    <a:cubicBezTo>
                      <a:pt x="88" y="2"/>
                      <a:pt x="82" y="1"/>
                      <a:pt x="75" y="1"/>
                    </a:cubicBezTo>
                    <a:cubicBezTo>
                      <a:pt x="72" y="0"/>
                      <a:pt x="69" y="0"/>
                      <a:pt x="66" y="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7" name="Google Shape;2607;p41"/>
              <p:cNvSpPr/>
              <p:nvPr/>
            </p:nvSpPr>
            <p:spPr>
              <a:xfrm flipH="1">
                <a:off x="2751176" y="4292609"/>
                <a:ext cx="505964" cy="673872"/>
              </a:xfrm>
              <a:custGeom>
                <a:avLst/>
                <a:gdLst/>
                <a:ahLst/>
                <a:cxnLst/>
                <a:rect l="l" t="t" r="r" b="b"/>
                <a:pathLst>
                  <a:path w="192" h="255" extrusionOk="0">
                    <a:moveTo>
                      <a:pt x="123" y="7"/>
                    </a:moveTo>
                    <a:cubicBezTo>
                      <a:pt x="117" y="14"/>
                      <a:pt x="110" y="20"/>
                      <a:pt x="103" y="25"/>
                    </a:cubicBezTo>
                    <a:cubicBezTo>
                      <a:pt x="87" y="37"/>
                      <a:pt x="69" y="46"/>
                      <a:pt x="51" y="54"/>
                    </a:cubicBezTo>
                    <a:cubicBezTo>
                      <a:pt x="34" y="60"/>
                      <a:pt x="17" y="65"/>
                      <a:pt x="0" y="68"/>
                    </a:cubicBezTo>
                    <a:cubicBezTo>
                      <a:pt x="7" y="81"/>
                      <a:pt x="16" y="94"/>
                      <a:pt x="23" y="106"/>
                    </a:cubicBezTo>
                    <a:cubicBezTo>
                      <a:pt x="34" y="124"/>
                      <a:pt x="46" y="142"/>
                      <a:pt x="56" y="161"/>
                    </a:cubicBezTo>
                    <a:cubicBezTo>
                      <a:pt x="42" y="176"/>
                      <a:pt x="33" y="191"/>
                      <a:pt x="31" y="206"/>
                    </a:cubicBezTo>
                    <a:cubicBezTo>
                      <a:pt x="30" y="210"/>
                      <a:pt x="30" y="214"/>
                      <a:pt x="30" y="218"/>
                    </a:cubicBezTo>
                    <a:cubicBezTo>
                      <a:pt x="30" y="222"/>
                      <a:pt x="31" y="226"/>
                      <a:pt x="33" y="230"/>
                    </a:cubicBezTo>
                    <a:cubicBezTo>
                      <a:pt x="36" y="238"/>
                      <a:pt x="41" y="246"/>
                      <a:pt x="50" y="253"/>
                    </a:cubicBezTo>
                    <a:cubicBezTo>
                      <a:pt x="50" y="254"/>
                      <a:pt x="51" y="254"/>
                      <a:pt x="52" y="254"/>
                    </a:cubicBezTo>
                    <a:cubicBezTo>
                      <a:pt x="52" y="254"/>
                      <a:pt x="53" y="254"/>
                      <a:pt x="53" y="255"/>
                    </a:cubicBezTo>
                    <a:cubicBezTo>
                      <a:pt x="54" y="255"/>
                      <a:pt x="54" y="255"/>
                      <a:pt x="55" y="255"/>
                    </a:cubicBezTo>
                    <a:cubicBezTo>
                      <a:pt x="55" y="255"/>
                      <a:pt x="55" y="255"/>
                      <a:pt x="55" y="255"/>
                    </a:cubicBezTo>
                    <a:cubicBezTo>
                      <a:pt x="73" y="255"/>
                      <a:pt x="92" y="251"/>
                      <a:pt x="112" y="243"/>
                    </a:cubicBezTo>
                    <a:cubicBezTo>
                      <a:pt x="131" y="235"/>
                      <a:pt x="149" y="224"/>
                      <a:pt x="165" y="210"/>
                    </a:cubicBezTo>
                    <a:cubicBezTo>
                      <a:pt x="176" y="201"/>
                      <a:pt x="185" y="191"/>
                      <a:pt x="192" y="181"/>
                    </a:cubicBezTo>
                    <a:cubicBezTo>
                      <a:pt x="191" y="179"/>
                      <a:pt x="191" y="176"/>
                      <a:pt x="190" y="174"/>
                    </a:cubicBezTo>
                    <a:cubicBezTo>
                      <a:pt x="183" y="150"/>
                      <a:pt x="175" y="126"/>
                      <a:pt x="167" y="103"/>
                    </a:cubicBezTo>
                    <a:cubicBezTo>
                      <a:pt x="159" y="80"/>
                      <a:pt x="150" y="56"/>
                      <a:pt x="140" y="29"/>
                    </a:cubicBezTo>
                    <a:cubicBezTo>
                      <a:pt x="137" y="20"/>
                      <a:pt x="133" y="10"/>
                      <a:pt x="129" y="1"/>
                    </a:cubicBezTo>
                    <a:cubicBezTo>
                      <a:pt x="129" y="1"/>
                      <a:pt x="129" y="1"/>
                      <a:pt x="129" y="0"/>
                    </a:cubicBezTo>
                    <a:cubicBezTo>
                      <a:pt x="127" y="3"/>
                      <a:pt x="125" y="5"/>
                      <a:pt x="123" y="7"/>
                    </a:cubicBezTo>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8" name="Google Shape;2608;p41"/>
              <p:cNvSpPr/>
              <p:nvPr/>
            </p:nvSpPr>
            <p:spPr>
              <a:xfrm flipH="1">
                <a:off x="2751176" y="4734073"/>
                <a:ext cx="395875" cy="232408"/>
              </a:xfrm>
              <a:custGeom>
                <a:avLst/>
                <a:gdLst/>
                <a:ahLst/>
                <a:cxnLst/>
                <a:rect l="l" t="t" r="r" b="b"/>
                <a:pathLst>
                  <a:path w="150" h="88" extrusionOk="0">
                    <a:moveTo>
                      <a:pt x="146" y="1"/>
                    </a:moveTo>
                    <a:cubicBezTo>
                      <a:pt x="141" y="7"/>
                      <a:pt x="135" y="13"/>
                      <a:pt x="130" y="19"/>
                    </a:cubicBezTo>
                    <a:cubicBezTo>
                      <a:pt x="123" y="25"/>
                      <a:pt x="117" y="30"/>
                      <a:pt x="110" y="35"/>
                    </a:cubicBezTo>
                    <a:cubicBezTo>
                      <a:pt x="102" y="41"/>
                      <a:pt x="94" y="46"/>
                      <a:pt x="87" y="50"/>
                    </a:cubicBezTo>
                    <a:cubicBezTo>
                      <a:pt x="78" y="55"/>
                      <a:pt x="70" y="59"/>
                      <a:pt x="62" y="63"/>
                    </a:cubicBezTo>
                    <a:cubicBezTo>
                      <a:pt x="53" y="66"/>
                      <a:pt x="45" y="69"/>
                      <a:pt x="36" y="72"/>
                    </a:cubicBezTo>
                    <a:cubicBezTo>
                      <a:pt x="29" y="74"/>
                      <a:pt x="21" y="76"/>
                      <a:pt x="12" y="77"/>
                    </a:cubicBezTo>
                    <a:cubicBezTo>
                      <a:pt x="8" y="78"/>
                      <a:pt x="4" y="78"/>
                      <a:pt x="0" y="79"/>
                    </a:cubicBezTo>
                    <a:cubicBezTo>
                      <a:pt x="2" y="81"/>
                      <a:pt x="5" y="84"/>
                      <a:pt x="7" y="86"/>
                    </a:cubicBezTo>
                    <a:cubicBezTo>
                      <a:pt x="8" y="87"/>
                      <a:pt x="8" y="87"/>
                      <a:pt x="9" y="87"/>
                    </a:cubicBezTo>
                    <a:cubicBezTo>
                      <a:pt x="10" y="87"/>
                      <a:pt x="10" y="87"/>
                      <a:pt x="10" y="87"/>
                    </a:cubicBezTo>
                    <a:cubicBezTo>
                      <a:pt x="11" y="88"/>
                      <a:pt x="11" y="88"/>
                      <a:pt x="11" y="88"/>
                    </a:cubicBezTo>
                    <a:cubicBezTo>
                      <a:pt x="12" y="88"/>
                      <a:pt x="12" y="88"/>
                      <a:pt x="13" y="88"/>
                    </a:cubicBezTo>
                    <a:cubicBezTo>
                      <a:pt x="31" y="88"/>
                      <a:pt x="50" y="84"/>
                      <a:pt x="70" y="76"/>
                    </a:cubicBezTo>
                    <a:cubicBezTo>
                      <a:pt x="89" y="68"/>
                      <a:pt x="107" y="57"/>
                      <a:pt x="123" y="43"/>
                    </a:cubicBezTo>
                    <a:cubicBezTo>
                      <a:pt x="134" y="34"/>
                      <a:pt x="143" y="24"/>
                      <a:pt x="150" y="14"/>
                    </a:cubicBezTo>
                    <a:cubicBezTo>
                      <a:pt x="150" y="12"/>
                      <a:pt x="149" y="9"/>
                      <a:pt x="148" y="7"/>
                    </a:cubicBezTo>
                    <a:cubicBezTo>
                      <a:pt x="148" y="5"/>
                      <a:pt x="147" y="2"/>
                      <a:pt x="146" y="0"/>
                    </a:cubicBezTo>
                    <a:cubicBezTo>
                      <a:pt x="146" y="0"/>
                      <a:pt x="146" y="1"/>
                      <a:pt x="146" y="1"/>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9" name="Google Shape;2609;p41"/>
              <p:cNvSpPr/>
              <p:nvPr/>
            </p:nvSpPr>
            <p:spPr>
              <a:xfrm flipH="1">
                <a:off x="2761184" y="4292609"/>
                <a:ext cx="247978" cy="618271"/>
              </a:xfrm>
              <a:custGeom>
                <a:avLst/>
                <a:gdLst/>
                <a:ahLst/>
                <a:cxnLst/>
                <a:rect l="l" t="t" r="r" b="b"/>
                <a:pathLst>
                  <a:path w="94" h="234" extrusionOk="0">
                    <a:moveTo>
                      <a:pt x="29" y="7"/>
                    </a:moveTo>
                    <a:cubicBezTo>
                      <a:pt x="24" y="12"/>
                      <a:pt x="19" y="17"/>
                      <a:pt x="14" y="21"/>
                    </a:cubicBezTo>
                    <a:cubicBezTo>
                      <a:pt x="15" y="23"/>
                      <a:pt x="16" y="26"/>
                      <a:pt x="17" y="28"/>
                    </a:cubicBezTo>
                    <a:cubicBezTo>
                      <a:pt x="23" y="42"/>
                      <a:pt x="29" y="56"/>
                      <a:pt x="33" y="71"/>
                    </a:cubicBezTo>
                    <a:cubicBezTo>
                      <a:pt x="38" y="86"/>
                      <a:pt x="41" y="101"/>
                      <a:pt x="43" y="117"/>
                    </a:cubicBezTo>
                    <a:cubicBezTo>
                      <a:pt x="44" y="125"/>
                      <a:pt x="44" y="132"/>
                      <a:pt x="44" y="140"/>
                    </a:cubicBezTo>
                    <a:cubicBezTo>
                      <a:pt x="44" y="147"/>
                      <a:pt x="44" y="155"/>
                      <a:pt x="42" y="162"/>
                    </a:cubicBezTo>
                    <a:cubicBezTo>
                      <a:pt x="41" y="169"/>
                      <a:pt x="40" y="177"/>
                      <a:pt x="37" y="183"/>
                    </a:cubicBezTo>
                    <a:cubicBezTo>
                      <a:pt x="35" y="190"/>
                      <a:pt x="32" y="197"/>
                      <a:pt x="29" y="203"/>
                    </a:cubicBezTo>
                    <a:cubicBezTo>
                      <a:pt x="25" y="209"/>
                      <a:pt x="20" y="215"/>
                      <a:pt x="15" y="220"/>
                    </a:cubicBezTo>
                    <a:cubicBezTo>
                      <a:pt x="11" y="225"/>
                      <a:pt x="5" y="230"/>
                      <a:pt x="0" y="234"/>
                    </a:cubicBezTo>
                    <a:cubicBezTo>
                      <a:pt x="3" y="232"/>
                      <a:pt x="6" y="231"/>
                      <a:pt x="10" y="230"/>
                    </a:cubicBezTo>
                    <a:cubicBezTo>
                      <a:pt x="18" y="226"/>
                      <a:pt x="26" y="222"/>
                      <a:pt x="35" y="217"/>
                    </a:cubicBezTo>
                    <a:cubicBezTo>
                      <a:pt x="42" y="213"/>
                      <a:pt x="50" y="208"/>
                      <a:pt x="58" y="202"/>
                    </a:cubicBezTo>
                    <a:cubicBezTo>
                      <a:pt x="65" y="197"/>
                      <a:pt x="71" y="192"/>
                      <a:pt x="78" y="186"/>
                    </a:cubicBezTo>
                    <a:cubicBezTo>
                      <a:pt x="84" y="180"/>
                      <a:pt x="89" y="174"/>
                      <a:pt x="94" y="168"/>
                    </a:cubicBezTo>
                    <a:cubicBezTo>
                      <a:pt x="94" y="167"/>
                      <a:pt x="94" y="167"/>
                      <a:pt x="94" y="167"/>
                    </a:cubicBezTo>
                    <a:cubicBezTo>
                      <a:pt x="94" y="167"/>
                      <a:pt x="94" y="167"/>
                      <a:pt x="94" y="167"/>
                    </a:cubicBezTo>
                    <a:cubicBezTo>
                      <a:pt x="94" y="167"/>
                      <a:pt x="94" y="167"/>
                      <a:pt x="94" y="167"/>
                    </a:cubicBezTo>
                    <a:cubicBezTo>
                      <a:pt x="94" y="167"/>
                      <a:pt x="94" y="167"/>
                      <a:pt x="94" y="167"/>
                    </a:cubicBezTo>
                    <a:cubicBezTo>
                      <a:pt x="87" y="146"/>
                      <a:pt x="80" y="124"/>
                      <a:pt x="73" y="103"/>
                    </a:cubicBezTo>
                    <a:cubicBezTo>
                      <a:pt x="65" y="80"/>
                      <a:pt x="56" y="56"/>
                      <a:pt x="46" y="29"/>
                    </a:cubicBezTo>
                    <a:cubicBezTo>
                      <a:pt x="43" y="20"/>
                      <a:pt x="39" y="10"/>
                      <a:pt x="35" y="1"/>
                    </a:cubicBezTo>
                    <a:cubicBezTo>
                      <a:pt x="35" y="1"/>
                      <a:pt x="35" y="0"/>
                      <a:pt x="35" y="0"/>
                    </a:cubicBezTo>
                    <a:cubicBezTo>
                      <a:pt x="33" y="3"/>
                      <a:pt x="31" y="5"/>
                      <a:pt x="29" y="7"/>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0" name="Google Shape;2610;p41"/>
              <p:cNvSpPr/>
              <p:nvPr/>
            </p:nvSpPr>
            <p:spPr>
              <a:xfrm flipH="1">
                <a:off x="2751176" y="4734073"/>
                <a:ext cx="376971" cy="232408"/>
              </a:xfrm>
              <a:custGeom>
                <a:avLst/>
                <a:gdLst/>
                <a:ahLst/>
                <a:cxnLst/>
                <a:rect l="l" t="t" r="r" b="b"/>
                <a:pathLst>
                  <a:path w="143" h="88" extrusionOk="0">
                    <a:moveTo>
                      <a:pt x="139" y="0"/>
                    </a:moveTo>
                    <a:cubicBezTo>
                      <a:pt x="139" y="0"/>
                      <a:pt x="139" y="0"/>
                      <a:pt x="139" y="0"/>
                    </a:cubicBezTo>
                    <a:cubicBezTo>
                      <a:pt x="139" y="0"/>
                      <a:pt x="139" y="0"/>
                      <a:pt x="139" y="0"/>
                    </a:cubicBezTo>
                    <a:cubicBezTo>
                      <a:pt x="139" y="1"/>
                      <a:pt x="139" y="1"/>
                      <a:pt x="139" y="1"/>
                    </a:cubicBezTo>
                    <a:cubicBezTo>
                      <a:pt x="134" y="7"/>
                      <a:pt x="129" y="13"/>
                      <a:pt x="123" y="19"/>
                    </a:cubicBezTo>
                    <a:cubicBezTo>
                      <a:pt x="116" y="25"/>
                      <a:pt x="110" y="30"/>
                      <a:pt x="103" y="35"/>
                    </a:cubicBezTo>
                    <a:cubicBezTo>
                      <a:pt x="95" y="41"/>
                      <a:pt x="87" y="46"/>
                      <a:pt x="80" y="50"/>
                    </a:cubicBezTo>
                    <a:cubicBezTo>
                      <a:pt x="71" y="55"/>
                      <a:pt x="63" y="59"/>
                      <a:pt x="55" y="63"/>
                    </a:cubicBezTo>
                    <a:cubicBezTo>
                      <a:pt x="51" y="64"/>
                      <a:pt x="48" y="65"/>
                      <a:pt x="45" y="67"/>
                    </a:cubicBezTo>
                    <a:cubicBezTo>
                      <a:pt x="44" y="67"/>
                      <a:pt x="43" y="68"/>
                      <a:pt x="43" y="68"/>
                    </a:cubicBezTo>
                    <a:cubicBezTo>
                      <a:pt x="35" y="73"/>
                      <a:pt x="28" y="77"/>
                      <a:pt x="20" y="80"/>
                    </a:cubicBezTo>
                    <a:cubicBezTo>
                      <a:pt x="13" y="83"/>
                      <a:pt x="7" y="84"/>
                      <a:pt x="0" y="86"/>
                    </a:cubicBezTo>
                    <a:cubicBezTo>
                      <a:pt x="0" y="86"/>
                      <a:pt x="0" y="86"/>
                      <a:pt x="0" y="86"/>
                    </a:cubicBezTo>
                    <a:cubicBezTo>
                      <a:pt x="1" y="87"/>
                      <a:pt x="1" y="87"/>
                      <a:pt x="2" y="87"/>
                    </a:cubicBezTo>
                    <a:cubicBezTo>
                      <a:pt x="2" y="87"/>
                      <a:pt x="2" y="87"/>
                      <a:pt x="2" y="87"/>
                    </a:cubicBezTo>
                    <a:cubicBezTo>
                      <a:pt x="3" y="88"/>
                      <a:pt x="3" y="88"/>
                      <a:pt x="3" y="88"/>
                    </a:cubicBezTo>
                    <a:cubicBezTo>
                      <a:pt x="5" y="88"/>
                      <a:pt x="5" y="88"/>
                      <a:pt x="6" y="88"/>
                    </a:cubicBezTo>
                    <a:cubicBezTo>
                      <a:pt x="24" y="88"/>
                      <a:pt x="43" y="84"/>
                      <a:pt x="63" y="76"/>
                    </a:cubicBezTo>
                    <a:cubicBezTo>
                      <a:pt x="82" y="68"/>
                      <a:pt x="100" y="57"/>
                      <a:pt x="117" y="43"/>
                    </a:cubicBezTo>
                    <a:cubicBezTo>
                      <a:pt x="127" y="34"/>
                      <a:pt x="136" y="25"/>
                      <a:pt x="143" y="14"/>
                    </a:cubicBezTo>
                    <a:cubicBezTo>
                      <a:pt x="143" y="12"/>
                      <a:pt x="142" y="9"/>
                      <a:pt x="141" y="7"/>
                    </a:cubicBezTo>
                    <a:cubicBezTo>
                      <a:pt x="141" y="5"/>
                      <a:pt x="140" y="2"/>
                      <a:pt x="139" y="0"/>
                    </a:cubicBezTo>
                    <a:cubicBezTo>
                      <a:pt x="139" y="0"/>
                      <a:pt x="139" y="0"/>
                      <a:pt x="139" y="0"/>
                    </a:cubicBezTo>
                    <a:cubicBezTo>
                      <a:pt x="139" y="0"/>
                      <a:pt x="139" y="0"/>
                      <a:pt x="139" y="0"/>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1" name="Google Shape;2611;p41"/>
              <p:cNvSpPr/>
              <p:nvPr/>
            </p:nvSpPr>
            <p:spPr>
              <a:xfrm flipH="1">
                <a:off x="2880169" y="4258137"/>
                <a:ext cx="403660" cy="259096"/>
              </a:xfrm>
              <a:custGeom>
                <a:avLst/>
                <a:gdLst/>
                <a:ahLst/>
                <a:cxnLst/>
                <a:rect l="l" t="t" r="r" b="b"/>
                <a:pathLst>
                  <a:path w="153" h="98" extrusionOk="0">
                    <a:moveTo>
                      <a:pt x="131" y="4"/>
                    </a:moveTo>
                    <a:cubicBezTo>
                      <a:pt x="124" y="10"/>
                      <a:pt x="116" y="16"/>
                      <a:pt x="108" y="21"/>
                    </a:cubicBezTo>
                    <a:cubicBezTo>
                      <a:pt x="99" y="26"/>
                      <a:pt x="90" y="31"/>
                      <a:pt x="81" y="35"/>
                    </a:cubicBezTo>
                    <a:cubicBezTo>
                      <a:pt x="72" y="39"/>
                      <a:pt x="63" y="43"/>
                      <a:pt x="53" y="46"/>
                    </a:cubicBezTo>
                    <a:cubicBezTo>
                      <a:pt x="36" y="51"/>
                      <a:pt x="18" y="53"/>
                      <a:pt x="0" y="53"/>
                    </a:cubicBezTo>
                    <a:cubicBezTo>
                      <a:pt x="0" y="54"/>
                      <a:pt x="0" y="55"/>
                      <a:pt x="0" y="57"/>
                    </a:cubicBezTo>
                    <a:cubicBezTo>
                      <a:pt x="0" y="59"/>
                      <a:pt x="0" y="61"/>
                      <a:pt x="0" y="63"/>
                    </a:cubicBezTo>
                    <a:cubicBezTo>
                      <a:pt x="0" y="65"/>
                      <a:pt x="0" y="67"/>
                      <a:pt x="1" y="68"/>
                    </a:cubicBezTo>
                    <a:cubicBezTo>
                      <a:pt x="1" y="68"/>
                      <a:pt x="1" y="68"/>
                      <a:pt x="1" y="68"/>
                    </a:cubicBezTo>
                    <a:cubicBezTo>
                      <a:pt x="1" y="70"/>
                      <a:pt x="2" y="73"/>
                      <a:pt x="3" y="75"/>
                    </a:cubicBezTo>
                    <a:cubicBezTo>
                      <a:pt x="3" y="77"/>
                      <a:pt x="4" y="79"/>
                      <a:pt x="5" y="81"/>
                    </a:cubicBezTo>
                    <a:cubicBezTo>
                      <a:pt x="5" y="81"/>
                      <a:pt x="5" y="81"/>
                      <a:pt x="5" y="81"/>
                    </a:cubicBezTo>
                    <a:cubicBezTo>
                      <a:pt x="6" y="82"/>
                      <a:pt x="7" y="84"/>
                      <a:pt x="8" y="86"/>
                    </a:cubicBezTo>
                    <a:cubicBezTo>
                      <a:pt x="9" y="87"/>
                      <a:pt x="10" y="89"/>
                      <a:pt x="12" y="90"/>
                    </a:cubicBezTo>
                    <a:cubicBezTo>
                      <a:pt x="13" y="91"/>
                      <a:pt x="14" y="92"/>
                      <a:pt x="15" y="93"/>
                    </a:cubicBezTo>
                    <a:cubicBezTo>
                      <a:pt x="16" y="94"/>
                      <a:pt x="17" y="95"/>
                      <a:pt x="18" y="96"/>
                    </a:cubicBezTo>
                    <a:cubicBezTo>
                      <a:pt x="18" y="96"/>
                      <a:pt x="18" y="96"/>
                      <a:pt x="18" y="96"/>
                    </a:cubicBezTo>
                    <a:cubicBezTo>
                      <a:pt x="19" y="96"/>
                      <a:pt x="20" y="97"/>
                      <a:pt x="21" y="98"/>
                    </a:cubicBezTo>
                    <a:cubicBezTo>
                      <a:pt x="47" y="95"/>
                      <a:pt x="71" y="88"/>
                      <a:pt x="95" y="79"/>
                    </a:cubicBezTo>
                    <a:cubicBezTo>
                      <a:pt x="115" y="71"/>
                      <a:pt x="134" y="60"/>
                      <a:pt x="152" y="46"/>
                    </a:cubicBezTo>
                    <a:cubicBezTo>
                      <a:pt x="152" y="45"/>
                      <a:pt x="152" y="44"/>
                      <a:pt x="153" y="43"/>
                    </a:cubicBezTo>
                    <a:cubicBezTo>
                      <a:pt x="153" y="43"/>
                      <a:pt x="153" y="43"/>
                      <a:pt x="153" y="43"/>
                    </a:cubicBezTo>
                    <a:cubicBezTo>
                      <a:pt x="153" y="43"/>
                      <a:pt x="153" y="43"/>
                      <a:pt x="153" y="43"/>
                    </a:cubicBezTo>
                    <a:cubicBezTo>
                      <a:pt x="153" y="43"/>
                      <a:pt x="153" y="43"/>
                      <a:pt x="153" y="43"/>
                    </a:cubicBezTo>
                    <a:cubicBezTo>
                      <a:pt x="153" y="37"/>
                      <a:pt x="152" y="32"/>
                      <a:pt x="151" y="27"/>
                    </a:cubicBezTo>
                    <a:cubicBezTo>
                      <a:pt x="151" y="27"/>
                      <a:pt x="151" y="27"/>
                      <a:pt x="151" y="27"/>
                    </a:cubicBezTo>
                    <a:cubicBezTo>
                      <a:pt x="150" y="22"/>
                      <a:pt x="148" y="17"/>
                      <a:pt x="146" y="12"/>
                    </a:cubicBezTo>
                    <a:cubicBezTo>
                      <a:pt x="146" y="12"/>
                      <a:pt x="146" y="12"/>
                      <a:pt x="146" y="12"/>
                    </a:cubicBezTo>
                    <a:cubicBezTo>
                      <a:pt x="146" y="12"/>
                      <a:pt x="146" y="12"/>
                      <a:pt x="146" y="12"/>
                    </a:cubicBezTo>
                    <a:cubicBezTo>
                      <a:pt x="146" y="12"/>
                      <a:pt x="146" y="12"/>
                      <a:pt x="146" y="12"/>
                    </a:cubicBezTo>
                    <a:cubicBezTo>
                      <a:pt x="146" y="12"/>
                      <a:pt x="146" y="12"/>
                      <a:pt x="146" y="12"/>
                    </a:cubicBezTo>
                    <a:cubicBezTo>
                      <a:pt x="145" y="9"/>
                      <a:pt x="143" y="7"/>
                      <a:pt x="141" y="5"/>
                    </a:cubicBezTo>
                    <a:cubicBezTo>
                      <a:pt x="141" y="5"/>
                      <a:pt x="141" y="5"/>
                      <a:pt x="141" y="5"/>
                    </a:cubicBezTo>
                    <a:cubicBezTo>
                      <a:pt x="141" y="5"/>
                      <a:pt x="141" y="5"/>
                      <a:pt x="141" y="5"/>
                    </a:cubicBezTo>
                    <a:cubicBezTo>
                      <a:pt x="141" y="5"/>
                      <a:pt x="141" y="5"/>
                      <a:pt x="141" y="5"/>
                    </a:cubicBezTo>
                    <a:cubicBezTo>
                      <a:pt x="141" y="5"/>
                      <a:pt x="141" y="5"/>
                      <a:pt x="141" y="5"/>
                    </a:cubicBezTo>
                    <a:cubicBezTo>
                      <a:pt x="141" y="5"/>
                      <a:pt x="141" y="5"/>
                      <a:pt x="141" y="5"/>
                    </a:cubicBezTo>
                    <a:cubicBezTo>
                      <a:pt x="141" y="5"/>
                      <a:pt x="141" y="5"/>
                      <a:pt x="141" y="5"/>
                    </a:cubicBezTo>
                    <a:cubicBezTo>
                      <a:pt x="140" y="3"/>
                      <a:pt x="139" y="2"/>
                      <a:pt x="137" y="1"/>
                    </a:cubicBezTo>
                    <a:cubicBezTo>
                      <a:pt x="137" y="1"/>
                      <a:pt x="136" y="0"/>
                      <a:pt x="135" y="0"/>
                    </a:cubicBezTo>
                    <a:cubicBezTo>
                      <a:pt x="134" y="1"/>
                      <a:pt x="132" y="3"/>
                      <a:pt x="131" y="4"/>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2" name="Google Shape;2612;p41"/>
              <p:cNvSpPr/>
              <p:nvPr/>
            </p:nvSpPr>
            <p:spPr>
              <a:xfrm>
                <a:off x="2911305" y="4269257"/>
                <a:ext cx="0" cy="2224"/>
              </a:xfrm>
              <a:custGeom>
                <a:avLst/>
                <a:gdLst/>
                <a:ahLst/>
                <a:cxnLst/>
                <a:rect l="l" t="t" r="r" b="b"/>
                <a:pathLst>
                  <a:path w="120000" h="2" extrusionOk="0">
                    <a:moveTo>
                      <a:pt x="0" y="2"/>
                    </a:moveTo>
                    <a:lnTo>
                      <a:pt x="0" y="0"/>
                    </a:lnTo>
                    <a:lnTo>
                      <a:pt x="0" y="2"/>
                    </a:lnTo>
                    <a:close/>
                  </a:path>
                </a:pathLst>
              </a:custGeom>
              <a:solidFill>
                <a:srgbClr val="E2C6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3" name="Google Shape;2613;p41"/>
              <p:cNvSpPr/>
              <p:nvPr/>
            </p:nvSpPr>
            <p:spPr>
              <a:xfrm>
                <a:off x="2922425" y="4260361"/>
                <a:ext cx="0" cy="0"/>
              </a:xfrm>
              <a:custGeom>
                <a:avLst/>
                <a:gdLst/>
                <a:ahLst/>
                <a:cxnLst/>
                <a:rect l="l" t="t" r="r" b="b"/>
                <a:pathLst>
                  <a:path w="120000" h="120000" extrusionOk="0">
                    <a:moveTo>
                      <a:pt x="0" y="0"/>
                    </a:moveTo>
                    <a:cubicBezTo>
                      <a:pt x="0" y="0"/>
                      <a:pt x="0" y="0"/>
                      <a:pt x="0" y="0"/>
                    </a:cubicBezTo>
                    <a:cubicBezTo>
                      <a:pt x="0" y="0"/>
                      <a:pt x="0" y="0"/>
                      <a:pt x="0" y="0"/>
                    </a:cubicBezTo>
                  </a:path>
                </a:pathLst>
              </a:custGeom>
              <a:solidFill>
                <a:srgbClr val="E2C6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4" name="Google Shape;2614;p41"/>
              <p:cNvSpPr/>
              <p:nvPr/>
            </p:nvSpPr>
            <p:spPr>
              <a:xfrm>
                <a:off x="2911305" y="4269257"/>
                <a:ext cx="0" cy="2224"/>
              </a:xfrm>
              <a:custGeom>
                <a:avLst/>
                <a:gdLst/>
                <a:ahLst/>
                <a:cxnLst/>
                <a:rect l="l" t="t" r="r" b="b"/>
                <a:pathLst>
                  <a:path w="120000" h="1" extrusionOk="0">
                    <a:moveTo>
                      <a:pt x="0" y="1"/>
                    </a:moveTo>
                    <a:cubicBezTo>
                      <a:pt x="0" y="1"/>
                      <a:pt x="0" y="1"/>
                      <a:pt x="0" y="1"/>
                    </a:cubicBezTo>
                    <a:cubicBezTo>
                      <a:pt x="0" y="1"/>
                      <a:pt x="0" y="1"/>
                      <a:pt x="0" y="0"/>
                    </a:cubicBezTo>
                    <a:lnTo>
                      <a:pt x="0" y="1"/>
                    </a:lnTo>
                    <a:close/>
                  </a:path>
                </a:pathLst>
              </a:custGeom>
              <a:solidFill>
                <a:srgbClr val="E2C6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5" name="Google Shape;2615;p41"/>
              <p:cNvSpPr/>
              <p:nvPr/>
            </p:nvSpPr>
            <p:spPr>
              <a:xfrm>
                <a:off x="2899073" y="4290385"/>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E2C6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6" name="Google Shape;2616;p41"/>
              <p:cNvSpPr/>
              <p:nvPr/>
            </p:nvSpPr>
            <p:spPr>
              <a:xfrm>
                <a:off x="2880169" y="4369337"/>
                <a:ext cx="0" cy="2224"/>
              </a:xfrm>
              <a:custGeom>
                <a:avLst/>
                <a:gdLst/>
                <a:ahLst/>
                <a:cxnLst/>
                <a:rect l="l" t="t" r="r" b="b"/>
                <a:pathLst>
                  <a:path w="120000" h="1" extrusionOk="0">
                    <a:moveTo>
                      <a:pt x="0" y="1"/>
                    </a:moveTo>
                    <a:cubicBezTo>
                      <a:pt x="0" y="1"/>
                      <a:pt x="0" y="1"/>
                      <a:pt x="0" y="1"/>
                    </a:cubicBezTo>
                    <a:cubicBezTo>
                      <a:pt x="0" y="1"/>
                      <a:pt x="0" y="1"/>
                      <a:pt x="0" y="1"/>
                    </a:cubicBezTo>
                    <a:cubicBezTo>
                      <a:pt x="0" y="1"/>
                      <a:pt x="0" y="1"/>
                      <a:pt x="0" y="0"/>
                    </a:cubicBezTo>
                    <a:cubicBezTo>
                      <a:pt x="0" y="0"/>
                      <a:pt x="0" y="0"/>
                      <a:pt x="0" y="1"/>
                    </a:cubicBezTo>
                  </a:path>
                </a:pathLst>
              </a:custGeom>
              <a:solidFill>
                <a:srgbClr val="E2C6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7" name="Google Shape;2617;p41"/>
              <p:cNvSpPr/>
              <p:nvPr/>
            </p:nvSpPr>
            <p:spPr>
              <a:xfrm flipH="1">
                <a:off x="2880169" y="4258137"/>
                <a:ext cx="97857" cy="180144"/>
              </a:xfrm>
              <a:custGeom>
                <a:avLst/>
                <a:gdLst/>
                <a:ahLst/>
                <a:cxnLst/>
                <a:rect l="l" t="t" r="r" b="b"/>
                <a:pathLst>
                  <a:path w="37" h="68" extrusionOk="0">
                    <a:moveTo>
                      <a:pt x="19" y="0"/>
                    </a:moveTo>
                    <a:cubicBezTo>
                      <a:pt x="18" y="1"/>
                      <a:pt x="16" y="3"/>
                      <a:pt x="15" y="4"/>
                    </a:cubicBezTo>
                    <a:cubicBezTo>
                      <a:pt x="10" y="8"/>
                      <a:pt x="5" y="12"/>
                      <a:pt x="0" y="15"/>
                    </a:cubicBezTo>
                    <a:cubicBezTo>
                      <a:pt x="0" y="15"/>
                      <a:pt x="1" y="16"/>
                      <a:pt x="1" y="16"/>
                    </a:cubicBezTo>
                    <a:cubicBezTo>
                      <a:pt x="2" y="17"/>
                      <a:pt x="2" y="18"/>
                      <a:pt x="3" y="19"/>
                    </a:cubicBezTo>
                    <a:cubicBezTo>
                      <a:pt x="6" y="24"/>
                      <a:pt x="8" y="30"/>
                      <a:pt x="8" y="36"/>
                    </a:cubicBezTo>
                    <a:cubicBezTo>
                      <a:pt x="9" y="43"/>
                      <a:pt x="8" y="50"/>
                      <a:pt x="6" y="57"/>
                    </a:cubicBezTo>
                    <a:cubicBezTo>
                      <a:pt x="5" y="61"/>
                      <a:pt x="4" y="65"/>
                      <a:pt x="2" y="68"/>
                    </a:cubicBezTo>
                    <a:cubicBezTo>
                      <a:pt x="14" y="62"/>
                      <a:pt x="25" y="55"/>
                      <a:pt x="36" y="47"/>
                    </a:cubicBezTo>
                    <a:cubicBezTo>
                      <a:pt x="36" y="45"/>
                      <a:pt x="37" y="44"/>
                      <a:pt x="37" y="43"/>
                    </a:cubicBezTo>
                    <a:cubicBezTo>
                      <a:pt x="37" y="38"/>
                      <a:pt x="36" y="32"/>
                      <a:pt x="35" y="27"/>
                    </a:cubicBezTo>
                    <a:cubicBezTo>
                      <a:pt x="34" y="21"/>
                      <a:pt x="32" y="16"/>
                      <a:pt x="30" y="12"/>
                    </a:cubicBezTo>
                    <a:cubicBezTo>
                      <a:pt x="29" y="9"/>
                      <a:pt x="27" y="7"/>
                      <a:pt x="25" y="5"/>
                    </a:cubicBezTo>
                    <a:cubicBezTo>
                      <a:pt x="24" y="3"/>
                      <a:pt x="23" y="2"/>
                      <a:pt x="21" y="1"/>
                    </a:cubicBezTo>
                    <a:cubicBezTo>
                      <a:pt x="21" y="1"/>
                      <a:pt x="20" y="0"/>
                      <a:pt x="19" y="0"/>
                    </a:cubicBezTo>
                    <a:cubicBezTo>
                      <a:pt x="19" y="0"/>
                      <a:pt x="19" y="0"/>
                      <a:pt x="19" y="0"/>
                    </a:cubicBezTo>
                    <a:cubicBezTo>
                      <a:pt x="19" y="0"/>
                      <a:pt x="19" y="0"/>
                      <a:pt x="19" y="0"/>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8" name="Google Shape;2618;p41"/>
              <p:cNvSpPr/>
              <p:nvPr/>
            </p:nvSpPr>
            <p:spPr>
              <a:xfrm flipH="1">
                <a:off x="2057283" y="3732162"/>
                <a:ext cx="782854" cy="528200"/>
              </a:xfrm>
              <a:custGeom>
                <a:avLst/>
                <a:gdLst/>
                <a:ahLst/>
                <a:cxnLst/>
                <a:rect l="l" t="t" r="r" b="b"/>
                <a:pathLst>
                  <a:path w="297" h="200" extrusionOk="0">
                    <a:moveTo>
                      <a:pt x="106" y="0"/>
                    </a:moveTo>
                    <a:cubicBezTo>
                      <a:pt x="102" y="0"/>
                      <a:pt x="98" y="1"/>
                      <a:pt x="93" y="1"/>
                    </a:cubicBezTo>
                    <a:cubicBezTo>
                      <a:pt x="87" y="3"/>
                      <a:pt x="80" y="5"/>
                      <a:pt x="72" y="8"/>
                    </a:cubicBezTo>
                    <a:cubicBezTo>
                      <a:pt x="65" y="10"/>
                      <a:pt x="58" y="14"/>
                      <a:pt x="51" y="18"/>
                    </a:cubicBezTo>
                    <a:cubicBezTo>
                      <a:pt x="44" y="22"/>
                      <a:pt x="38" y="26"/>
                      <a:pt x="32" y="31"/>
                    </a:cubicBezTo>
                    <a:cubicBezTo>
                      <a:pt x="27" y="35"/>
                      <a:pt x="22" y="40"/>
                      <a:pt x="18" y="44"/>
                    </a:cubicBezTo>
                    <a:cubicBezTo>
                      <a:pt x="16" y="47"/>
                      <a:pt x="14" y="49"/>
                      <a:pt x="13" y="51"/>
                    </a:cubicBezTo>
                    <a:cubicBezTo>
                      <a:pt x="10" y="55"/>
                      <a:pt x="9" y="59"/>
                      <a:pt x="7" y="64"/>
                    </a:cubicBezTo>
                    <a:cubicBezTo>
                      <a:pt x="5" y="68"/>
                      <a:pt x="5" y="74"/>
                      <a:pt x="4" y="79"/>
                    </a:cubicBezTo>
                    <a:cubicBezTo>
                      <a:pt x="4" y="81"/>
                      <a:pt x="4" y="83"/>
                      <a:pt x="4" y="85"/>
                    </a:cubicBezTo>
                    <a:cubicBezTo>
                      <a:pt x="4" y="85"/>
                      <a:pt x="4" y="85"/>
                      <a:pt x="4" y="85"/>
                    </a:cubicBezTo>
                    <a:cubicBezTo>
                      <a:pt x="3" y="85"/>
                      <a:pt x="3" y="85"/>
                      <a:pt x="3" y="85"/>
                    </a:cubicBezTo>
                    <a:cubicBezTo>
                      <a:pt x="1" y="86"/>
                      <a:pt x="0" y="87"/>
                      <a:pt x="1" y="89"/>
                    </a:cubicBezTo>
                    <a:cubicBezTo>
                      <a:pt x="7" y="107"/>
                      <a:pt x="17" y="124"/>
                      <a:pt x="28" y="138"/>
                    </a:cubicBezTo>
                    <a:cubicBezTo>
                      <a:pt x="39" y="153"/>
                      <a:pt x="53" y="165"/>
                      <a:pt x="68" y="174"/>
                    </a:cubicBezTo>
                    <a:cubicBezTo>
                      <a:pt x="75" y="179"/>
                      <a:pt x="83" y="183"/>
                      <a:pt x="91" y="187"/>
                    </a:cubicBezTo>
                    <a:cubicBezTo>
                      <a:pt x="98" y="190"/>
                      <a:pt x="107" y="193"/>
                      <a:pt x="115" y="195"/>
                    </a:cubicBezTo>
                    <a:cubicBezTo>
                      <a:pt x="127" y="198"/>
                      <a:pt x="140" y="200"/>
                      <a:pt x="153" y="200"/>
                    </a:cubicBezTo>
                    <a:cubicBezTo>
                      <a:pt x="158" y="200"/>
                      <a:pt x="163" y="200"/>
                      <a:pt x="168" y="199"/>
                    </a:cubicBezTo>
                    <a:cubicBezTo>
                      <a:pt x="177" y="198"/>
                      <a:pt x="186" y="196"/>
                      <a:pt x="196" y="194"/>
                    </a:cubicBezTo>
                    <a:cubicBezTo>
                      <a:pt x="205" y="191"/>
                      <a:pt x="215" y="188"/>
                      <a:pt x="224" y="184"/>
                    </a:cubicBezTo>
                    <a:cubicBezTo>
                      <a:pt x="233" y="179"/>
                      <a:pt x="242" y="173"/>
                      <a:pt x="250" y="166"/>
                    </a:cubicBezTo>
                    <a:cubicBezTo>
                      <a:pt x="259" y="159"/>
                      <a:pt x="266" y="152"/>
                      <a:pt x="273" y="145"/>
                    </a:cubicBezTo>
                    <a:cubicBezTo>
                      <a:pt x="278" y="140"/>
                      <a:pt x="278" y="140"/>
                      <a:pt x="278" y="140"/>
                    </a:cubicBezTo>
                    <a:cubicBezTo>
                      <a:pt x="284" y="133"/>
                      <a:pt x="290" y="127"/>
                      <a:pt x="296" y="121"/>
                    </a:cubicBezTo>
                    <a:cubicBezTo>
                      <a:pt x="297" y="121"/>
                      <a:pt x="297" y="120"/>
                      <a:pt x="297" y="119"/>
                    </a:cubicBezTo>
                    <a:cubicBezTo>
                      <a:pt x="297" y="118"/>
                      <a:pt x="297" y="118"/>
                      <a:pt x="296" y="117"/>
                    </a:cubicBezTo>
                    <a:cubicBezTo>
                      <a:pt x="296" y="117"/>
                      <a:pt x="295" y="116"/>
                      <a:pt x="294" y="116"/>
                    </a:cubicBezTo>
                    <a:cubicBezTo>
                      <a:pt x="293" y="116"/>
                      <a:pt x="292" y="117"/>
                      <a:pt x="292" y="117"/>
                    </a:cubicBezTo>
                    <a:cubicBezTo>
                      <a:pt x="286" y="123"/>
                      <a:pt x="280" y="129"/>
                      <a:pt x="275" y="134"/>
                    </a:cubicBezTo>
                    <a:cubicBezTo>
                      <a:pt x="273" y="137"/>
                      <a:pt x="271" y="139"/>
                      <a:pt x="269" y="141"/>
                    </a:cubicBezTo>
                    <a:cubicBezTo>
                      <a:pt x="268" y="133"/>
                      <a:pt x="267" y="125"/>
                      <a:pt x="265" y="118"/>
                    </a:cubicBezTo>
                    <a:cubicBezTo>
                      <a:pt x="263" y="109"/>
                      <a:pt x="259" y="100"/>
                      <a:pt x="254" y="93"/>
                    </a:cubicBezTo>
                    <a:cubicBezTo>
                      <a:pt x="249" y="85"/>
                      <a:pt x="244" y="77"/>
                      <a:pt x="237" y="71"/>
                    </a:cubicBezTo>
                    <a:cubicBezTo>
                      <a:pt x="230" y="65"/>
                      <a:pt x="223" y="60"/>
                      <a:pt x="215" y="56"/>
                    </a:cubicBezTo>
                    <a:cubicBezTo>
                      <a:pt x="211" y="55"/>
                      <a:pt x="206" y="53"/>
                      <a:pt x="202" y="52"/>
                    </a:cubicBezTo>
                    <a:cubicBezTo>
                      <a:pt x="202" y="51"/>
                      <a:pt x="203" y="51"/>
                      <a:pt x="204" y="50"/>
                    </a:cubicBezTo>
                    <a:cubicBezTo>
                      <a:pt x="206" y="48"/>
                      <a:pt x="207" y="47"/>
                      <a:pt x="209" y="45"/>
                    </a:cubicBezTo>
                    <a:cubicBezTo>
                      <a:pt x="209" y="45"/>
                      <a:pt x="210" y="44"/>
                      <a:pt x="210" y="43"/>
                    </a:cubicBezTo>
                    <a:cubicBezTo>
                      <a:pt x="210" y="42"/>
                      <a:pt x="209" y="41"/>
                      <a:pt x="208" y="41"/>
                    </a:cubicBezTo>
                    <a:cubicBezTo>
                      <a:pt x="208" y="40"/>
                      <a:pt x="207" y="40"/>
                      <a:pt x="207" y="40"/>
                    </a:cubicBezTo>
                    <a:cubicBezTo>
                      <a:pt x="205" y="40"/>
                      <a:pt x="205" y="41"/>
                      <a:pt x="204" y="41"/>
                    </a:cubicBezTo>
                    <a:cubicBezTo>
                      <a:pt x="203" y="43"/>
                      <a:pt x="201" y="44"/>
                      <a:pt x="200" y="46"/>
                    </a:cubicBezTo>
                    <a:cubicBezTo>
                      <a:pt x="197" y="48"/>
                      <a:pt x="196" y="49"/>
                      <a:pt x="194" y="51"/>
                    </a:cubicBezTo>
                    <a:cubicBezTo>
                      <a:pt x="193" y="51"/>
                      <a:pt x="192" y="50"/>
                      <a:pt x="191" y="50"/>
                    </a:cubicBezTo>
                    <a:cubicBezTo>
                      <a:pt x="189" y="50"/>
                      <a:pt x="188" y="52"/>
                      <a:pt x="188" y="53"/>
                    </a:cubicBezTo>
                    <a:cubicBezTo>
                      <a:pt x="187" y="54"/>
                      <a:pt x="188" y="54"/>
                      <a:pt x="188" y="55"/>
                    </a:cubicBezTo>
                    <a:cubicBezTo>
                      <a:pt x="187" y="55"/>
                      <a:pt x="187" y="55"/>
                      <a:pt x="187" y="55"/>
                    </a:cubicBezTo>
                    <a:cubicBezTo>
                      <a:pt x="187" y="55"/>
                      <a:pt x="187" y="55"/>
                      <a:pt x="187" y="55"/>
                    </a:cubicBezTo>
                    <a:cubicBezTo>
                      <a:pt x="187" y="55"/>
                      <a:pt x="187" y="55"/>
                      <a:pt x="187" y="55"/>
                    </a:cubicBezTo>
                    <a:cubicBezTo>
                      <a:pt x="187" y="55"/>
                      <a:pt x="187" y="55"/>
                      <a:pt x="187" y="55"/>
                    </a:cubicBezTo>
                    <a:cubicBezTo>
                      <a:pt x="184" y="57"/>
                      <a:pt x="182" y="57"/>
                      <a:pt x="180" y="58"/>
                    </a:cubicBezTo>
                    <a:cubicBezTo>
                      <a:pt x="178" y="58"/>
                      <a:pt x="177" y="59"/>
                      <a:pt x="175" y="59"/>
                    </a:cubicBezTo>
                    <a:cubicBezTo>
                      <a:pt x="174" y="58"/>
                      <a:pt x="172" y="58"/>
                      <a:pt x="171" y="58"/>
                    </a:cubicBezTo>
                    <a:cubicBezTo>
                      <a:pt x="170" y="57"/>
                      <a:pt x="168" y="57"/>
                      <a:pt x="167" y="56"/>
                    </a:cubicBezTo>
                    <a:cubicBezTo>
                      <a:pt x="165" y="55"/>
                      <a:pt x="163" y="53"/>
                      <a:pt x="162" y="51"/>
                    </a:cubicBezTo>
                    <a:cubicBezTo>
                      <a:pt x="157" y="46"/>
                      <a:pt x="154" y="41"/>
                      <a:pt x="152" y="36"/>
                    </a:cubicBezTo>
                    <a:cubicBezTo>
                      <a:pt x="151" y="36"/>
                      <a:pt x="151" y="36"/>
                      <a:pt x="151" y="36"/>
                    </a:cubicBezTo>
                    <a:cubicBezTo>
                      <a:pt x="151" y="36"/>
                      <a:pt x="151" y="36"/>
                      <a:pt x="151" y="36"/>
                    </a:cubicBezTo>
                    <a:cubicBezTo>
                      <a:pt x="148" y="30"/>
                      <a:pt x="145" y="23"/>
                      <a:pt x="142" y="17"/>
                    </a:cubicBezTo>
                    <a:cubicBezTo>
                      <a:pt x="142" y="16"/>
                      <a:pt x="141" y="15"/>
                      <a:pt x="139" y="15"/>
                    </a:cubicBezTo>
                    <a:cubicBezTo>
                      <a:pt x="139" y="15"/>
                      <a:pt x="139" y="15"/>
                      <a:pt x="139" y="15"/>
                    </a:cubicBezTo>
                    <a:cubicBezTo>
                      <a:pt x="137" y="12"/>
                      <a:pt x="134" y="10"/>
                      <a:pt x="131" y="8"/>
                    </a:cubicBezTo>
                    <a:cubicBezTo>
                      <a:pt x="127" y="4"/>
                      <a:pt x="121" y="2"/>
                      <a:pt x="114" y="1"/>
                    </a:cubicBezTo>
                    <a:cubicBezTo>
                      <a:pt x="111" y="0"/>
                      <a:pt x="109" y="0"/>
                      <a:pt x="106" y="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9" name="Google Shape;2619;p41"/>
              <p:cNvSpPr/>
              <p:nvPr/>
            </p:nvSpPr>
            <p:spPr>
              <a:xfrm flipH="1">
                <a:off x="2222971" y="3732162"/>
                <a:ext cx="472604" cy="251312"/>
              </a:xfrm>
              <a:custGeom>
                <a:avLst/>
                <a:gdLst/>
                <a:ahLst/>
                <a:cxnLst/>
                <a:rect l="l" t="t" r="r" b="b"/>
                <a:pathLst>
                  <a:path w="179" h="95" extrusionOk="0">
                    <a:moveTo>
                      <a:pt x="51" y="0"/>
                    </a:moveTo>
                    <a:cubicBezTo>
                      <a:pt x="47" y="0"/>
                      <a:pt x="43" y="0"/>
                      <a:pt x="38" y="1"/>
                    </a:cubicBezTo>
                    <a:cubicBezTo>
                      <a:pt x="32" y="2"/>
                      <a:pt x="24" y="4"/>
                      <a:pt x="17" y="7"/>
                    </a:cubicBezTo>
                    <a:cubicBezTo>
                      <a:pt x="11" y="10"/>
                      <a:pt x="5" y="12"/>
                      <a:pt x="0" y="15"/>
                    </a:cubicBezTo>
                    <a:cubicBezTo>
                      <a:pt x="1" y="19"/>
                      <a:pt x="3" y="23"/>
                      <a:pt x="5" y="27"/>
                    </a:cubicBezTo>
                    <a:cubicBezTo>
                      <a:pt x="9" y="36"/>
                      <a:pt x="15" y="45"/>
                      <a:pt x="22" y="53"/>
                    </a:cubicBezTo>
                    <a:cubicBezTo>
                      <a:pt x="30" y="63"/>
                      <a:pt x="40" y="71"/>
                      <a:pt x="50" y="78"/>
                    </a:cubicBezTo>
                    <a:cubicBezTo>
                      <a:pt x="58" y="83"/>
                      <a:pt x="65" y="87"/>
                      <a:pt x="73" y="90"/>
                    </a:cubicBezTo>
                    <a:cubicBezTo>
                      <a:pt x="77" y="92"/>
                      <a:pt x="81" y="93"/>
                      <a:pt x="85" y="93"/>
                    </a:cubicBezTo>
                    <a:cubicBezTo>
                      <a:pt x="89" y="94"/>
                      <a:pt x="93" y="94"/>
                      <a:pt x="97" y="95"/>
                    </a:cubicBezTo>
                    <a:cubicBezTo>
                      <a:pt x="99" y="95"/>
                      <a:pt x="102" y="95"/>
                      <a:pt x="105" y="95"/>
                    </a:cubicBezTo>
                    <a:cubicBezTo>
                      <a:pt x="107" y="95"/>
                      <a:pt x="110" y="95"/>
                      <a:pt x="112" y="95"/>
                    </a:cubicBezTo>
                    <a:cubicBezTo>
                      <a:pt x="117" y="94"/>
                      <a:pt x="122" y="94"/>
                      <a:pt x="126" y="93"/>
                    </a:cubicBezTo>
                    <a:cubicBezTo>
                      <a:pt x="131" y="92"/>
                      <a:pt x="136" y="91"/>
                      <a:pt x="141" y="89"/>
                    </a:cubicBezTo>
                    <a:cubicBezTo>
                      <a:pt x="145" y="87"/>
                      <a:pt x="150" y="85"/>
                      <a:pt x="155" y="83"/>
                    </a:cubicBezTo>
                    <a:cubicBezTo>
                      <a:pt x="160" y="80"/>
                      <a:pt x="166" y="77"/>
                      <a:pt x="171" y="74"/>
                    </a:cubicBezTo>
                    <a:cubicBezTo>
                      <a:pt x="173" y="72"/>
                      <a:pt x="176" y="70"/>
                      <a:pt x="179" y="68"/>
                    </a:cubicBezTo>
                    <a:cubicBezTo>
                      <a:pt x="173" y="63"/>
                      <a:pt x="166" y="59"/>
                      <a:pt x="160" y="56"/>
                    </a:cubicBezTo>
                    <a:cubicBezTo>
                      <a:pt x="156" y="54"/>
                      <a:pt x="151" y="53"/>
                      <a:pt x="147" y="52"/>
                    </a:cubicBezTo>
                    <a:cubicBezTo>
                      <a:pt x="147" y="52"/>
                      <a:pt x="148" y="51"/>
                      <a:pt x="149" y="50"/>
                    </a:cubicBezTo>
                    <a:cubicBezTo>
                      <a:pt x="151" y="49"/>
                      <a:pt x="152" y="47"/>
                      <a:pt x="154" y="45"/>
                    </a:cubicBezTo>
                    <a:cubicBezTo>
                      <a:pt x="155" y="45"/>
                      <a:pt x="155" y="44"/>
                      <a:pt x="155" y="43"/>
                    </a:cubicBezTo>
                    <a:cubicBezTo>
                      <a:pt x="155" y="42"/>
                      <a:pt x="154" y="41"/>
                      <a:pt x="154" y="41"/>
                    </a:cubicBezTo>
                    <a:cubicBezTo>
                      <a:pt x="153" y="40"/>
                      <a:pt x="152" y="40"/>
                      <a:pt x="152" y="40"/>
                    </a:cubicBezTo>
                    <a:cubicBezTo>
                      <a:pt x="150" y="40"/>
                      <a:pt x="150" y="40"/>
                      <a:pt x="149" y="41"/>
                    </a:cubicBezTo>
                    <a:cubicBezTo>
                      <a:pt x="148" y="43"/>
                      <a:pt x="146" y="44"/>
                      <a:pt x="144" y="46"/>
                    </a:cubicBezTo>
                    <a:cubicBezTo>
                      <a:pt x="142" y="48"/>
                      <a:pt x="140" y="49"/>
                      <a:pt x="139" y="51"/>
                    </a:cubicBezTo>
                    <a:cubicBezTo>
                      <a:pt x="138" y="50"/>
                      <a:pt x="137" y="50"/>
                      <a:pt x="136" y="50"/>
                    </a:cubicBezTo>
                    <a:cubicBezTo>
                      <a:pt x="134" y="50"/>
                      <a:pt x="133" y="51"/>
                      <a:pt x="132" y="53"/>
                    </a:cubicBezTo>
                    <a:cubicBezTo>
                      <a:pt x="132" y="54"/>
                      <a:pt x="132" y="54"/>
                      <a:pt x="133" y="55"/>
                    </a:cubicBezTo>
                    <a:cubicBezTo>
                      <a:pt x="132" y="55"/>
                      <a:pt x="132" y="55"/>
                      <a:pt x="132" y="55"/>
                    </a:cubicBezTo>
                    <a:cubicBezTo>
                      <a:pt x="132" y="55"/>
                      <a:pt x="132" y="55"/>
                      <a:pt x="132" y="55"/>
                    </a:cubicBezTo>
                    <a:cubicBezTo>
                      <a:pt x="129" y="56"/>
                      <a:pt x="127" y="57"/>
                      <a:pt x="125" y="58"/>
                    </a:cubicBezTo>
                    <a:cubicBezTo>
                      <a:pt x="123" y="58"/>
                      <a:pt x="122" y="58"/>
                      <a:pt x="120" y="58"/>
                    </a:cubicBezTo>
                    <a:cubicBezTo>
                      <a:pt x="119" y="58"/>
                      <a:pt x="118" y="58"/>
                      <a:pt x="116" y="58"/>
                    </a:cubicBezTo>
                    <a:cubicBezTo>
                      <a:pt x="115" y="57"/>
                      <a:pt x="113" y="57"/>
                      <a:pt x="112" y="56"/>
                    </a:cubicBezTo>
                    <a:cubicBezTo>
                      <a:pt x="110" y="54"/>
                      <a:pt x="108" y="53"/>
                      <a:pt x="107" y="51"/>
                    </a:cubicBezTo>
                    <a:cubicBezTo>
                      <a:pt x="102" y="46"/>
                      <a:pt x="99" y="41"/>
                      <a:pt x="97" y="36"/>
                    </a:cubicBezTo>
                    <a:cubicBezTo>
                      <a:pt x="96" y="36"/>
                      <a:pt x="96" y="36"/>
                      <a:pt x="96" y="36"/>
                    </a:cubicBezTo>
                    <a:cubicBezTo>
                      <a:pt x="93" y="30"/>
                      <a:pt x="91" y="24"/>
                      <a:pt x="88" y="18"/>
                    </a:cubicBezTo>
                    <a:cubicBezTo>
                      <a:pt x="87" y="17"/>
                      <a:pt x="87" y="17"/>
                      <a:pt x="87" y="17"/>
                    </a:cubicBezTo>
                    <a:cubicBezTo>
                      <a:pt x="87" y="16"/>
                      <a:pt x="86" y="15"/>
                      <a:pt x="84" y="15"/>
                    </a:cubicBezTo>
                    <a:cubicBezTo>
                      <a:pt x="84" y="15"/>
                      <a:pt x="84" y="15"/>
                      <a:pt x="84" y="15"/>
                    </a:cubicBezTo>
                    <a:cubicBezTo>
                      <a:pt x="82" y="12"/>
                      <a:pt x="79" y="10"/>
                      <a:pt x="76" y="7"/>
                    </a:cubicBezTo>
                    <a:cubicBezTo>
                      <a:pt x="72" y="4"/>
                      <a:pt x="66" y="2"/>
                      <a:pt x="59" y="1"/>
                    </a:cubicBezTo>
                    <a:cubicBezTo>
                      <a:pt x="56" y="0"/>
                      <a:pt x="53" y="0"/>
                      <a:pt x="51" y="0"/>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0" name="Google Shape;2620;p41"/>
              <p:cNvSpPr/>
              <p:nvPr/>
            </p:nvSpPr>
            <p:spPr>
              <a:xfrm flipH="1">
                <a:off x="1653624" y="3542010"/>
                <a:ext cx="698341" cy="579352"/>
              </a:xfrm>
              <a:custGeom>
                <a:avLst/>
                <a:gdLst/>
                <a:ahLst/>
                <a:cxnLst/>
                <a:rect l="l" t="t" r="r" b="b"/>
                <a:pathLst>
                  <a:path w="265" h="219" extrusionOk="0">
                    <a:moveTo>
                      <a:pt x="9" y="122"/>
                    </a:moveTo>
                    <a:cubicBezTo>
                      <a:pt x="17" y="126"/>
                      <a:pt x="25" y="130"/>
                      <a:pt x="33" y="135"/>
                    </a:cubicBezTo>
                    <a:cubicBezTo>
                      <a:pt x="49" y="147"/>
                      <a:pt x="64" y="160"/>
                      <a:pt x="77" y="175"/>
                    </a:cubicBezTo>
                    <a:cubicBezTo>
                      <a:pt x="88" y="189"/>
                      <a:pt x="98" y="203"/>
                      <a:pt x="107" y="219"/>
                    </a:cubicBezTo>
                    <a:cubicBezTo>
                      <a:pt x="117" y="207"/>
                      <a:pt x="126" y="195"/>
                      <a:pt x="135" y="184"/>
                    </a:cubicBezTo>
                    <a:cubicBezTo>
                      <a:pt x="149" y="167"/>
                      <a:pt x="162" y="150"/>
                      <a:pt x="176" y="135"/>
                    </a:cubicBezTo>
                    <a:cubicBezTo>
                      <a:pt x="195" y="143"/>
                      <a:pt x="212" y="146"/>
                      <a:pt x="227" y="144"/>
                    </a:cubicBezTo>
                    <a:cubicBezTo>
                      <a:pt x="231" y="143"/>
                      <a:pt x="235" y="142"/>
                      <a:pt x="239" y="140"/>
                    </a:cubicBezTo>
                    <a:cubicBezTo>
                      <a:pt x="242" y="139"/>
                      <a:pt x="246" y="136"/>
                      <a:pt x="249" y="133"/>
                    </a:cubicBezTo>
                    <a:cubicBezTo>
                      <a:pt x="256" y="128"/>
                      <a:pt x="261" y="120"/>
                      <a:pt x="265" y="110"/>
                    </a:cubicBezTo>
                    <a:cubicBezTo>
                      <a:pt x="265" y="109"/>
                      <a:pt x="265" y="109"/>
                      <a:pt x="265" y="108"/>
                    </a:cubicBezTo>
                    <a:cubicBezTo>
                      <a:pt x="265" y="107"/>
                      <a:pt x="265" y="107"/>
                      <a:pt x="265" y="106"/>
                    </a:cubicBezTo>
                    <a:cubicBezTo>
                      <a:pt x="265" y="106"/>
                      <a:pt x="265" y="105"/>
                      <a:pt x="265" y="104"/>
                    </a:cubicBezTo>
                    <a:cubicBezTo>
                      <a:pt x="265" y="104"/>
                      <a:pt x="265" y="104"/>
                      <a:pt x="265" y="104"/>
                    </a:cubicBezTo>
                    <a:cubicBezTo>
                      <a:pt x="259" y="87"/>
                      <a:pt x="249" y="71"/>
                      <a:pt x="235" y="55"/>
                    </a:cubicBezTo>
                    <a:cubicBezTo>
                      <a:pt x="221" y="39"/>
                      <a:pt x="204" y="26"/>
                      <a:pt x="186" y="15"/>
                    </a:cubicBezTo>
                    <a:cubicBezTo>
                      <a:pt x="174" y="9"/>
                      <a:pt x="162" y="3"/>
                      <a:pt x="150" y="0"/>
                    </a:cubicBezTo>
                    <a:cubicBezTo>
                      <a:pt x="148" y="1"/>
                      <a:pt x="146" y="2"/>
                      <a:pt x="144" y="4"/>
                    </a:cubicBezTo>
                    <a:cubicBezTo>
                      <a:pt x="124" y="19"/>
                      <a:pt x="104" y="34"/>
                      <a:pt x="85" y="49"/>
                    </a:cubicBezTo>
                    <a:cubicBezTo>
                      <a:pt x="66" y="64"/>
                      <a:pt x="46" y="81"/>
                      <a:pt x="24" y="99"/>
                    </a:cubicBezTo>
                    <a:cubicBezTo>
                      <a:pt x="16" y="106"/>
                      <a:pt x="8" y="112"/>
                      <a:pt x="1" y="119"/>
                    </a:cubicBezTo>
                    <a:cubicBezTo>
                      <a:pt x="1" y="119"/>
                      <a:pt x="0" y="119"/>
                      <a:pt x="0" y="119"/>
                    </a:cubicBezTo>
                    <a:cubicBezTo>
                      <a:pt x="3" y="120"/>
                      <a:pt x="6" y="121"/>
                      <a:pt x="9" y="122"/>
                    </a:cubicBezTo>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1" name="Google Shape;2621;p41"/>
              <p:cNvSpPr/>
              <p:nvPr/>
            </p:nvSpPr>
            <p:spPr>
              <a:xfrm flipH="1">
                <a:off x="1650288" y="3542010"/>
                <a:ext cx="338051" cy="316920"/>
              </a:xfrm>
              <a:custGeom>
                <a:avLst/>
                <a:gdLst/>
                <a:ahLst/>
                <a:cxnLst/>
                <a:rect l="l" t="t" r="r" b="b"/>
                <a:pathLst>
                  <a:path w="128" h="120" extrusionOk="0">
                    <a:moveTo>
                      <a:pt x="1" y="8"/>
                    </a:moveTo>
                    <a:cubicBezTo>
                      <a:pt x="9" y="11"/>
                      <a:pt x="16" y="14"/>
                      <a:pt x="23" y="17"/>
                    </a:cubicBezTo>
                    <a:cubicBezTo>
                      <a:pt x="31" y="21"/>
                      <a:pt x="38" y="26"/>
                      <a:pt x="45" y="31"/>
                    </a:cubicBezTo>
                    <a:cubicBezTo>
                      <a:pt x="53" y="36"/>
                      <a:pt x="60" y="42"/>
                      <a:pt x="67" y="48"/>
                    </a:cubicBezTo>
                    <a:cubicBezTo>
                      <a:pt x="74" y="54"/>
                      <a:pt x="81" y="60"/>
                      <a:pt x="87" y="67"/>
                    </a:cubicBezTo>
                    <a:cubicBezTo>
                      <a:pt x="93" y="73"/>
                      <a:pt x="99" y="80"/>
                      <a:pt x="104" y="88"/>
                    </a:cubicBezTo>
                    <a:cubicBezTo>
                      <a:pt x="109" y="94"/>
                      <a:pt x="114" y="101"/>
                      <a:pt x="117" y="108"/>
                    </a:cubicBezTo>
                    <a:cubicBezTo>
                      <a:pt x="119" y="112"/>
                      <a:pt x="121" y="116"/>
                      <a:pt x="123" y="120"/>
                    </a:cubicBezTo>
                    <a:cubicBezTo>
                      <a:pt x="124" y="117"/>
                      <a:pt x="126" y="114"/>
                      <a:pt x="127" y="110"/>
                    </a:cubicBezTo>
                    <a:cubicBezTo>
                      <a:pt x="127" y="110"/>
                      <a:pt x="127" y="109"/>
                      <a:pt x="127" y="109"/>
                    </a:cubicBezTo>
                    <a:cubicBezTo>
                      <a:pt x="128" y="108"/>
                      <a:pt x="128" y="108"/>
                      <a:pt x="128" y="108"/>
                    </a:cubicBezTo>
                    <a:cubicBezTo>
                      <a:pt x="127" y="107"/>
                      <a:pt x="127" y="107"/>
                      <a:pt x="127" y="107"/>
                    </a:cubicBezTo>
                    <a:cubicBezTo>
                      <a:pt x="127" y="106"/>
                      <a:pt x="127" y="105"/>
                      <a:pt x="127" y="104"/>
                    </a:cubicBezTo>
                    <a:cubicBezTo>
                      <a:pt x="121" y="87"/>
                      <a:pt x="111" y="71"/>
                      <a:pt x="97" y="55"/>
                    </a:cubicBezTo>
                    <a:cubicBezTo>
                      <a:pt x="83" y="39"/>
                      <a:pt x="66" y="26"/>
                      <a:pt x="48" y="15"/>
                    </a:cubicBezTo>
                    <a:cubicBezTo>
                      <a:pt x="36" y="8"/>
                      <a:pt x="24" y="3"/>
                      <a:pt x="12" y="0"/>
                    </a:cubicBezTo>
                    <a:cubicBezTo>
                      <a:pt x="10" y="1"/>
                      <a:pt x="8" y="2"/>
                      <a:pt x="6" y="4"/>
                    </a:cubicBezTo>
                    <a:cubicBezTo>
                      <a:pt x="4" y="5"/>
                      <a:pt x="2" y="6"/>
                      <a:pt x="0" y="8"/>
                    </a:cubicBezTo>
                    <a:cubicBezTo>
                      <a:pt x="0" y="8"/>
                      <a:pt x="0" y="8"/>
                      <a:pt x="1" y="8"/>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2" name="Google Shape;2622;p41"/>
              <p:cNvSpPr/>
              <p:nvPr/>
            </p:nvSpPr>
            <p:spPr>
              <a:xfrm flipH="1">
                <a:off x="1740361" y="3563138"/>
                <a:ext cx="611605" cy="328040"/>
              </a:xfrm>
              <a:custGeom>
                <a:avLst/>
                <a:gdLst/>
                <a:ahLst/>
                <a:cxnLst/>
                <a:rect l="l" t="t" r="r" b="b"/>
                <a:pathLst>
                  <a:path w="232" h="124" extrusionOk="0">
                    <a:moveTo>
                      <a:pt x="9" y="114"/>
                    </a:moveTo>
                    <a:cubicBezTo>
                      <a:pt x="15" y="117"/>
                      <a:pt x="21" y="121"/>
                      <a:pt x="27" y="124"/>
                    </a:cubicBezTo>
                    <a:cubicBezTo>
                      <a:pt x="29" y="123"/>
                      <a:pt x="30" y="121"/>
                      <a:pt x="32" y="119"/>
                    </a:cubicBezTo>
                    <a:cubicBezTo>
                      <a:pt x="43" y="109"/>
                      <a:pt x="55" y="99"/>
                      <a:pt x="67" y="90"/>
                    </a:cubicBezTo>
                    <a:cubicBezTo>
                      <a:pt x="80" y="80"/>
                      <a:pt x="94" y="72"/>
                      <a:pt x="108" y="65"/>
                    </a:cubicBezTo>
                    <a:cubicBezTo>
                      <a:pt x="115" y="62"/>
                      <a:pt x="122" y="59"/>
                      <a:pt x="129" y="56"/>
                    </a:cubicBezTo>
                    <a:cubicBezTo>
                      <a:pt x="136" y="54"/>
                      <a:pt x="143" y="52"/>
                      <a:pt x="151" y="50"/>
                    </a:cubicBezTo>
                    <a:cubicBezTo>
                      <a:pt x="158" y="49"/>
                      <a:pt x="165" y="48"/>
                      <a:pt x="172" y="48"/>
                    </a:cubicBezTo>
                    <a:cubicBezTo>
                      <a:pt x="179" y="48"/>
                      <a:pt x="186" y="49"/>
                      <a:pt x="193" y="50"/>
                    </a:cubicBezTo>
                    <a:cubicBezTo>
                      <a:pt x="201" y="51"/>
                      <a:pt x="208" y="54"/>
                      <a:pt x="214" y="57"/>
                    </a:cubicBezTo>
                    <a:cubicBezTo>
                      <a:pt x="221" y="59"/>
                      <a:pt x="227" y="63"/>
                      <a:pt x="232" y="67"/>
                    </a:cubicBezTo>
                    <a:cubicBezTo>
                      <a:pt x="230" y="64"/>
                      <a:pt x="227" y="61"/>
                      <a:pt x="225" y="59"/>
                    </a:cubicBezTo>
                    <a:cubicBezTo>
                      <a:pt x="219" y="52"/>
                      <a:pt x="212" y="46"/>
                      <a:pt x="205" y="40"/>
                    </a:cubicBezTo>
                    <a:cubicBezTo>
                      <a:pt x="198" y="34"/>
                      <a:pt x="191" y="28"/>
                      <a:pt x="183" y="23"/>
                    </a:cubicBezTo>
                    <a:cubicBezTo>
                      <a:pt x="176" y="18"/>
                      <a:pt x="169" y="13"/>
                      <a:pt x="161" y="9"/>
                    </a:cubicBezTo>
                    <a:cubicBezTo>
                      <a:pt x="154" y="6"/>
                      <a:pt x="146" y="2"/>
                      <a:pt x="139" y="0"/>
                    </a:cubicBezTo>
                    <a:cubicBezTo>
                      <a:pt x="138" y="0"/>
                      <a:pt x="138" y="0"/>
                      <a:pt x="138" y="0"/>
                    </a:cubicBezTo>
                    <a:cubicBezTo>
                      <a:pt x="138" y="0"/>
                      <a:pt x="138" y="0"/>
                      <a:pt x="138" y="0"/>
                    </a:cubicBezTo>
                    <a:cubicBezTo>
                      <a:pt x="138" y="0"/>
                      <a:pt x="138" y="0"/>
                      <a:pt x="138" y="0"/>
                    </a:cubicBezTo>
                    <a:cubicBezTo>
                      <a:pt x="138" y="0"/>
                      <a:pt x="138" y="0"/>
                      <a:pt x="138" y="0"/>
                    </a:cubicBezTo>
                    <a:cubicBezTo>
                      <a:pt x="120" y="13"/>
                      <a:pt x="102" y="27"/>
                      <a:pt x="85" y="41"/>
                    </a:cubicBezTo>
                    <a:cubicBezTo>
                      <a:pt x="66" y="56"/>
                      <a:pt x="46" y="73"/>
                      <a:pt x="24" y="91"/>
                    </a:cubicBezTo>
                    <a:cubicBezTo>
                      <a:pt x="16" y="98"/>
                      <a:pt x="8" y="104"/>
                      <a:pt x="1" y="111"/>
                    </a:cubicBezTo>
                    <a:cubicBezTo>
                      <a:pt x="1" y="111"/>
                      <a:pt x="0" y="111"/>
                      <a:pt x="0" y="111"/>
                    </a:cubicBezTo>
                    <a:cubicBezTo>
                      <a:pt x="4" y="112"/>
                      <a:pt x="6" y="113"/>
                      <a:pt x="9" y="114"/>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3" name="Google Shape;2623;p41"/>
              <p:cNvSpPr/>
              <p:nvPr/>
            </p:nvSpPr>
            <p:spPr>
              <a:xfrm flipH="1">
                <a:off x="1650288" y="3539786"/>
                <a:ext cx="338051" cy="295792"/>
              </a:xfrm>
              <a:custGeom>
                <a:avLst/>
                <a:gdLst/>
                <a:ahLst/>
                <a:cxnLst/>
                <a:rect l="l" t="t" r="r" b="b"/>
                <a:pathLst>
                  <a:path w="128" h="112" extrusionOk="0">
                    <a:moveTo>
                      <a:pt x="0" y="9"/>
                    </a:moveTo>
                    <a:cubicBezTo>
                      <a:pt x="0" y="9"/>
                      <a:pt x="0" y="9"/>
                      <a:pt x="0" y="9"/>
                    </a:cubicBezTo>
                    <a:cubicBezTo>
                      <a:pt x="0" y="9"/>
                      <a:pt x="0" y="9"/>
                      <a:pt x="0" y="9"/>
                    </a:cubicBezTo>
                    <a:cubicBezTo>
                      <a:pt x="1" y="9"/>
                      <a:pt x="1" y="9"/>
                      <a:pt x="1" y="9"/>
                    </a:cubicBezTo>
                    <a:cubicBezTo>
                      <a:pt x="8" y="11"/>
                      <a:pt x="16" y="15"/>
                      <a:pt x="23" y="18"/>
                    </a:cubicBezTo>
                    <a:cubicBezTo>
                      <a:pt x="31" y="22"/>
                      <a:pt x="38" y="27"/>
                      <a:pt x="45" y="32"/>
                    </a:cubicBezTo>
                    <a:cubicBezTo>
                      <a:pt x="53" y="37"/>
                      <a:pt x="60" y="43"/>
                      <a:pt x="67" y="49"/>
                    </a:cubicBezTo>
                    <a:cubicBezTo>
                      <a:pt x="74" y="55"/>
                      <a:pt x="81" y="61"/>
                      <a:pt x="87" y="68"/>
                    </a:cubicBezTo>
                    <a:cubicBezTo>
                      <a:pt x="89" y="70"/>
                      <a:pt x="92" y="73"/>
                      <a:pt x="94" y="76"/>
                    </a:cubicBezTo>
                    <a:cubicBezTo>
                      <a:pt x="95" y="76"/>
                      <a:pt x="96" y="77"/>
                      <a:pt x="96" y="77"/>
                    </a:cubicBezTo>
                    <a:cubicBezTo>
                      <a:pt x="103" y="83"/>
                      <a:pt x="109" y="89"/>
                      <a:pt x="115" y="95"/>
                    </a:cubicBezTo>
                    <a:cubicBezTo>
                      <a:pt x="120" y="100"/>
                      <a:pt x="123" y="106"/>
                      <a:pt x="127" y="112"/>
                    </a:cubicBezTo>
                    <a:cubicBezTo>
                      <a:pt x="127" y="112"/>
                      <a:pt x="127" y="111"/>
                      <a:pt x="127" y="111"/>
                    </a:cubicBezTo>
                    <a:cubicBezTo>
                      <a:pt x="127" y="111"/>
                      <a:pt x="128" y="110"/>
                      <a:pt x="128" y="110"/>
                    </a:cubicBezTo>
                    <a:cubicBezTo>
                      <a:pt x="128" y="109"/>
                      <a:pt x="128" y="109"/>
                      <a:pt x="128" y="109"/>
                    </a:cubicBezTo>
                    <a:cubicBezTo>
                      <a:pt x="128" y="108"/>
                      <a:pt x="128" y="108"/>
                      <a:pt x="128" y="108"/>
                    </a:cubicBezTo>
                    <a:cubicBezTo>
                      <a:pt x="127" y="107"/>
                      <a:pt x="127" y="106"/>
                      <a:pt x="127" y="105"/>
                    </a:cubicBezTo>
                    <a:cubicBezTo>
                      <a:pt x="121" y="88"/>
                      <a:pt x="111" y="72"/>
                      <a:pt x="97" y="56"/>
                    </a:cubicBezTo>
                    <a:cubicBezTo>
                      <a:pt x="83" y="40"/>
                      <a:pt x="67" y="27"/>
                      <a:pt x="48" y="16"/>
                    </a:cubicBezTo>
                    <a:cubicBezTo>
                      <a:pt x="36" y="9"/>
                      <a:pt x="24" y="4"/>
                      <a:pt x="12" y="0"/>
                    </a:cubicBezTo>
                    <a:cubicBezTo>
                      <a:pt x="10" y="2"/>
                      <a:pt x="8" y="3"/>
                      <a:pt x="5" y="5"/>
                    </a:cubicBezTo>
                    <a:cubicBezTo>
                      <a:pt x="4" y="6"/>
                      <a:pt x="2" y="7"/>
                      <a:pt x="0" y="9"/>
                    </a:cubicBezTo>
                    <a:cubicBezTo>
                      <a:pt x="0" y="9"/>
                      <a:pt x="0" y="9"/>
                      <a:pt x="0" y="9"/>
                    </a:cubicBezTo>
                    <a:cubicBezTo>
                      <a:pt x="0" y="9"/>
                      <a:pt x="0" y="9"/>
                      <a:pt x="0" y="9"/>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4" name="Google Shape;2624;p41"/>
              <p:cNvSpPr/>
              <p:nvPr/>
            </p:nvSpPr>
            <p:spPr>
              <a:xfrm flipH="1">
                <a:off x="2038379" y="3795545"/>
                <a:ext cx="342499" cy="372520"/>
              </a:xfrm>
              <a:custGeom>
                <a:avLst/>
                <a:gdLst/>
                <a:ahLst/>
                <a:cxnLst/>
                <a:rect l="l" t="t" r="r" b="b"/>
                <a:pathLst>
                  <a:path w="130" h="141" extrusionOk="0">
                    <a:moveTo>
                      <a:pt x="5" y="34"/>
                    </a:moveTo>
                    <a:cubicBezTo>
                      <a:pt x="14" y="39"/>
                      <a:pt x="21" y="44"/>
                      <a:pt x="29" y="50"/>
                    </a:cubicBezTo>
                    <a:cubicBezTo>
                      <a:pt x="37" y="56"/>
                      <a:pt x="44" y="63"/>
                      <a:pt x="51" y="70"/>
                    </a:cubicBezTo>
                    <a:cubicBezTo>
                      <a:pt x="58" y="78"/>
                      <a:pt x="64" y="85"/>
                      <a:pt x="70" y="94"/>
                    </a:cubicBezTo>
                    <a:cubicBezTo>
                      <a:pt x="81" y="108"/>
                      <a:pt x="89" y="124"/>
                      <a:pt x="95" y="141"/>
                    </a:cubicBezTo>
                    <a:cubicBezTo>
                      <a:pt x="96" y="141"/>
                      <a:pt x="97" y="140"/>
                      <a:pt x="98" y="140"/>
                    </a:cubicBezTo>
                    <a:cubicBezTo>
                      <a:pt x="100" y="139"/>
                      <a:pt x="102" y="139"/>
                      <a:pt x="104" y="138"/>
                    </a:cubicBezTo>
                    <a:cubicBezTo>
                      <a:pt x="106" y="137"/>
                      <a:pt x="108" y="136"/>
                      <a:pt x="109" y="135"/>
                    </a:cubicBezTo>
                    <a:cubicBezTo>
                      <a:pt x="109" y="135"/>
                      <a:pt x="109" y="135"/>
                      <a:pt x="109" y="135"/>
                    </a:cubicBezTo>
                    <a:cubicBezTo>
                      <a:pt x="111" y="134"/>
                      <a:pt x="113" y="133"/>
                      <a:pt x="115" y="131"/>
                    </a:cubicBezTo>
                    <a:cubicBezTo>
                      <a:pt x="116" y="130"/>
                      <a:pt x="118" y="129"/>
                      <a:pt x="119" y="127"/>
                    </a:cubicBezTo>
                    <a:cubicBezTo>
                      <a:pt x="119" y="127"/>
                      <a:pt x="119" y="127"/>
                      <a:pt x="119" y="127"/>
                    </a:cubicBezTo>
                    <a:cubicBezTo>
                      <a:pt x="121" y="126"/>
                      <a:pt x="122" y="124"/>
                      <a:pt x="123" y="123"/>
                    </a:cubicBezTo>
                    <a:cubicBezTo>
                      <a:pt x="124" y="121"/>
                      <a:pt x="125" y="119"/>
                      <a:pt x="126" y="118"/>
                    </a:cubicBezTo>
                    <a:cubicBezTo>
                      <a:pt x="127" y="116"/>
                      <a:pt x="127" y="115"/>
                      <a:pt x="128" y="114"/>
                    </a:cubicBezTo>
                    <a:cubicBezTo>
                      <a:pt x="128" y="112"/>
                      <a:pt x="129" y="111"/>
                      <a:pt x="129" y="110"/>
                    </a:cubicBezTo>
                    <a:cubicBezTo>
                      <a:pt x="129" y="110"/>
                      <a:pt x="129" y="110"/>
                      <a:pt x="129" y="110"/>
                    </a:cubicBezTo>
                    <a:cubicBezTo>
                      <a:pt x="129" y="109"/>
                      <a:pt x="130" y="107"/>
                      <a:pt x="130" y="106"/>
                    </a:cubicBezTo>
                    <a:cubicBezTo>
                      <a:pt x="119" y="83"/>
                      <a:pt x="105" y="62"/>
                      <a:pt x="88" y="43"/>
                    </a:cubicBezTo>
                    <a:cubicBezTo>
                      <a:pt x="73" y="27"/>
                      <a:pt x="57" y="12"/>
                      <a:pt x="38" y="0"/>
                    </a:cubicBezTo>
                    <a:cubicBezTo>
                      <a:pt x="37" y="0"/>
                      <a:pt x="36" y="0"/>
                      <a:pt x="35" y="1"/>
                    </a:cubicBezTo>
                    <a:cubicBezTo>
                      <a:pt x="34" y="1"/>
                      <a:pt x="34" y="1"/>
                      <a:pt x="34" y="1"/>
                    </a:cubicBezTo>
                    <a:cubicBezTo>
                      <a:pt x="34" y="1"/>
                      <a:pt x="34" y="1"/>
                      <a:pt x="34" y="1"/>
                    </a:cubicBezTo>
                    <a:cubicBezTo>
                      <a:pt x="34" y="1"/>
                      <a:pt x="34" y="1"/>
                      <a:pt x="34" y="1"/>
                    </a:cubicBezTo>
                    <a:cubicBezTo>
                      <a:pt x="29" y="2"/>
                      <a:pt x="24" y="5"/>
                      <a:pt x="20" y="7"/>
                    </a:cubicBezTo>
                    <a:cubicBezTo>
                      <a:pt x="20" y="7"/>
                      <a:pt x="20" y="7"/>
                      <a:pt x="20" y="7"/>
                    </a:cubicBezTo>
                    <a:cubicBezTo>
                      <a:pt x="16" y="10"/>
                      <a:pt x="11" y="13"/>
                      <a:pt x="8" y="17"/>
                    </a:cubicBezTo>
                    <a:cubicBezTo>
                      <a:pt x="8" y="17"/>
                      <a:pt x="8" y="17"/>
                      <a:pt x="8" y="17"/>
                    </a:cubicBezTo>
                    <a:cubicBezTo>
                      <a:pt x="8" y="17"/>
                      <a:pt x="8" y="17"/>
                      <a:pt x="8" y="17"/>
                    </a:cubicBezTo>
                    <a:cubicBezTo>
                      <a:pt x="8" y="17"/>
                      <a:pt x="8" y="17"/>
                      <a:pt x="8" y="17"/>
                    </a:cubicBezTo>
                    <a:cubicBezTo>
                      <a:pt x="8" y="17"/>
                      <a:pt x="8" y="17"/>
                      <a:pt x="8" y="17"/>
                    </a:cubicBezTo>
                    <a:cubicBezTo>
                      <a:pt x="6" y="19"/>
                      <a:pt x="4" y="22"/>
                      <a:pt x="2" y="24"/>
                    </a:cubicBezTo>
                    <a:cubicBezTo>
                      <a:pt x="2" y="24"/>
                      <a:pt x="2" y="24"/>
                      <a:pt x="2" y="24"/>
                    </a:cubicBezTo>
                    <a:cubicBezTo>
                      <a:pt x="2" y="24"/>
                      <a:pt x="2" y="24"/>
                      <a:pt x="2" y="24"/>
                    </a:cubicBezTo>
                    <a:cubicBezTo>
                      <a:pt x="2" y="24"/>
                      <a:pt x="2" y="24"/>
                      <a:pt x="2" y="24"/>
                    </a:cubicBezTo>
                    <a:cubicBezTo>
                      <a:pt x="2" y="24"/>
                      <a:pt x="2" y="24"/>
                      <a:pt x="2" y="24"/>
                    </a:cubicBezTo>
                    <a:cubicBezTo>
                      <a:pt x="2" y="24"/>
                      <a:pt x="2" y="24"/>
                      <a:pt x="2" y="24"/>
                    </a:cubicBezTo>
                    <a:cubicBezTo>
                      <a:pt x="2" y="24"/>
                      <a:pt x="2" y="24"/>
                      <a:pt x="2" y="24"/>
                    </a:cubicBezTo>
                    <a:cubicBezTo>
                      <a:pt x="1" y="26"/>
                      <a:pt x="1" y="27"/>
                      <a:pt x="0" y="29"/>
                    </a:cubicBezTo>
                    <a:cubicBezTo>
                      <a:pt x="0" y="30"/>
                      <a:pt x="0" y="30"/>
                      <a:pt x="0" y="31"/>
                    </a:cubicBezTo>
                    <a:cubicBezTo>
                      <a:pt x="2" y="32"/>
                      <a:pt x="4" y="33"/>
                      <a:pt x="5" y="34"/>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5" name="Google Shape;2625;p41"/>
              <p:cNvSpPr/>
              <p:nvPr/>
            </p:nvSpPr>
            <p:spPr>
              <a:xfrm>
                <a:off x="2376430" y="3858930"/>
                <a:ext cx="0" cy="0"/>
              </a:xfrm>
              <a:custGeom>
                <a:avLst/>
                <a:gdLst/>
                <a:ahLst/>
                <a:cxnLst/>
                <a:rect l="l" t="t" r="r" b="b"/>
                <a:pathLst>
                  <a:path w="120000" h="120000" extrusionOk="0">
                    <a:moveTo>
                      <a:pt x="0" y="0"/>
                    </a:moveTo>
                    <a:cubicBezTo>
                      <a:pt x="0" y="0"/>
                      <a:pt x="0" y="0"/>
                      <a:pt x="0" y="0"/>
                    </a:cubicBezTo>
                    <a:cubicBezTo>
                      <a:pt x="0" y="0"/>
                      <a:pt x="0" y="0"/>
                      <a:pt x="0" y="0"/>
                    </a:cubicBezTo>
                  </a:path>
                </a:pathLst>
              </a:custGeom>
              <a:solidFill>
                <a:srgbClr val="E2C6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6" name="Google Shape;2626;p41"/>
              <p:cNvSpPr/>
              <p:nvPr/>
            </p:nvSpPr>
            <p:spPr>
              <a:xfrm>
                <a:off x="2380878" y="3872274"/>
                <a:ext cx="0" cy="0"/>
              </a:xfrm>
              <a:custGeom>
                <a:avLst/>
                <a:gdLst/>
                <a:ahLst/>
                <a:cxnLst/>
                <a:rect l="l" t="t" r="r" b="b"/>
                <a:pathLst>
                  <a:path w="120000" h="120000" extrusionOk="0">
                    <a:moveTo>
                      <a:pt x="0" y="0"/>
                    </a:moveTo>
                    <a:cubicBezTo>
                      <a:pt x="0" y="0"/>
                      <a:pt x="0" y="0"/>
                      <a:pt x="0" y="0"/>
                    </a:cubicBezTo>
                    <a:cubicBezTo>
                      <a:pt x="0" y="0"/>
                      <a:pt x="0" y="0"/>
                      <a:pt x="0" y="0"/>
                    </a:cubicBezTo>
                  </a:path>
                </a:pathLst>
              </a:custGeom>
              <a:solidFill>
                <a:srgbClr val="E2C6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7" name="Google Shape;2627;p41"/>
              <p:cNvSpPr/>
              <p:nvPr/>
            </p:nvSpPr>
            <p:spPr>
              <a:xfrm>
                <a:off x="2376430" y="3858930"/>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E2C6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8" name="Google Shape;2628;p41"/>
              <p:cNvSpPr/>
              <p:nvPr/>
            </p:nvSpPr>
            <p:spPr>
              <a:xfrm>
                <a:off x="2359749" y="3841138"/>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E2C6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9" name="Google Shape;2629;p41"/>
              <p:cNvSpPr/>
              <p:nvPr/>
            </p:nvSpPr>
            <p:spPr>
              <a:xfrm flipH="1">
                <a:off x="2291017" y="3798882"/>
                <a:ext cx="900" cy="900"/>
              </a:xfrm>
              <a:prstGeom prst="ellipse">
                <a:avLst/>
              </a:prstGeom>
              <a:solidFill>
                <a:srgbClr val="E2C6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0" name="Google Shape;2630;p41"/>
              <p:cNvSpPr/>
              <p:nvPr/>
            </p:nvSpPr>
            <p:spPr>
              <a:xfrm flipH="1">
                <a:off x="2196284" y="3795545"/>
                <a:ext cx="184594" cy="116760"/>
              </a:xfrm>
              <a:custGeom>
                <a:avLst/>
                <a:gdLst/>
                <a:ahLst/>
                <a:cxnLst/>
                <a:rect l="l" t="t" r="r" b="b"/>
                <a:pathLst>
                  <a:path w="70" h="44" extrusionOk="0">
                    <a:moveTo>
                      <a:pt x="0" y="31"/>
                    </a:moveTo>
                    <a:cubicBezTo>
                      <a:pt x="2" y="32"/>
                      <a:pt x="4" y="33"/>
                      <a:pt x="5" y="34"/>
                    </a:cubicBezTo>
                    <a:cubicBezTo>
                      <a:pt x="11" y="37"/>
                      <a:pt x="16" y="40"/>
                      <a:pt x="21" y="44"/>
                    </a:cubicBezTo>
                    <a:cubicBezTo>
                      <a:pt x="21" y="44"/>
                      <a:pt x="21" y="44"/>
                      <a:pt x="21" y="43"/>
                    </a:cubicBezTo>
                    <a:cubicBezTo>
                      <a:pt x="22" y="42"/>
                      <a:pt x="23" y="41"/>
                      <a:pt x="24" y="40"/>
                    </a:cubicBezTo>
                    <a:cubicBezTo>
                      <a:pt x="27" y="35"/>
                      <a:pt x="32" y="32"/>
                      <a:pt x="37" y="29"/>
                    </a:cubicBezTo>
                    <a:cubicBezTo>
                      <a:pt x="44" y="26"/>
                      <a:pt x="51" y="25"/>
                      <a:pt x="59" y="24"/>
                    </a:cubicBezTo>
                    <a:cubicBezTo>
                      <a:pt x="62" y="24"/>
                      <a:pt x="66" y="24"/>
                      <a:pt x="70" y="24"/>
                    </a:cubicBezTo>
                    <a:cubicBezTo>
                      <a:pt x="60" y="15"/>
                      <a:pt x="49" y="7"/>
                      <a:pt x="38" y="0"/>
                    </a:cubicBezTo>
                    <a:cubicBezTo>
                      <a:pt x="37" y="0"/>
                      <a:pt x="36" y="0"/>
                      <a:pt x="34" y="1"/>
                    </a:cubicBezTo>
                    <a:cubicBezTo>
                      <a:pt x="30" y="2"/>
                      <a:pt x="25" y="4"/>
                      <a:pt x="20" y="7"/>
                    </a:cubicBezTo>
                    <a:cubicBezTo>
                      <a:pt x="15" y="10"/>
                      <a:pt x="11" y="13"/>
                      <a:pt x="8" y="17"/>
                    </a:cubicBezTo>
                    <a:cubicBezTo>
                      <a:pt x="5" y="19"/>
                      <a:pt x="4" y="22"/>
                      <a:pt x="2" y="24"/>
                    </a:cubicBezTo>
                    <a:cubicBezTo>
                      <a:pt x="1" y="26"/>
                      <a:pt x="1" y="27"/>
                      <a:pt x="0" y="29"/>
                    </a:cubicBezTo>
                    <a:cubicBezTo>
                      <a:pt x="0" y="30"/>
                      <a:pt x="0" y="30"/>
                      <a:pt x="0" y="31"/>
                    </a:cubicBezTo>
                    <a:cubicBezTo>
                      <a:pt x="0" y="31"/>
                      <a:pt x="0" y="31"/>
                      <a:pt x="0" y="31"/>
                    </a:cubicBezTo>
                    <a:cubicBezTo>
                      <a:pt x="0" y="31"/>
                      <a:pt x="0" y="31"/>
                      <a:pt x="0" y="31"/>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1" name="Google Shape;2631;p41"/>
              <p:cNvSpPr/>
              <p:nvPr/>
            </p:nvSpPr>
            <p:spPr>
              <a:xfrm flipH="1">
                <a:off x="2365309" y="2967106"/>
                <a:ext cx="1100888" cy="1060847"/>
              </a:xfrm>
              <a:custGeom>
                <a:avLst/>
                <a:gdLst/>
                <a:ahLst/>
                <a:cxnLst/>
                <a:rect l="l" t="t" r="r" b="b"/>
                <a:pathLst>
                  <a:path w="417" h="402" extrusionOk="0">
                    <a:moveTo>
                      <a:pt x="202" y="0"/>
                    </a:moveTo>
                    <a:cubicBezTo>
                      <a:pt x="198" y="0"/>
                      <a:pt x="194" y="0"/>
                      <a:pt x="190" y="1"/>
                    </a:cubicBezTo>
                    <a:cubicBezTo>
                      <a:pt x="181" y="2"/>
                      <a:pt x="172" y="6"/>
                      <a:pt x="163" y="11"/>
                    </a:cubicBezTo>
                    <a:cubicBezTo>
                      <a:pt x="158" y="13"/>
                      <a:pt x="153" y="16"/>
                      <a:pt x="148" y="20"/>
                    </a:cubicBezTo>
                    <a:cubicBezTo>
                      <a:pt x="145" y="23"/>
                      <a:pt x="141" y="26"/>
                      <a:pt x="136" y="31"/>
                    </a:cubicBezTo>
                    <a:cubicBezTo>
                      <a:pt x="131" y="36"/>
                      <a:pt x="126" y="41"/>
                      <a:pt x="122" y="46"/>
                    </a:cubicBezTo>
                    <a:cubicBezTo>
                      <a:pt x="119" y="49"/>
                      <a:pt x="116" y="52"/>
                      <a:pt x="114" y="55"/>
                    </a:cubicBezTo>
                    <a:cubicBezTo>
                      <a:pt x="113" y="55"/>
                      <a:pt x="113" y="55"/>
                      <a:pt x="113" y="55"/>
                    </a:cubicBezTo>
                    <a:cubicBezTo>
                      <a:pt x="110" y="59"/>
                      <a:pt x="107" y="62"/>
                      <a:pt x="104" y="64"/>
                    </a:cubicBezTo>
                    <a:cubicBezTo>
                      <a:pt x="102" y="66"/>
                      <a:pt x="100" y="69"/>
                      <a:pt x="97" y="70"/>
                    </a:cubicBezTo>
                    <a:cubicBezTo>
                      <a:pt x="93" y="73"/>
                      <a:pt x="88" y="75"/>
                      <a:pt x="84" y="77"/>
                    </a:cubicBezTo>
                    <a:cubicBezTo>
                      <a:pt x="79" y="79"/>
                      <a:pt x="79" y="79"/>
                      <a:pt x="79" y="79"/>
                    </a:cubicBezTo>
                    <a:cubicBezTo>
                      <a:pt x="76" y="81"/>
                      <a:pt x="72" y="83"/>
                      <a:pt x="68" y="85"/>
                    </a:cubicBezTo>
                    <a:cubicBezTo>
                      <a:pt x="64" y="87"/>
                      <a:pt x="60" y="90"/>
                      <a:pt x="55" y="93"/>
                    </a:cubicBezTo>
                    <a:cubicBezTo>
                      <a:pt x="55" y="93"/>
                      <a:pt x="55" y="92"/>
                      <a:pt x="54" y="92"/>
                    </a:cubicBezTo>
                    <a:cubicBezTo>
                      <a:pt x="54" y="92"/>
                      <a:pt x="53" y="92"/>
                      <a:pt x="53" y="92"/>
                    </a:cubicBezTo>
                    <a:cubicBezTo>
                      <a:pt x="51" y="92"/>
                      <a:pt x="50" y="92"/>
                      <a:pt x="50" y="93"/>
                    </a:cubicBezTo>
                    <a:cubicBezTo>
                      <a:pt x="29" y="130"/>
                      <a:pt x="15" y="174"/>
                      <a:pt x="8" y="224"/>
                    </a:cubicBezTo>
                    <a:cubicBezTo>
                      <a:pt x="2" y="261"/>
                      <a:pt x="0" y="302"/>
                      <a:pt x="2" y="347"/>
                    </a:cubicBezTo>
                    <a:cubicBezTo>
                      <a:pt x="4" y="350"/>
                      <a:pt x="4" y="350"/>
                      <a:pt x="4" y="350"/>
                    </a:cubicBezTo>
                    <a:cubicBezTo>
                      <a:pt x="4" y="350"/>
                      <a:pt x="4" y="350"/>
                      <a:pt x="4" y="350"/>
                    </a:cubicBezTo>
                    <a:cubicBezTo>
                      <a:pt x="21" y="374"/>
                      <a:pt x="50" y="390"/>
                      <a:pt x="92" y="398"/>
                    </a:cubicBezTo>
                    <a:cubicBezTo>
                      <a:pt x="108" y="401"/>
                      <a:pt x="126" y="402"/>
                      <a:pt x="145" y="402"/>
                    </a:cubicBezTo>
                    <a:cubicBezTo>
                      <a:pt x="146" y="402"/>
                      <a:pt x="146" y="402"/>
                      <a:pt x="146" y="402"/>
                    </a:cubicBezTo>
                    <a:cubicBezTo>
                      <a:pt x="162" y="402"/>
                      <a:pt x="179" y="401"/>
                      <a:pt x="196" y="399"/>
                    </a:cubicBezTo>
                    <a:cubicBezTo>
                      <a:pt x="218" y="397"/>
                      <a:pt x="240" y="392"/>
                      <a:pt x="261" y="386"/>
                    </a:cubicBezTo>
                    <a:cubicBezTo>
                      <a:pt x="283" y="379"/>
                      <a:pt x="304" y="371"/>
                      <a:pt x="322" y="361"/>
                    </a:cubicBezTo>
                    <a:cubicBezTo>
                      <a:pt x="342" y="350"/>
                      <a:pt x="360" y="337"/>
                      <a:pt x="376" y="323"/>
                    </a:cubicBezTo>
                    <a:cubicBezTo>
                      <a:pt x="385" y="315"/>
                      <a:pt x="393" y="307"/>
                      <a:pt x="399" y="298"/>
                    </a:cubicBezTo>
                    <a:cubicBezTo>
                      <a:pt x="407" y="288"/>
                      <a:pt x="413" y="278"/>
                      <a:pt x="417" y="268"/>
                    </a:cubicBezTo>
                    <a:cubicBezTo>
                      <a:pt x="417" y="268"/>
                      <a:pt x="417" y="267"/>
                      <a:pt x="417" y="266"/>
                    </a:cubicBezTo>
                    <a:cubicBezTo>
                      <a:pt x="417" y="266"/>
                      <a:pt x="417" y="266"/>
                      <a:pt x="417" y="265"/>
                    </a:cubicBezTo>
                    <a:cubicBezTo>
                      <a:pt x="417" y="264"/>
                      <a:pt x="417" y="264"/>
                      <a:pt x="416" y="263"/>
                    </a:cubicBezTo>
                    <a:cubicBezTo>
                      <a:pt x="414" y="260"/>
                      <a:pt x="414" y="260"/>
                      <a:pt x="414" y="260"/>
                    </a:cubicBezTo>
                    <a:cubicBezTo>
                      <a:pt x="415" y="261"/>
                      <a:pt x="415" y="261"/>
                      <a:pt x="415" y="261"/>
                    </a:cubicBezTo>
                    <a:cubicBezTo>
                      <a:pt x="403" y="246"/>
                      <a:pt x="394" y="229"/>
                      <a:pt x="385" y="209"/>
                    </a:cubicBezTo>
                    <a:cubicBezTo>
                      <a:pt x="377" y="189"/>
                      <a:pt x="370" y="166"/>
                      <a:pt x="364" y="139"/>
                    </a:cubicBezTo>
                    <a:cubicBezTo>
                      <a:pt x="364" y="137"/>
                      <a:pt x="362" y="137"/>
                      <a:pt x="361" y="137"/>
                    </a:cubicBezTo>
                    <a:cubicBezTo>
                      <a:pt x="361" y="137"/>
                      <a:pt x="361" y="137"/>
                      <a:pt x="360" y="137"/>
                    </a:cubicBezTo>
                    <a:cubicBezTo>
                      <a:pt x="359" y="137"/>
                      <a:pt x="358" y="139"/>
                      <a:pt x="358" y="141"/>
                    </a:cubicBezTo>
                    <a:cubicBezTo>
                      <a:pt x="359" y="146"/>
                      <a:pt x="361" y="151"/>
                      <a:pt x="362" y="156"/>
                    </a:cubicBezTo>
                    <a:cubicBezTo>
                      <a:pt x="361" y="156"/>
                      <a:pt x="361" y="155"/>
                      <a:pt x="361" y="155"/>
                    </a:cubicBezTo>
                    <a:cubicBezTo>
                      <a:pt x="360" y="155"/>
                      <a:pt x="360" y="155"/>
                      <a:pt x="360" y="155"/>
                    </a:cubicBezTo>
                    <a:cubicBezTo>
                      <a:pt x="358" y="153"/>
                      <a:pt x="356" y="152"/>
                      <a:pt x="354" y="150"/>
                    </a:cubicBezTo>
                    <a:cubicBezTo>
                      <a:pt x="351" y="147"/>
                      <a:pt x="347" y="144"/>
                      <a:pt x="343" y="140"/>
                    </a:cubicBezTo>
                    <a:cubicBezTo>
                      <a:pt x="326" y="125"/>
                      <a:pt x="311" y="105"/>
                      <a:pt x="295" y="81"/>
                    </a:cubicBezTo>
                    <a:cubicBezTo>
                      <a:pt x="295" y="81"/>
                      <a:pt x="295" y="81"/>
                      <a:pt x="295" y="81"/>
                    </a:cubicBezTo>
                    <a:cubicBezTo>
                      <a:pt x="291" y="74"/>
                      <a:pt x="291" y="74"/>
                      <a:pt x="291" y="74"/>
                    </a:cubicBezTo>
                    <a:cubicBezTo>
                      <a:pt x="287" y="67"/>
                      <a:pt x="287" y="67"/>
                      <a:pt x="287" y="67"/>
                    </a:cubicBezTo>
                    <a:cubicBezTo>
                      <a:pt x="285" y="64"/>
                      <a:pt x="285" y="64"/>
                      <a:pt x="285" y="64"/>
                    </a:cubicBezTo>
                    <a:cubicBezTo>
                      <a:pt x="285" y="63"/>
                      <a:pt x="285" y="63"/>
                      <a:pt x="285" y="63"/>
                    </a:cubicBezTo>
                    <a:cubicBezTo>
                      <a:pt x="284" y="62"/>
                      <a:pt x="284" y="62"/>
                      <a:pt x="284" y="62"/>
                    </a:cubicBezTo>
                    <a:cubicBezTo>
                      <a:pt x="282" y="59"/>
                      <a:pt x="281" y="56"/>
                      <a:pt x="279" y="53"/>
                    </a:cubicBezTo>
                    <a:cubicBezTo>
                      <a:pt x="273" y="44"/>
                      <a:pt x="267" y="36"/>
                      <a:pt x="261" y="29"/>
                    </a:cubicBezTo>
                    <a:cubicBezTo>
                      <a:pt x="254" y="22"/>
                      <a:pt x="247" y="16"/>
                      <a:pt x="240" y="11"/>
                    </a:cubicBezTo>
                    <a:cubicBezTo>
                      <a:pt x="236" y="9"/>
                      <a:pt x="232" y="7"/>
                      <a:pt x="228" y="5"/>
                    </a:cubicBezTo>
                    <a:cubicBezTo>
                      <a:pt x="225" y="4"/>
                      <a:pt x="221" y="3"/>
                      <a:pt x="216" y="2"/>
                    </a:cubicBezTo>
                    <a:cubicBezTo>
                      <a:pt x="212" y="1"/>
                      <a:pt x="207" y="0"/>
                      <a:pt x="202" y="0"/>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2" name="Google Shape;2632;p41"/>
              <p:cNvSpPr/>
              <p:nvPr/>
            </p:nvSpPr>
            <p:spPr>
              <a:xfrm flipH="1">
                <a:off x="2363084" y="3053842"/>
                <a:ext cx="659422" cy="971887"/>
              </a:xfrm>
              <a:custGeom>
                <a:avLst/>
                <a:gdLst/>
                <a:ahLst/>
                <a:cxnLst/>
                <a:rect l="l" t="t" r="r" b="b"/>
                <a:pathLst>
                  <a:path w="250" h="368" extrusionOk="0">
                    <a:moveTo>
                      <a:pt x="97" y="0"/>
                    </a:moveTo>
                    <a:cubicBezTo>
                      <a:pt x="97" y="0"/>
                      <a:pt x="97" y="0"/>
                      <a:pt x="97" y="0"/>
                    </a:cubicBezTo>
                    <a:cubicBezTo>
                      <a:pt x="97" y="2"/>
                      <a:pt x="97" y="4"/>
                      <a:pt x="97" y="6"/>
                    </a:cubicBezTo>
                    <a:cubicBezTo>
                      <a:pt x="98" y="18"/>
                      <a:pt x="99" y="30"/>
                      <a:pt x="100" y="42"/>
                    </a:cubicBezTo>
                    <a:cubicBezTo>
                      <a:pt x="102" y="58"/>
                      <a:pt x="105" y="73"/>
                      <a:pt x="109" y="88"/>
                    </a:cubicBezTo>
                    <a:cubicBezTo>
                      <a:pt x="111" y="96"/>
                      <a:pt x="114" y="104"/>
                      <a:pt x="116" y="111"/>
                    </a:cubicBezTo>
                    <a:cubicBezTo>
                      <a:pt x="117" y="115"/>
                      <a:pt x="119" y="119"/>
                      <a:pt x="120" y="123"/>
                    </a:cubicBezTo>
                    <a:cubicBezTo>
                      <a:pt x="121" y="126"/>
                      <a:pt x="123" y="129"/>
                      <a:pt x="124" y="133"/>
                    </a:cubicBezTo>
                    <a:cubicBezTo>
                      <a:pt x="128" y="143"/>
                      <a:pt x="134" y="153"/>
                      <a:pt x="139" y="161"/>
                    </a:cubicBezTo>
                    <a:cubicBezTo>
                      <a:pt x="142" y="166"/>
                      <a:pt x="145" y="171"/>
                      <a:pt x="148" y="177"/>
                    </a:cubicBezTo>
                    <a:cubicBezTo>
                      <a:pt x="150" y="180"/>
                      <a:pt x="150" y="180"/>
                      <a:pt x="150" y="180"/>
                    </a:cubicBezTo>
                    <a:cubicBezTo>
                      <a:pt x="152" y="183"/>
                      <a:pt x="154" y="187"/>
                      <a:pt x="156" y="191"/>
                    </a:cubicBezTo>
                    <a:cubicBezTo>
                      <a:pt x="160" y="197"/>
                      <a:pt x="163" y="203"/>
                      <a:pt x="166" y="208"/>
                    </a:cubicBezTo>
                    <a:cubicBezTo>
                      <a:pt x="169" y="215"/>
                      <a:pt x="172" y="220"/>
                      <a:pt x="174" y="225"/>
                    </a:cubicBezTo>
                    <a:cubicBezTo>
                      <a:pt x="177" y="235"/>
                      <a:pt x="180" y="243"/>
                      <a:pt x="181" y="251"/>
                    </a:cubicBezTo>
                    <a:cubicBezTo>
                      <a:pt x="181" y="257"/>
                      <a:pt x="181" y="262"/>
                      <a:pt x="180" y="267"/>
                    </a:cubicBezTo>
                    <a:cubicBezTo>
                      <a:pt x="179" y="272"/>
                      <a:pt x="178" y="278"/>
                      <a:pt x="176" y="282"/>
                    </a:cubicBezTo>
                    <a:cubicBezTo>
                      <a:pt x="172" y="292"/>
                      <a:pt x="166" y="301"/>
                      <a:pt x="157" y="309"/>
                    </a:cubicBezTo>
                    <a:cubicBezTo>
                      <a:pt x="149" y="317"/>
                      <a:pt x="139" y="324"/>
                      <a:pt x="126" y="330"/>
                    </a:cubicBezTo>
                    <a:cubicBezTo>
                      <a:pt x="115" y="337"/>
                      <a:pt x="102" y="342"/>
                      <a:pt x="87" y="347"/>
                    </a:cubicBezTo>
                    <a:cubicBezTo>
                      <a:pt x="73" y="352"/>
                      <a:pt x="58" y="357"/>
                      <a:pt x="42" y="360"/>
                    </a:cubicBezTo>
                    <a:cubicBezTo>
                      <a:pt x="28" y="363"/>
                      <a:pt x="14" y="366"/>
                      <a:pt x="0" y="368"/>
                    </a:cubicBezTo>
                    <a:cubicBezTo>
                      <a:pt x="9" y="368"/>
                      <a:pt x="18" y="367"/>
                      <a:pt x="28" y="366"/>
                    </a:cubicBezTo>
                    <a:cubicBezTo>
                      <a:pt x="50" y="364"/>
                      <a:pt x="72" y="359"/>
                      <a:pt x="93" y="353"/>
                    </a:cubicBezTo>
                    <a:cubicBezTo>
                      <a:pt x="115" y="347"/>
                      <a:pt x="136" y="338"/>
                      <a:pt x="155" y="328"/>
                    </a:cubicBezTo>
                    <a:cubicBezTo>
                      <a:pt x="174" y="317"/>
                      <a:pt x="192" y="305"/>
                      <a:pt x="208" y="290"/>
                    </a:cubicBezTo>
                    <a:cubicBezTo>
                      <a:pt x="217" y="282"/>
                      <a:pt x="225" y="274"/>
                      <a:pt x="231" y="265"/>
                    </a:cubicBezTo>
                    <a:cubicBezTo>
                      <a:pt x="239" y="255"/>
                      <a:pt x="245" y="245"/>
                      <a:pt x="249" y="235"/>
                    </a:cubicBezTo>
                    <a:cubicBezTo>
                      <a:pt x="249" y="235"/>
                      <a:pt x="249" y="234"/>
                      <a:pt x="249" y="233"/>
                    </a:cubicBezTo>
                    <a:cubicBezTo>
                      <a:pt x="249" y="233"/>
                      <a:pt x="250" y="233"/>
                      <a:pt x="250" y="232"/>
                    </a:cubicBezTo>
                    <a:cubicBezTo>
                      <a:pt x="250" y="231"/>
                      <a:pt x="249" y="231"/>
                      <a:pt x="249" y="230"/>
                    </a:cubicBezTo>
                    <a:cubicBezTo>
                      <a:pt x="247" y="227"/>
                      <a:pt x="247" y="227"/>
                      <a:pt x="247" y="227"/>
                    </a:cubicBezTo>
                    <a:cubicBezTo>
                      <a:pt x="246" y="228"/>
                      <a:pt x="246" y="228"/>
                      <a:pt x="246" y="228"/>
                    </a:cubicBezTo>
                    <a:cubicBezTo>
                      <a:pt x="235" y="212"/>
                      <a:pt x="226" y="195"/>
                      <a:pt x="218" y="176"/>
                    </a:cubicBezTo>
                    <a:cubicBezTo>
                      <a:pt x="209" y="155"/>
                      <a:pt x="202" y="132"/>
                      <a:pt x="196" y="106"/>
                    </a:cubicBezTo>
                    <a:cubicBezTo>
                      <a:pt x="196" y="104"/>
                      <a:pt x="194" y="103"/>
                      <a:pt x="193" y="103"/>
                    </a:cubicBezTo>
                    <a:cubicBezTo>
                      <a:pt x="193" y="103"/>
                      <a:pt x="193" y="104"/>
                      <a:pt x="192" y="104"/>
                    </a:cubicBezTo>
                    <a:cubicBezTo>
                      <a:pt x="191" y="104"/>
                      <a:pt x="190" y="106"/>
                      <a:pt x="190" y="108"/>
                    </a:cubicBezTo>
                    <a:cubicBezTo>
                      <a:pt x="191" y="113"/>
                      <a:pt x="192" y="118"/>
                      <a:pt x="193" y="123"/>
                    </a:cubicBezTo>
                    <a:cubicBezTo>
                      <a:pt x="193" y="122"/>
                      <a:pt x="193" y="122"/>
                      <a:pt x="193" y="122"/>
                    </a:cubicBezTo>
                    <a:cubicBezTo>
                      <a:pt x="192" y="122"/>
                      <a:pt x="192" y="122"/>
                      <a:pt x="192" y="122"/>
                    </a:cubicBezTo>
                    <a:cubicBezTo>
                      <a:pt x="190" y="120"/>
                      <a:pt x="188" y="119"/>
                      <a:pt x="186" y="117"/>
                    </a:cubicBezTo>
                    <a:cubicBezTo>
                      <a:pt x="183" y="114"/>
                      <a:pt x="179" y="111"/>
                      <a:pt x="175" y="107"/>
                    </a:cubicBezTo>
                    <a:cubicBezTo>
                      <a:pt x="158" y="92"/>
                      <a:pt x="143" y="72"/>
                      <a:pt x="127" y="48"/>
                    </a:cubicBezTo>
                    <a:cubicBezTo>
                      <a:pt x="127" y="48"/>
                      <a:pt x="127" y="48"/>
                      <a:pt x="127" y="48"/>
                    </a:cubicBezTo>
                    <a:cubicBezTo>
                      <a:pt x="123" y="41"/>
                      <a:pt x="123" y="41"/>
                      <a:pt x="123" y="41"/>
                    </a:cubicBezTo>
                    <a:cubicBezTo>
                      <a:pt x="119" y="34"/>
                      <a:pt x="119" y="34"/>
                      <a:pt x="119" y="34"/>
                    </a:cubicBezTo>
                    <a:cubicBezTo>
                      <a:pt x="117" y="31"/>
                      <a:pt x="117" y="31"/>
                      <a:pt x="117" y="31"/>
                    </a:cubicBezTo>
                    <a:cubicBezTo>
                      <a:pt x="117" y="30"/>
                      <a:pt x="117" y="30"/>
                      <a:pt x="117" y="30"/>
                    </a:cubicBezTo>
                    <a:cubicBezTo>
                      <a:pt x="116" y="29"/>
                      <a:pt x="116" y="29"/>
                      <a:pt x="116" y="29"/>
                    </a:cubicBezTo>
                    <a:cubicBezTo>
                      <a:pt x="114" y="26"/>
                      <a:pt x="113" y="23"/>
                      <a:pt x="111" y="20"/>
                    </a:cubicBezTo>
                    <a:cubicBezTo>
                      <a:pt x="107" y="13"/>
                      <a:pt x="102" y="6"/>
                      <a:pt x="97" y="0"/>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3" name="Google Shape;2633;p41"/>
              <p:cNvSpPr/>
              <p:nvPr/>
            </p:nvSpPr>
            <p:spPr>
              <a:xfrm flipH="1">
                <a:off x="914138" y="3009362"/>
                <a:ext cx="895167" cy="868472"/>
              </a:xfrm>
              <a:custGeom>
                <a:avLst/>
                <a:gdLst/>
                <a:ahLst/>
                <a:cxnLst/>
                <a:rect l="l" t="t" r="r" b="b"/>
                <a:pathLst>
                  <a:path w="339" h="329" extrusionOk="0">
                    <a:moveTo>
                      <a:pt x="175" y="15"/>
                    </a:moveTo>
                    <a:cubicBezTo>
                      <a:pt x="138" y="47"/>
                      <a:pt x="138" y="47"/>
                      <a:pt x="138" y="47"/>
                    </a:cubicBezTo>
                    <a:cubicBezTo>
                      <a:pt x="48" y="125"/>
                      <a:pt x="48" y="125"/>
                      <a:pt x="48" y="125"/>
                    </a:cubicBezTo>
                    <a:cubicBezTo>
                      <a:pt x="21" y="148"/>
                      <a:pt x="21" y="148"/>
                      <a:pt x="21" y="148"/>
                    </a:cubicBezTo>
                    <a:cubicBezTo>
                      <a:pt x="3" y="164"/>
                      <a:pt x="0" y="191"/>
                      <a:pt x="14" y="207"/>
                    </a:cubicBezTo>
                    <a:cubicBezTo>
                      <a:pt x="104" y="312"/>
                      <a:pt x="104" y="312"/>
                      <a:pt x="104" y="312"/>
                    </a:cubicBezTo>
                    <a:cubicBezTo>
                      <a:pt x="118" y="328"/>
                      <a:pt x="145" y="329"/>
                      <a:pt x="163" y="313"/>
                    </a:cubicBezTo>
                    <a:cubicBezTo>
                      <a:pt x="317" y="180"/>
                      <a:pt x="317" y="180"/>
                      <a:pt x="317" y="180"/>
                    </a:cubicBezTo>
                    <a:cubicBezTo>
                      <a:pt x="335" y="165"/>
                      <a:pt x="339" y="138"/>
                      <a:pt x="324" y="122"/>
                    </a:cubicBezTo>
                    <a:cubicBezTo>
                      <a:pt x="234" y="17"/>
                      <a:pt x="234" y="17"/>
                      <a:pt x="234" y="17"/>
                    </a:cubicBezTo>
                    <a:cubicBezTo>
                      <a:pt x="220" y="1"/>
                      <a:pt x="193" y="0"/>
                      <a:pt x="175" y="15"/>
                    </a:cubicBezTo>
                  </a:path>
                </a:pathLst>
              </a:custGeom>
              <a:solidFill>
                <a:srgbClr val="321A53">
                  <a:alpha val="3711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4" name="Google Shape;2634;p41"/>
              <p:cNvSpPr/>
              <p:nvPr/>
            </p:nvSpPr>
            <p:spPr>
              <a:xfrm flipH="1">
                <a:off x="1690320" y="3405234"/>
                <a:ext cx="25577" cy="107864"/>
              </a:xfrm>
              <a:custGeom>
                <a:avLst/>
                <a:gdLst/>
                <a:ahLst/>
                <a:cxnLst/>
                <a:rect l="l" t="t" r="r" b="b"/>
                <a:pathLst>
                  <a:path w="10" h="41" extrusionOk="0">
                    <a:moveTo>
                      <a:pt x="5" y="41"/>
                    </a:moveTo>
                    <a:cubicBezTo>
                      <a:pt x="0" y="28"/>
                      <a:pt x="1" y="12"/>
                      <a:pt x="10" y="0"/>
                    </a:cubicBezTo>
                    <a:cubicBezTo>
                      <a:pt x="1" y="12"/>
                      <a:pt x="0" y="28"/>
                      <a:pt x="5" y="41"/>
                    </a:cubicBezTo>
                  </a:path>
                </a:pathLst>
              </a:custGeom>
              <a:solidFill>
                <a:srgbClr val="FE67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5" name="Google Shape;2635;p41"/>
              <p:cNvSpPr/>
              <p:nvPr/>
            </p:nvSpPr>
            <p:spPr>
              <a:xfrm flipH="1">
                <a:off x="1320022" y="3830018"/>
                <a:ext cx="108977" cy="21128"/>
              </a:xfrm>
              <a:custGeom>
                <a:avLst/>
                <a:gdLst/>
                <a:ahLst/>
                <a:cxnLst/>
                <a:rect l="l" t="t" r="r" b="b"/>
                <a:pathLst>
                  <a:path w="41" h="8" extrusionOk="0">
                    <a:moveTo>
                      <a:pt x="41" y="2"/>
                    </a:moveTo>
                    <a:cubicBezTo>
                      <a:pt x="28" y="8"/>
                      <a:pt x="12" y="8"/>
                      <a:pt x="0" y="0"/>
                    </a:cubicBezTo>
                    <a:cubicBezTo>
                      <a:pt x="12" y="8"/>
                      <a:pt x="28" y="8"/>
                      <a:pt x="41" y="2"/>
                    </a:cubicBezTo>
                  </a:path>
                </a:pathLst>
              </a:custGeom>
              <a:solidFill>
                <a:srgbClr val="FE67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6" name="Google Shape;2636;p41"/>
              <p:cNvSpPr/>
              <p:nvPr/>
            </p:nvSpPr>
            <p:spPr>
              <a:xfrm flipH="1">
                <a:off x="831850" y="2990458"/>
                <a:ext cx="892943" cy="868472"/>
              </a:xfrm>
              <a:custGeom>
                <a:avLst/>
                <a:gdLst/>
                <a:ahLst/>
                <a:cxnLst/>
                <a:rect l="l" t="t" r="r" b="b"/>
                <a:pathLst>
                  <a:path w="338" h="329" extrusionOk="0">
                    <a:moveTo>
                      <a:pt x="175" y="15"/>
                    </a:moveTo>
                    <a:cubicBezTo>
                      <a:pt x="138" y="47"/>
                      <a:pt x="138" y="47"/>
                      <a:pt x="138" y="47"/>
                    </a:cubicBezTo>
                    <a:cubicBezTo>
                      <a:pt x="48" y="125"/>
                      <a:pt x="48" y="125"/>
                      <a:pt x="48" y="125"/>
                    </a:cubicBezTo>
                    <a:cubicBezTo>
                      <a:pt x="21" y="149"/>
                      <a:pt x="21" y="149"/>
                      <a:pt x="21" y="149"/>
                    </a:cubicBezTo>
                    <a:cubicBezTo>
                      <a:pt x="3" y="164"/>
                      <a:pt x="0" y="191"/>
                      <a:pt x="14" y="207"/>
                    </a:cubicBezTo>
                    <a:cubicBezTo>
                      <a:pt x="104" y="312"/>
                      <a:pt x="104" y="312"/>
                      <a:pt x="104" y="312"/>
                    </a:cubicBezTo>
                    <a:cubicBezTo>
                      <a:pt x="118" y="328"/>
                      <a:pt x="145" y="329"/>
                      <a:pt x="163" y="313"/>
                    </a:cubicBezTo>
                    <a:cubicBezTo>
                      <a:pt x="317" y="180"/>
                      <a:pt x="317" y="180"/>
                      <a:pt x="317" y="180"/>
                    </a:cubicBezTo>
                    <a:cubicBezTo>
                      <a:pt x="335" y="165"/>
                      <a:pt x="338" y="138"/>
                      <a:pt x="324" y="122"/>
                    </a:cubicBezTo>
                    <a:cubicBezTo>
                      <a:pt x="234" y="17"/>
                      <a:pt x="234" y="17"/>
                      <a:pt x="234" y="17"/>
                    </a:cubicBezTo>
                    <a:cubicBezTo>
                      <a:pt x="220" y="1"/>
                      <a:pt x="193" y="0"/>
                      <a:pt x="175" y="15"/>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7" name="Google Shape;2637;p41"/>
              <p:cNvSpPr/>
              <p:nvPr/>
            </p:nvSpPr>
            <p:spPr>
              <a:xfrm flipH="1">
                <a:off x="893009" y="3051618"/>
                <a:ext cx="772847" cy="752824"/>
              </a:xfrm>
              <a:custGeom>
                <a:avLst/>
                <a:gdLst/>
                <a:ahLst/>
                <a:cxnLst/>
                <a:rect l="l" t="t" r="r" b="b"/>
                <a:pathLst>
                  <a:path w="293" h="285" extrusionOk="0">
                    <a:moveTo>
                      <a:pt x="152" y="13"/>
                    </a:moveTo>
                    <a:cubicBezTo>
                      <a:pt x="120" y="41"/>
                      <a:pt x="120" y="41"/>
                      <a:pt x="120" y="41"/>
                    </a:cubicBezTo>
                    <a:cubicBezTo>
                      <a:pt x="42" y="108"/>
                      <a:pt x="42" y="108"/>
                      <a:pt x="42" y="108"/>
                    </a:cubicBezTo>
                    <a:cubicBezTo>
                      <a:pt x="18" y="129"/>
                      <a:pt x="18" y="129"/>
                      <a:pt x="18" y="129"/>
                    </a:cubicBezTo>
                    <a:cubicBezTo>
                      <a:pt x="3" y="142"/>
                      <a:pt x="0" y="165"/>
                      <a:pt x="12" y="179"/>
                    </a:cubicBezTo>
                    <a:cubicBezTo>
                      <a:pt x="90" y="270"/>
                      <a:pt x="90" y="270"/>
                      <a:pt x="90" y="270"/>
                    </a:cubicBezTo>
                    <a:cubicBezTo>
                      <a:pt x="103" y="284"/>
                      <a:pt x="126" y="285"/>
                      <a:pt x="141" y="272"/>
                    </a:cubicBezTo>
                    <a:cubicBezTo>
                      <a:pt x="275" y="156"/>
                      <a:pt x="275" y="156"/>
                      <a:pt x="275" y="156"/>
                    </a:cubicBezTo>
                    <a:cubicBezTo>
                      <a:pt x="291" y="143"/>
                      <a:pt x="293" y="120"/>
                      <a:pt x="281" y="105"/>
                    </a:cubicBezTo>
                    <a:cubicBezTo>
                      <a:pt x="203" y="15"/>
                      <a:pt x="203" y="15"/>
                      <a:pt x="203" y="15"/>
                    </a:cubicBezTo>
                    <a:cubicBezTo>
                      <a:pt x="191" y="1"/>
                      <a:pt x="167" y="0"/>
                      <a:pt x="152" y="13"/>
                    </a:cubicBezTo>
                  </a:path>
                </a:pathLst>
              </a:custGeom>
              <a:solidFill>
                <a:srgbClr val="F5EEFF">
                  <a:alpha val="4151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8" name="Google Shape;2638;p41"/>
              <p:cNvSpPr/>
              <p:nvPr/>
            </p:nvSpPr>
            <p:spPr>
              <a:xfrm flipH="1">
                <a:off x="964179" y="3457498"/>
                <a:ext cx="691669" cy="346943"/>
              </a:xfrm>
              <a:custGeom>
                <a:avLst/>
                <a:gdLst/>
                <a:ahLst/>
                <a:cxnLst/>
                <a:rect l="l" t="t" r="r" b="b"/>
                <a:pathLst>
                  <a:path w="262" h="131" extrusionOk="0">
                    <a:moveTo>
                      <a:pt x="8" y="25"/>
                    </a:moveTo>
                    <a:cubicBezTo>
                      <a:pt x="86" y="116"/>
                      <a:pt x="86" y="116"/>
                      <a:pt x="86" y="116"/>
                    </a:cubicBezTo>
                    <a:cubicBezTo>
                      <a:pt x="99" y="130"/>
                      <a:pt x="122" y="131"/>
                      <a:pt x="137" y="118"/>
                    </a:cubicBezTo>
                    <a:cubicBezTo>
                      <a:pt x="262" y="10"/>
                      <a:pt x="262" y="10"/>
                      <a:pt x="262" y="10"/>
                    </a:cubicBezTo>
                    <a:cubicBezTo>
                      <a:pt x="251" y="17"/>
                      <a:pt x="240" y="23"/>
                      <a:pt x="228" y="28"/>
                    </a:cubicBezTo>
                    <a:cubicBezTo>
                      <a:pt x="213" y="34"/>
                      <a:pt x="198" y="40"/>
                      <a:pt x="182" y="44"/>
                    </a:cubicBezTo>
                    <a:cubicBezTo>
                      <a:pt x="167" y="48"/>
                      <a:pt x="152" y="51"/>
                      <a:pt x="136" y="52"/>
                    </a:cubicBezTo>
                    <a:cubicBezTo>
                      <a:pt x="121" y="53"/>
                      <a:pt x="106" y="53"/>
                      <a:pt x="91" y="51"/>
                    </a:cubicBezTo>
                    <a:cubicBezTo>
                      <a:pt x="82" y="49"/>
                      <a:pt x="73" y="47"/>
                      <a:pt x="64" y="44"/>
                    </a:cubicBezTo>
                    <a:cubicBezTo>
                      <a:pt x="55" y="42"/>
                      <a:pt x="46" y="38"/>
                      <a:pt x="38" y="33"/>
                    </a:cubicBezTo>
                    <a:cubicBezTo>
                      <a:pt x="30" y="28"/>
                      <a:pt x="23" y="23"/>
                      <a:pt x="16" y="17"/>
                    </a:cubicBezTo>
                    <a:cubicBezTo>
                      <a:pt x="11" y="11"/>
                      <a:pt x="5" y="6"/>
                      <a:pt x="1" y="0"/>
                    </a:cubicBezTo>
                    <a:cubicBezTo>
                      <a:pt x="0" y="9"/>
                      <a:pt x="2" y="18"/>
                      <a:pt x="8" y="25"/>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9" name="Google Shape;2639;p41"/>
              <p:cNvSpPr/>
              <p:nvPr/>
            </p:nvSpPr>
            <p:spPr>
              <a:xfrm flipH="1">
                <a:off x="848530" y="3399674"/>
                <a:ext cx="870703" cy="459256"/>
              </a:xfrm>
              <a:custGeom>
                <a:avLst/>
                <a:gdLst/>
                <a:ahLst/>
                <a:cxnLst/>
                <a:rect l="l" t="t" r="r" b="b"/>
                <a:pathLst>
                  <a:path w="330" h="174" extrusionOk="0">
                    <a:moveTo>
                      <a:pt x="12" y="52"/>
                    </a:moveTo>
                    <a:cubicBezTo>
                      <a:pt x="102" y="157"/>
                      <a:pt x="102" y="157"/>
                      <a:pt x="102" y="157"/>
                    </a:cubicBezTo>
                    <a:cubicBezTo>
                      <a:pt x="116" y="173"/>
                      <a:pt x="143" y="174"/>
                      <a:pt x="161" y="158"/>
                    </a:cubicBezTo>
                    <a:cubicBezTo>
                      <a:pt x="315" y="25"/>
                      <a:pt x="315" y="25"/>
                      <a:pt x="315" y="25"/>
                    </a:cubicBezTo>
                    <a:cubicBezTo>
                      <a:pt x="323" y="19"/>
                      <a:pt x="328" y="10"/>
                      <a:pt x="330" y="0"/>
                    </a:cubicBezTo>
                    <a:cubicBezTo>
                      <a:pt x="319" y="10"/>
                      <a:pt x="308" y="18"/>
                      <a:pt x="295" y="26"/>
                    </a:cubicBezTo>
                    <a:cubicBezTo>
                      <a:pt x="292" y="28"/>
                      <a:pt x="289" y="30"/>
                      <a:pt x="286" y="32"/>
                    </a:cubicBezTo>
                    <a:cubicBezTo>
                      <a:pt x="161" y="140"/>
                      <a:pt x="161" y="140"/>
                      <a:pt x="161" y="140"/>
                    </a:cubicBezTo>
                    <a:cubicBezTo>
                      <a:pt x="146" y="153"/>
                      <a:pt x="123" y="152"/>
                      <a:pt x="110" y="138"/>
                    </a:cubicBezTo>
                    <a:cubicBezTo>
                      <a:pt x="32" y="47"/>
                      <a:pt x="32" y="47"/>
                      <a:pt x="32" y="47"/>
                    </a:cubicBezTo>
                    <a:cubicBezTo>
                      <a:pt x="26" y="40"/>
                      <a:pt x="24" y="31"/>
                      <a:pt x="25" y="22"/>
                    </a:cubicBezTo>
                    <a:cubicBezTo>
                      <a:pt x="24" y="21"/>
                      <a:pt x="23" y="19"/>
                      <a:pt x="22" y="18"/>
                    </a:cubicBezTo>
                    <a:cubicBezTo>
                      <a:pt x="18" y="13"/>
                      <a:pt x="14" y="7"/>
                      <a:pt x="11" y="2"/>
                    </a:cubicBezTo>
                    <a:cubicBezTo>
                      <a:pt x="0" y="17"/>
                      <a:pt x="0" y="38"/>
                      <a:pt x="12" y="52"/>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0" name="Google Shape;2640;p41"/>
              <p:cNvSpPr/>
              <p:nvPr/>
            </p:nvSpPr>
            <p:spPr>
              <a:xfrm flipH="1">
                <a:off x="1388965" y="3080530"/>
                <a:ext cx="259098" cy="240192"/>
              </a:xfrm>
              <a:custGeom>
                <a:avLst/>
                <a:gdLst/>
                <a:ahLst/>
                <a:cxnLst/>
                <a:rect l="l" t="t" r="r" b="b"/>
                <a:pathLst>
                  <a:path w="98" h="91" extrusionOk="0">
                    <a:moveTo>
                      <a:pt x="3" y="47"/>
                    </a:moveTo>
                    <a:cubicBezTo>
                      <a:pt x="1" y="54"/>
                      <a:pt x="0" y="60"/>
                      <a:pt x="0" y="67"/>
                    </a:cubicBezTo>
                    <a:cubicBezTo>
                      <a:pt x="0" y="70"/>
                      <a:pt x="0" y="74"/>
                      <a:pt x="1" y="78"/>
                    </a:cubicBezTo>
                    <a:cubicBezTo>
                      <a:pt x="2" y="82"/>
                      <a:pt x="3" y="86"/>
                      <a:pt x="5" y="90"/>
                    </a:cubicBezTo>
                    <a:cubicBezTo>
                      <a:pt x="5" y="90"/>
                      <a:pt x="5" y="91"/>
                      <a:pt x="6" y="91"/>
                    </a:cubicBezTo>
                    <a:cubicBezTo>
                      <a:pt x="13" y="85"/>
                      <a:pt x="20" y="79"/>
                      <a:pt x="27" y="73"/>
                    </a:cubicBezTo>
                    <a:cubicBezTo>
                      <a:pt x="27" y="71"/>
                      <a:pt x="27" y="69"/>
                      <a:pt x="26" y="67"/>
                    </a:cubicBezTo>
                    <a:cubicBezTo>
                      <a:pt x="26" y="64"/>
                      <a:pt x="27" y="61"/>
                      <a:pt x="27" y="58"/>
                    </a:cubicBezTo>
                    <a:cubicBezTo>
                      <a:pt x="28" y="55"/>
                      <a:pt x="29" y="52"/>
                      <a:pt x="30" y="49"/>
                    </a:cubicBezTo>
                    <a:cubicBezTo>
                      <a:pt x="32" y="45"/>
                      <a:pt x="34" y="42"/>
                      <a:pt x="37" y="39"/>
                    </a:cubicBezTo>
                    <a:cubicBezTo>
                      <a:pt x="39" y="36"/>
                      <a:pt x="42" y="34"/>
                      <a:pt x="45" y="32"/>
                    </a:cubicBezTo>
                    <a:cubicBezTo>
                      <a:pt x="48" y="30"/>
                      <a:pt x="51" y="29"/>
                      <a:pt x="54" y="28"/>
                    </a:cubicBezTo>
                    <a:cubicBezTo>
                      <a:pt x="56" y="27"/>
                      <a:pt x="59" y="26"/>
                      <a:pt x="62" y="26"/>
                    </a:cubicBezTo>
                    <a:cubicBezTo>
                      <a:pt x="64" y="26"/>
                      <a:pt x="67" y="26"/>
                      <a:pt x="69" y="27"/>
                    </a:cubicBezTo>
                    <a:cubicBezTo>
                      <a:pt x="72" y="27"/>
                      <a:pt x="74" y="28"/>
                      <a:pt x="76" y="29"/>
                    </a:cubicBezTo>
                    <a:cubicBezTo>
                      <a:pt x="77" y="29"/>
                      <a:pt x="77" y="30"/>
                      <a:pt x="77" y="30"/>
                    </a:cubicBezTo>
                    <a:cubicBezTo>
                      <a:pt x="98" y="12"/>
                      <a:pt x="98" y="12"/>
                      <a:pt x="98" y="12"/>
                    </a:cubicBezTo>
                    <a:cubicBezTo>
                      <a:pt x="98" y="11"/>
                      <a:pt x="97" y="11"/>
                      <a:pt x="96" y="10"/>
                    </a:cubicBezTo>
                    <a:cubicBezTo>
                      <a:pt x="91" y="7"/>
                      <a:pt x="85" y="3"/>
                      <a:pt x="78" y="2"/>
                    </a:cubicBezTo>
                    <a:cubicBezTo>
                      <a:pt x="71" y="0"/>
                      <a:pt x="64" y="0"/>
                      <a:pt x="57" y="0"/>
                    </a:cubicBezTo>
                    <a:cubicBezTo>
                      <a:pt x="51" y="1"/>
                      <a:pt x="45" y="3"/>
                      <a:pt x="39" y="5"/>
                    </a:cubicBezTo>
                    <a:cubicBezTo>
                      <a:pt x="33" y="8"/>
                      <a:pt x="28" y="11"/>
                      <a:pt x="23" y="15"/>
                    </a:cubicBezTo>
                    <a:cubicBezTo>
                      <a:pt x="13" y="24"/>
                      <a:pt x="6" y="35"/>
                      <a:pt x="3" y="47"/>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1" name="Google Shape;2641;p41"/>
              <p:cNvSpPr/>
              <p:nvPr/>
            </p:nvSpPr>
            <p:spPr>
              <a:xfrm flipH="1">
                <a:off x="3431725" y="1733899"/>
                <a:ext cx="340275" cy="313584"/>
              </a:xfrm>
              <a:custGeom>
                <a:avLst/>
                <a:gdLst/>
                <a:ahLst/>
                <a:cxnLst/>
                <a:rect l="l" t="t" r="r" b="b"/>
                <a:pathLst>
                  <a:path w="129" h="119" extrusionOk="0">
                    <a:moveTo>
                      <a:pt x="110" y="0"/>
                    </a:moveTo>
                    <a:cubicBezTo>
                      <a:pt x="109" y="0"/>
                      <a:pt x="108" y="1"/>
                      <a:pt x="107" y="1"/>
                    </a:cubicBezTo>
                    <a:cubicBezTo>
                      <a:pt x="105" y="2"/>
                      <a:pt x="103" y="3"/>
                      <a:pt x="100" y="5"/>
                    </a:cubicBezTo>
                    <a:cubicBezTo>
                      <a:pt x="98" y="7"/>
                      <a:pt x="97" y="10"/>
                      <a:pt x="95" y="13"/>
                    </a:cubicBezTo>
                    <a:cubicBezTo>
                      <a:pt x="93" y="16"/>
                      <a:pt x="91" y="19"/>
                      <a:pt x="90" y="24"/>
                    </a:cubicBezTo>
                    <a:cubicBezTo>
                      <a:pt x="88" y="29"/>
                      <a:pt x="86" y="33"/>
                      <a:pt x="85" y="38"/>
                    </a:cubicBezTo>
                    <a:cubicBezTo>
                      <a:pt x="83" y="35"/>
                      <a:pt x="80" y="33"/>
                      <a:pt x="76" y="29"/>
                    </a:cubicBezTo>
                    <a:cubicBezTo>
                      <a:pt x="70" y="24"/>
                      <a:pt x="63" y="19"/>
                      <a:pt x="57" y="16"/>
                    </a:cubicBezTo>
                    <a:cubicBezTo>
                      <a:pt x="54" y="14"/>
                      <a:pt x="51" y="12"/>
                      <a:pt x="47" y="10"/>
                    </a:cubicBezTo>
                    <a:cubicBezTo>
                      <a:pt x="44" y="9"/>
                      <a:pt x="41" y="8"/>
                      <a:pt x="38" y="7"/>
                    </a:cubicBezTo>
                    <a:cubicBezTo>
                      <a:pt x="36" y="7"/>
                      <a:pt x="34" y="7"/>
                      <a:pt x="33" y="7"/>
                    </a:cubicBezTo>
                    <a:cubicBezTo>
                      <a:pt x="31" y="7"/>
                      <a:pt x="30" y="7"/>
                      <a:pt x="28" y="7"/>
                    </a:cubicBezTo>
                    <a:cubicBezTo>
                      <a:pt x="26" y="8"/>
                      <a:pt x="23" y="10"/>
                      <a:pt x="21" y="12"/>
                    </a:cubicBezTo>
                    <a:cubicBezTo>
                      <a:pt x="19" y="14"/>
                      <a:pt x="18" y="17"/>
                      <a:pt x="17" y="19"/>
                    </a:cubicBezTo>
                    <a:cubicBezTo>
                      <a:pt x="17" y="21"/>
                      <a:pt x="17" y="24"/>
                      <a:pt x="18" y="26"/>
                    </a:cubicBezTo>
                    <a:cubicBezTo>
                      <a:pt x="20" y="30"/>
                      <a:pt x="23" y="34"/>
                      <a:pt x="27" y="38"/>
                    </a:cubicBezTo>
                    <a:cubicBezTo>
                      <a:pt x="27" y="38"/>
                      <a:pt x="26" y="38"/>
                      <a:pt x="25" y="38"/>
                    </a:cubicBezTo>
                    <a:cubicBezTo>
                      <a:pt x="22" y="37"/>
                      <a:pt x="18" y="36"/>
                      <a:pt x="15" y="36"/>
                    </a:cubicBezTo>
                    <a:cubicBezTo>
                      <a:pt x="15" y="36"/>
                      <a:pt x="15" y="36"/>
                      <a:pt x="15" y="36"/>
                    </a:cubicBezTo>
                    <a:cubicBezTo>
                      <a:pt x="12" y="36"/>
                      <a:pt x="9" y="37"/>
                      <a:pt x="7" y="38"/>
                    </a:cubicBezTo>
                    <a:cubicBezTo>
                      <a:pt x="2" y="41"/>
                      <a:pt x="0" y="46"/>
                      <a:pt x="2" y="51"/>
                    </a:cubicBezTo>
                    <a:cubicBezTo>
                      <a:pt x="3" y="55"/>
                      <a:pt x="7" y="58"/>
                      <a:pt x="10" y="61"/>
                    </a:cubicBezTo>
                    <a:cubicBezTo>
                      <a:pt x="15" y="64"/>
                      <a:pt x="20" y="66"/>
                      <a:pt x="24" y="68"/>
                    </a:cubicBezTo>
                    <a:cubicBezTo>
                      <a:pt x="28" y="69"/>
                      <a:pt x="32" y="71"/>
                      <a:pt x="36" y="72"/>
                    </a:cubicBezTo>
                    <a:cubicBezTo>
                      <a:pt x="31" y="73"/>
                      <a:pt x="27" y="73"/>
                      <a:pt x="22" y="74"/>
                    </a:cubicBezTo>
                    <a:cubicBezTo>
                      <a:pt x="17" y="74"/>
                      <a:pt x="12" y="76"/>
                      <a:pt x="7" y="79"/>
                    </a:cubicBezTo>
                    <a:cubicBezTo>
                      <a:pt x="5" y="81"/>
                      <a:pt x="4" y="83"/>
                      <a:pt x="4" y="85"/>
                    </a:cubicBezTo>
                    <a:cubicBezTo>
                      <a:pt x="3" y="87"/>
                      <a:pt x="4" y="90"/>
                      <a:pt x="5" y="92"/>
                    </a:cubicBezTo>
                    <a:cubicBezTo>
                      <a:pt x="6" y="94"/>
                      <a:pt x="7" y="95"/>
                      <a:pt x="8" y="96"/>
                    </a:cubicBezTo>
                    <a:cubicBezTo>
                      <a:pt x="9" y="97"/>
                      <a:pt x="10" y="98"/>
                      <a:pt x="11" y="99"/>
                    </a:cubicBezTo>
                    <a:cubicBezTo>
                      <a:pt x="14" y="101"/>
                      <a:pt x="19" y="102"/>
                      <a:pt x="22" y="102"/>
                    </a:cubicBezTo>
                    <a:cubicBezTo>
                      <a:pt x="27" y="103"/>
                      <a:pt x="31" y="103"/>
                      <a:pt x="35" y="103"/>
                    </a:cubicBezTo>
                    <a:cubicBezTo>
                      <a:pt x="37" y="103"/>
                      <a:pt x="37" y="103"/>
                      <a:pt x="37" y="103"/>
                    </a:cubicBezTo>
                    <a:cubicBezTo>
                      <a:pt x="40" y="103"/>
                      <a:pt x="43" y="103"/>
                      <a:pt x="46" y="104"/>
                    </a:cubicBezTo>
                    <a:cubicBezTo>
                      <a:pt x="48" y="104"/>
                      <a:pt x="49" y="104"/>
                      <a:pt x="51" y="105"/>
                    </a:cubicBezTo>
                    <a:cubicBezTo>
                      <a:pt x="52" y="105"/>
                      <a:pt x="52" y="105"/>
                      <a:pt x="52" y="105"/>
                    </a:cubicBezTo>
                    <a:cubicBezTo>
                      <a:pt x="56" y="105"/>
                      <a:pt x="59" y="106"/>
                      <a:pt x="62" y="107"/>
                    </a:cubicBezTo>
                    <a:cubicBezTo>
                      <a:pt x="68" y="108"/>
                      <a:pt x="74" y="110"/>
                      <a:pt x="80" y="112"/>
                    </a:cubicBezTo>
                    <a:cubicBezTo>
                      <a:pt x="84" y="114"/>
                      <a:pt x="88" y="116"/>
                      <a:pt x="92" y="119"/>
                    </a:cubicBezTo>
                    <a:cubicBezTo>
                      <a:pt x="92" y="119"/>
                      <a:pt x="93" y="119"/>
                      <a:pt x="93" y="119"/>
                    </a:cubicBezTo>
                    <a:cubicBezTo>
                      <a:pt x="95" y="119"/>
                      <a:pt x="96" y="119"/>
                      <a:pt x="96" y="118"/>
                    </a:cubicBezTo>
                    <a:cubicBezTo>
                      <a:pt x="97" y="117"/>
                      <a:pt x="97" y="116"/>
                      <a:pt x="96" y="115"/>
                    </a:cubicBezTo>
                    <a:cubicBezTo>
                      <a:pt x="104" y="114"/>
                      <a:pt x="113" y="108"/>
                      <a:pt x="120" y="101"/>
                    </a:cubicBezTo>
                    <a:cubicBezTo>
                      <a:pt x="124" y="95"/>
                      <a:pt x="127" y="89"/>
                      <a:pt x="128" y="83"/>
                    </a:cubicBezTo>
                    <a:cubicBezTo>
                      <a:pt x="129" y="78"/>
                      <a:pt x="128" y="72"/>
                      <a:pt x="126" y="67"/>
                    </a:cubicBezTo>
                    <a:cubicBezTo>
                      <a:pt x="126" y="64"/>
                      <a:pt x="125" y="61"/>
                      <a:pt x="124" y="58"/>
                    </a:cubicBezTo>
                    <a:cubicBezTo>
                      <a:pt x="124" y="53"/>
                      <a:pt x="124" y="47"/>
                      <a:pt x="125" y="42"/>
                    </a:cubicBezTo>
                    <a:cubicBezTo>
                      <a:pt x="125" y="41"/>
                      <a:pt x="125" y="41"/>
                      <a:pt x="125" y="41"/>
                    </a:cubicBezTo>
                    <a:cubicBezTo>
                      <a:pt x="125" y="36"/>
                      <a:pt x="126" y="30"/>
                      <a:pt x="125" y="24"/>
                    </a:cubicBezTo>
                    <a:cubicBezTo>
                      <a:pt x="125" y="19"/>
                      <a:pt x="123" y="14"/>
                      <a:pt x="121" y="9"/>
                    </a:cubicBezTo>
                    <a:cubicBezTo>
                      <a:pt x="119" y="6"/>
                      <a:pt x="117" y="3"/>
                      <a:pt x="115" y="2"/>
                    </a:cubicBezTo>
                    <a:cubicBezTo>
                      <a:pt x="114" y="1"/>
                      <a:pt x="112" y="0"/>
                      <a:pt x="110" y="0"/>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2" name="Google Shape;2642;p41"/>
              <p:cNvSpPr/>
              <p:nvPr/>
            </p:nvSpPr>
            <p:spPr>
              <a:xfrm flipH="1">
                <a:off x="1431222" y="2884818"/>
                <a:ext cx="290235" cy="345832"/>
              </a:xfrm>
              <a:custGeom>
                <a:avLst/>
                <a:gdLst/>
                <a:ahLst/>
                <a:cxnLst/>
                <a:rect l="l" t="t" r="r" b="b"/>
                <a:pathLst>
                  <a:path w="110" h="131" extrusionOk="0">
                    <a:moveTo>
                      <a:pt x="31" y="0"/>
                    </a:moveTo>
                    <a:cubicBezTo>
                      <a:pt x="28" y="0"/>
                      <a:pt x="26" y="0"/>
                      <a:pt x="23" y="1"/>
                    </a:cubicBezTo>
                    <a:cubicBezTo>
                      <a:pt x="20" y="1"/>
                      <a:pt x="17" y="3"/>
                      <a:pt x="14" y="5"/>
                    </a:cubicBezTo>
                    <a:cubicBezTo>
                      <a:pt x="11" y="6"/>
                      <a:pt x="9" y="9"/>
                      <a:pt x="7" y="11"/>
                    </a:cubicBezTo>
                    <a:cubicBezTo>
                      <a:pt x="5" y="14"/>
                      <a:pt x="3" y="18"/>
                      <a:pt x="1" y="23"/>
                    </a:cubicBezTo>
                    <a:cubicBezTo>
                      <a:pt x="0" y="27"/>
                      <a:pt x="0" y="32"/>
                      <a:pt x="0" y="37"/>
                    </a:cubicBezTo>
                    <a:cubicBezTo>
                      <a:pt x="0" y="41"/>
                      <a:pt x="0" y="46"/>
                      <a:pt x="1" y="52"/>
                    </a:cubicBezTo>
                    <a:cubicBezTo>
                      <a:pt x="3" y="57"/>
                      <a:pt x="4" y="62"/>
                      <a:pt x="7" y="67"/>
                    </a:cubicBezTo>
                    <a:cubicBezTo>
                      <a:pt x="7" y="67"/>
                      <a:pt x="8" y="68"/>
                      <a:pt x="9" y="68"/>
                    </a:cubicBezTo>
                    <a:cubicBezTo>
                      <a:pt x="9" y="69"/>
                      <a:pt x="9" y="69"/>
                      <a:pt x="10" y="70"/>
                    </a:cubicBezTo>
                    <a:cubicBezTo>
                      <a:pt x="11" y="72"/>
                      <a:pt x="12" y="75"/>
                      <a:pt x="12" y="77"/>
                    </a:cubicBezTo>
                    <a:cubicBezTo>
                      <a:pt x="12" y="77"/>
                      <a:pt x="12" y="77"/>
                      <a:pt x="12" y="77"/>
                    </a:cubicBezTo>
                    <a:cubicBezTo>
                      <a:pt x="14" y="81"/>
                      <a:pt x="14" y="81"/>
                      <a:pt x="14" y="81"/>
                    </a:cubicBezTo>
                    <a:cubicBezTo>
                      <a:pt x="15" y="86"/>
                      <a:pt x="17" y="91"/>
                      <a:pt x="20" y="96"/>
                    </a:cubicBezTo>
                    <a:cubicBezTo>
                      <a:pt x="21" y="99"/>
                      <a:pt x="23" y="102"/>
                      <a:pt x="24" y="104"/>
                    </a:cubicBezTo>
                    <a:cubicBezTo>
                      <a:pt x="26" y="107"/>
                      <a:pt x="28" y="109"/>
                      <a:pt x="31" y="110"/>
                    </a:cubicBezTo>
                    <a:cubicBezTo>
                      <a:pt x="32" y="110"/>
                      <a:pt x="34" y="111"/>
                      <a:pt x="36" y="111"/>
                    </a:cubicBezTo>
                    <a:cubicBezTo>
                      <a:pt x="37" y="111"/>
                      <a:pt x="38" y="111"/>
                      <a:pt x="39" y="110"/>
                    </a:cubicBezTo>
                    <a:cubicBezTo>
                      <a:pt x="41" y="110"/>
                      <a:pt x="42" y="109"/>
                      <a:pt x="44" y="109"/>
                    </a:cubicBezTo>
                    <a:cubicBezTo>
                      <a:pt x="45" y="108"/>
                      <a:pt x="46" y="106"/>
                      <a:pt x="48" y="105"/>
                    </a:cubicBezTo>
                    <a:cubicBezTo>
                      <a:pt x="48" y="104"/>
                      <a:pt x="48" y="104"/>
                      <a:pt x="48" y="104"/>
                    </a:cubicBezTo>
                    <a:cubicBezTo>
                      <a:pt x="49" y="107"/>
                      <a:pt x="50" y="110"/>
                      <a:pt x="51" y="113"/>
                    </a:cubicBezTo>
                    <a:cubicBezTo>
                      <a:pt x="52" y="116"/>
                      <a:pt x="53" y="120"/>
                      <a:pt x="55" y="122"/>
                    </a:cubicBezTo>
                    <a:cubicBezTo>
                      <a:pt x="56" y="124"/>
                      <a:pt x="57" y="125"/>
                      <a:pt x="57" y="126"/>
                    </a:cubicBezTo>
                    <a:cubicBezTo>
                      <a:pt x="58" y="127"/>
                      <a:pt x="59" y="128"/>
                      <a:pt x="61" y="129"/>
                    </a:cubicBezTo>
                    <a:cubicBezTo>
                      <a:pt x="62" y="130"/>
                      <a:pt x="63" y="130"/>
                      <a:pt x="64" y="131"/>
                    </a:cubicBezTo>
                    <a:cubicBezTo>
                      <a:pt x="65" y="131"/>
                      <a:pt x="66" y="131"/>
                      <a:pt x="66" y="131"/>
                    </a:cubicBezTo>
                    <a:cubicBezTo>
                      <a:pt x="67" y="131"/>
                      <a:pt x="68" y="131"/>
                      <a:pt x="69" y="131"/>
                    </a:cubicBezTo>
                    <a:cubicBezTo>
                      <a:pt x="70" y="130"/>
                      <a:pt x="72" y="130"/>
                      <a:pt x="73" y="129"/>
                    </a:cubicBezTo>
                    <a:cubicBezTo>
                      <a:pt x="74" y="128"/>
                      <a:pt x="75" y="127"/>
                      <a:pt x="76" y="126"/>
                    </a:cubicBezTo>
                    <a:cubicBezTo>
                      <a:pt x="77" y="124"/>
                      <a:pt x="78" y="122"/>
                      <a:pt x="79" y="119"/>
                    </a:cubicBezTo>
                    <a:cubicBezTo>
                      <a:pt x="80" y="119"/>
                      <a:pt x="82" y="118"/>
                      <a:pt x="83" y="118"/>
                    </a:cubicBezTo>
                    <a:cubicBezTo>
                      <a:pt x="84" y="117"/>
                      <a:pt x="85" y="116"/>
                      <a:pt x="87" y="115"/>
                    </a:cubicBezTo>
                    <a:cubicBezTo>
                      <a:pt x="89" y="113"/>
                      <a:pt x="90" y="111"/>
                      <a:pt x="91" y="109"/>
                    </a:cubicBezTo>
                    <a:cubicBezTo>
                      <a:pt x="93" y="106"/>
                      <a:pt x="94" y="103"/>
                      <a:pt x="94" y="100"/>
                    </a:cubicBezTo>
                    <a:cubicBezTo>
                      <a:pt x="95" y="99"/>
                      <a:pt x="95" y="99"/>
                      <a:pt x="95" y="99"/>
                    </a:cubicBezTo>
                    <a:cubicBezTo>
                      <a:pt x="99" y="96"/>
                      <a:pt x="101" y="94"/>
                      <a:pt x="104" y="90"/>
                    </a:cubicBezTo>
                    <a:cubicBezTo>
                      <a:pt x="106" y="88"/>
                      <a:pt x="107" y="84"/>
                      <a:pt x="108" y="81"/>
                    </a:cubicBezTo>
                    <a:cubicBezTo>
                      <a:pt x="110" y="75"/>
                      <a:pt x="110" y="68"/>
                      <a:pt x="108" y="61"/>
                    </a:cubicBezTo>
                    <a:cubicBezTo>
                      <a:pt x="106" y="55"/>
                      <a:pt x="103" y="49"/>
                      <a:pt x="98" y="42"/>
                    </a:cubicBezTo>
                    <a:cubicBezTo>
                      <a:pt x="94" y="36"/>
                      <a:pt x="89" y="30"/>
                      <a:pt x="82" y="25"/>
                    </a:cubicBezTo>
                    <a:cubicBezTo>
                      <a:pt x="77" y="19"/>
                      <a:pt x="70" y="15"/>
                      <a:pt x="64" y="11"/>
                    </a:cubicBezTo>
                    <a:cubicBezTo>
                      <a:pt x="58" y="7"/>
                      <a:pt x="52" y="4"/>
                      <a:pt x="46" y="2"/>
                    </a:cubicBezTo>
                    <a:cubicBezTo>
                      <a:pt x="43" y="1"/>
                      <a:pt x="39" y="0"/>
                      <a:pt x="34" y="0"/>
                    </a:cubicBezTo>
                    <a:cubicBezTo>
                      <a:pt x="33" y="0"/>
                      <a:pt x="32" y="0"/>
                      <a:pt x="31" y="0"/>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3" name="Google Shape;2643;p41"/>
              <p:cNvSpPr/>
              <p:nvPr/>
            </p:nvSpPr>
            <p:spPr>
              <a:xfrm flipH="1">
                <a:off x="1590239" y="3051618"/>
                <a:ext cx="33360" cy="97856"/>
              </a:xfrm>
              <a:custGeom>
                <a:avLst/>
                <a:gdLst/>
                <a:ahLst/>
                <a:cxnLst/>
                <a:rect l="l" t="t" r="r" b="b"/>
                <a:pathLst>
                  <a:path w="13" h="37" extrusionOk="0">
                    <a:moveTo>
                      <a:pt x="0" y="1"/>
                    </a:moveTo>
                    <a:cubicBezTo>
                      <a:pt x="0" y="1"/>
                      <a:pt x="0" y="2"/>
                      <a:pt x="0" y="2"/>
                    </a:cubicBezTo>
                    <a:cubicBezTo>
                      <a:pt x="1" y="3"/>
                      <a:pt x="2" y="5"/>
                      <a:pt x="3" y="6"/>
                    </a:cubicBezTo>
                    <a:cubicBezTo>
                      <a:pt x="4" y="8"/>
                      <a:pt x="5" y="10"/>
                      <a:pt x="6" y="13"/>
                    </a:cubicBezTo>
                    <a:cubicBezTo>
                      <a:pt x="7" y="15"/>
                      <a:pt x="8" y="18"/>
                      <a:pt x="9" y="20"/>
                    </a:cubicBezTo>
                    <a:cubicBezTo>
                      <a:pt x="9" y="20"/>
                      <a:pt x="9" y="20"/>
                      <a:pt x="9" y="20"/>
                    </a:cubicBezTo>
                    <a:cubicBezTo>
                      <a:pt x="9" y="22"/>
                      <a:pt x="10" y="23"/>
                      <a:pt x="10" y="25"/>
                    </a:cubicBezTo>
                    <a:cubicBezTo>
                      <a:pt x="10" y="27"/>
                      <a:pt x="11" y="29"/>
                      <a:pt x="11" y="31"/>
                    </a:cubicBezTo>
                    <a:cubicBezTo>
                      <a:pt x="11" y="33"/>
                      <a:pt x="10" y="34"/>
                      <a:pt x="10" y="36"/>
                    </a:cubicBezTo>
                    <a:cubicBezTo>
                      <a:pt x="10" y="37"/>
                      <a:pt x="11" y="37"/>
                      <a:pt x="11" y="37"/>
                    </a:cubicBezTo>
                    <a:cubicBezTo>
                      <a:pt x="12" y="37"/>
                      <a:pt x="13" y="37"/>
                      <a:pt x="13" y="36"/>
                    </a:cubicBezTo>
                    <a:cubicBezTo>
                      <a:pt x="13" y="33"/>
                      <a:pt x="13" y="30"/>
                      <a:pt x="13" y="27"/>
                    </a:cubicBezTo>
                    <a:cubicBezTo>
                      <a:pt x="13" y="24"/>
                      <a:pt x="12" y="21"/>
                      <a:pt x="11" y="18"/>
                    </a:cubicBezTo>
                    <a:cubicBezTo>
                      <a:pt x="10" y="15"/>
                      <a:pt x="9" y="12"/>
                      <a:pt x="7" y="9"/>
                    </a:cubicBezTo>
                    <a:cubicBezTo>
                      <a:pt x="6" y="6"/>
                      <a:pt x="4" y="3"/>
                      <a:pt x="2" y="1"/>
                    </a:cubicBezTo>
                    <a:cubicBezTo>
                      <a:pt x="2" y="1"/>
                      <a:pt x="2" y="0"/>
                      <a:pt x="1" y="0"/>
                    </a:cubicBezTo>
                    <a:cubicBezTo>
                      <a:pt x="1" y="0"/>
                      <a:pt x="1" y="0"/>
                      <a:pt x="0" y="1"/>
                    </a:cubicBezTo>
                  </a:path>
                </a:pathLst>
              </a:custGeom>
              <a:solidFill>
                <a:srgbClr val="321A53">
                  <a:alpha val="3711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4" name="Google Shape;2644;p41"/>
              <p:cNvSpPr/>
              <p:nvPr/>
            </p:nvSpPr>
            <p:spPr>
              <a:xfrm flipH="1">
                <a:off x="1507951" y="3064962"/>
                <a:ext cx="40032" cy="121208"/>
              </a:xfrm>
              <a:custGeom>
                <a:avLst/>
                <a:gdLst/>
                <a:ahLst/>
                <a:cxnLst/>
                <a:rect l="l" t="t" r="r" b="b"/>
                <a:pathLst>
                  <a:path w="15" h="46" extrusionOk="0">
                    <a:moveTo>
                      <a:pt x="1" y="0"/>
                    </a:moveTo>
                    <a:cubicBezTo>
                      <a:pt x="1" y="0"/>
                      <a:pt x="0" y="0"/>
                      <a:pt x="0" y="1"/>
                    </a:cubicBezTo>
                    <a:cubicBezTo>
                      <a:pt x="0" y="1"/>
                      <a:pt x="0" y="1"/>
                      <a:pt x="0" y="2"/>
                    </a:cubicBezTo>
                    <a:cubicBezTo>
                      <a:pt x="2" y="5"/>
                      <a:pt x="4" y="9"/>
                      <a:pt x="6" y="13"/>
                    </a:cubicBezTo>
                    <a:cubicBezTo>
                      <a:pt x="7" y="17"/>
                      <a:pt x="9" y="21"/>
                      <a:pt x="10" y="25"/>
                    </a:cubicBezTo>
                    <a:cubicBezTo>
                      <a:pt x="10" y="24"/>
                      <a:pt x="10" y="24"/>
                      <a:pt x="10" y="24"/>
                    </a:cubicBezTo>
                    <a:cubicBezTo>
                      <a:pt x="12" y="31"/>
                      <a:pt x="13" y="38"/>
                      <a:pt x="13" y="45"/>
                    </a:cubicBezTo>
                    <a:cubicBezTo>
                      <a:pt x="13" y="45"/>
                      <a:pt x="13" y="45"/>
                      <a:pt x="13" y="45"/>
                    </a:cubicBezTo>
                    <a:cubicBezTo>
                      <a:pt x="13" y="45"/>
                      <a:pt x="13" y="46"/>
                      <a:pt x="13" y="46"/>
                    </a:cubicBezTo>
                    <a:cubicBezTo>
                      <a:pt x="13" y="46"/>
                      <a:pt x="14" y="46"/>
                      <a:pt x="14" y="46"/>
                    </a:cubicBezTo>
                    <a:cubicBezTo>
                      <a:pt x="14" y="46"/>
                      <a:pt x="15" y="46"/>
                      <a:pt x="15" y="45"/>
                    </a:cubicBezTo>
                    <a:cubicBezTo>
                      <a:pt x="15" y="42"/>
                      <a:pt x="15" y="38"/>
                      <a:pt x="14" y="34"/>
                    </a:cubicBezTo>
                    <a:cubicBezTo>
                      <a:pt x="14" y="30"/>
                      <a:pt x="13" y="26"/>
                      <a:pt x="12" y="22"/>
                    </a:cubicBezTo>
                    <a:cubicBezTo>
                      <a:pt x="10" y="14"/>
                      <a:pt x="7" y="7"/>
                      <a:pt x="3" y="0"/>
                    </a:cubicBezTo>
                    <a:cubicBezTo>
                      <a:pt x="3" y="0"/>
                      <a:pt x="2" y="0"/>
                      <a:pt x="2" y="0"/>
                    </a:cubicBezTo>
                    <a:cubicBezTo>
                      <a:pt x="2" y="0"/>
                      <a:pt x="2" y="0"/>
                      <a:pt x="2" y="0"/>
                    </a:cubicBezTo>
                    <a:cubicBezTo>
                      <a:pt x="1" y="0"/>
                      <a:pt x="1" y="0"/>
                      <a:pt x="1" y="0"/>
                    </a:cubicBezTo>
                  </a:path>
                </a:pathLst>
              </a:custGeom>
              <a:solidFill>
                <a:srgbClr val="321A53">
                  <a:alpha val="3711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5" name="Google Shape;2645;p41"/>
              <p:cNvSpPr/>
              <p:nvPr/>
            </p:nvSpPr>
            <p:spPr>
              <a:xfrm flipH="1">
                <a:off x="1467918" y="3036050"/>
                <a:ext cx="37808" cy="102304"/>
              </a:xfrm>
              <a:custGeom>
                <a:avLst/>
                <a:gdLst/>
                <a:ahLst/>
                <a:cxnLst/>
                <a:rect l="l" t="t" r="r" b="b"/>
                <a:pathLst>
                  <a:path w="14" h="39" extrusionOk="0">
                    <a:moveTo>
                      <a:pt x="0" y="0"/>
                    </a:moveTo>
                    <a:cubicBezTo>
                      <a:pt x="0" y="1"/>
                      <a:pt x="0" y="1"/>
                      <a:pt x="0" y="1"/>
                    </a:cubicBezTo>
                    <a:cubicBezTo>
                      <a:pt x="0" y="1"/>
                      <a:pt x="0" y="2"/>
                      <a:pt x="0" y="2"/>
                    </a:cubicBezTo>
                    <a:cubicBezTo>
                      <a:pt x="1" y="2"/>
                      <a:pt x="1" y="3"/>
                      <a:pt x="1" y="3"/>
                    </a:cubicBezTo>
                    <a:cubicBezTo>
                      <a:pt x="4" y="9"/>
                      <a:pt x="7" y="15"/>
                      <a:pt x="9" y="21"/>
                    </a:cubicBezTo>
                    <a:cubicBezTo>
                      <a:pt x="9" y="21"/>
                      <a:pt x="9" y="21"/>
                      <a:pt x="9" y="21"/>
                    </a:cubicBezTo>
                    <a:cubicBezTo>
                      <a:pt x="9" y="23"/>
                      <a:pt x="10" y="26"/>
                      <a:pt x="10" y="29"/>
                    </a:cubicBezTo>
                    <a:cubicBezTo>
                      <a:pt x="11" y="32"/>
                      <a:pt x="11" y="35"/>
                      <a:pt x="11" y="38"/>
                    </a:cubicBezTo>
                    <a:cubicBezTo>
                      <a:pt x="11" y="38"/>
                      <a:pt x="11" y="39"/>
                      <a:pt x="12" y="39"/>
                    </a:cubicBezTo>
                    <a:cubicBezTo>
                      <a:pt x="12" y="39"/>
                      <a:pt x="12" y="39"/>
                      <a:pt x="13" y="39"/>
                    </a:cubicBezTo>
                    <a:cubicBezTo>
                      <a:pt x="13" y="39"/>
                      <a:pt x="13" y="39"/>
                      <a:pt x="13" y="39"/>
                    </a:cubicBezTo>
                    <a:cubicBezTo>
                      <a:pt x="13" y="38"/>
                      <a:pt x="14" y="38"/>
                      <a:pt x="14" y="38"/>
                    </a:cubicBezTo>
                    <a:cubicBezTo>
                      <a:pt x="13" y="35"/>
                      <a:pt x="13" y="31"/>
                      <a:pt x="13" y="28"/>
                    </a:cubicBezTo>
                    <a:cubicBezTo>
                      <a:pt x="12" y="25"/>
                      <a:pt x="11" y="22"/>
                      <a:pt x="10" y="19"/>
                    </a:cubicBezTo>
                    <a:cubicBezTo>
                      <a:pt x="8" y="12"/>
                      <a:pt x="5" y="6"/>
                      <a:pt x="2" y="1"/>
                    </a:cubicBezTo>
                    <a:cubicBezTo>
                      <a:pt x="2" y="0"/>
                      <a:pt x="1" y="0"/>
                      <a:pt x="1" y="0"/>
                    </a:cubicBezTo>
                    <a:cubicBezTo>
                      <a:pt x="1" y="0"/>
                      <a:pt x="1" y="0"/>
                      <a:pt x="0" y="0"/>
                    </a:cubicBezTo>
                  </a:path>
                </a:pathLst>
              </a:custGeom>
              <a:solidFill>
                <a:srgbClr val="321A53">
                  <a:alpha val="3711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6" name="Google Shape;2646;p41"/>
              <p:cNvSpPr/>
              <p:nvPr/>
            </p:nvSpPr>
            <p:spPr>
              <a:xfrm flipH="1">
                <a:off x="3624102" y="1928499"/>
                <a:ext cx="45593" cy="16680"/>
              </a:xfrm>
              <a:custGeom>
                <a:avLst/>
                <a:gdLst/>
                <a:ahLst/>
                <a:cxnLst/>
                <a:rect l="l" t="t" r="r" b="b"/>
                <a:pathLst>
                  <a:path w="17" h="6" extrusionOk="0">
                    <a:moveTo>
                      <a:pt x="0" y="1"/>
                    </a:moveTo>
                    <a:cubicBezTo>
                      <a:pt x="0" y="1"/>
                      <a:pt x="0" y="1"/>
                      <a:pt x="0" y="1"/>
                    </a:cubicBezTo>
                    <a:cubicBezTo>
                      <a:pt x="0" y="1"/>
                      <a:pt x="0" y="2"/>
                      <a:pt x="0" y="2"/>
                    </a:cubicBezTo>
                    <a:cubicBezTo>
                      <a:pt x="0" y="2"/>
                      <a:pt x="0" y="2"/>
                      <a:pt x="1" y="2"/>
                    </a:cubicBezTo>
                    <a:cubicBezTo>
                      <a:pt x="3" y="3"/>
                      <a:pt x="5" y="3"/>
                      <a:pt x="7" y="3"/>
                    </a:cubicBezTo>
                    <a:cubicBezTo>
                      <a:pt x="10" y="4"/>
                      <a:pt x="12" y="5"/>
                      <a:pt x="14" y="5"/>
                    </a:cubicBezTo>
                    <a:cubicBezTo>
                      <a:pt x="14" y="5"/>
                      <a:pt x="14" y="5"/>
                      <a:pt x="14" y="5"/>
                    </a:cubicBezTo>
                    <a:cubicBezTo>
                      <a:pt x="14" y="6"/>
                      <a:pt x="15" y="6"/>
                      <a:pt x="15" y="6"/>
                    </a:cubicBezTo>
                    <a:cubicBezTo>
                      <a:pt x="16" y="6"/>
                      <a:pt x="16" y="6"/>
                      <a:pt x="16" y="6"/>
                    </a:cubicBezTo>
                    <a:cubicBezTo>
                      <a:pt x="16" y="6"/>
                      <a:pt x="17" y="6"/>
                      <a:pt x="17" y="5"/>
                    </a:cubicBezTo>
                    <a:cubicBezTo>
                      <a:pt x="17" y="5"/>
                      <a:pt x="17" y="5"/>
                      <a:pt x="17" y="5"/>
                    </a:cubicBezTo>
                    <a:cubicBezTo>
                      <a:pt x="17" y="4"/>
                      <a:pt x="16" y="4"/>
                      <a:pt x="16" y="4"/>
                    </a:cubicBezTo>
                    <a:cubicBezTo>
                      <a:pt x="14" y="3"/>
                      <a:pt x="11" y="2"/>
                      <a:pt x="9" y="2"/>
                    </a:cubicBezTo>
                    <a:cubicBezTo>
                      <a:pt x="6" y="1"/>
                      <a:pt x="4" y="1"/>
                      <a:pt x="1" y="0"/>
                    </a:cubicBezTo>
                    <a:cubicBezTo>
                      <a:pt x="1" y="0"/>
                      <a:pt x="1" y="0"/>
                      <a:pt x="1" y="0"/>
                    </a:cubicBezTo>
                    <a:cubicBezTo>
                      <a:pt x="1" y="0"/>
                      <a:pt x="0" y="0"/>
                      <a:pt x="0" y="1"/>
                    </a:cubicBezTo>
                  </a:path>
                </a:pathLst>
              </a:custGeom>
              <a:solidFill>
                <a:srgbClr val="C39C8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7" name="Google Shape;2647;p41"/>
              <p:cNvSpPr/>
              <p:nvPr/>
            </p:nvSpPr>
            <p:spPr>
              <a:xfrm flipH="1">
                <a:off x="3614095" y="1831755"/>
                <a:ext cx="81177" cy="44480"/>
              </a:xfrm>
              <a:custGeom>
                <a:avLst/>
                <a:gdLst/>
                <a:ahLst/>
                <a:cxnLst/>
                <a:rect l="l" t="t" r="r" b="b"/>
                <a:pathLst>
                  <a:path w="31" h="17" extrusionOk="0">
                    <a:moveTo>
                      <a:pt x="0" y="1"/>
                    </a:moveTo>
                    <a:cubicBezTo>
                      <a:pt x="0" y="2"/>
                      <a:pt x="1" y="2"/>
                      <a:pt x="1" y="2"/>
                    </a:cubicBezTo>
                    <a:cubicBezTo>
                      <a:pt x="2" y="3"/>
                      <a:pt x="4" y="3"/>
                      <a:pt x="5" y="3"/>
                    </a:cubicBezTo>
                    <a:cubicBezTo>
                      <a:pt x="5" y="3"/>
                      <a:pt x="5" y="3"/>
                      <a:pt x="5" y="3"/>
                    </a:cubicBezTo>
                    <a:cubicBezTo>
                      <a:pt x="9" y="5"/>
                      <a:pt x="14" y="7"/>
                      <a:pt x="18" y="9"/>
                    </a:cubicBezTo>
                    <a:cubicBezTo>
                      <a:pt x="22" y="12"/>
                      <a:pt x="26" y="14"/>
                      <a:pt x="29" y="17"/>
                    </a:cubicBezTo>
                    <a:cubicBezTo>
                      <a:pt x="30" y="17"/>
                      <a:pt x="31" y="17"/>
                      <a:pt x="31" y="17"/>
                    </a:cubicBezTo>
                    <a:cubicBezTo>
                      <a:pt x="31" y="16"/>
                      <a:pt x="31" y="16"/>
                      <a:pt x="31" y="16"/>
                    </a:cubicBezTo>
                    <a:cubicBezTo>
                      <a:pt x="31" y="15"/>
                      <a:pt x="31" y="15"/>
                      <a:pt x="31" y="15"/>
                    </a:cubicBezTo>
                    <a:cubicBezTo>
                      <a:pt x="26" y="11"/>
                      <a:pt x="22" y="9"/>
                      <a:pt x="17" y="6"/>
                    </a:cubicBezTo>
                    <a:cubicBezTo>
                      <a:pt x="12" y="4"/>
                      <a:pt x="7" y="2"/>
                      <a:pt x="2" y="0"/>
                    </a:cubicBezTo>
                    <a:cubicBezTo>
                      <a:pt x="1" y="0"/>
                      <a:pt x="1" y="0"/>
                      <a:pt x="1" y="0"/>
                    </a:cubicBezTo>
                    <a:cubicBezTo>
                      <a:pt x="1" y="0"/>
                      <a:pt x="0" y="1"/>
                      <a:pt x="0" y="1"/>
                    </a:cubicBezTo>
                    <a:moveTo>
                      <a:pt x="5" y="3"/>
                    </a:moveTo>
                    <a:cubicBezTo>
                      <a:pt x="5" y="3"/>
                      <a:pt x="5" y="3"/>
                      <a:pt x="5" y="3"/>
                    </a:cubicBezTo>
                    <a:cubicBezTo>
                      <a:pt x="5" y="3"/>
                      <a:pt x="5" y="3"/>
                      <a:pt x="5" y="3"/>
                    </a:cubicBezTo>
                  </a:path>
                </a:pathLst>
              </a:custGeom>
              <a:solidFill>
                <a:srgbClr val="C39C8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8" name="Google Shape;2648;p41"/>
              <p:cNvSpPr/>
              <p:nvPr/>
            </p:nvSpPr>
            <p:spPr>
              <a:xfrm flipH="1">
                <a:off x="2772304" y="1899587"/>
                <a:ext cx="796199" cy="892936"/>
              </a:xfrm>
              <a:custGeom>
                <a:avLst/>
                <a:gdLst/>
                <a:ahLst/>
                <a:cxnLst/>
                <a:rect l="l" t="t" r="r" b="b"/>
                <a:pathLst>
                  <a:path w="302" h="338" extrusionOk="0">
                    <a:moveTo>
                      <a:pt x="52" y="0"/>
                    </a:moveTo>
                    <a:cubicBezTo>
                      <a:pt x="52" y="0"/>
                      <a:pt x="51" y="1"/>
                      <a:pt x="51" y="1"/>
                    </a:cubicBezTo>
                    <a:cubicBezTo>
                      <a:pt x="51" y="1"/>
                      <a:pt x="51" y="1"/>
                      <a:pt x="50" y="1"/>
                    </a:cubicBezTo>
                    <a:cubicBezTo>
                      <a:pt x="50" y="1"/>
                      <a:pt x="50" y="1"/>
                      <a:pt x="49" y="1"/>
                    </a:cubicBezTo>
                    <a:cubicBezTo>
                      <a:pt x="44" y="2"/>
                      <a:pt x="38" y="5"/>
                      <a:pt x="33" y="9"/>
                    </a:cubicBezTo>
                    <a:cubicBezTo>
                      <a:pt x="28" y="13"/>
                      <a:pt x="23" y="17"/>
                      <a:pt x="18" y="23"/>
                    </a:cubicBezTo>
                    <a:cubicBezTo>
                      <a:pt x="13" y="28"/>
                      <a:pt x="9" y="34"/>
                      <a:pt x="6" y="40"/>
                    </a:cubicBezTo>
                    <a:cubicBezTo>
                      <a:pt x="3" y="46"/>
                      <a:pt x="1" y="52"/>
                      <a:pt x="0" y="58"/>
                    </a:cubicBezTo>
                    <a:cubicBezTo>
                      <a:pt x="0" y="58"/>
                      <a:pt x="0" y="59"/>
                      <a:pt x="0" y="59"/>
                    </a:cubicBezTo>
                    <a:cubicBezTo>
                      <a:pt x="0" y="59"/>
                      <a:pt x="0" y="59"/>
                      <a:pt x="0" y="60"/>
                    </a:cubicBezTo>
                    <a:cubicBezTo>
                      <a:pt x="0" y="60"/>
                      <a:pt x="1" y="61"/>
                      <a:pt x="1" y="62"/>
                    </a:cubicBezTo>
                    <a:cubicBezTo>
                      <a:pt x="3" y="63"/>
                      <a:pt x="3" y="63"/>
                      <a:pt x="3" y="63"/>
                    </a:cubicBezTo>
                    <a:cubicBezTo>
                      <a:pt x="3" y="63"/>
                      <a:pt x="3" y="64"/>
                      <a:pt x="3" y="64"/>
                    </a:cubicBezTo>
                    <a:cubicBezTo>
                      <a:pt x="22" y="80"/>
                      <a:pt x="39" y="99"/>
                      <a:pt x="54" y="118"/>
                    </a:cubicBezTo>
                    <a:cubicBezTo>
                      <a:pt x="70" y="137"/>
                      <a:pt x="86" y="156"/>
                      <a:pt x="100" y="175"/>
                    </a:cubicBezTo>
                    <a:cubicBezTo>
                      <a:pt x="103" y="179"/>
                      <a:pt x="103" y="179"/>
                      <a:pt x="103" y="179"/>
                    </a:cubicBezTo>
                    <a:cubicBezTo>
                      <a:pt x="105" y="182"/>
                      <a:pt x="105" y="182"/>
                      <a:pt x="105" y="182"/>
                    </a:cubicBezTo>
                    <a:cubicBezTo>
                      <a:pt x="107" y="184"/>
                      <a:pt x="107" y="184"/>
                      <a:pt x="107" y="184"/>
                    </a:cubicBezTo>
                    <a:cubicBezTo>
                      <a:pt x="108" y="186"/>
                      <a:pt x="108" y="186"/>
                      <a:pt x="108" y="186"/>
                    </a:cubicBezTo>
                    <a:cubicBezTo>
                      <a:pt x="108" y="186"/>
                      <a:pt x="109" y="186"/>
                      <a:pt x="109" y="187"/>
                    </a:cubicBezTo>
                    <a:cubicBezTo>
                      <a:pt x="110" y="188"/>
                      <a:pt x="111" y="189"/>
                      <a:pt x="111" y="190"/>
                    </a:cubicBezTo>
                    <a:cubicBezTo>
                      <a:pt x="118" y="200"/>
                      <a:pt x="126" y="210"/>
                      <a:pt x="133" y="220"/>
                    </a:cubicBezTo>
                    <a:cubicBezTo>
                      <a:pt x="147" y="240"/>
                      <a:pt x="161" y="261"/>
                      <a:pt x="173" y="281"/>
                    </a:cubicBezTo>
                    <a:cubicBezTo>
                      <a:pt x="180" y="293"/>
                      <a:pt x="187" y="304"/>
                      <a:pt x="193" y="316"/>
                    </a:cubicBezTo>
                    <a:cubicBezTo>
                      <a:pt x="194" y="317"/>
                      <a:pt x="195" y="317"/>
                      <a:pt x="196" y="317"/>
                    </a:cubicBezTo>
                    <a:cubicBezTo>
                      <a:pt x="196" y="317"/>
                      <a:pt x="197" y="317"/>
                      <a:pt x="197" y="317"/>
                    </a:cubicBezTo>
                    <a:cubicBezTo>
                      <a:pt x="198" y="317"/>
                      <a:pt x="198" y="316"/>
                      <a:pt x="198" y="316"/>
                    </a:cubicBezTo>
                    <a:cubicBezTo>
                      <a:pt x="201" y="321"/>
                      <a:pt x="203" y="325"/>
                      <a:pt x="204" y="329"/>
                    </a:cubicBezTo>
                    <a:cubicBezTo>
                      <a:pt x="205" y="332"/>
                      <a:pt x="206" y="334"/>
                      <a:pt x="207" y="336"/>
                    </a:cubicBezTo>
                    <a:cubicBezTo>
                      <a:pt x="207" y="337"/>
                      <a:pt x="208" y="337"/>
                      <a:pt x="209" y="338"/>
                    </a:cubicBezTo>
                    <a:cubicBezTo>
                      <a:pt x="209" y="338"/>
                      <a:pt x="210" y="338"/>
                      <a:pt x="210" y="338"/>
                    </a:cubicBezTo>
                    <a:cubicBezTo>
                      <a:pt x="210" y="338"/>
                      <a:pt x="211" y="338"/>
                      <a:pt x="211" y="338"/>
                    </a:cubicBezTo>
                    <a:cubicBezTo>
                      <a:pt x="212" y="338"/>
                      <a:pt x="213" y="337"/>
                      <a:pt x="213" y="337"/>
                    </a:cubicBezTo>
                    <a:cubicBezTo>
                      <a:pt x="213" y="336"/>
                      <a:pt x="214" y="335"/>
                      <a:pt x="213" y="334"/>
                    </a:cubicBezTo>
                    <a:cubicBezTo>
                      <a:pt x="210" y="327"/>
                      <a:pt x="207" y="319"/>
                      <a:pt x="203" y="312"/>
                    </a:cubicBezTo>
                    <a:cubicBezTo>
                      <a:pt x="205" y="312"/>
                      <a:pt x="207" y="312"/>
                      <a:pt x="209" y="312"/>
                    </a:cubicBezTo>
                    <a:cubicBezTo>
                      <a:pt x="214" y="312"/>
                      <a:pt x="220" y="311"/>
                      <a:pt x="225" y="310"/>
                    </a:cubicBezTo>
                    <a:cubicBezTo>
                      <a:pt x="233" y="308"/>
                      <a:pt x="242" y="305"/>
                      <a:pt x="250" y="300"/>
                    </a:cubicBezTo>
                    <a:cubicBezTo>
                      <a:pt x="258" y="295"/>
                      <a:pt x="265" y="289"/>
                      <a:pt x="272" y="282"/>
                    </a:cubicBezTo>
                    <a:cubicBezTo>
                      <a:pt x="279" y="276"/>
                      <a:pt x="284" y="268"/>
                      <a:pt x="288" y="260"/>
                    </a:cubicBezTo>
                    <a:cubicBezTo>
                      <a:pt x="291" y="255"/>
                      <a:pt x="293" y="249"/>
                      <a:pt x="294" y="244"/>
                    </a:cubicBezTo>
                    <a:cubicBezTo>
                      <a:pt x="296" y="247"/>
                      <a:pt x="296" y="247"/>
                      <a:pt x="296" y="247"/>
                    </a:cubicBezTo>
                    <a:cubicBezTo>
                      <a:pt x="296" y="248"/>
                      <a:pt x="297" y="248"/>
                      <a:pt x="299" y="248"/>
                    </a:cubicBezTo>
                    <a:cubicBezTo>
                      <a:pt x="299" y="248"/>
                      <a:pt x="300" y="248"/>
                      <a:pt x="300" y="248"/>
                    </a:cubicBezTo>
                    <a:cubicBezTo>
                      <a:pt x="301" y="247"/>
                      <a:pt x="301" y="247"/>
                      <a:pt x="302" y="246"/>
                    </a:cubicBezTo>
                    <a:cubicBezTo>
                      <a:pt x="302" y="245"/>
                      <a:pt x="302" y="244"/>
                      <a:pt x="301" y="243"/>
                    </a:cubicBezTo>
                    <a:cubicBezTo>
                      <a:pt x="299" y="240"/>
                      <a:pt x="297" y="237"/>
                      <a:pt x="295" y="234"/>
                    </a:cubicBezTo>
                    <a:cubicBezTo>
                      <a:pt x="295" y="233"/>
                      <a:pt x="295" y="233"/>
                      <a:pt x="294" y="232"/>
                    </a:cubicBezTo>
                    <a:cubicBezTo>
                      <a:pt x="285" y="218"/>
                      <a:pt x="274" y="204"/>
                      <a:pt x="263" y="190"/>
                    </a:cubicBezTo>
                    <a:cubicBezTo>
                      <a:pt x="249" y="173"/>
                      <a:pt x="234" y="156"/>
                      <a:pt x="217" y="138"/>
                    </a:cubicBezTo>
                    <a:cubicBezTo>
                      <a:pt x="187" y="107"/>
                      <a:pt x="152" y="76"/>
                      <a:pt x="114" y="45"/>
                    </a:cubicBezTo>
                    <a:cubicBezTo>
                      <a:pt x="94" y="30"/>
                      <a:pt x="74" y="15"/>
                      <a:pt x="53" y="1"/>
                    </a:cubicBezTo>
                    <a:cubicBezTo>
                      <a:pt x="53" y="1"/>
                      <a:pt x="52" y="0"/>
                      <a:pt x="52" y="0"/>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9" name="Google Shape;2649;p41"/>
              <p:cNvSpPr/>
              <p:nvPr/>
            </p:nvSpPr>
            <p:spPr>
              <a:xfrm flipH="1">
                <a:off x="2845697" y="2013011"/>
                <a:ext cx="722806" cy="779512"/>
              </a:xfrm>
              <a:custGeom>
                <a:avLst/>
                <a:gdLst/>
                <a:ahLst/>
                <a:cxnLst/>
                <a:rect l="l" t="t" r="r" b="b"/>
                <a:pathLst>
                  <a:path w="274" h="295" extrusionOk="0">
                    <a:moveTo>
                      <a:pt x="0" y="15"/>
                    </a:moveTo>
                    <a:cubicBezTo>
                      <a:pt x="0" y="15"/>
                      <a:pt x="0" y="16"/>
                      <a:pt x="0" y="16"/>
                    </a:cubicBezTo>
                    <a:cubicBezTo>
                      <a:pt x="0" y="16"/>
                      <a:pt x="0" y="16"/>
                      <a:pt x="0" y="17"/>
                    </a:cubicBezTo>
                    <a:cubicBezTo>
                      <a:pt x="0" y="17"/>
                      <a:pt x="1" y="18"/>
                      <a:pt x="1" y="19"/>
                    </a:cubicBezTo>
                    <a:cubicBezTo>
                      <a:pt x="3" y="20"/>
                      <a:pt x="3" y="20"/>
                      <a:pt x="3" y="20"/>
                    </a:cubicBezTo>
                    <a:cubicBezTo>
                      <a:pt x="3" y="20"/>
                      <a:pt x="3" y="21"/>
                      <a:pt x="3" y="21"/>
                    </a:cubicBezTo>
                    <a:cubicBezTo>
                      <a:pt x="22" y="37"/>
                      <a:pt x="39" y="56"/>
                      <a:pt x="54" y="75"/>
                    </a:cubicBezTo>
                    <a:cubicBezTo>
                      <a:pt x="70" y="94"/>
                      <a:pt x="86" y="113"/>
                      <a:pt x="100" y="132"/>
                    </a:cubicBezTo>
                    <a:cubicBezTo>
                      <a:pt x="103" y="136"/>
                      <a:pt x="103" y="136"/>
                      <a:pt x="103" y="136"/>
                    </a:cubicBezTo>
                    <a:cubicBezTo>
                      <a:pt x="105" y="139"/>
                      <a:pt x="105" y="139"/>
                      <a:pt x="105" y="139"/>
                    </a:cubicBezTo>
                    <a:cubicBezTo>
                      <a:pt x="107" y="141"/>
                      <a:pt x="107" y="141"/>
                      <a:pt x="107" y="141"/>
                    </a:cubicBezTo>
                    <a:cubicBezTo>
                      <a:pt x="108" y="143"/>
                      <a:pt x="108" y="143"/>
                      <a:pt x="108" y="143"/>
                    </a:cubicBezTo>
                    <a:cubicBezTo>
                      <a:pt x="108" y="143"/>
                      <a:pt x="108" y="143"/>
                      <a:pt x="108" y="143"/>
                    </a:cubicBezTo>
                    <a:cubicBezTo>
                      <a:pt x="109" y="143"/>
                      <a:pt x="109" y="144"/>
                      <a:pt x="109" y="144"/>
                    </a:cubicBezTo>
                    <a:cubicBezTo>
                      <a:pt x="110" y="145"/>
                      <a:pt x="111" y="146"/>
                      <a:pt x="111" y="147"/>
                    </a:cubicBezTo>
                    <a:cubicBezTo>
                      <a:pt x="118" y="156"/>
                      <a:pt x="125" y="166"/>
                      <a:pt x="133" y="177"/>
                    </a:cubicBezTo>
                    <a:cubicBezTo>
                      <a:pt x="147" y="197"/>
                      <a:pt x="161" y="218"/>
                      <a:pt x="173" y="238"/>
                    </a:cubicBezTo>
                    <a:cubicBezTo>
                      <a:pt x="180" y="250"/>
                      <a:pt x="187" y="262"/>
                      <a:pt x="193" y="273"/>
                    </a:cubicBezTo>
                    <a:cubicBezTo>
                      <a:pt x="194" y="274"/>
                      <a:pt x="195" y="274"/>
                      <a:pt x="196" y="274"/>
                    </a:cubicBezTo>
                    <a:cubicBezTo>
                      <a:pt x="196" y="274"/>
                      <a:pt x="197" y="274"/>
                      <a:pt x="197" y="274"/>
                    </a:cubicBezTo>
                    <a:cubicBezTo>
                      <a:pt x="198" y="274"/>
                      <a:pt x="198" y="273"/>
                      <a:pt x="198" y="273"/>
                    </a:cubicBezTo>
                    <a:cubicBezTo>
                      <a:pt x="199" y="275"/>
                      <a:pt x="199" y="275"/>
                      <a:pt x="199" y="275"/>
                    </a:cubicBezTo>
                    <a:cubicBezTo>
                      <a:pt x="201" y="279"/>
                      <a:pt x="203" y="283"/>
                      <a:pt x="204" y="286"/>
                    </a:cubicBezTo>
                    <a:cubicBezTo>
                      <a:pt x="205" y="289"/>
                      <a:pt x="206" y="291"/>
                      <a:pt x="207" y="293"/>
                    </a:cubicBezTo>
                    <a:cubicBezTo>
                      <a:pt x="207" y="294"/>
                      <a:pt x="208" y="295"/>
                      <a:pt x="209" y="295"/>
                    </a:cubicBezTo>
                    <a:cubicBezTo>
                      <a:pt x="209" y="295"/>
                      <a:pt x="210" y="295"/>
                      <a:pt x="210" y="295"/>
                    </a:cubicBezTo>
                    <a:cubicBezTo>
                      <a:pt x="210" y="295"/>
                      <a:pt x="211" y="295"/>
                      <a:pt x="211" y="295"/>
                    </a:cubicBezTo>
                    <a:cubicBezTo>
                      <a:pt x="212" y="295"/>
                      <a:pt x="213" y="294"/>
                      <a:pt x="213" y="294"/>
                    </a:cubicBezTo>
                    <a:cubicBezTo>
                      <a:pt x="213" y="293"/>
                      <a:pt x="214" y="292"/>
                      <a:pt x="213" y="291"/>
                    </a:cubicBezTo>
                    <a:cubicBezTo>
                      <a:pt x="210" y="284"/>
                      <a:pt x="207" y="276"/>
                      <a:pt x="203" y="269"/>
                    </a:cubicBezTo>
                    <a:cubicBezTo>
                      <a:pt x="204" y="269"/>
                      <a:pt x="207" y="269"/>
                      <a:pt x="209" y="269"/>
                    </a:cubicBezTo>
                    <a:cubicBezTo>
                      <a:pt x="214" y="269"/>
                      <a:pt x="220" y="269"/>
                      <a:pt x="225" y="267"/>
                    </a:cubicBezTo>
                    <a:cubicBezTo>
                      <a:pt x="233" y="265"/>
                      <a:pt x="242" y="262"/>
                      <a:pt x="250" y="257"/>
                    </a:cubicBezTo>
                    <a:cubicBezTo>
                      <a:pt x="258" y="252"/>
                      <a:pt x="265" y="246"/>
                      <a:pt x="272" y="240"/>
                    </a:cubicBezTo>
                    <a:cubicBezTo>
                      <a:pt x="273" y="239"/>
                      <a:pt x="273" y="238"/>
                      <a:pt x="274" y="238"/>
                    </a:cubicBezTo>
                    <a:cubicBezTo>
                      <a:pt x="269" y="236"/>
                      <a:pt x="265" y="235"/>
                      <a:pt x="261" y="233"/>
                    </a:cubicBezTo>
                    <a:cubicBezTo>
                      <a:pt x="250" y="228"/>
                      <a:pt x="239" y="223"/>
                      <a:pt x="228" y="217"/>
                    </a:cubicBezTo>
                    <a:cubicBezTo>
                      <a:pt x="218" y="210"/>
                      <a:pt x="208" y="203"/>
                      <a:pt x="200" y="195"/>
                    </a:cubicBezTo>
                    <a:cubicBezTo>
                      <a:pt x="197" y="193"/>
                      <a:pt x="195" y="190"/>
                      <a:pt x="193" y="188"/>
                    </a:cubicBezTo>
                    <a:cubicBezTo>
                      <a:pt x="191" y="185"/>
                      <a:pt x="188" y="183"/>
                      <a:pt x="186" y="180"/>
                    </a:cubicBezTo>
                    <a:cubicBezTo>
                      <a:pt x="181" y="175"/>
                      <a:pt x="177" y="170"/>
                      <a:pt x="172" y="165"/>
                    </a:cubicBezTo>
                    <a:cubicBezTo>
                      <a:pt x="163" y="154"/>
                      <a:pt x="154" y="143"/>
                      <a:pt x="145" y="132"/>
                    </a:cubicBezTo>
                    <a:cubicBezTo>
                      <a:pt x="145" y="132"/>
                      <a:pt x="145" y="132"/>
                      <a:pt x="145" y="132"/>
                    </a:cubicBezTo>
                    <a:cubicBezTo>
                      <a:pt x="141" y="128"/>
                      <a:pt x="137" y="123"/>
                      <a:pt x="134" y="119"/>
                    </a:cubicBezTo>
                    <a:cubicBezTo>
                      <a:pt x="115" y="98"/>
                      <a:pt x="95" y="77"/>
                      <a:pt x="75" y="58"/>
                    </a:cubicBezTo>
                    <a:cubicBezTo>
                      <a:pt x="72" y="55"/>
                      <a:pt x="70" y="53"/>
                      <a:pt x="67" y="50"/>
                    </a:cubicBezTo>
                    <a:cubicBezTo>
                      <a:pt x="65" y="48"/>
                      <a:pt x="62" y="46"/>
                      <a:pt x="60" y="44"/>
                    </a:cubicBezTo>
                    <a:cubicBezTo>
                      <a:pt x="56" y="40"/>
                      <a:pt x="52" y="36"/>
                      <a:pt x="48" y="32"/>
                    </a:cubicBezTo>
                    <a:cubicBezTo>
                      <a:pt x="39" y="24"/>
                      <a:pt x="31" y="16"/>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18" y="7"/>
                      <a:pt x="15" y="5"/>
                      <a:pt x="12" y="3"/>
                    </a:cubicBezTo>
                    <a:cubicBezTo>
                      <a:pt x="10" y="2"/>
                      <a:pt x="7" y="1"/>
                      <a:pt x="5" y="0"/>
                    </a:cubicBezTo>
                    <a:cubicBezTo>
                      <a:pt x="2" y="5"/>
                      <a:pt x="1" y="10"/>
                      <a:pt x="0" y="15"/>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0" name="Google Shape;2650;p41"/>
              <p:cNvSpPr/>
              <p:nvPr/>
            </p:nvSpPr>
            <p:spPr>
              <a:xfrm flipH="1">
                <a:off x="1626936" y="2488947"/>
                <a:ext cx="1733621" cy="971887"/>
              </a:xfrm>
              <a:custGeom>
                <a:avLst/>
                <a:gdLst/>
                <a:ahLst/>
                <a:cxnLst/>
                <a:rect l="l" t="t" r="r" b="b"/>
                <a:pathLst>
                  <a:path w="657" h="368" extrusionOk="0">
                    <a:moveTo>
                      <a:pt x="224" y="0"/>
                    </a:moveTo>
                    <a:cubicBezTo>
                      <a:pt x="223" y="0"/>
                      <a:pt x="223" y="1"/>
                      <a:pt x="222" y="1"/>
                    </a:cubicBezTo>
                    <a:cubicBezTo>
                      <a:pt x="222" y="2"/>
                      <a:pt x="222" y="2"/>
                      <a:pt x="222" y="2"/>
                    </a:cubicBezTo>
                    <a:cubicBezTo>
                      <a:pt x="190" y="16"/>
                      <a:pt x="159" y="39"/>
                      <a:pt x="129" y="68"/>
                    </a:cubicBezTo>
                    <a:cubicBezTo>
                      <a:pt x="100" y="97"/>
                      <a:pt x="75" y="130"/>
                      <a:pt x="52" y="167"/>
                    </a:cubicBezTo>
                    <a:cubicBezTo>
                      <a:pt x="42" y="184"/>
                      <a:pt x="32" y="203"/>
                      <a:pt x="23" y="221"/>
                    </a:cubicBezTo>
                    <a:cubicBezTo>
                      <a:pt x="15" y="239"/>
                      <a:pt x="8" y="257"/>
                      <a:pt x="3" y="275"/>
                    </a:cubicBezTo>
                    <a:cubicBezTo>
                      <a:pt x="2" y="278"/>
                      <a:pt x="1" y="281"/>
                      <a:pt x="1" y="284"/>
                    </a:cubicBezTo>
                    <a:cubicBezTo>
                      <a:pt x="0" y="285"/>
                      <a:pt x="0" y="286"/>
                      <a:pt x="1" y="286"/>
                    </a:cubicBezTo>
                    <a:cubicBezTo>
                      <a:pt x="1" y="287"/>
                      <a:pt x="1" y="288"/>
                      <a:pt x="2" y="288"/>
                    </a:cubicBezTo>
                    <a:cubicBezTo>
                      <a:pt x="3" y="288"/>
                      <a:pt x="3" y="288"/>
                      <a:pt x="3" y="289"/>
                    </a:cubicBezTo>
                    <a:cubicBezTo>
                      <a:pt x="10" y="290"/>
                      <a:pt x="17" y="291"/>
                      <a:pt x="24" y="291"/>
                    </a:cubicBezTo>
                    <a:cubicBezTo>
                      <a:pt x="34" y="291"/>
                      <a:pt x="45" y="289"/>
                      <a:pt x="57" y="286"/>
                    </a:cubicBezTo>
                    <a:cubicBezTo>
                      <a:pt x="66" y="284"/>
                      <a:pt x="75" y="281"/>
                      <a:pt x="84" y="277"/>
                    </a:cubicBezTo>
                    <a:cubicBezTo>
                      <a:pt x="93" y="273"/>
                      <a:pt x="102" y="268"/>
                      <a:pt x="110" y="263"/>
                    </a:cubicBezTo>
                    <a:cubicBezTo>
                      <a:pt x="123" y="255"/>
                      <a:pt x="134" y="246"/>
                      <a:pt x="145" y="236"/>
                    </a:cubicBezTo>
                    <a:cubicBezTo>
                      <a:pt x="150" y="231"/>
                      <a:pt x="154" y="226"/>
                      <a:pt x="158" y="220"/>
                    </a:cubicBezTo>
                    <a:cubicBezTo>
                      <a:pt x="160" y="219"/>
                      <a:pt x="161" y="217"/>
                      <a:pt x="162" y="216"/>
                    </a:cubicBezTo>
                    <a:cubicBezTo>
                      <a:pt x="161" y="218"/>
                      <a:pt x="161" y="220"/>
                      <a:pt x="161" y="224"/>
                    </a:cubicBezTo>
                    <a:cubicBezTo>
                      <a:pt x="160" y="231"/>
                      <a:pt x="160" y="239"/>
                      <a:pt x="160" y="247"/>
                    </a:cubicBezTo>
                    <a:cubicBezTo>
                      <a:pt x="161" y="263"/>
                      <a:pt x="165" y="279"/>
                      <a:pt x="170" y="294"/>
                    </a:cubicBezTo>
                    <a:cubicBezTo>
                      <a:pt x="176" y="309"/>
                      <a:pt x="183" y="323"/>
                      <a:pt x="193" y="334"/>
                    </a:cubicBezTo>
                    <a:cubicBezTo>
                      <a:pt x="198" y="340"/>
                      <a:pt x="203" y="345"/>
                      <a:pt x="209" y="350"/>
                    </a:cubicBezTo>
                    <a:cubicBezTo>
                      <a:pt x="215" y="354"/>
                      <a:pt x="222" y="358"/>
                      <a:pt x="229" y="361"/>
                    </a:cubicBezTo>
                    <a:cubicBezTo>
                      <a:pt x="236" y="364"/>
                      <a:pt x="243" y="366"/>
                      <a:pt x="252" y="367"/>
                    </a:cubicBezTo>
                    <a:cubicBezTo>
                      <a:pt x="256" y="368"/>
                      <a:pt x="260" y="368"/>
                      <a:pt x="264" y="368"/>
                    </a:cubicBezTo>
                    <a:cubicBezTo>
                      <a:pt x="267" y="368"/>
                      <a:pt x="271" y="368"/>
                      <a:pt x="275" y="367"/>
                    </a:cubicBezTo>
                    <a:cubicBezTo>
                      <a:pt x="284" y="367"/>
                      <a:pt x="292" y="365"/>
                      <a:pt x="300" y="363"/>
                    </a:cubicBezTo>
                    <a:cubicBezTo>
                      <a:pt x="309" y="360"/>
                      <a:pt x="317" y="357"/>
                      <a:pt x="322" y="352"/>
                    </a:cubicBezTo>
                    <a:cubicBezTo>
                      <a:pt x="325" y="350"/>
                      <a:pt x="328" y="347"/>
                      <a:pt x="330" y="343"/>
                    </a:cubicBezTo>
                    <a:cubicBezTo>
                      <a:pt x="330" y="343"/>
                      <a:pt x="330" y="343"/>
                      <a:pt x="330" y="343"/>
                    </a:cubicBezTo>
                    <a:cubicBezTo>
                      <a:pt x="331" y="342"/>
                      <a:pt x="331" y="341"/>
                      <a:pt x="331" y="340"/>
                    </a:cubicBezTo>
                    <a:cubicBezTo>
                      <a:pt x="330" y="336"/>
                      <a:pt x="329" y="332"/>
                      <a:pt x="329" y="326"/>
                    </a:cubicBezTo>
                    <a:cubicBezTo>
                      <a:pt x="328" y="322"/>
                      <a:pt x="328" y="318"/>
                      <a:pt x="327" y="313"/>
                    </a:cubicBezTo>
                    <a:cubicBezTo>
                      <a:pt x="326" y="305"/>
                      <a:pt x="325" y="297"/>
                      <a:pt x="325" y="288"/>
                    </a:cubicBezTo>
                    <a:cubicBezTo>
                      <a:pt x="324" y="261"/>
                      <a:pt x="325" y="234"/>
                      <a:pt x="329" y="206"/>
                    </a:cubicBezTo>
                    <a:cubicBezTo>
                      <a:pt x="333" y="205"/>
                      <a:pt x="333" y="205"/>
                      <a:pt x="333" y="205"/>
                    </a:cubicBezTo>
                    <a:cubicBezTo>
                      <a:pt x="338" y="204"/>
                      <a:pt x="344" y="203"/>
                      <a:pt x="350" y="202"/>
                    </a:cubicBezTo>
                    <a:cubicBezTo>
                      <a:pt x="358" y="200"/>
                      <a:pt x="366" y="199"/>
                      <a:pt x="373" y="198"/>
                    </a:cubicBezTo>
                    <a:cubicBezTo>
                      <a:pt x="389" y="196"/>
                      <a:pt x="405" y="195"/>
                      <a:pt x="421" y="195"/>
                    </a:cubicBezTo>
                    <a:cubicBezTo>
                      <a:pt x="426" y="194"/>
                      <a:pt x="430" y="194"/>
                      <a:pt x="434" y="194"/>
                    </a:cubicBezTo>
                    <a:cubicBezTo>
                      <a:pt x="478" y="194"/>
                      <a:pt x="523" y="200"/>
                      <a:pt x="570" y="210"/>
                    </a:cubicBezTo>
                    <a:cubicBezTo>
                      <a:pt x="579" y="213"/>
                      <a:pt x="579" y="213"/>
                      <a:pt x="579" y="213"/>
                    </a:cubicBezTo>
                    <a:cubicBezTo>
                      <a:pt x="579" y="213"/>
                      <a:pt x="580" y="213"/>
                      <a:pt x="580" y="213"/>
                    </a:cubicBezTo>
                    <a:cubicBezTo>
                      <a:pt x="580" y="213"/>
                      <a:pt x="580" y="213"/>
                      <a:pt x="580" y="213"/>
                    </a:cubicBezTo>
                    <a:cubicBezTo>
                      <a:pt x="580" y="212"/>
                      <a:pt x="580" y="212"/>
                      <a:pt x="580" y="212"/>
                    </a:cubicBezTo>
                    <a:cubicBezTo>
                      <a:pt x="596" y="217"/>
                      <a:pt x="611" y="221"/>
                      <a:pt x="624" y="225"/>
                    </a:cubicBezTo>
                    <a:cubicBezTo>
                      <a:pt x="624" y="225"/>
                      <a:pt x="625" y="225"/>
                      <a:pt x="625" y="225"/>
                    </a:cubicBezTo>
                    <a:cubicBezTo>
                      <a:pt x="626" y="225"/>
                      <a:pt x="626" y="225"/>
                      <a:pt x="627" y="224"/>
                    </a:cubicBezTo>
                    <a:cubicBezTo>
                      <a:pt x="627" y="224"/>
                      <a:pt x="628" y="224"/>
                      <a:pt x="628" y="224"/>
                    </a:cubicBezTo>
                    <a:cubicBezTo>
                      <a:pt x="633" y="221"/>
                      <a:pt x="637" y="217"/>
                      <a:pt x="641" y="211"/>
                    </a:cubicBezTo>
                    <a:cubicBezTo>
                      <a:pt x="645" y="205"/>
                      <a:pt x="648" y="199"/>
                      <a:pt x="651" y="192"/>
                    </a:cubicBezTo>
                    <a:cubicBezTo>
                      <a:pt x="653" y="185"/>
                      <a:pt x="655" y="178"/>
                      <a:pt x="656" y="171"/>
                    </a:cubicBezTo>
                    <a:cubicBezTo>
                      <a:pt x="657" y="165"/>
                      <a:pt x="657" y="160"/>
                      <a:pt x="657" y="156"/>
                    </a:cubicBezTo>
                    <a:cubicBezTo>
                      <a:pt x="657" y="154"/>
                      <a:pt x="657" y="154"/>
                      <a:pt x="657" y="154"/>
                    </a:cubicBezTo>
                    <a:cubicBezTo>
                      <a:pt x="656" y="152"/>
                      <a:pt x="656" y="152"/>
                      <a:pt x="656" y="152"/>
                    </a:cubicBezTo>
                    <a:cubicBezTo>
                      <a:pt x="656" y="151"/>
                      <a:pt x="655" y="150"/>
                      <a:pt x="655" y="149"/>
                    </a:cubicBezTo>
                    <a:cubicBezTo>
                      <a:pt x="655" y="149"/>
                      <a:pt x="655" y="148"/>
                      <a:pt x="655" y="148"/>
                    </a:cubicBezTo>
                    <a:cubicBezTo>
                      <a:pt x="619" y="127"/>
                      <a:pt x="578" y="110"/>
                      <a:pt x="533" y="98"/>
                    </a:cubicBezTo>
                    <a:cubicBezTo>
                      <a:pt x="490" y="86"/>
                      <a:pt x="446" y="80"/>
                      <a:pt x="400" y="78"/>
                    </a:cubicBezTo>
                    <a:cubicBezTo>
                      <a:pt x="394" y="77"/>
                      <a:pt x="388" y="77"/>
                      <a:pt x="380" y="77"/>
                    </a:cubicBezTo>
                    <a:cubicBezTo>
                      <a:pt x="379" y="77"/>
                      <a:pt x="377" y="77"/>
                      <a:pt x="376" y="77"/>
                    </a:cubicBezTo>
                    <a:cubicBezTo>
                      <a:pt x="374" y="77"/>
                      <a:pt x="372" y="77"/>
                      <a:pt x="370" y="77"/>
                    </a:cubicBezTo>
                    <a:cubicBezTo>
                      <a:pt x="367" y="77"/>
                      <a:pt x="367" y="77"/>
                      <a:pt x="367" y="77"/>
                    </a:cubicBezTo>
                    <a:cubicBezTo>
                      <a:pt x="365" y="77"/>
                      <a:pt x="365" y="77"/>
                      <a:pt x="365" y="77"/>
                    </a:cubicBezTo>
                    <a:cubicBezTo>
                      <a:pt x="367" y="73"/>
                      <a:pt x="367" y="73"/>
                      <a:pt x="367" y="73"/>
                    </a:cubicBezTo>
                    <a:cubicBezTo>
                      <a:pt x="369" y="69"/>
                      <a:pt x="371" y="65"/>
                      <a:pt x="373" y="61"/>
                    </a:cubicBezTo>
                    <a:cubicBezTo>
                      <a:pt x="374" y="60"/>
                      <a:pt x="373" y="59"/>
                      <a:pt x="373" y="58"/>
                    </a:cubicBezTo>
                    <a:cubicBezTo>
                      <a:pt x="373" y="57"/>
                      <a:pt x="372" y="57"/>
                      <a:pt x="371" y="57"/>
                    </a:cubicBezTo>
                    <a:cubicBezTo>
                      <a:pt x="371" y="56"/>
                      <a:pt x="371" y="56"/>
                      <a:pt x="371" y="56"/>
                    </a:cubicBezTo>
                    <a:cubicBezTo>
                      <a:pt x="362" y="51"/>
                      <a:pt x="350" y="48"/>
                      <a:pt x="337" y="48"/>
                    </a:cubicBezTo>
                    <a:cubicBezTo>
                      <a:pt x="335" y="48"/>
                      <a:pt x="333" y="48"/>
                      <a:pt x="331" y="48"/>
                    </a:cubicBezTo>
                    <a:cubicBezTo>
                      <a:pt x="330" y="48"/>
                      <a:pt x="329" y="48"/>
                      <a:pt x="328" y="49"/>
                    </a:cubicBezTo>
                    <a:cubicBezTo>
                      <a:pt x="328" y="49"/>
                      <a:pt x="328" y="50"/>
                      <a:pt x="327" y="51"/>
                    </a:cubicBezTo>
                    <a:cubicBezTo>
                      <a:pt x="327" y="51"/>
                      <a:pt x="327" y="51"/>
                      <a:pt x="327" y="51"/>
                    </a:cubicBezTo>
                    <a:cubicBezTo>
                      <a:pt x="327" y="51"/>
                      <a:pt x="327" y="51"/>
                      <a:pt x="327" y="51"/>
                    </a:cubicBezTo>
                    <a:cubicBezTo>
                      <a:pt x="322" y="59"/>
                      <a:pt x="317" y="65"/>
                      <a:pt x="311" y="71"/>
                    </a:cubicBezTo>
                    <a:cubicBezTo>
                      <a:pt x="311" y="71"/>
                      <a:pt x="311" y="71"/>
                      <a:pt x="312" y="71"/>
                    </a:cubicBezTo>
                    <a:cubicBezTo>
                      <a:pt x="312" y="71"/>
                      <a:pt x="312" y="71"/>
                      <a:pt x="312" y="71"/>
                    </a:cubicBezTo>
                    <a:cubicBezTo>
                      <a:pt x="306" y="76"/>
                      <a:pt x="300" y="81"/>
                      <a:pt x="294" y="84"/>
                    </a:cubicBezTo>
                    <a:cubicBezTo>
                      <a:pt x="288" y="88"/>
                      <a:pt x="282" y="91"/>
                      <a:pt x="276" y="92"/>
                    </a:cubicBezTo>
                    <a:cubicBezTo>
                      <a:pt x="271" y="94"/>
                      <a:pt x="267" y="95"/>
                      <a:pt x="262" y="95"/>
                    </a:cubicBezTo>
                    <a:cubicBezTo>
                      <a:pt x="262" y="95"/>
                      <a:pt x="262" y="95"/>
                      <a:pt x="262" y="95"/>
                    </a:cubicBezTo>
                    <a:cubicBezTo>
                      <a:pt x="258" y="95"/>
                      <a:pt x="255" y="94"/>
                      <a:pt x="252" y="94"/>
                    </a:cubicBezTo>
                    <a:cubicBezTo>
                      <a:pt x="249" y="93"/>
                      <a:pt x="247" y="92"/>
                      <a:pt x="244" y="91"/>
                    </a:cubicBezTo>
                    <a:cubicBezTo>
                      <a:pt x="242" y="89"/>
                      <a:pt x="240" y="88"/>
                      <a:pt x="238" y="86"/>
                    </a:cubicBezTo>
                    <a:cubicBezTo>
                      <a:pt x="236" y="84"/>
                      <a:pt x="235" y="82"/>
                      <a:pt x="233" y="80"/>
                    </a:cubicBezTo>
                    <a:cubicBezTo>
                      <a:pt x="232" y="77"/>
                      <a:pt x="231" y="75"/>
                      <a:pt x="230" y="72"/>
                    </a:cubicBezTo>
                    <a:cubicBezTo>
                      <a:pt x="229" y="69"/>
                      <a:pt x="229" y="65"/>
                      <a:pt x="228" y="62"/>
                    </a:cubicBezTo>
                    <a:cubicBezTo>
                      <a:pt x="228" y="57"/>
                      <a:pt x="229" y="52"/>
                      <a:pt x="230" y="47"/>
                    </a:cubicBezTo>
                    <a:cubicBezTo>
                      <a:pt x="231" y="42"/>
                      <a:pt x="234" y="36"/>
                      <a:pt x="236" y="31"/>
                    </a:cubicBezTo>
                    <a:cubicBezTo>
                      <a:pt x="237" y="31"/>
                      <a:pt x="237" y="31"/>
                      <a:pt x="237" y="31"/>
                    </a:cubicBezTo>
                    <a:cubicBezTo>
                      <a:pt x="238" y="29"/>
                      <a:pt x="238" y="29"/>
                      <a:pt x="238" y="29"/>
                    </a:cubicBezTo>
                    <a:cubicBezTo>
                      <a:pt x="239" y="27"/>
                      <a:pt x="239" y="27"/>
                      <a:pt x="239" y="27"/>
                    </a:cubicBezTo>
                    <a:cubicBezTo>
                      <a:pt x="239" y="27"/>
                      <a:pt x="239" y="26"/>
                      <a:pt x="239" y="25"/>
                    </a:cubicBezTo>
                    <a:cubicBezTo>
                      <a:pt x="239" y="25"/>
                      <a:pt x="239" y="24"/>
                      <a:pt x="239" y="24"/>
                    </a:cubicBezTo>
                    <a:cubicBezTo>
                      <a:pt x="239" y="23"/>
                      <a:pt x="239" y="22"/>
                      <a:pt x="239" y="22"/>
                    </a:cubicBezTo>
                    <a:cubicBezTo>
                      <a:pt x="238" y="18"/>
                      <a:pt x="236" y="14"/>
                      <a:pt x="234" y="11"/>
                    </a:cubicBezTo>
                    <a:cubicBezTo>
                      <a:pt x="232" y="8"/>
                      <a:pt x="230" y="4"/>
                      <a:pt x="227" y="1"/>
                    </a:cubicBezTo>
                    <a:cubicBezTo>
                      <a:pt x="226" y="1"/>
                      <a:pt x="225" y="0"/>
                      <a:pt x="224" y="0"/>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1" name="Google Shape;2651;p41"/>
              <p:cNvSpPr/>
              <p:nvPr/>
            </p:nvSpPr>
            <p:spPr>
              <a:xfrm flipH="1">
                <a:off x="2962458" y="3093874"/>
                <a:ext cx="398099" cy="163464"/>
              </a:xfrm>
              <a:custGeom>
                <a:avLst/>
                <a:gdLst/>
                <a:ahLst/>
                <a:cxnLst/>
                <a:rect l="l" t="t" r="r" b="b"/>
                <a:pathLst>
                  <a:path w="151" h="62" extrusionOk="0">
                    <a:moveTo>
                      <a:pt x="92" y="35"/>
                    </a:moveTo>
                    <a:cubicBezTo>
                      <a:pt x="73" y="42"/>
                      <a:pt x="53" y="46"/>
                      <a:pt x="32" y="48"/>
                    </a:cubicBezTo>
                    <a:cubicBezTo>
                      <a:pt x="23" y="49"/>
                      <a:pt x="13" y="49"/>
                      <a:pt x="3" y="48"/>
                    </a:cubicBezTo>
                    <a:cubicBezTo>
                      <a:pt x="3" y="48"/>
                      <a:pt x="2" y="48"/>
                      <a:pt x="2" y="48"/>
                    </a:cubicBezTo>
                    <a:cubicBezTo>
                      <a:pt x="2" y="50"/>
                      <a:pt x="1" y="53"/>
                      <a:pt x="0" y="55"/>
                    </a:cubicBezTo>
                    <a:cubicBezTo>
                      <a:pt x="0" y="56"/>
                      <a:pt x="0" y="57"/>
                      <a:pt x="1" y="57"/>
                    </a:cubicBezTo>
                    <a:cubicBezTo>
                      <a:pt x="1" y="58"/>
                      <a:pt x="1" y="59"/>
                      <a:pt x="2" y="59"/>
                    </a:cubicBezTo>
                    <a:cubicBezTo>
                      <a:pt x="2" y="59"/>
                      <a:pt x="3" y="60"/>
                      <a:pt x="3" y="60"/>
                    </a:cubicBezTo>
                    <a:cubicBezTo>
                      <a:pt x="10" y="61"/>
                      <a:pt x="17" y="62"/>
                      <a:pt x="24" y="62"/>
                    </a:cubicBezTo>
                    <a:cubicBezTo>
                      <a:pt x="34" y="62"/>
                      <a:pt x="45" y="60"/>
                      <a:pt x="57" y="57"/>
                    </a:cubicBezTo>
                    <a:cubicBezTo>
                      <a:pt x="66" y="55"/>
                      <a:pt x="75" y="52"/>
                      <a:pt x="84" y="48"/>
                    </a:cubicBezTo>
                    <a:cubicBezTo>
                      <a:pt x="93" y="44"/>
                      <a:pt x="102" y="39"/>
                      <a:pt x="110" y="34"/>
                    </a:cubicBezTo>
                    <a:cubicBezTo>
                      <a:pt x="123" y="26"/>
                      <a:pt x="134" y="17"/>
                      <a:pt x="145" y="7"/>
                    </a:cubicBezTo>
                    <a:cubicBezTo>
                      <a:pt x="147" y="5"/>
                      <a:pt x="149" y="3"/>
                      <a:pt x="151" y="0"/>
                    </a:cubicBezTo>
                    <a:cubicBezTo>
                      <a:pt x="133" y="15"/>
                      <a:pt x="113" y="27"/>
                      <a:pt x="92" y="35"/>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2" name="Google Shape;2652;p41"/>
              <p:cNvSpPr/>
              <p:nvPr/>
            </p:nvSpPr>
            <p:spPr>
              <a:xfrm flipH="1">
                <a:off x="1684761" y="2913730"/>
                <a:ext cx="1116456" cy="547103"/>
              </a:xfrm>
              <a:custGeom>
                <a:avLst/>
                <a:gdLst/>
                <a:ahLst/>
                <a:cxnLst/>
                <a:rect l="l" t="t" r="r" b="b"/>
                <a:pathLst>
                  <a:path w="423" h="207" extrusionOk="0">
                    <a:moveTo>
                      <a:pt x="175" y="1"/>
                    </a:moveTo>
                    <a:cubicBezTo>
                      <a:pt x="175" y="1"/>
                      <a:pt x="175" y="1"/>
                      <a:pt x="175" y="1"/>
                    </a:cubicBezTo>
                    <a:cubicBezTo>
                      <a:pt x="164" y="2"/>
                      <a:pt x="153" y="4"/>
                      <a:pt x="142" y="7"/>
                    </a:cubicBezTo>
                    <a:cubicBezTo>
                      <a:pt x="132" y="9"/>
                      <a:pt x="121" y="12"/>
                      <a:pt x="111" y="16"/>
                    </a:cubicBezTo>
                    <a:cubicBezTo>
                      <a:pt x="111" y="16"/>
                      <a:pt x="111" y="16"/>
                      <a:pt x="111" y="16"/>
                    </a:cubicBezTo>
                    <a:cubicBezTo>
                      <a:pt x="107" y="17"/>
                      <a:pt x="103" y="19"/>
                      <a:pt x="99" y="21"/>
                    </a:cubicBezTo>
                    <a:cubicBezTo>
                      <a:pt x="95" y="23"/>
                      <a:pt x="92" y="25"/>
                      <a:pt x="89" y="27"/>
                    </a:cubicBezTo>
                    <a:cubicBezTo>
                      <a:pt x="89" y="27"/>
                      <a:pt x="89" y="27"/>
                      <a:pt x="89" y="27"/>
                    </a:cubicBezTo>
                    <a:cubicBezTo>
                      <a:pt x="87" y="28"/>
                      <a:pt x="85" y="29"/>
                      <a:pt x="84" y="31"/>
                    </a:cubicBezTo>
                    <a:cubicBezTo>
                      <a:pt x="83" y="32"/>
                      <a:pt x="81" y="33"/>
                      <a:pt x="80" y="35"/>
                    </a:cubicBezTo>
                    <a:cubicBezTo>
                      <a:pt x="80" y="35"/>
                      <a:pt x="80" y="35"/>
                      <a:pt x="80" y="35"/>
                    </a:cubicBezTo>
                    <a:cubicBezTo>
                      <a:pt x="80" y="35"/>
                      <a:pt x="80" y="35"/>
                      <a:pt x="80" y="35"/>
                    </a:cubicBezTo>
                    <a:cubicBezTo>
                      <a:pt x="80" y="35"/>
                      <a:pt x="80" y="35"/>
                      <a:pt x="80" y="35"/>
                    </a:cubicBezTo>
                    <a:cubicBezTo>
                      <a:pt x="80" y="35"/>
                      <a:pt x="80" y="35"/>
                      <a:pt x="80" y="35"/>
                    </a:cubicBezTo>
                    <a:cubicBezTo>
                      <a:pt x="80" y="35"/>
                      <a:pt x="80" y="35"/>
                      <a:pt x="80" y="35"/>
                    </a:cubicBezTo>
                    <a:cubicBezTo>
                      <a:pt x="80" y="35"/>
                      <a:pt x="80" y="35"/>
                      <a:pt x="80" y="35"/>
                    </a:cubicBezTo>
                    <a:cubicBezTo>
                      <a:pt x="80" y="35"/>
                      <a:pt x="80" y="35"/>
                      <a:pt x="80" y="35"/>
                    </a:cubicBezTo>
                    <a:cubicBezTo>
                      <a:pt x="80" y="35"/>
                      <a:pt x="80" y="35"/>
                      <a:pt x="80" y="35"/>
                    </a:cubicBezTo>
                    <a:cubicBezTo>
                      <a:pt x="80" y="35"/>
                      <a:pt x="80" y="35"/>
                      <a:pt x="80" y="35"/>
                    </a:cubicBezTo>
                    <a:cubicBezTo>
                      <a:pt x="80" y="35"/>
                      <a:pt x="80" y="35"/>
                      <a:pt x="80" y="35"/>
                    </a:cubicBezTo>
                    <a:cubicBezTo>
                      <a:pt x="80" y="35"/>
                      <a:pt x="80" y="35"/>
                      <a:pt x="80" y="35"/>
                    </a:cubicBezTo>
                    <a:cubicBezTo>
                      <a:pt x="79" y="36"/>
                      <a:pt x="78" y="38"/>
                      <a:pt x="77" y="39"/>
                    </a:cubicBezTo>
                    <a:cubicBezTo>
                      <a:pt x="76" y="41"/>
                      <a:pt x="75"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7"/>
                      <a:pt x="72" y="50"/>
                      <a:pt x="71" y="52"/>
                    </a:cubicBezTo>
                    <a:cubicBezTo>
                      <a:pt x="70" y="55"/>
                      <a:pt x="70" y="58"/>
                      <a:pt x="69" y="61"/>
                    </a:cubicBezTo>
                    <a:cubicBezTo>
                      <a:pt x="69" y="61"/>
                      <a:pt x="69" y="61"/>
                      <a:pt x="69" y="61"/>
                    </a:cubicBezTo>
                    <a:cubicBezTo>
                      <a:pt x="68" y="66"/>
                      <a:pt x="68" y="70"/>
                      <a:pt x="68" y="75"/>
                    </a:cubicBezTo>
                    <a:cubicBezTo>
                      <a:pt x="67" y="79"/>
                      <a:pt x="67" y="84"/>
                      <a:pt x="67" y="88"/>
                    </a:cubicBezTo>
                    <a:cubicBezTo>
                      <a:pt x="66" y="97"/>
                      <a:pt x="66" y="107"/>
                      <a:pt x="66" y="116"/>
                    </a:cubicBezTo>
                    <a:cubicBezTo>
                      <a:pt x="65" y="125"/>
                      <a:pt x="65" y="134"/>
                      <a:pt x="63" y="144"/>
                    </a:cubicBezTo>
                    <a:cubicBezTo>
                      <a:pt x="62" y="148"/>
                      <a:pt x="61" y="152"/>
                      <a:pt x="59" y="157"/>
                    </a:cubicBezTo>
                    <a:cubicBezTo>
                      <a:pt x="58" y="161"/>
                      <a:pt x="56" y="165"/>
                      <a:pt x="53" y="168"/>
                    </a:cubicBezTo>
                    <a:cubicBezTo>
                      <a:pt x="51" y="173"/>
                      <a:pt x="47" y="177"/>
                      <a:pt x="43" y="180"/>
                    </a:cubicBezTo>
                    <a:cubicBezTo>
                      <a:pt x="41" y="182"/>
                      <a:pt x="39" y="183"/>
                      <a:pt x="37" y="184"/>
                    </a:cubicBezTo>
                    <a:cubicBezTo>
                      <a:pt x="35" y="185"/>
                      <a:pt x="33" y="186"/>
                      <a:pt x="32" y="187"/>
                    </a:cubicBezTo>
                    <a:cubicBezTo>
                      <a:pt x="27" y="189"/>
                      <a:pt x="23" y="190"/>
                      <a:pt x="19" y="191"/>
                    </a:cubicBezTo>
                    <a:cubicBezTo>
                      <a:pt x="14" y="192"/>
                      <a:pt x="9" y="192"/>
                      <a:pt x="5" y="192"/>
                    </a:cubicBezTo>
                    <a:cubicBezTo>
                      <a:pt x="3" y="192"/>
                      <a:pt x="2" y="192"/>
                      <a:pt x="0" y="191"/>
                    </a:cubicBezTo>
                    <a:cubicBezTo>
                      <a:pt x="5" y="195"/>
                      <a:pt x="11" y="198"/>
                      <a:pt x="17" y="200"/>
                    </a:cubicBezTo>
                    <a:cubicBezTo>
                      <a:pt x="24" y="203"/>
                      <a:pt x="31" y="205"/>
                      <a:pt x="40" y="206"/>
                    </a:cubicBezTo>
                    <a:cubicBezTo>
                      <a:pt x="44" y="207"/>
                      <a:pt x="48" y="207"/>
                      <a:pt x="52" y="207"/>
                    </a:cubicBezTo>
                    <a:cubicBezTo>
                      <a:pt x="55" y="207"/>
                      <a:pt x="58" y="207"/>
                      <a:pt x="63" y="206"/>
                    </a:cubicBezTo>
                    <a:cubicBezTo>
                      <a:pt x="72" y="206"/>
                      <a:pt x="80" y="204"/>
                      <a:pt x="88" y="202"/>
                    </a:cubicBezTo>
                    <a:cubicBezTo>
                      <a:pt x="97" y="199"/>
                      <a:pt x="105" y="196"/>
                      <a:pt x="110" y="191"/>
                    </a:cubicBezTo>
                    <a:cubicBezTo>
                      <a:pt x="113" y="189"/>
                      <a:pt x="116" y="186"/>
                      <a:pt x="118" y="182"/>
                    </a:cubicBezTo>
                    <a:cubicBezTo>
                      <a:pt x="118" y="182"/>
                      <a:pt x="118" y="182"/>
                      <a:pt x="118" y="182"/>
                    </a:cubicBezTo>
                    <a:cubicBezTo>
                      <a:pt x="119" y="181"/>
                      <a:pt x="119" y="180"/>
                      <a:pt x="119" y="179"/>
                    </a:cubicBezTo>
                    <a:cubicBezTo>
                      <a:pt x="118" y="175"/>
                      <a:pt x="117" y="170"/>
                      <a:pt x="117" y="165"/>
                    </a:cubicBezTo>
                    <a:cubicBezTo>
                      <a:pt x="116" y="161"/>
                      <a:pt x="116" y="157"/>
                      <a:pt x="115" y="152"/>
                    </a:cubicBezTo>
                    <a:cubicBezTo>
                      <a:pt x="114" y="144"/>
                      <a:pt x="114" y="136"/>
                      <a:pt x="113" y="127"/>
                    </a:cubicBezTo>
                    <a:cubicBezTo>
                      <a:pt x="112" y="100"/>
                      <a:pt x="113" y="73"/>
                      <a:pt x="117" y="45"/>
                    </a:cubicBezTo>
                    <a:cubicBezTo>
                      <a:pt x="121" y="44"/>
                      <a:pt x="121" y="44"/>
                      <a:pt x="121" y="44"/>
                    </a:cubicBezTo>
                    <a:cubicBezTo>
                      <a:pt x="126" y="43"/>
                      <a:pt x="132" y="42"/>
                      <a:pt x="138" y="41"/>
                    </a:cubicBezTo>
                    <a:cubicBezTo>
                      <a:pt x="146" y="39"/>
                      <a:pt x="154" y="38"/>
                      <a:pt x="161" y="37"/>
                    </a:cubicBezTo>
                    <a:cubicBezTo>
                      <a:pt x="177" y="35"/>
                      <a:pt x="193" y="34"/>
                      <a:pt x="209" y="34"/>
                    </a:cubicBezTo>
                    <a:cubicBezTo>
                      <a:pt x="214" y="34"/>
                      <a:pt x="218" y="34"/>
                      <a:pt x="222" y="34"/>
                    </a:cubicBezTo>
                    <a:cubicBezTo>
                      <a:pt x="266" y="34"/>
                      <a:pt x="311" y="39"/>
                      <a:pt x="358" y="49"/>
                    </a:cubicBezTo>
                    <a:cubicBezTo>
                      <a:pt x="367" y="52"/>
                      <a:pt x="367" y="52"/>
                      <a:pt x="367" y="52"/>
                    </a:cubicBezTo>
                    <a:cubicBezTo>
                      <a:pt x="367" y="52"/>
                      <a:pt x="368" y="52"/>
                      <a:pt x="368" y="52"/>
                    </a:cubicBezTo>
                    <a:cubicBezTo>
                      <a:pt x="368" y="52"/>
                      <a:pt x="368" y="52"/>
                      <a:pt x="368" y="52"/>
                    </a:cubicBezTo>
                    <a:cubicBezTo>
                      <a:pt x="368" y="52"/>
                      <a:pt x="368" y="52"/>
                      <a:pt x="368" y="52"/>
                    </a:cubicBezTo>
                    <a:cubicBezTo>
                      <a:pt x="368" y="51"/>
                      <a:pt x="368" y="51"/>
                      <a:pt x="368" y="51"/>
                    </a:cubicBezTo>
                    <a:cubicBezTo>
                      <a:pt x="385" y="56"/>
                      <a:pt x="400" y="60"/>
                      <a:pt x="412" y="64"/>
                    </a:cubicBezTo>
                    <a:cubicBezTo>
                      <a:pt x="412" y="64"/>
                      <a:pt x="413" y="64"/>
                      <a:pt x="413" y="64"/>
                    </a:cubicBezTo>
                    <a:cubicBezTo>
                      <a:pt x="414" y="64"/>
                      <a:pt x="414" y="64"/>
                      <a:pt x="415" y="64"/>
                    </a:cubicBezTo>
                    <a:cubicBezTo>
                      <a:pt x="415" y="63"/>
                      <a:pt x="416" y="63"/>
                      <a:pt x="416" y="63"/>
                    </a:cubicBezTo>
                    <a:cubicBezTo>
                      <a:pt x="419" y="61"/>
                      <a:pt x="421" y="59"/>
                      <a:pt x="423" y="57"/>
                    </a:cubicBezTo>
                    <a:cubicBezTo>
                      <a:pt x="417" y="54"/>
                      <a:pt x="410" y="50"/>
                      <a:pt x="404" y="47"/>
                    </a:cubicBezTo>
                    <a:cubicBezTo>
                      <a:pt x="404" y="47"/>
                      <a:pt x="404" y="47"/>
                      <a:pt x="404" y="47"/>
                    </a:cubicBezTo>
                    <a:cubicBezTo>
                      <a:pt x="404" y="47"/>
                      <a:pt x="404" y="47"/>
                      <a:pt x="404" y="47"/>
                    </a:cubicBezTo>
                    <a:cubicBezTo>
                      <a:pt x="404" y="47"/>
                      <a:pt x="404" y="47"/>
                      <a:pt x="404" y="47"/>
                    </a:cubicBezTo>
                    <a:cubicBezTo>
                      <a:pt x="383" y="38"/>
                      <a:pt x="361" y="29"/>
                      <a:pt x="339" y="22"/>
                    </a:cubicBezTo>
                    <a:cubicBezTo>
                      <a:pt x="317" y="15"/>
                      <a:pt x="294" y="9"/>
                      <a:pt x="271" y="5"/>
                    </a:cubicBezTo>
                    <a:cubicBezTo>
                      <a:pt x="271" y="5"/>
                      <a:pt x="271" y="5"/>
                      <a:pt x="271" y="5"/>
                    </a:cubicBezTo>
                    <a:cubicBezTo>
                      <a:pt x="250" y="2"/>
                      <a:pt x="228" y="0"/>
                      <a:pt x="206" y="0"/>
                    </a:cubicBezTo>
                    <a:cubicBezTo>
                      <a:pt x="196" y="0"/>
                      <a:pt x="185" y="0"/>
                      <a:pt x="175" y="1"/>
                    </a:cubicBezTo>
                    <a:moveTo>
                      <a:pt x="404" y="47"/>
                    </a:moveTo>
                    <a:cubicBezTo>
                      <a:pt x="404" y="47"/>
                      <a:pt x="404" y="47"/>
                      <a:pt x="404" y="47"/>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3" name="Google Shape;2653;p41"/>
              <p:cNvSpPr/>
              <p:nvPr/>
            </p:nvSpPr>
            <p:spPr>
              <a:xfrm>
                <a:off x="2605503" y="3030490"/>
                <a:ext cx="0" cy="0"/>
              </a:xfrm>
              <a:custGeom>
                <a:avLst/>
                <a:gdLst/>
                <a:ahLst/>
                <a:cxnLst/>
                <a:rect l="l" t="t" r="r" b="b"/>
                <a:pathLst>
                  <a:path w="120000" h="120000" extrusionOk="0">
                    <a:moveTo>
                      <a:pt x="0" y="0"/>
                    </a:moveTo>
                    <a:cubicBezTo>
                      <a:pt x="0" y="0"/>
                      <a:pt x="0" y="0"/>
                      <a:pt x="0" y="0"/>
                    </a:cubicBezTo>
                    <a:cubicBezTo>
                      <a:pt x="0" y="0"/>
                      <a:pt x="0" y="0"/>
                      <a:pt x="0" y="0"/>
                    </a:cubicBezTo>
                  </a:path>
                </a:pathLst>
              </a:custGeom>
              <a:solidFill>
                <a:srgbClr val="7D4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4" name="Google Shape;2654;p41"/>
              <p:cNvSpPr/>
              <p:nvPr/>
            </p:nvSpPr>
            <p:spPr>
              <a:xfrm>
                <a:off x="2605503" y="3030490"/>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7D4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5" name="Google Shape;2655;p41"/>
              <p:cNvSpPr/>
              <p:nvPr/>
            </p:nvSpPr>
            <p:spPr>
              <a:xfrm>
                <a:off x="2605503" y="3030490"/>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7D4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6" name="Google Shape;2656;p41"/>
              <p:cNvSpPr/>
              <p:nvPr/>
            </p:nvSpPr>
            <p:spPr>
              <a:xfrm>
                <a:off x="2605503" y="3030490"/>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7D4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7" name="Google Shape;2657;p41"/>
              <p:cNvSpPr/>
              <p:nvPr/>
            </p:nvSpPr>
            <p:spPr>
              <a:xfrm rot="10800000">
                <a:off x="2708920" y="2705786"/>
                <a:ext cx="2224" cy="0"/>
              </a:xfrm>
              <a:custGeom>
                <a:avLst/>
                <a:gdLst/>
                <a:ahLst/>
                <a:cxnLst/>
                <a:rect l="l" t="t" r="r" b="b"/>
                <a:pathLst>
                  <a:path w="1" h="120000" extrusionOk="0">
                    <a:moveTo>
                      <a:pt x="1" y="0"/>
                    </a:moveTo>
                    <a:cubicBezTo>
                      <a:pt x="0" y="0"/>
                      <a:pt x="0" y="0"/>
                      <a:pt x="0" y="0"/>
                    </a:cubicBezTo>
                    <a:cubicBezTo>
                      <a:pt x="0" y="0"/>
                      <a:pt x="0" y="0"/>
                      <a:pt x="1" y="0"/>
                    </a:cubicBezTo>
                  </a:path>
                </a:pathLst>
              </a:custGeom>
              <a:solidFill>
                <a:srgbClr val="6C40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8" name="Google Shape;2658;p41"/>
              <p:cNvSpPr/>
              <p:nvPr/>
            </p:nvSpPr>
            <p:spPr>
              <a:xfrm flipH="1">
                <a:off x="2716704" y="2719130"/>
                <a:ext cx="234634" cy="371408"/>
              </a:xfrm>
              <a:custGeom>
                <a:avLst/>
                <a:gdLst/>
                <a:ahLst/>
                <a:cxnLst/>
                <a:rect l="l" t="t" r="r" b="b"/>
                <a:pathLst>
                  <a:path w="89" h="141" extrusionOk="0">
                    <a:moveTo>
                      <a:pt x="46" y="51"/>
                    </a:moveTo>
                    <a:cubicBezTo>
                      <a:pt x="32" y="70"/>
                      <a:pt x="20" y="91"/>
                      <a:pt x="10" y="112"/>
                    </a:cubicBezTo>
                    <a:cubicBezTo>
                      <a:pt x="6" y="121"/>
                      <a:pt x="3" y="129"/>
                      <a:pt x="0" y="138"/>
                    </a:cubicBezTo>
                    <a:cubicBezTo>
                      <a:pt x="0" y="138"/>
                      <a:pt x="0" y="137"/>
                      <a:pt x="0" y="137"/>
                    </a:cubicBezTo>
                    <a:cubicBezTo>
                      <a:pt x="1" y="137"/>
                      <a:pt x="1" y="137"/>
                      <a:pt x="2" y="137"/>
                    </a:cubicBezTo>
                    <a:cubicBezTo>
                      <a:pt x="2" y="137"/>
                      <a:pt x="3" y="137"/>
                      <a:pt x="3" y="137"/>
                    </a:cubicBezTo>
                    <a:cubicBezTo>
                      <a:pt x="4" y="138"/>
                      <a:pt x="5" y="139"/>
                      <a:pt x="5" y="140"/>
                    </a:cubicBezTo>
                    <a:cubicBezTo>
                      <a:pt x="5" y="140"/>
                      <a:pt x="5" y="140"/>
                      <a:pt x="5" y="141"/>
                    </a:cubicBezTo>
                    <a:cubicBezTo>
                      <a:pt x="7" y="134"/>
                      <a:pt x="10" y="127"/>
                      <a:pt x="13" y="121"/>
                    </a:cubicBezTo>
                    <a:cubicBezTo>
                      <a:pt x="21" y="102"/>
                      <a:pt x="31" y="84"/>
                      <a:pt x="42" y="67"/>
                    </a:cubicBezTo>
                    <a:cubicBezTo>
                      <a:pt x="52" y="51"/>
                      <a:pt x="64" y="34"/>
                      <a:pt x="77" y="19"/>
                    </a:cubicBezTo>
                    <a:cubicBezTo>
                      <a:pt x="77" y="19"/>
                      <a:pt x="77" y="19"/>
                      <a:pt x="77" y="19"/>
                    </a:cubicBezTo>
                    <a:cubicBezTo>
                      <a:pt x="77" y="19"/>
                      <a:pt x="77" y="18"/>
                      <a:pt x="77" y="18"/>
                    </a:cubicBezTo>
                    <a:cubicBezTo>
                      <a:pt x="77" y="18"/>
                      <a:pt x="77" y="18"/>
                      <a:pt x="77" y="18"/>
                    </a:cubicBezTo>
                    <a:cubicBezTo>
                      <a:pt x="77" y="18"/>
                      <a:pt x="77" y="18"/>
                      <a:pt x="77" y="18"/>
                    </a:cubicBezTo>
                    <a:cubicBezTo>
                      <a:pt x="77" y="18"/>
                      <a:pt x="77" y="18"/>
                      <a:pt x="77" y="18"/>
                    </a:cubicBezTo>
                    <a:cubicBezTo>
                      <a:pt x="77" y="18"/>
                      <a:pt x="77" y="18"/>
                      <a:pt x="77" y="18"/>
                    </a:cubicBezTo>
                    <a:cubicBezTo>
                      <a:pt x="77" y="18"/>
                      <a:pt x="77" y="18"/>
                      <a:pt x="77" y="18"/>
                    </a:cubicBezTo>
                    <a:cubicBezTo>
                      <a:pt x="77" y="18"/>
                      <a:pt x="77" y="18"/>
                      <a:pt x="77" y="18"/>
                    </a:cubicBezTo>
                    <a:cubicBezTo>
                      <a:pt x="77" y="18"/>
                      <a:pt x="77" y="18"/>
                      <a:pt x="77" y="18"/>
                    </a:cubicBezTo>
                    <a:cubicBezTo>
                      <a:pt x="77" y="18"/>
                      <a:pt x="77" y="18"/>
                      <a:pt x="77" y="18"/>
                    </a:cubicBezTo>
                    <a:cubicBezTo>
                      <a:pt x="77" y="18"/>
                      <a:pt x="77" y="18"/>
                      <a:pt x="77" y="18"/>
                    </a:cubicBezTo>
                    <a:cubicBezTo>
                      <a:pt x="77" y="18"/>
                      <a:pt x="77" y="18"/>
                      <a:pt x="77" y="18"/>
                    </a:cubicBezTo>
                    <a:cubicBezTo>
                      <a:pt x="77" y="18"/>
                      <a:pt x="77" y="18"/>
                      <a:pt x="77" y="18"/>
                    </a:cubicBezTo>
                    <a:cubicBezTo>
                      <a:pt x="81" y="13"/>
                      <a:pt x="85" y="8"/>
                      <a:pt x="89" y="4"/>
                    </a:cubicBezTo>
                    <a:cubicBezTo>
                      <a:pt x="88" y="3"/>
                      <a:pt x="87" y="2"/>
                      <a:pt x="86" y="2"/>
                    </a:cubicBezTo>
                    <a:cubicBezTo>
                      <a:pt x="86" y="2"/>
                      <a:pt x="86" y="2"/>
                      <a:pt x="86" y="2"/>
                    </a:cubicBezTo>
                    <a:cubicBezTo>
                      <a:pt x="86" y="1"/>
                      <a:pt x="85" y="1"/>
                      <a:pt x="85" y="1"/>
                    </a:cubicBezTo>
                    <a:cubicBezTo>
                      <a:pt x="85" y="1"/>
                      <a:pt x="84" y="0"/>
                      <a:pt x="84" y="0"/>
                    </a:cubicBezTo>
                    <a:cubicBezTo>
                      <a:pt x="71" y="16"/>
                      <a:pt x="58" y="33"/>
                      <a:pt x="46" y="51"/>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9" name="Google Shape;2659;p41"/>
              <p:cNvSpPr/>
              <p:nvPr/>
            </p:nvSpPr>
            <p:spPr>
              <a:xfrm>
                <a:off x="2747840" y="2765834"/>
                <a:ext cx="0" cy="0"/>
              </a:xfrm>
              <a:custGeom>
                <a:avLst/>
                <a:gdLst/>
                <a:ahLst/>
                <a:cxnLst/>
                <a:rect l="l" t="t" r="r" b="b"/>
                <a:pathLst>
                  <a:path w="120000" h="120000" extrusionOk="0">
                    <a:moveTo>
                      <a:pt x="0" y="0"/>
                    </a:moveTo>
                    <a:cubicBezTo>
                      <a:pt x="0" y="0"/>
                      <a:pt x="0" y="0"/>
                      <a:pt x="0" y="0"/>
                    </a:cubicBezTo>
                    <a:cubicBezTo>
                      <a:pt x="0" y="0"/>
                      <a:pt x="0" y="0"/>
                      <a:pt x="0" y="0"/>
                    </a:cubicBezTo>
                  </a:path>
                </a:pathLst>
              </a:custGeom>
              <a:solidFill>
                <a:srgbClr val="6C40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0" name="Google Shape;2660;p41"/>
              <p:cNvSpPr/>
              <p:nvPr/>
            </p:nvSpPr>
            <p:spPr>
              <a:xfrm>
                <a:off x="2747840" y="2765834"/>
                <a:ext cx="0" cy="3336"/>
              </a:xfrm>
              <a:custGeom>
                <a:avLst/>
                <a:gdLst/>
                <a:ahLst/>
                <a:cxnLst/>
                <a:rect l="l" t="t" r="r" b="b"/>
                <a:pathLst>
                  <a:path w="120000" h="1" extrusionOk="0">
                    <a:moveTo>
                      <a:pt x="0" y="1"/>
                    </a:moveTo>
                    <a:cubicBezTo>
                      <a:pt x="0" y="1"/>
                      <a:pt x="0" y="0"/>
                      <a:pt x="0" y="0"/>
                    </a:cubicBezTo>
                    <a:cubicBezTo>
                      <a:pt x="0" y="0"/>
                      <a:pt x="0" y="1"/>
                      <a:pt x="0" y="1"/>
                    </a:cubicBezTo>
                  </a:path>
                </a:pathLst>
              </a:custGeom>
              <a:solidFill>
                <a:srgbClr val="6C40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1" name="Google Shape;2661;p41"/>
              <p:cNvSpPr/>
              <p:nvPr/>
            </p:nvSpPr>
            <p:spPr>
              <a:xfrm>
                <a:off x="2747840" y="2769170"/>
                <a:ext cx="0" cy="0"/>
              </a:xfrm>
              <a:custGeom>
                <a:avLst/>
                <a:gdLst/>
                <a:ahLst/>
                <a:cxnLst/>
                <a:rect l="l" t="t" r="r" b="b"/>
                <a:pathLst>
                  <a:path w="120000" h="120000" extrusionOk="0">
                    <a:moveTo>
                      <a:pt x="0" y="0"/>
                    </a:moveTo>
                    <a:cubicBezTo>
                      <a:pt x="0" y="0"/>
                      <a:pt x="0" y="0"/>
                      <a:pt x="0" y="0"/>
                    </a:cubicBezTo>
                    <a:cubicBezTo>
                      <a:pt x="0" y="0"/>
                      <a:pt x="0" y="0"/>
                      <a:pt x="0" y="0"/>
                    </a:cubicBezTo>
                  </a:path>
                </a:pathLst>
              </a:custGeom>
              <a:solidFill>
                <a:srgbClr val="6C40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2" name="Google Shape;2662;p41"/>
              <p:cNvSpPr/>
              <p:nvPr/>
            </p:nvSpPr>
            <p:spPr>
              <a:xfrm>
                <a:off x="2747840" y="2765834"/>
                <a:ext cx="0" cy="0"/>
              </a:xfrm>
              <a:custGeom>
                <a:avLst/>
                <a:gdLst/>
                <a:ahLst/>
                <a:cxnLst/>
                <a:rect l="l" t="t" r="r" b="b"/>
                <a:pathLst>
                  <a:path w="120000" h="120000" extrusionOk="0">
                    <a:moveTo>
                      <a:pt x="0" y="0"/>
                    </a:moveTo>
                    <a:cubicBezTo>
                      <a:pt x="0" y="0"/>
                      <a:pt x="0" y="0"/>
                      <a:pt x="0" y="0"/>
                    </a:cubicBezTo>
                    <a:cubicBezTo>
                      <a:pt x="0" y="0"/>
                      <a:pt x="0" y="0"/>
                      <a:pt x="0" y="0"/>
                    </a:cubicBezTo>
                  </a:path>
                </a:pathLst>
              </a:custGeom>
              <a:solidFill>
                <a:srgbClr val="6C40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3" name="Google Shape;2663;p41"/>
              <p:cNvSpPr/>
              <p:nvPr/>
            </p:nvSpPr>
            <p:spPr>
              <a:xfrm>
                <a:off x="2747840" y="2769170"/>
                <a:ext cx="0" cy="0"/>
              </a:xfrm>
              <a:custGeom>
                <a:avLst/>
                <a:gdLst/>
                <a:ahLst/>
                <a:cxnLst/>
                <a:rect l="l" t="t" r="r" b="b"/>
                <a:pathLst>
                  <a:path w="120000" h="120000" extrusionOk="0">
                    <a:moveTo>
                      <a:pt x="0" y="0"/>
                    </a:moveTo>
                    <a:cubicBezTo>
                      <a:pt x="0" y="0"/>
                      <a:pt x="0" y="0"/>
                      <a:pt x="0" y="0"/>
                    </a:cubicBezTo>
                    <a:cubicBezTo>
                      <a:pt x="0" y="0"/>
                      <a:pt x="0" y="0"/>
                      <a:pt x="0" y="0"/>
                    </a:cubicBezTo>
                  </a:path>
                </a:pathLst>
              </a:custGeom>
              <a:solidFill>
                <a:srgbClr val="6C40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4" name="Google Shape;2664;p41"/>
              <p:cNvSpPr/>
              <p:nvPr/>
            </p:nvSpPr>
            <p:spPr>
              <a:xfrm rot="10800000">
                <a:off x="2945778" y="3086090"/>
                <a:ext cx="3336" cy="0"/>
              </a:xfrm>
              <a:custGeom>
                <a:avLst/>
                <a:gdLst/>
                <a:ahLst/>
                <a:cxnLst/>
                <a:rect l="l" t="t" r="r" b="b"/>
                <a:pathLst>
                  <a:path w="1" h="120000" extrusionOk="0">
                    <a:moveTo>
                      <a:pt x="1" y="0"/>
                    </a:moveTo>
                    <a:cubicBezTo>
                      <a:pt x="0" y="0"/>
                      <a:pt x="0" y="0"/>
                      <a:pt x="0" y="0"/>
                    </a:cubicBezTo>
                    <a:cubicBezTo>
                      <a:pt x="0" y="0"/>
                      <a:pt x="0" y="0"/>
                      <a:pt x="1" y="0"/>
                    </a:cubicBezTo>
                    <a:cubicBezTo>
                      <a:pt x="1" y="0"/>
                      <a:pt x="1" y="0"/>
                      <a:pt x="1" y="0"/>
                    </a:cubicBezTo>
                    <a:close/>
                  </a:path>
                </a:pathLst>
              </a:custGeom>
              <a:solidFill>
                <a:srgbClr val="6C40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5" name="Google Shape;2665;p41"/>
              <p:cNvSpPr/>
              <p:nvPr/>
            </p:nvSpPr>
            <p:spPr>
              <a:xfrm rot="10800000">
                <a:off x="2951338" y="3090538"/>
                <a:ext cx="2224" cy="0"/>
              </a:xfrm>
              <a:custGeom>
                <a:avLst/>
                <a:gdLst/>
                <a:ahLst/>
                <a:cxnLst/>
                <a:rect l="l" t="t" r="r" b="b"/>
                <a:pathLst>
                  <a:path w="1" h="120000" extrusionOk="0">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0" y="0"/>
                      <a:pt x="0" y="0"/>
                    </a:cubicBezTo>
                  </a:path>
                </a:pathLst>
              </a:custGeom>
              <a:solidFill>
                <a:srgbClr val="6C40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6" name="Google Shape;2666;p41"/>
              <p:cNvSpPr/>
              <p:nvPr/>
            </p:nvSpPr>
            <p:spPr>
              <a:xfrm>
                <a:off x="2953562" y="3090538"/>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6C40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7" name="Google Shape;2667;p41"/>
              <p:cNvSpPr/>
              <p:nvPr/>
            </p:nvSpPr>
            <p:spPr>
              <a:xfrm flipH="1">
                <a:off x="2344181" y="2634618"/>
                <a:ext cx="201274" cy="540432"/>
              </a:xfrm>
              <a:custGeom>
                <a:avLst/>
                <a:gdLst/>
                <a:ahLst/>
                <a:cxnLst/>
                <a:rect l="l" t="t" r="r" b="b"/>
                <a:pathLst>
                  <a:path w="76" h="205" extrusionOk="0">
                    <a:moveTo>
                      <a:pt x="71" y="1"/>
                    </a:moveTo>
                    <a:cubicBezTo>
                      <a:pt x="68" y="3"/>
                      <a:pt x="65" y="5"/>
                      <a:pt x="63" y="7"/>
                    </a:cubicBezTo>
                    <a:cubicBezTo>
                      <a:pt x="61" y="6"/>
                      <a:pt x="60" y="6"/>
                      <a:pt x="58" y="5"/>
                    </a:cubicBezTo>
                    <a:cubicBezTo>
                      <a:pt x="56" y="5"/>
                      <a:pt x="54" y="5"/>
                      <a:pt x="53" y="5"/>
                    </a:cubicBezTo>
                    <a:cubicBezTo>
                      <a:pt x="53" y="5"/>
                      <a:pt x="53" y="4"/>
                      <a:pt x="52" y="4"/>
                    </a:cubicBezTo>
                    <a:cubicBezTo>
                      <a:pt x="52" y="3"/>
                      <a:pt x="51" y="3"/>
                      <a:pt x="50" y="3"/>
                    </a:cubicBezTo>
                    <a:cubicBezTo>
                      <a:pt x="50" y="3"/>
                      <a:pt x="50" y="3"/>
                      <a:pt x="50" y="3"/>
                    </a:cubicBezTo>
                    <a:cubicBezTo>
                      <a:pt x="49" y="3"/>
                      <a:pt x="49" y="3"/>
                      <a:pt x="48" y="3"/>
                    </a:cubicBezTo>
                    <a:cubicBezTo>
                      <a:pt x="47" y="4"/>
                      <a:pt x="45" y="5"/>
                      <a:pt x="44" y="6"/>
                    </a:cubicBezTo>
                    <a:cubicBezTo>
                      <a:pt x="43" y="6"/>
                      <a:pt x="42" y="7"/>
                      <a:pt x="41" y="7"/>
                    </a:cubicBezTo>
                    <a:cubicBezTo>
                      <a:pt x="40" y="7"/>
                      <a:pt x="39" y="9"/>
                      <a:pt x="39" y="10"/>
                    </a:cubicBezTo>
                    <a:cubicBezTo>
                      <a:pt x="35" y="13"/>
                      <a:pt x="32" y="16"/>
                      <a:pt x="29" y="20"/>
                    </a:cubicBezTo>
                    <a:cubicBezTo>
                      <a:pt x="24" y="26"/>
                      <a:pt x="19" y="33"/>
                      <a:pt x="15" y="41"/>
                    </a:cubicBezTo>
                    <a:cubicBezTo>
                      <a:pt x="11" y="48"/>
                      <a:pt x="8" y="56"/>
                      <a:pt x="6" y="65"/>
                    </a:cubicBezTo>
                    <a:cubicBezTo>
                      <a:pt x="4" y="73"/>
                      <a:pt x="2" y="82"/>
                      <a:pt x="2" y="91"/>
                    </a:cubicBezTo>
                    <a:cubicBezTo>
                      <a:pt x="0" y="108"/>
                      <a:pt x="2" y="126"/>
                      <a:pt x="6" y="142"/>
                    </a:cubicBezTo>
                    <a:cubicBezTo>
                      <a:pt x="9" y="150"/>
                      <a:pt x="12" y="159"/>
                      <a:pt x="17" y="169"/>
                    </a:cubicBezTo>
                    <a:cubicBezTo>
                      <a:pt x="22" y="181"/>
                      <a:pt x="28" y="190"/>
                      <a:pt x="35" y="199"/>
                    </a:cubicBezTo>
                    <a:cubicBezTo>
                      <a:pt x="36" y="201"/>
                      <a:pt x="37" y="202"/>
                      <a:pt x="39" y="204"/>
                    </a:cubicBezTo>
                    <a:cubicBezTo>
                      <a:pt x="39" y="204"/>
                      <a:pt x="39" y="204"/>
                      <a:pt x="39" y="204"/>
                    </a:cubicBezTo>
                    <a:cubicBezTo>
                      <a:pt x="40" y="204"/>
                      <a:pt x="40" y="204"/>
                      <a:pt x="41" y="204"/>
                    </a:cubicBezTo>
                    <a:cubicBezTo>
                      <a:pt x="43" y="205"/>
                      <a:pt x="44" y="205"/>
                      <a:pt x="46" y="205"/>
                    </a:cubicBezTo>
                    <a:cubicBezTo>
                      <a:pt x="46" y="205"/>
                      <a:pt x="46" y="205"/>
                      <a:pt x="46" y="205"/>
                    </a:cubicBezTo>
                    <a:cubicBezTo>
                      <a:pt x="46" y="205"/>
                      <a:pt x="46" y="205"/>
                      <a:pt x="46" y="205"/>
                    </a:cubicBezTo>
                    <a:cubicBezTo>
                      <a:pt x="46" y="205"/>
                      <a:pt x="46" y="205"/>
                      <a:pt x="46" y="205"/>
                    </a:cubicBezTo>
                    <a:cubicBezTo>
                      <a:pt x="46" y="205"/>
                      <a:pt x="46" y="205"/>
                      <a:pt x="46" y="205"/>
                    </a:cubicBezTo>
                    <a:cubicBezTo>
                      <a:pt x="46" y="205"/>
                      <a:pt x="46" y="205"/>
                      <a:pt x="46" y="205"/>
                    </a:cubicBezTo>
                    <a:cubicBezTo>
                      <a:pt x="48" y="205"/>
                      <a:pt x="49" y="205"/>
                      <a:pt x="51" y="205"/>
                    </a:cubicBezTo>
                    <a:cubicBezTo>
                      <a:pt x="52" y="205"/>
                      <a:pt x="54" y="204"/>
                      <a:pt x="55" y="204"/>
                    </a:cubicBezTo>
                    <a:cubicBezTo>
                      <a:pt x="55" y="204"/>
                      <a:pt x="55" y="204"/>
                      <a:pt x="55" y="204"/>
                    </a:cubicBezTo>
                    <a:cubicBezTo>
                      <a:pt x="55" y="204"/>
                      <a:pt x="55" y="204"/>
                      <a:pt x="55" y="204"/>
                    </a:cubicBezTo>
                    <a:cubicBezTo>
                      <a:pt x="55" y="204"/>
                      <a:pt x="55" y="204"/>
                      <a:pt x="55" y="204"/>
                    </a:cubicBezTo>
                    <a:cubicBezTo>
                      <a:pt x="56" y="204"/>
                      <a:pt x="56" y="204"/>
                      <a:pt x="56" y="204"/>
                    </a:cubicBezTo>
                    <a:cubicBezTo>
                      <a:pt x="56" y="204"/>
                      <a:pt x="56" y="204"/>
                      <a:pt x="56" y="204"/>
                    </a:cubicBezTo>
                    <a:cubicBezTo>
                      <a:pt x="57" y="204"/>
                      <a:pt x="58" y="204"/>
                      <a:pt x="59" y="203"/>
                    </a:cubicBezTo>
                    <a:cubicBezTo>
                      <a:pt x="60" y="203"/>
                      <a:pt x="61" y="202"/>
                      <a:pt x="62" y="202"/>
                    </a:cubicBezTo>
                    <a:cubicBezTo>
                      <a:pt x="63" y="201"/>
                      <a:pt x="64" y="201"/>
                      <a:pt x="65" y="200"/>
                    </a:cubicBezTo>
                    <a:cubicBezTo>
                      <a:pt x="65" y="200"/>
                      <a:pt x="66" y="199"/>
                      <a:pt x="67" y="199"/>
                    </a:cubicBezTo>
                    <a:cubicBezTo>
                      <a:pt x="67" y="198"/>
                      <a:pt x="66" y="198"/>
                      <a:pt x="66" y="198"/>
                    </a:cubicBezTo>
                    <a:cubicBezTo>
                      <a:pt x="60" y="191"/>
                      <a:pt x="55" y="184"/>
                      <a:pt x="51" y="176"/>
                    </a:cubicBezTo>
                    <a:cubicBezTo>
                      <a:pt x="51" y="176"/>
                      <a:pt x="51" y="176"/>
                      <a:pt x="51" y="176"/>
                    </a:cubicBezTo>
                    <a:cubicBezTo>
                      <a:pt x="47" y="169"/>
                      <a:pt x="44" y="162"/>
                      <a:pt x="40" y="154"/>
                    </a:cubicBezTo>
                    <a:cubicBezTo>
                      <a:pt x="38" y="148"/>
                      <a:pt x="36" y="142"/>
                      <a:pt x="35" y="136"/>
                    </a:cubicBezTo>
                    <a:cubicBezTo>
                      <a:pt x="31" y="124"/>
                      <a:pt x="30" y="111"/>
                      <a:pt x="30" y="98"/>
                    </a:cubicBezTo>
                    <a:cubicBezTo>
                      <a:pt x="30" y="85"/>
                      <a:pt x="32" y="73"/>
                      <a:pt x="35" y="61"/>
                    </a:cubicBezTo>
                    <a:cubicBezTo>
                      <a:pt x="38" y="51"/>
                      <a:pt x="42" y="42"/>
                      <a:pt x="47" y="34"/>
                    </a:cubicBezTo>
                    <a:cubicBezTo>
                      <a:pt x="47" y="34"/>
                      <a:pt x="47" y="34"/>
                      <a:pt x="47" y="34"/>
                    </a:cubicBezTo>
                    <a:cubicBezTo>
                      <a:pt x="47" y="34"/>
                      <a:pt x="47" y="34"/>
                      <a:pt x="47" y="34"/>
                    </a:cubicBezTo>
                    <a:cubicBezTo>
                      <a:pt x="51" y="27"/>
                      <a:pt x="56" y="21"/>
                      <a:pt x="61" y="16"/>
                    </a:cubicBezTo>
                    <a:cubicBezTo>
                      <a:pt x="61" y="16"/>
                      <a:pt x="61" y="16"/>
                      <a:pt x="61" y="16"/>
                    </a:cubicBezTo>
                    <a:cubicBezTo>
                      <a:pt x="65" y="12"/>
                      <a:pt x="70" y="9"/>
                      <a:pt x="74" y="6"/>
                    </a:cubicBezTo>
                    <a:cubicBezTo>
                      <a:pt x="75" y="5"/>
                      <a:pt x="75" y="5"/>
                      <a:pt x="76" y="4"/>
                    </a:cubicBezTo>
                    <a:cubicBezTo>
                      <a:pt x="76" y="3"/>
                      <a:pt x="76" y="2"/>
                      <a:pt x="75" y="1"/>
                    </a:cubicBezTo>
                    <a:cubicBezTo>
                      <a:pt x="75" y="1"/>
                      <a:pt x="74" y="0"/>
                      <a:pt x="73" y="0"/>
                    </a:cubicBezTo>
                    <a:cubicBezTo>
                      <a:pt x="73" y="0"/>
                      <a:pt x="73" y="0"/>
                      <a:pt x="72" y="0"/>
                    </a:cubicBezTo>
                    <a:cubicBezTo>
                      <a:pt x="72" y="0"/>
                      <a:pt x="71" y="0"/>
                      <a:pt x="71" y="1"/>
                    </a:cubicBezTo>
                    <a:moveTo>
                      <a:pt x="56" y="204"/>
                    </a:moveTo>
                    <a:cubicBezTo>
                      <a:pt x="56" y="204"/>
                      <a:pt x="55" y="204"/>
                      <a:pt x="55" y="204"/>
                    </a:cubicBezTo>
                    <a:cubicBezTo>
                      <a:pt x="55" y="204"/>
                      <a:pt x="55" y="204"/>
                      <a:pt x="55" y="204"/>
                    </a:cubicBezTo>
                    <a:cubicBezTo>
                      <a:pt x="55" y="204"/>
                      <a:pt x="56" y="204"/>
                      <a:pt x="56" y="204"/>
                    </a:cubicBezTo>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8" name="Google Shape;2668;p41"/>
              <p:cNvSpPr/>
              <p:nvPr/>
            </p:nvSpPr>
            <p:spPr>
              <a:xfrm flipH="1">
                <a:off x="2336397" y="3111666"/>
                <a:ext cx="132329" cy="80064"/>
              </a:xfrm>
              <a:custGeom>
                <a:avLst/>
                <a:gdLst/>
                <a:ahLst/>
                <a:cxnLst/>
                <a:rect l="l" t="t" r="r" b="b"/>
                <a:pathLst>
                  <a:path w="50" h="30" extrusionOk="0">
                    <a:moveTo>
                      <a:pt x="36" y="3"/>
                    </a:moveTo>
                    <a:cubicBezTo>
                      <a:pt x="35" y="4"/>
                      <a:pt x="35" y="4"/>
                      <a:pt x="34" y="5"/>
                    </a:cubicBezTo>
                    <a:cubicBezTo>
                      <a:pt x="33" y="6"/>
                      <a:pt x="32" y="8"/>
                      <a:pt x="30" y="9"/>
                    </a:cubicBezTo>
                    <a:cubicBezTo>
                      <a:pt x="28" y="11"/>
                      <a:pt x="26" y="12"/>
                      <a:pt x="24" y="13"/>
                    </a:cubicBezTo>
                    <a:cubicBezTo>
                      <a:pt x="20" y="14"/>
                      <a:pt x="17" y="15"/>
                      <a:pt x="13" y="16"/>
                    </a:cubicBezTo>
                    <a:cubicBezTo>
                      <a:pt x="11" y="16"/>
                      <a:pt x="9" y="16"/>
                      <a:pt x="7" y="16"/>
                    </a:cubicBezTo>
                    <a:cubicBezTo>
                      <a:pt x="3" y="16"/>
                      <a:pt x="0" y="19"/>
                      <a:pt x="0" y="23"/>
                    </a:cubicBezTo>
                    <a:cubicBezTo>
                      <a:pt x="0" y="27"/>
                      <a:pt x="3" y="30"/>
                      <a:pt x="7" y="30"/>
                    </a:cubicBezTo>
                    <a:cubicBezTo>
                      <a:pt x="15" y="30"/>
                      <a:pt x="22" y="28"/>
                      <a:pt x="30" y="25"/>
                    </a:cubicBezTo>
                    <a:cubicBezTo>
                      <a:pt x="33" y="24"/>
                      <a:pt x="37" y="22"/>
                      <a:pt x="40" y="19"/>
                    </a:cubicBezTo>
                    <a:cubicBezTo>
                      <a:pt x="43" y="17"/>
                      <a:pt x="46" y="13"/>
                      <a:pt x="48" y="10"/>
                    </a:cubicBezTo>
                    <a:cubicBezTo>
                      <a:pt x="50" y="7"/>
                      <a:pt x="48" y="2"/>
                      <a:pt x="45" y="1"/>
                    </a:cubicBezTo>
                    <a:cubicBezTo>
                      <a:pt x="44" y="0"/>
                      <a:pt x="43" y="0"/>
                      <a:pt x="42" y="0"/>
                    </a:cubicBezTo>
                    <a:cubicBezTo>
                      <a:pt x="39" y="0"/>
                      <a:pt x="37" y="1"/>
                      <a:pt x="36" y="3"/>
                    </a:cubicBezTo>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9" name="Google Shape;2669;p41"/>
              <p:cNvSpPr/>
              <p:nvPr/>
            </p:nvSpPr>
            <p:spPr>
              <a:xfrm flipH="1">
                <a:off x="2774529" y="2460035"/>
                <a:ext cx="385867" cy="374744"/>
              </a:xfrm>
              <a:custGeom>
                <a:avLst/>
                <a:gdLst/>
                <a:ahLst/>
                <a:cxnLst/>
                <a:rect l="l" t="t" r="r" b="b"/>
                <a:pathLst>
                  <a:path w="146" h="142" extrusionOk="0">
                    <a:moveTo>
                      <a:pt x="111" y="2"/>
                    </a:moveTo>
                    <a:cubicBezTo>
                      <a:pt x="107" y="2"/>
                      <a:pt x="102" y="3"/>
                      <a:pt x="97" y="4"/>
                    </a:cubicBezTo>
                    <a:cubicBezTo>
                      <a:pt x="90" y="6"/>
                      <a:pt x="82" y="9"/>
                      <a:pt x="74" y="13"/>
                    </a:cubicBezTo>
                    <a:cubicBezTo>
                      <a:pt x="67" y="17"/>
                      <a:pt x="60" y="22"/>
                      <a:pt x="53" y="28"/>
                    </a:cubicBezTo>
                    <a:cubicBezTo>
                      <a:pt x="47" y="34"/>
                      <a:pt x="41" y="40"/>
                      <a:pt x="35" y="47"/>
                    </a:cubicBezTo>
                    <a:cubicBezTo>
                      <a:pt x="24" y="60"/>
                      <a:pt x="16" y="75"/>
                      <a:pt x="10" y="91"/>
                    </a:cubicBezTo>
                    <a:cubicBezTo>
                      <a:pt x="7" y="99"/>
                      <a:pt x="5" y="108"/>
                      <a:pt x="3" y="119"/>
                    </a:cubicBezTo>
                    <a:cubicBezTo>
                      <a:pt x="1" y="127"/>
                      <a:pt x="0" y="135"/>
                      <a:pt x="0" y="142"/>
                    </a:cubicBezTo>
                    <a:cubicBezTo>
                      <a:pt x="2" y="139"/>
                      <a:pt x="4" y="137"/>
                      <a:pt x="6" y="134"/>
                    </a:cubicBezTo>
                    <a:cubicBezTo>
                      <a:pt x="7" y="133"/>
                      <a:pt x="7" y="132"/>
                      <a:pt x="8" y="131"/>
                    </a:cubicBezTo>
                    <a:cubicBezTo>
                      <a:pt x="10" y="129"/>
                      <a:pt x="12" y="126"/>
                      <a:pt x="14" y="124"/>
                    </a:cubicBezTo>
                    <a:cubicBezTo>
                      <a:pt x="14" y="123"/>
                      <a:pt x="15" y="123"/>
                      <a:pt x="15" y="122"/>
                    </a:cubicBezTo>
                    <a:cubicBezTo>
                      <a:pt x="17" y="120"/>
                      <a:pt x="18" y="119"/>
                      <a:pt x="19" y="117"/>
                    </a:cubicBezTo>
                    <a:cubicBezTo>
                      <a:pt x="20" y="115"/>
                      <a:pt x="22" y="114"/>
                      <a:pt x="23" y="112"/>
                    </a:cubicBezTo>
                    <a:cubicBezTo>
                      <a:pt x="24" y="112"/>
                      <a:pt x="24" y="111"/>
                      <a:pt x="25" y="110"/>
                    </a:cubicBezTo>
                    <a:cubicBezTo>
                      <a:pt x="26" y="108"/>
                      <a:pt x="28" y="107"/>
                      <a:pt x="29" y="105"/>
                    </a:cubicBezTo>
                    <a:cubicBezTo>
                      <a:pt x="30" y="104"/>
                      <a:pt x="30" y="104"/>
                      <a:pt x="30" y="104"/>
                    </a:cubicBezTo>
                    <a:cubicBezTo>
                      <a:pt x="31" y="103"/>
                      <a:pt x="32" y="101"/>
                      <a:pt x="33" y="100"/>
                    </a:cubicBezTo>
                    <a:cubicBezTo>
                      <a:pt x="34" y="100"/>
                      <a:pt x="34" y="100"/>
                      <a:pt x="34" y="100"/>
                    </a:cubicBezTo>
                    <a:cubicBezTo>
                      <a:pt x="36" y="97"/>
                      <a:pt x="38" y="95"/>
                      <a:pt x="40" y="92"/>
                    </a:cubicBezTo>
                    <a:cubicBezTo>
                      <a:pt x="44" y="84"/>
                      <a:pt x="49" y="76"/>
                      <a:pt x="54" y="69"/>
                    </a:cubicBezTo>
                    <a:cubicBezTo>
                      <a:pt x="62" y="58"/>
                      <a:pt x="70" y="49"/>
                      <a:pt x="80" y="41"/>
                    </a:cubicBezTo>
                    <a:cubicBezTo>
                      <a:pt x="87" y="35"/>
                      <a:pt x="96" y="30"/>
                      <a:pt x="104" y="26"/>
                    </a:cubicBezTo>
                    <a:cubicBezTo>
                      <a:pt x="105" y="26"/>
                      <a:pt x="105" y="26"/>
                      <a:pt x="105" y="26"/>
                    </a:cubicBezTo>
                    <a:cubicBezTo>
                      <a:pt x="104" y="26"/>
                      <a:pt x="104" y="26"/>
                      <a:pt x="104" y="26"/>
                    </a:cubicBezTo>
                    <a:cubicBezTo>
                      <a:pt x="112" y="23"/>
                      <a:pt x="119" y="21"/>
                      <a:pt x="126" y="19"/>
                    </a:cubicBezTo>
                    <a:cubicBezTo>
                      <a:pt x="126" y="19"/>
                      <a:pt x="126" y="19"/>
                      <a:pt x="126" y="19"/>
                    </a:cubicBezTo>
                    <a:cubicBezTo>
                      <a:pt x="132" y="19"/>
                      <a:pt x="137" y="18"/>
                      <a:pt x="143" y="19"/>
                    </a:cubicBezTo>
                    <a:cubicBezTo>
                      <a:pt x="144" y="19"/>
                      <a:pt x="144" y="18"/>
                      <a:pt x="145" y="18"/>
                    </a:cubicBezTo>
                    <a:cubicBezTo>
                      <a:pt x="145" y="17"/>
                      <a:pt x="146" y="16"/>
                      <a:pt x="146" y="15"/>
                    </a:cubicBezTo>
                    <a:cubicBezTo>
                      <a:pt x="146" y="15"/>
                      <a:pt x="145" y="14"/>
                      <a:pt x="145" y="13"/>
                    </a:cubicBezTo>
                    <a:cubicBezTo>
                      <a:pt x="145" y="13"/>
                      <a:pt x="144" y="13"/>
                      <a:pt x="144" y="13"/>
                    </a:cubicBezTo>
                    <a:cubicBezTo>
                      <a:pt x="144" y="13"/>
                      <a:pt x="143" y="13"/>
                      <a:pt x="143" y="13"/>
                    </a:cubicBezTo>
                    <a:cubicBezTo>
                      <a:pt x="139" y="12"/>
                      <a:pt x="136" y="12"/>
                      <a:pt x="133" y="13"/>
                    </a:cubicBezTo>
                    <a:cubicBezTo>
                      <a:pt x="132" y="11"/>
                      <a:pt x="131" y="10"/>
                      <a:pt x="130" y="9"/>
                    </a:cubicBezTo>
                    <a:cubicBezTo>
                      <a:pt x="128" y="8"/>
                      <a:pt x="127" y="7"/>
                      <a:pt x="126" y="6"/>
                    </a:cubicBezTo>
                    <a:cubicBezTo>
                      <a:pt x="126" y="5"/>
                      <a:pt x="126" y="5"/>
                      <a:pt x="126" y="5"/>
                    </a:cubicBezTo>
                    <a:cubicBezTo>
                      <a:pt x="126" y="4"/>
                      <a:pt x="125" y="3"/>
                      <a:pt x="125" y="2"/>
                    </a:cubicBezTo>
                    <a:cubicBezTo>
                      <a:pt x="125" y="2"/>
                      <a:pt x="125" y="2"/>
                      <a:pt x="124" y="2"/>
                    </a:cubicBezTo>
                    <a:cubicBezTo>
                      <a:pt x="124" y="2"/>
                      <a:pt x="123" y="2"/>
                      <a:pt x="123" y="2"/>
                    </a:cubicBezTo>
                    <a:cubicBezTo>
                      <a:pt x="121" y="2"/>
                      <a:pt x="119" y="2"/>
                      <a:pt x="118" y="2"/>
                    </a:cubicBezTo>
                    <a:cubicBezTo>
                      <a:pt x="117" y="1"/>
                      <a:pt x="116" y="1"/>
                      <a:pt x="115" y="1"/>
                    </a:cubicBezTo>
                    <a:cubicBezTo>
                      <a:pt x="115" y="1"/>
                      <a:pt x="114" y="0"/>
                      <a:pt x="114" y="0"/>
                    </a:cubicBezTo>
                    <a:cubicBezTo>
                      <a:pt x="113" y="0"/>
                      <a:pt x="112" y="1"/>
                      <a:pt x="111" y="2"/>
                    </a:cubicBezTo>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0" name="Google Shape;2670;p41"/>
              <p:cNvSpPr/>
              <p:nvPr/>
            </p:nvSpPr>
            <p:spPr>
              <a:xfrm flipH="1">
                <a:off x="2822344" y="1828419"/>
                <a:ext cx="207946" cy="259096"/>
              </a:xfrm>
              <a:custGeom>
                <a:avLst/>
                <a:gdLst/>
                <a:ahLst/>
                <a:cxnLst/>
                <a:rect l="l" t="t" r="r" b="b"/>
                <a:pathLst>
                  <a:path w="79" h="98" extrusionOk="0">
                    <a:moveTo>
                      <a:pt x="44" y="0"/>
                    </a:moveTo>
                    <a:cubicBezTo>
                      <a:pt x="41" y="0"/>
                      <a:pt x="37" y="0"/>
                      <a:pt x="34" y="1"/>
                    </a:cubicBezTo>
                    <a:cubicBezTo>
                      <a:pt x="26" y="3"/>
                      <a:pt x="19" y="7"/>
                      <a:pt x="14" y="12"/>
                    </a:cubicBezTo>
                    <a:cubicBezTo>
                      <a:pt x="5" y="22"/>
                      <a:pt x="0" y="36"/>
                      <a:pt x="1" y="52"/>
                    </a:cubicBezTo>
                    <a:cubicBezTo>
                      <a:pt x="1" y="67"/>
                      <a:pt x="7" y="82"/>
                      <a:pt x="17" y="92"/>
                    </a:cubicBezTo>
                    <a:cubicBezTo>
                      <a:pt x="19" y="93"/>
                      <a:pt x="21" y="95"/>
                      <a:pt x="23" y="97"/>
                    </a:cubicBezTo>
                    <a:cubicBezTo>
                      <a:pt x="23" y="97"/>
                      <a:pt x="24" y="97"/>
                      <a:pt x="24" y="97"/>
                    </a:cubicBezTo>
                    <a:cubicBezTo>
                      <a:pt x="25" y="97"/>
                      <a:pt x="25" y="97"/>
                      <a:pt x="25" y="97"/>
                    </a:cubicBezTo>
                    <a:cubicBezTo>
                      <a:pt x="26" y="97"/>
                      <a:pt x="26" y="97"/>
                      <a:pt x="27" y="96"/>
                    </a:cubicBezTo>
                    <a:cubicBezTo>
                      <a:pt x="28" y="97"/>
                      <a:pt x="30" y="97"/>
                      <a:pt x="31" y="97"/>
                    </a:cubicBezTo>
                    <a:cubicBezTo>
                      <a:pt x="33" y="98"/>
                      <a:pt x="36" y="98"/>
                      <a:pt x="38" y="98"/>
                    </a:cubicBezTo>
                    <a:cubicBezTo>
                      <a:pt x="38" y="98"/>
                      <a:pt x="39" y="98"/>
                      <a:pt x="39" y="98"/>
                    </a:cubicBezTo>
                    <a:cubicBezTo>
                      <a:pt x="44" y="98"/>
                      <a:pt x="48" y="97"/>
                      <a:pt x="53" y="94"/>
                    </a:cubicBezTo>
                    <a:cubicBezTo>
                      <a:pt x="57" y="92"/>
                      <a:pt x="60" y="89"/>
                      <a:pt x="64" y="85"/>
                    </a:cubicBezTo>
                    <a:cubicBezTo>
                      <a:pt x="67" y="82"/>
                      <a:pt x="70" y="78"/>
                      <a:pt x="73" y="74"/>
                    </a:cubicBezTo>
                    <a:cubicBezTo>
                      <a:pt x="76" y="68"/>
                      <a:pt x="78" y="61"/>
                      <a:pt x="79" y="53"/>
                    </a:cubicBezTo>
                    <a:cubicBezTo>
                      <a:pt x="79" y="47"/>
                      <a:pt x="79" y="39"/>
                      <a:pt x="78" y="32"/>
                    </a:cubicBezTo>
                    <a:cubicBezTo>
                      <a:pt x="76" y="25"/>
                      <a:pt x="73" y="19"/>
                      <a:pt x="70" y="14"/>
                    </a:cubicBezTo>
                    <a:cubicBezTo>
                      <a:pt x="68" y="11"/>
                      <a:pt x="66" y="9"/>
                      <a:pt x="63" y="7"/>
                    </a:cubicBezTo>
                    <a:cubicBezTo>
                      <a:pt x="61" y="5"/>
                      <a:pt x="58" y="3"/>
                      <a:pt x="55" y="2"/>
                    </a:cubicBezTo>
                    <a:cubicBezTo>
                      <a:pt x="52" y="1"/>
                      <a:pt x="48" y="0"/>
                      <a:pt x="44" y="0"/>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1" name="Google Shape;2671;p41"/>
              <p:cNvSpPr/>
              <p:nvPr/>
            </p:nvSpPr>
            <p:spPr>
              <a:xfrm flipH="1">
                <a:off x="2872385" y="1855107"/>
                <a:ext cx="60048" cy="124544"/>
              </a:xfrm>
              <a:custGeom>
                <a:avLst/>
                <a:gdLst/>
                <a:ahLst/>
                <a:cxnLst/>
                <a:rect l="l" t="t" r="r" b="b"/>
                <a:pathLst>
                  <a:path w="23" h="47" extrusionOk="0">
                    <a:moveTo>
                      <a:pt x="0" y="1"/>
                    </a:moveTo>
                    <a:cubicBezTo>
                      <a:pt x="0" y="2"/>
                      <a:pt x="0" y="3"/>
                      <a:pt x="1" y="3"/>
                    </a:cubicBezTo>
                    <a:cubicBezTo>
                      <a:pt x="2" y="3"/>
                      <a:pt x="3" y="4"/>
                      <a:pt x="4" y="5"/>
                    </a:cubicBezTo>
                    <a:cubicBezTo>
                      <a:pt x="4" y="5"/>
                      <a:pt x="4" y="4"/>
                      <a:pt x="4" y="4"/>
                    </a:cubicBezTo>
                    <a:cubicBezTo>
                      <a:pt x="6" y="6"/>
                      <a:pt x="7" y="7"/>
                      <a:pt x="9" y="9"/>
                    </a:cubicBezTo>
                    <a:cubicBezTo>
                      <a:pt x="11" y="10"/>
                      <a:pt x="12" y="12"/>
                      <a:pt x="13" y="14"/>
                    </a:cubicBezTo>
                    <a:cubicBezTo>
                      <a:pt x="14" y="17"/>
                      <a:pt x="15" y="20"/>
                      <a:pt x="16" y="22"/>
                    </a:cubicBezTo>
                    <a:cubicBezTo>
                      <a:pt x="17" y="28"/>
                      <a:pt x="17" y="34"/>
                      <a:pt x="17" y="40"/>
                    </a:cubicBezTo>
                    <a:cubicBezTo>
                      <a:pt x="17" y="40"/>
                      <a:pt x="17" y="40"/>
                      <a:pt x="17" y="40"/>
                    </a:cubicBezTo>
                    <a:cubicBezTo>
                      <a:pt x="17" y="41"/>
                      <a:pt x="17" y="42"/>
                      <a:pt x="17" y="43"/>
                    </a:cubicBezTo>
                    <a:cubicBezTo>
                      <a:pt x="17" y="44"/>
                      <a:pt x="17" y="45"/>
                      <a:pt x="17" y="45"/>
                    </a:cubicBezTo>
                    <a:cubicBezTo>
                      <a:pt x="18" y="46"/>
                      <a:pt x="18" y="46"/>
                      <a:pt x="19" y="46"/>
                    </a:cubicBezTo>
                    <a:cubicBezTo>
                      <a:pt x="20" y="47"/>
                      <a:pt x="21" y="46"/>
                      <a:pt x="21" y="46"/>
                    </a:cubicBezTo>
                    <a:cubicBezTo>
                      <a:pt x="22" y="46"/>
                      <a:pt x="23" y="45"/>
                      <a:pt x="23" y="44"/>
                    </a:cubicBezTo>
                    <a:cubicBezTo>
                      <a:pt x="23" y="35"/>
                      <a:pt x="23" y="26"/>
                      <a:pt x="19" y="18"/>
                    </a:cubicBezTo>
                    <a:cubicBezTo>
                      <a:pt x="18" y="14"/>
                      <a:pt x="16" y="11"/>
                      <a:pt x="13" y="8"/>
                    </a:cubicBezTo>
                    <a:cubicBezTo>
                      <a:pt x="10" y="5"/>
                      <a:pt x="6" y="2"/>
                      <a:pt x="2" y="0"/>
                    </a:cubicBezTo>
                    <a:cubicBezTo>
                      <a:pt x="2" y="0"/>
                      <a:pt x="2" y="0"/>
                      <a:pt x="2" y="0"/>
                    </a:cubicBezTo>
                    <a:cubicBezTo>
                      <a:pt x="1" y="0"/>
                      <a:pt x="1" y="0"/>
                      <a:pt x="0" y="1"/>
                    </a:cubicBezTo>
                    <a:moveTo>
                      <a:pt x="13" y="14"/>
                    </a:moveTo>
                    <a:cubicBezTo>
                      <a:pt x="13" y="15"/>
                      <a:pt x="13" y="15"/>
                      <a:pt x="13" y="15"/>
                    </a:cubicBezTo>
                    <a:cubicBezTo>
                      <a:pt x="13" y="14"/>
                      <a:pt x="13" y="14"/>
                      <a:pt x="13" y="14"/>
                    </a:cubicBezTo>
                    <a:moveTo>
                      <a:pt x="17" y="39"/>
                    </a:moveTo>
                    <a:cubicBezTo>
                      <a:pt x="17" y="39"/>
                      <a:pt x="17" y="40"/>
                      <a:pt x="17" y="40"/>
                    </a:cubicBezTo>
                    <a:cubicBezTo>
                      <a:pt x="17" y="40"/>
                      <a:pt x="17" y="39"/>
                      <a:pt x="17" y="39"/>
                    </a:cubicBezTo>
                  </a:path>
                </a:pathLst>
              </a:custGeom>
              <a:solidFill>
                <a:srgbClr val="321A53">
                  <a:alpha val="3711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2" name="Google Shape;2672;p41"/>
              <p:cNvSpPr/>
              <p:nvPr/>
            </p:nvSpPr>
            <p:spPr>
              <a:xfrm flipH="1">
                <a:off x="1784842" y="1469243"/>
                <a:ext cx="1241001" cy="1267679"/>
              </a:xfrm>
              <a:custGeom>
                <a:avLst/>
                <a:gdLst/>
                <a:ahLst/>
                <a:cxnLst/>
                <a:rect l="l" t="t" r="r" b="b"/>
                <a:pathLst>
                  <a:path w="470" h="480" extrusionOk="0">
                    <a:moveTo>
                      <a:pt x="174" y="0"/>
                    </a:moveTo>
                    <a:cubicBezTo>
                      <a:pt x="173" y="0"/>
                      <a:pt x="173" y="0"/>
                      <a:pt x="172" y="1"/>
                    </a:cubicBezTo>
                    <a:cubicBezTo>
                      <a:pt x="156" y="8"/>
                      <a:pt x="142" y="19"/>
                      <a:pt x="130" y="31"/>
                    </a:cubicBezTo>
                    <a:cubicBezTo>
                      <a:pt x="123" y="39"/>
                      <a:pt x="116" y="47"/>
                      <a:pt x="111" y="56"/>
                    </a:cubicBezTo>
                    <a:cubicBezTo>
                      <a:pt x="105" y="65"/>
                      <a:pt x="100" y="74"/>
                      <a:pt x="95" y="84"/>
                    </a:cubicBezTo>
                    <a:cubicBezTo>
                      <a:pt x="91" y="93"/>
                      <a:pt x="86" y="102"/>
                      <a:pt x="82" y="114"/>
                    </a:cubicBezTo>
                    <a:cubicBezTo>
                      <a:pt x="80" y="119"/>
                      <a:pt x="78" y="124"/>
                      <a:pt x="76" y="129"/>
                    </a:cubicBezTo>
                    <a:cubicBezTo>
                      <a:pt x="75" y="131"/>
                      <a:pt x="75" y="131"/>
                      <a:pt x="75" y="131"/>
                    </a:cubicBezTo>
                    <a:cubicBezTo>
                      <a:pt x="75" y="132"/>
                      <a:pt x="75" y="132"/>
                      <a:pt x="75" y="132"/>
                    </a:cubicBezTo>
                    <a:cubicBezTo>
                      <a:pt x="73" y="135"/>
                      <a:pt x="71" y="140"/>
                      <a:pt x="70" y="144"/>
                    </a:cubicBezTo>
                    <a:cubicBezTo>
                      <a:pt x="62" y="160"/>
                      <a:pt x="50" y="175"/>
                      <a:pt x="40" y="189"/>
                    </a:cubicBezTo>
                    <a:cubicBezTo>
                      <a:pt x="34" y="196"/>
                      <a:pt x="34" y="196"/>
                      <a:pt x="34" y="196"/>
                    </a:cubicBezTo>
                    <a:cubicBezTo>
                      <a:pt x="27" y="205"/>
                      <a:pt x="21" y="213"/>
                      <a:pt x="16" y="221"/>
                    </a:cubicBezTo>
                    <a:cubicBezTo>
                      <a:pt x="10" y="231"/>
                      <a:pt x="6" y="240"/>
                      <a:pt x="4" y="249"/>
                    </a:cubicBezTo>
                    <a:cubicBezTo>
                      <a:pt x="2" y="255"/>
                      <a:pt x="1" y="260"/>
                      <a:pt x="1" y="265"/>
                    </a:cubicBezTo>
                    <a:cubicBezTo>
                      <a:pt x="0" y="270"/>
                      <a:pt x="0" y="276"/>
                      <a:pt x="1" y="282"/>
                    </a:cubicBezTo>
                    <a:cubicBezTo>
                      <a:pt x="1" y="287"/>
                      <a:pt x="2" y="292"/>
                      <a:pt x="3" y="298"/>
                    </a:cubicBezTo>
                    <a:cubicBezTo>
                      <a:pt x="4" y="303"/>
                      <a:pt x="6" y="307"/>
                      <a:pt x="7" y="312"/>
                    </a:cubicBezTo>
                    <a:cubicBezTo>
                      <a:pt x="11" y="321"/>
                      <a:pt x="15" y="330"/>
                      <a:pt x="19" y="339"/>
                    </a:cubicBezTo>
                    <a:cubicBezTo>
                      <a:pt x="24" y="347"/>
                      <a:pt x="29" y="355"/>
                      <a:pt x="35" y="363"/>
                    </a:cubicBezTo>
                    <a:cubicBezTo>
                      <a:pt x="47" y="377"/>
                      <a:pt x="61" y="391"/>
                      <a:pt x="77" y="402"/>
                    </a:cubicBezTo>
                    <a:cubicBezTo>
                      <a:pt x="107" y="424"/>
                      <a:pt x="143" y="440"/>
                      <a:pt x="183" y="451"/>
                    </a:cubicBezTo>
                    <a:cubicBezTo>
                      <a:pt x="194" y="454"/>
                      <a:pt x="203" y="456"/>
                      <a:pt x="213" y="457"/>
                    </a:cubicBezTo>
                    <a:cubicBezTo>
                      <a:pt x="225" y="459"/>
                      <a:pt x="235" y="460"/>
                      <a:pt x="244" y="460"/>
                    </a:cubicBezTo>
                    <a:cubicBezTo>
                      <a:pt x="245" y="460"/>
                      <a:pt x="245" y="460"/>
                      <a:pt x="245" y="460"/>
                    </a:cubicBezTo>
                    <a:cubicBezTo>
                      <a:pt x="255" y="460"/>
                      <a:pt x="265" y="459"/>
                      <a:pt x="275" y="457"/>
                    </a:cubicBezTo>
                    <a:cubicBezTo>
                      <a:pt x="284" y="455"/>
                      <a:pt x="292" y="452"/>
                      <a:pt x="300" y="448"/>
                    </a:cubicBezTo>
                    <a:cubicBezTo>
                      <a:pt x="302" y="451"/>
                      <a:pt x="304" y="454"/>
                      <a:pt x="307" y="457"/>
                    </a:cubicBezTo>
                    <a:cubicBezTo>
                      <a:pt x="310" y="460"/>
                      <a:pt x="313" y="463"/>
                      <a:pt x="317" y="466"/>
                    </a:cubicBezTo>
                    <a:cubicBezTo>
                      <a:pt x="324" y="471"/>
                      <a:pt x="332" y="475"/>
                      <a:pt x="340" y="477"/>
                    </a:cubicBezTo>
                    <a:cubicBezTo>
                      <a:pt x="348" y="479"/>
                      <a:pt x="355" y="480"/>
                      <a:pt x="362" y="480"/>
                    </a:cubicBezTo>
                    <a:cubicBezTo>
                      <a:pt x="364" y="480"/>
                      <a:pt x="367" y="480"/>
                      <a:pt x="369" y="480"/>
                    </a:cubicBezTo>
                    <a:cubicBezTo>
                      <a:pt x="374" y="479"/>
                      <a:pt x="379" y="478"/>
                      <a:pt x="383" y="477"/>
                    </a:cubicBezTo>
                    <a:cubicBezTo>
                      <a:pt x="388" y="476"/>
                      <a:pt x="392" y="474"/>
                      <a:pt x="395" y="473"/>
                    </a:cubicBezTo>
                    <a:cubicBezTo>
                      <a:pt x="401" y="469"/>
                      <a:pt x="407" y="465"/>
                      <a:pt x="412" y="460"/>
                    </a:cubicBezTo>
                    <a:cubicBezTo>
                      <a:pt x="417" y="454"/>
                      <a:pt x="422" y="449"/>
                      <a:pt x="425" y="443"/>
                    </a:cubicBezTo>
                    <a:cubicBezTo>
                      <a:pt x="429" y="436"/>
                      <a:pt x="431" y="429"/>
                      <a:pt x="431" y="423"/>
                    </a:cubicBezTo>
                    <a:cubicBezTo>
                      <a:pt x="432" y="415"/>
                      <a:pt x="431" y="409"/>
                      <a:pt x="428" y="403"/>
                    </a:cubicBezTo>
                    <a:cubicBezTo>
                      <a:pt x="426" y="400"/>
                      <a:pt x="424" y="397"/>
                      <a:pt x="422" y="394"/>
                    </a:cubicBezTo>
                    <a:cubicBezTo>
                      <a:pt x="419" y="391"/>
                      <a:pt x="415" y="388"/>
                      <a:pt x="412" y="387"/>
                    </a:cubicBezTo>
                    <a:cubicBezTo>
                      <a:pt x="410" y="385"/>
                      <a:pt x="407" y="384"/>
                      <a:pt x="404" y="383"/>
                    </a:cubicBezTo>
                    <a:cubicBezTo>
                      <a:pt x="402" y="383"/>
                      <a:pt x="399" y="382"/>
                      <a:pt x="396" y="381"/>
                    </a:cubicBezTo>
                    <a:cubicBezTo>
                      <a:pt x="401" y="378"/>
                      <a:pt x="407" y="373"/>
                      <a:pt x="413" y="367"/>
                    </a:cubicBezTo>
                    <a:cubicBezTo>
                      <a:pt x="420" y="360"/>
                      <a:pt x="426" y="352"/>
                      <a:pt x="432" y="344"/>
                    </a:cubicBezTo>
                    <a:cubicBezTo>
                      <a:pt x="439" y="335"/>
                      <a:pt x="444" y="326"/>
                      <a:pt x="449" y="317"/>
                    </a:cubicBezTo>
                    <a:cubicBezTo>
                      <a:pt x="455" y="307"/>
                      <a:pt x="459" y="298"/>
                      <a:pt x="462" y="290"/>
                    </a:cubicBezTo>
                    <a:cubicBezTo>
                      <a:pt x="465" y="280"/>
                      <a:pt x="468" y="272"/>
                      <a:pt x="469" y="263"/>
                    </a:cubicBezTo>
                    <a:cubicBezTo>
                      <a:pt x="470" y="257"/>
                      <a:pt x="470" y="249"/>
                      <a:pt x="470" y="242"/>
                    </a:cubicBezTo>
                    <a:cubicBezTo>
                      <a:pt x="469" y="215"/>
                      <a:pt x="459" y="187"/>
                      <a:pt x="439" y="158"/>
                    </a:cubicBezTo>
                    <a:cubicBezTo>
                      <a:pt x="430" y="146"/>
                      <a:pt x="419" y="133"/>
                      <a:pt x="407" y="121"/>
                    </a:cubicBezTo>
                    <a:cubicBezTo>
                      <a:pt x="396" y="109"/>
                      <a:pt x="383" y="98"/>
                      <a:pt x="369" y="88"/>
                    </a:cubicBezTo>
                    <a:cubicBezTo>
                      <a:pt x="356" y="78"/>
                      <a:pt x="343" y="68"/>
                      <a:pt x="329" y="60"/>
                    </a:cubicBezTo>
                    <a:cubicBezTo>
                      <a:pt x="315" y="52"/>
                      <a:pt x="302" y="44"/>
                      <a:pt x="289" y="39"/>
                    </a:cubicBezTo>
                    <a:cubicBezTo>
                      <a:pt x="283" y="36"/>
                      <a:pt x="277" y="33"/>
                      <a:pt x="270" y="31"/>
                    </a:cubicBezTo>
                    <a:cubicBezTo>
                      <a:pt x="258" y="26"/>
                      <a:pt x="247" y="22"/>
                      <a:pt x="238" y="19"/>
                    </a:cubicBezTo>
                    <a:cubicBezTo>
                      <a:pt x="236" y="19"/>
                      <a:pt x="236" y="19"/>
                      <a:pt x="236" y="19"/>
                    </a:cubicBezTo>
                    <a:cubicBezTo>
                      <a:pt x="236" y="19"/>
                      <a:pt x="236" y="19"/>
                      <a:pt x="236" y="19"/>
                    </a:cubicBezTo>
                    <a:cubicBezTo>
                      <a:pt x="212" y="11"/>
                      <a:pt x="193" y="7"/>
                      <a:pt x="175" y="6"/>
                    </a:cubicBezTo>
                    <a:cubicBezTo>
                      <a:pt x="176" y="6"/>
                      <a:pt x="176" y="5"/>
                      <a:pt x="177" y="5"/>
                    </a:cubicBezTo>
                    <a:cubicBezTo>
                      <a:pt x="177" y="4"/>
                      <a:pt x="177" y="3"/>
                      <a:pt x="176" y="2"/>
                    </a:cubicBezTo>
                    <a:cubicBezTo>
                      <a:pt x="176" y="1"/>
                      <a:pt x="175" y="1"/>
                      <a:pt x="175" y="0"/>
                    </a:cubicBezTo>
                    <a:cubicBezTo>
                      <a:pt x="174" y="0"/>
                      <a:pt x="174" y="0"/>
                      <a:pt x="174" y="0"/>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3" name="Google Shape;2673;p41"/>
              <p:cNvSpPr/>
              <p:nvPr/>
            </p:nvSpPr>
            <p:spPr>
              <a:xfrm flipH="1">
                <a:off x="1768154" y="1469243"/>
                <a:ext cx="963000" cy="958543"/>
              </a:xfrm>
              <a:custGeom>
                <a:avLst/>
                <a:gdLst/>
                <a:ahLst/>
                <a:cxnLst/>
                <a:rect l="l" t="t" r="r" b="b"/>
                <a:pathLst>
                  <a:path w="365" h="363" extrusionOk="0">
                    <a:moveTo>
                      <a:pt x="66" y="0"/>
                    </a:moveTo>
                    <a:cubicBezTo>
                      <a:pt x="50" y="8"/>
                      <a:pt x="36" y="19"/>
                      <a:pt x="24" y="31"/>
                    </a:cubicBezTo>
                    <a:cubicBezTo>
                      <a:pt x="17" y="39"/>
                      <a:pt x="10" y="47"/>
                      <a:pt x="4" y="56"/>
                    </a:cubicBezTo>
                    <a:cubicBezTo>
                      <a:pt x="3" y="58"/>
                      <a:pt x="2" y="61"/>
                      <a:pt x="0" y="63"/>
                    </a:cubicBezTo>
                    <a:cubicBezTo>
                      <a:pt x="9" y="59"/>
                      <a:pt x="18" y="56"/>
                      <a:pt x="27" y="54"/>
                    </a:cubicBezTo>
                    <a:cubicBezTo>
                      <a:pt x="40" y="51"/>
                      <a:pt x="53" y="50"/>
                      <a:pt x="67" y="49"/>
                    </a:cubicBezTo>
                    <a:cubicBezTo>
                      <a:pt x="67" y="49"/>
                      <a:pt x="67" y="49"/>
                      <a:pt x="67" y="49"/>
                    </a:cubicBezTo>
                    <a:cubicBezTo>
                      <a:pt x="67" y="49"/>
                      <a:pt x="67" y="49"/>
                      <a:pt x="67" y="49"/>
                    </a:cubicBezTo>
                    <a:cubicBezTo>
                      <a:pt x="68" y="49"/>
                      <a:pt x="68" y="49"/>
                      <a:pt x="68" y="48"/>
                    </a:cubicBezTo>
                    <a:cubicBezTo>
                      <a:pt x="68" y="48"/>
                      <a:pt x="68" y="48"/>
                      <a:pt x="68" y="48"/>
                    </a:cubicBezTo>
                    <a:cubicBezTo>
                      <a:pt x="69" y="48"/>
                      <a:pt x="69" y="49"/>
                      <a:pt x="69" y="49"/>
                    </a:cubicBezTo>
                    <a:cubicBezTo>
                      <a:pt x="70" y="61"/>
                      <a:pt x="72" y="72"/>
                      <a:pt x="75" y="83"/>
                    </a:cubicBezTo>
                    <a:cubicBezTo>
                      <a:pt x="75" y="83"/>
                      <a:pt x="75" y="83"/>
                      <a:pt x="75" y="83"/>
                    </a:cubicBezTo>
                    <a:cubicBezTo>
                      <a:pt x="75" y="83"/>
                      <a:pt x="75" y="83"/>
                      <a:pt x="75" y="83"/>
                    </a:cubicBezTo>
                    <a:cubicBezTo>
                      <a:pt x="75" y="83"/>
                      <a:pt x="75" y="83"/>
                      <a:pt x="75" y="83"/>
                    </a:cubicBezTo>
                    <a:cubicBezTo>
                      <a:pt x="75" y="83"/>
                      <a:pt x="75" y="83"/>
                      <a:pt x="75" y="83"/>
                    </a:cubicBezTo>
                    <a:cubicBezTo>
                      <a:pt x="75" y="83"/>
                      <a:pt x="75" y="83"/>
                      <a:pt x="75" y="83"/>
                    </a:cubicBezTo>
                    <a:cubicBezTo>
                      <a:pt x="75" y="83"/>
                      <a:pt x="75" y="83"/>
                      <a:pt x="75" y="83"/>
                    </a:cubicBezTo>
                    <a:cubicBezTo>
                      <a:pt x="80" y="108"/>
                      <a:pt x="90" y="131"/>
                      <a:pt x="102" y="154"/>
                    </a:cubicBezTo>
                    <a:cubicBezTo>
                      <a:pt x="102" y="154"/>
                      <a:pt x="102" y="154"/>
                      <a:pt x="102" y="154"/>
                    </a:cubicBezTo>
                    <a:cubicBezTo>
                      <a:pt x="102" y="154"/>
                      <a:pt x="102" y="154"/>
                      <a:pt x="102" y="154"/>
                    </a:cubicBezTo>
                    <a:cubicBezTo>
                      <a:pt x="116" y="179"/>
                      <a:pt x="133" y="202"/>
                      <a:pt x="153" y="223"/>
                    </a:cubicBezTo>
                    <a:cubicBezTo>
                      <a:pt x="153" y="222"/>
                      <a:pt x="152" y="222"/>
                      <a:pt x="152" y="222"/>
                    </a:cubicBezTo>
                    <a:cubicBezTo>
                      <a:pt x="169" y="239"/>
                      <a:pt x="187" y="255"/>
                      <a:pt x="208" y="267"/>
                    </a:cubicBezTo>
                    <a:cubicBezTo>
                      <a:pt x="219" y="274"/>
                      <a:pt x="231" y="279"/>
                      <a:pt x="244" y="284"/>
                    </a:cubicBezTo>
                    <a:cubicBezTo>
                      <a:pt x="244" y="284"/>
                      <a:pt x="244" y="285"/>
                      <a:pt x="244" y="285"/>
                    </a:cubicBezTo>
                    <a:cubicBezTo>
                      <a:pt x="244" y="285"/>
                      <a:pt x="244" y="286"/>
                      <a:pt x="244" y="286"/>
                    </a:cubicBezTo>
                    <a:cubicBezTo>
                      <a:pt x="244" y="286"/>
                      <a:pt x="244" y="286"/>
                      <a:pt x="244" y="286"/>
                    </a:cubicBezTo>
                    <a:cubicBezTo>
                      <a:pt x="245" y="286"/>
                      <a:pt x="245" y="286"/>
                      <a:pt x="245" y="287"/>
                    </a:cubicBezTo>
                    <a:cubicBezTo>
                      <a:pt x="243" y="292"/>
                      <a:pt x="241" y="297"/>
                      <a:pt x="239" y="302"/>
                    </a:cubicBezTo>
                    <a:cubicBezTo>
                      <a:pt x="237" y="309"/>
                      <a:pt x="235" y="315"/>
                      <a:pt x="234" y="322"/>
                    </a:cubicBezTo>
                    <a:cubicBezTo>
                      <a:pt x="233" y="328"/>
                      <a:pt x="232" y="334"/>
                      <a:pt x="232" y="340"/>
                    </a:cubicBezTo>
                    <a:cubicBezTo>
                      <a:pt x="232" y="340"/>
                      <a:pt x="232" y="340"/>
                      <a:pt x="232" y="340"/>
                    </a:cubicBezTo>
                    <a:cubicBezTo>
                      <a:pt x="233" y="343"/>
                      <a:pt x="233" y="346"/>
                      <a:pt x="234" y="349"/>
                    </a:cubicBezTo>
                    <a:cubicBezTo>
                      <a:pt x="234" y="349"/>
                      <a:pt x="234" y="349"/>
                      <a:pt x="234" y="349"/>
                    </a:cubicBezTo>
                    <a:cubicBezTo>
                      <a:pt x="235" y="350"/>
                      <a:pt x="236" y="352"/>
                      <a:pt x="237" y="354"/>
                    </a:cubicBezTo>
                    <a:cubicBezTo>
                      <a:pt x="237" y="354"/>
                      <a:pt x="237" y="354"/>
                      <a:pt x="237" y="354"/>
                    </a:cubicBezTo>
                    <a:cubicBezTo>
                      <a:pt x="238" y="355"/>
                      <a:pt x="239" y="356"/>
                      <a:pt x="240" y="358"/>
                    </a:cubicBezTo>
                    <a:cubicBezTo>
                      <a:pt x="240" y="358"/>
                      <a:pt x="240" y="358"/>
                      <a:pt x="240" y="358"/>
                    </a:cubicBezTo>
                    <a:cubicBezTo>
                      <a:pt x="241" y="359"/>
                      <a:pt x="243" y="360"/>
                      <a:pt x="245" y="360"/>
                    </a:cubicBezTo>
                    <a:cubicBezTo>
                      <a:pt x="245" y="360"/>
                      <a:pt x="245" y="360"/>
                      <a:pt x="245" y="360"/>
                    </a:cubicBezTo>
                    <a:cubicBezTo>
                      <a:pt x="245" y="360"/>
                      <a:pt x="244" y="360"/>
                      <a:pt x="244" y="360"/>
                    </a:cubicBezTo>
                    <a:cubicBezTo>
                      <a:pt x="244" y="360"/>
                      <a:pt x="244" y="360"/>
                      <a:pt x="244" y="360"/>
                    </a:cubicBezTo>
                    <a:cubicBezTo>
                      <a:pt x="244" y="360"/>
                      <a:pt x="244" y="360"/>
                      <a:pt x="244" y="360"/>
                    </a:cubicBezTo>
                    <a:cubicBezTo>
                      <a:pt x="244" y="360"/>
                      <a:pt x="245" y="360"/>
                      <a:pt x="245" y="360"/>
                    </a:cubicBezTo>
                    <a:cubicBezTo>
                      <a:pt x="246" y="361"/>
                      <a:pt x="248" y="362"/>
                      <a:pt x="251" y="362"/>
                    </a:cubicBezTo>
                    <a:cubicBezTo>
                      <a:pt x="250" y="362"/>
                      <a:pt x="250" y="362"/>
                      <a:pt x="250" y="362"/>
                    </a:cubicBezTo>
                    <a:cubicBezTo>
                      <a:pt x="253" y="363"/>
                      <a:pt x="255" y="363"/>
                      <a:pt x="257" y="363"/>
                    </a:cubicBezTo>
                    <a:cubicBezTo>
                      <a:pt x="257" y="363"/>
                      <a:pt x="257" y="363"/>
                      <a:pt x="257" y="363"/>
                    </a:cubicBezTo>
                    <a:cubicBezTo>
                      <a:pt x="257" y="363"/>
                      <a:pt x="257" y="363"/>
                      <a:pt x="257" y="363"/>
                    </a:cubicBezTo>
                    <a:cubicBezTo>
                      <a:pt x="257" y="363"/>
                      <a:pt x="257" y="363"/>
                      <a:pt x="257" y="363"/>
                    </a:cubicBezTo>
                    <a:cubicBezTo>
                      <a:pt x="257" y="363"/>
                      <a:pt x="257" y="363"/>
                      <a:pt x="257" y="363"/>
                    </a:cubicBezTo>
                    <a:cubicBezTo>
                      <a:pt x="260" y="362"/>
                      <a:pt x="263" y="362"/>
                      <a:pt x="266" y="361"/>
                    </a:cubicBezTo>
                    <a:cubicBezTo>
                      <a:pt x="272" y="359"/>
                      <a:pt x="277" y="356"/>
                      <a:pt x="282" y="353"/>
                    </a:cubicBezTo>
                    <a:cubicBezTo>
                      <a:pt x="282" y="353"/>
                      <a:pt x="281" y="353"/>
                      <a:pt x="281" y="353"/>
                    </a:cubicBezTo>
                    <a:cubicBezTo>
                      <a:pt x="286" y="350"/>
                      <a:pt x="291" y="346"/>
                      <a:pt x="295" y="342"/>
                    </a:cubicBezTo>
                    <a:cubicBezTo>
                      <a:pt x="299" y="339"/>
                      <a:pt x="303" y="335"/>
                      <a:pt x="307" y="331"/>
                    </a:cubicBezTo>
                    <a:cubicBezTo>
                      <a:pt x="310" y="328"/>
                      <a:pt x="314" y="324"/>
                      <a:pt x="317" y="320"/>
                    </a:cubicBezTo>
                    <a:cubicBezTo>
                      <a:pt x="320" y="317"/>
                      <a:pt x="323" y="313"/>
                      <a:pt x="327" y="309"/>
                    </a:cubicBezTo>
                    <a:cubicBezTo>
                      <a:pt x="327" y="309"/>
                      <a:pt x="327" y="309"/>
                      <a:pt x="327" y="309"/>
                    </a:cubicBezTo>
                    <a:cubicBezTo>
                      <a:pt x="339" y="295"/>
                      <a:pt x="351" y="279"/>
                      <a:pt x="363" y="264"/>
                    </a:cubicBezTo>
                    <a:cubicBezTo>
                      <a:pt x="363" y="263"/>
                      <a:pt x="363" y="263"/>
                      <a:pt x="363" y="263"/>
                    </a:cubicBezTo>
                    <a:cubicBezTo>
                      <a:pt x="364" y="257"/>
                      <a:pt x="365" y="249"/>
                      <a:pt x="364" y="242"/>
                    </a:cubicBezTo>
                    <a:cubicBezTo>
                      <a:pt x="363" y="215"/>
                      <a:pt x="353" y="187"/>
                      <a:pt x="333" y="158"/>
                    </a:cubicBezTo>
                    <a:cubicBezTo>
                      <a:pt x="324" y="146"/>
                      <a:pt x="313" y="133"/>
                      <a:pt x="301" y="121"/>
                    </a:cubicBezTo>
                    <a:cubicBezTo>
                      <a:pt x="290" y="109"/>
                      <a:pt x="277" y="98"/>
                      <a:pt x="263" y="88"/>
                    </a:cubicBezTo>
                    <a:cubicBezTo>
                      <a:pt x="250" y="77"/>
                      <a:pt x="237" y="68"/>
                      <a:pt x="223" y="60"/>
                    </a:cubicBezTo>
                    <a:cubicBezTo>
                      <a:pt x="209" y="51"/>
                      <a:pt x="196" y="44"/>
                      <a:pt x="183" y="39"/>
                    </a:cubicBezTo>
                    <a:cubicBezTo>
                      <a:pt x="177" y="36"/>
                      <a:pt x="171" y="33"/>
                      <a:pt x="164" y="31"/>
                    </a:cubicBezTo>
                    <a:cubicBezTo>
                      <a:pt x="152" y="26"/>
                      <a:pt x="141" y="22"/>
                      <a:pt x="132" y="19"/>
                    </a:cubicBezTo>
                    <a:cubicBezTo>
                      <a:pt x="130" y="19"/>
                      <a:pt x="130" y="19"/>
                      <a:pt x="130" y="19"/>
                    </a:cubicBezTo>
                    <a:cubicBezTo>
                      <a:pt x="130" y="19"/>
                      <a:pt x="130" y="19"/>
                      <a:pt x="130" y="19"/>
                    </a:cubicBezTo>
                    <a:cubicBezTo>
                      <a:pt x="106" y="11"/>
                      <a:pt x="87" y="7"/>
                      <a:pt x="69" y="6"/>
                    </a:cubicBezTo>
                    <a:cubicBezTo>
                      <a:pt x="69" y="6"/>
                      <a:pt x="69" y="6"/>
                      <a:pt x="69" y="6"/>
                    </a:cubicBezTo>
                    <a:cubicBezTo>
                      <a:pt x="70" y="6"/>
                      <a:pt x="70" y="5"/>
                      <a:pt x="71" y="5"/>
                    </a:cubicBezTo>
                    <a:cubicBezTo>
                      <a:pt x="71" y="4"/>
                      <a:pt x="71" y="3"/>
                      <a:pt x="71" y="2"/>
                    </a:cubicBezTo>
                    <a:cubicBezTo>
                      <a:pt x="70" y="1"/>
                      <a:pt x="69" y="1"/>
                      <a:pt x="69" y="0"/>
                    </a:cubicBezTo>
                    <a:cubicBezTo>
                      <a:pt x="68" y="0"/>
                      <a:pt x="68" y="0"/>
                      <a:pt x="68" y="0"/>
                    </a:cubicBezTo>
                    <a:cubicBezTo>
                      <a:pt x="67" y="0"/>
                      <a:pt x="67" y="0"/>
                      <a:pt x="66" y="0"/>
                    </a:cubicBezTo>
                    <a:moveTo>
                      <a:pt x="75" y="83"/>
                    </a:moveTo>
                    <a:cubicBezTo>
                      <a:pt x="75" y="83"/>
                      <a:pt x="75" y="83"/>
                      <a:pt x="75" y="83"/>
                    </a:cubicBezTo>
                    <a:cubicBezTo>
                      <a:pt x="75" y="83"/>
                      <a:pt x="75" y="83"/>
                      <a:pt x="75" y="83"/>
                    </a:cubicBezTo>
                    <a:moveTo>
                      <a:pt x="327" y="309"/>
                    </a:moveTo>
                    <a:cubicBezTo>
                      <a:pt x="327" y="309"/>
                      <a:pt x="327" y="309"/>
                      <a:pt x="327" y="309"/>
                    </a:cubicBezTo>
                    <a:cubicBezTo>
                      <a:pt x="327" y="309"/>
                      <a:pt x="327" y="309"/>
                      <a:pt x="327" y="309"/>
                    </a:cubicBezTo>
                    <a:moveTo>
                      <a:pt x="240" y="357"/>
                    </a:moveTo>
                    <a:cubicBezTo>
                      <a:pt x="240" y="357"/>
                      <a:pt x="240" y="358"/>
                      <a:pt x="240" y="358"/>
                    </a:cubicBezTo>
                    <a:cubicBezTo>
                      <a:pt x="240" y="358"/>
                      <a:pt x="240" y="357"/>
                      <a:pt x="240" y="357"/>
                    </a:cubicBezTo>
                  </a:path>
                </a:pathLst>
              </a:custGeom>
              <a:solidFill>
                <a:srgbClr val="321A53">
                  <a:alpha val="3711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4" name="Google Shape;2674;p41"/>
              <p:cNvSpPr/>
              <p:nvPr/>
            </p:nvSpPr>
            <p:spPr>
              <a:xfrm>
                <a:off x="2476510" y="1876235"/>
                <a:ext cx="0" cy="0"/>
              </a:xfrm>
              <a:custGeom>
                <a:avLst/>
                <a:gdLst/>
                <a:ahLst/>
                <a:cxnLst/>
                <a:rect l="l" t="t" r="r" b="b"/>
                <a:pathLst>
                  <a:path w="120000" h="120000" extrusionOk="0">
                    <a:moveTo>
                      <a:pt x="0" y="0"/>
                    </a:moveTo>
                    <a:lnTo>
                      <a:pt x="0" y="0"/>
                    </a:lnTo>
                    <a:lnTo>
                      <a:pt x="0" y="0"/>
                    </a:lnTo>
                    <a:close/>
                  </a:path>
                </a:pathLst>
              </a:custGeom>
              <a:solidFill>
                <a:srgbClr val="E8BA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5" name="Google Shape;2675;p41"/>
              <p:cNvSpPr/>
              <p:nvPr/>
            </p:nvSpPr>
            <p:spPr>
              <a:xfrm>
                <a:off x="2132900" y="2367738"/>
                <a:ext cx="0" cy="0"/>
              </a:xfrm>
              <a:custGeom>
                <a:avLst/>
                <a:gdLst/>
                <a:ahLst/>
                <a:cxnLst/>
                <a:rect l="l" t="t" r="r" b="b"/>
                <a:pathLst>
                  <a:path w="120000" h="120000" extrusionOk="0">
                    <a:moveTo>
                      <a:pt x="0" y="0"/>
                    </a:moveTo>
                    <a:cubicBezTo>
                      <a:pt x="0" y="0"/>
                      <a:pt x="0" y="0"/>
                      <a:pt x="0" y="0"/>
                    </a:cubicBezTo>
                    <a:cubicBezTo>
                      <a:pt x="0" y="0"/>
                      <a:pt x="0" y="0"/>
                      <a:pt x="0" y="0"/>
                    </a:cubicBezTo>
                  </a:path>
                </a:pathLst>
              </a:custGeom>
              <a:solidFill>
                <a:srgbClr val="E8BA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6" name="Google Shape;2676;p41"/>
              <p:cNvSpPr/>
              <p:nvPr/>
            </p:nvSpPr>
            <p:spPr>
              <a:xfrm flipH="1">
                <a:off x="1989444" y="2517859"/>
                <a:ext cx="147898" cy="121208"/>
              </a:xfrm>
              <a:custGeom>
                <a:avLst/>
                <a:gdLst/>
                <a:ahLst/>
                <a:cxnLst/>
                <a:rect l="l" t="t" r="r" b="b"/>
                <a:pathLst>
                  <a:path w="56" h="46" extrusionOk="0">
                    <a:moveTo>
                      <a:pt x="50" y="1"/>
                    </a:moveTo>
                    <a:cubicBezTo>
                      <a:pt x="50" y="1"/>
                      <a:pt x="50" y="1"/>
                      <a:pt x="49" y="1"/>
                    </a:cubicBezTo>
                    <a:cubicBezTo>
                      <a:pt x="49" y="2"/>
                      <a:pt x="49" y="2"/>
                      <a:pt x="49" y="3"/>
                    </a:cubicBezTo>
                    <a:cubicBezTo>
                      <a:pt x="49" y="3"/>
                      <a:pt x="49" y="4"/>
                      <a:pt x="48" y="4"/>
                    </a:cubicBezTo>
                    <a:cubicBezTo>
                      <a:pt x="47" y="9"/>
                      <a:pt x="45" y="13"/>
                      <a:pt x="43" y="17"/>
                    </a:cubicBezTo>
                    <a:cubicBezTo>
                      <a:pt x="40" y="21"/>
                      <a:pt x="38" y="25"/>
                      <a:pt x="34" y="28"/>
                    </a:cubicBezTo>
                    <a:cubicBezTo>
                      <a:pt x="31" y="31"/>
                      <a:pt x="27" y="34"/>
                      <a:pt x="23" y="36"/>
                    </a:cubicBezTo>
                    <a:cubicBezTo>
                      <a:pt x="20" y="38"/>
                      <a:pt x="16" y="40"/>
                      <a:pt x="12" y="41"/>
                    </a:cubicBezTo>
                    <a:cubicBezTo>
                      <a:pt x="9" y="41"/>
                      <a:pt x="6" y="42"/>
                      <a:pt x="2" y="42"/>
                    </a:cubicBezTo>
                    <a:cubicBezTo>
                      <a:pt x="1" y="42"/>
                      <a:pt x="0" y="43"/>
                      <a:pt x="0" y="44"/>
                    </a:cubicBezTo>
                    <a:cubicBezTo>
                      <a:pt x="1" y="45"/>
                      <a:pt x="1" y="45"/>
                      <a:pt x="1" y="46"/>
                    </a:cubicBezTo>
                    <a:cubicBezTo>
                      <a:pt x="2" y="46"/>
                      <a:pt x="2" y="46"/>
                      <a:pt x="3" y="46"/>
                    </a:cubicBezTo>
                    <a:cubicBezTo>
                      <a:pt x="15" y="46"/>
                      <a:pt x="26" y="42"/>
                      <a:pt x="36" y="34"/>
                    </a:cubicBezTo>
                    <a:cubicBezTo>
                      <a:pt x="41" y="31"/>
                      <a:pt x="45" y="26"/>
                      <a:pt x="48" y="21"/>
                    </a:cubicBezTo>
                    <a:cubicBezTo>
                      <a:pt x="52" y="16"/>
                      <a:pt x="54" y="10"/>
                      <a:pt x="55" y="4"/>
                    </a:cubicBezTo>
                    <a:cubicBezTo>
                      <a:pt x="56" y="2"/>
                      <a:pt x="54" y="0"/>
                      <a:pt x="52" y="0"/>
                    </a:cubicBezTo>
                    <a:cubicBezTo>
                      <a:pt x="52" y="0"/>
                      <a:pt x="52" y="0"/>
                      <a:pt x="52" y="0"/>
                    </a:cubicBezTo>
                    <a:cubicBezTo>
                      <a:pt x="51" y="0"/>
                      <a:pt x="51" y="0"/>
                      <a:pt x="50" y="1"/>
                    </a:cubicBezTo>
                    <a:moveTo>
                      <a:pt x="49" y="4"/>
                    </a:moveTo>
                    <a:cubicBezTo>
                      <a:pt x="48" y="4"/>
                      <a:pt x="48" y="4"/>
                      <a:pt x="48" y="4"/>
                    </a:cubicBezTo>
                    <a:cubicBezTo>
                      <a:pt x="48" y="4"/>
                      <a:pt x="48" y="4"/>
                      <a:pt x="49" y="4"/>
                    </a:cubicBezTo>
                    <a:moveTo>
                      <a:pt x="48" y="4"/>
                    </a:moveTo>
                    <a:cubicBezTo>
                      <a:pt x="48" y="4"/>
                      <a:pt x="48" y="4"/>
                      <a:pt x="48" y="4"/>
                    </a:cubicBezTo>
                    <a:close/>
                    <a:moveTo>
                      <a:pt x="12" y="41"/>
                    </a:moveTo>
                    <a:cubicBezTo>
                      <a:pt x="12" y="41"/>
                      <a:pt x="12" y="41"/>
                      <a:pt x="12" y="41"/>
                    </a:cubicBezTo>
                    <a:cubicBezTo>
                      <a:pt x="12" y="41"/>
                      <a:pt x="12" y="41"/>
                      <a:pt x="12" y="41"/>
                    </a:cubicBezTo>
                  </a:path>
                </a:pathLst>
              </a:custGeom>
              <a:solidFill>
                <a:srgbClr val="321A53">
                  <a:alpha val="3711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7" name="Google Shape;2677;p41"/>
              <p:cNvSpPr/>
              <p:nvPr/>
            </p:nvSpPr>
            <p:spPr>
              <a:xfrm flipH="1">
                <a:off x="1924954" y="2517859"/>
                <a:ext cx="97857" cy="78952"/>
              </a:xfrm>
              <a:custGeom>
                <a:avLst/>
                <a:gdLst/>
                <a:ahLst/>
                <a:cxnLst/>
                <a:rect l="l" t="t" r="r" b="b"/>
                <a:pathLst>
                  <a:path w="37" h="30" extrusionOk="0">
                    <a:moveTo>
                      <a:pt x="3" y="0"/>
                    </a:moveTo>
                    <a:cubicBezTo>
                      <a:pt x="2" y="0"/>
                      <a:pt x="1" y="1"/>
                      <a:pt x="0" y="2"/>
                    </a:cubicBezTo>
                    <a:cubicBezTo>
                      <a:pt x="0" y="3"/>
                      <a:pt x="0" y="3"/>
                      <a:pt x="1" y="4"/>
                    </a:cubicBezTo>
                    <a:cubicBezTo>
                      <a:pt x="1" y="5"/>
                      <a:pt x="1" y="5"/>
                      <a:pt x="2" y="6"/>
                    </a:cubicBezTo>
                    <a:cubicBezTo>
                      <a:pt x="4" y="6"/>
                      <a:pt x="5" y="7"/>
                      <a:pt x="7" y="7"/>
                    </a:cubicBezTo>
                    <a:cubicBezTo>
                      <a:pt x="8" y="7"/>
                      <a:pt x="9" y="8"/>
                      <a:pt x="11" y="8"/>
                    </a:cubicBezTo>
                    <a:cubicBezTo>
                      <a:pt x="14" y="10"/>
                      <a:pt x="18" y="11"/>
                      <a:pt x="21" y="14"/>
                    </a:cubicBezTo>
                    <a:cubicBezTo>
                      <a:pt x="24" y="15"/>
                      <a:pt x="26" y="17"/>
                      <a:pt x="28" y="20"/>
                    </a:cubicBezTo>
                    <a:cubicBezTo>
                      <a:pt x="28" y="20"/>
                      <a:pt x="28" y="20"/>
                      <a:pt x="28" y="19"/>
                    </a:cubicBezTo>
                    <a:cubicBezTo>
                      <a:pt x="29" y="21"/>
                      <a:pt x="31" y="23"/>
                      <a:pt x="32" y="25"/>
                    </a:cubicBezTo>
                    <a:cubicBezTo>
                      <a:pt x="32" y="26"/>
                      <a:pt x="33" y="28"/>
                      <a:pt x="33" y="29"/>
                    </a:cubicBezTo>
                    <a:cubicBezTo>
                      <a:pt x="33" y="30"/>
                      <a:pt x="35" y="30"/>
                      <a:pt x="36" y="30"/>
                    </a:cubicBezTo>
                    <a:cubicBezTo>
                      <a:pt x="37" y="30"/>
                      <a:pt x="37" y="29"/>
                      <a:pt x="37" y="28"/>
                    </a:cubicBezTo>
                    <a:cubicBezTo>
                      <a:pt x="35" y="20"/>
                      <a:pt x="30" y="14"/>
                      <a:pt x="25" y="9"/>
                    </a:cubicBezTo>
                    <a:cubicBezTo>
                      <a:pt x="22" y="7"/>
                      <a:pt x="18" y="5"/>
                      <a:pt x="15" y="3"/>
                    </a:cubicBezTo>
                    <a:cubicBezTo>
                      <a:pt x="13" y="2"/>
                      <a:pt x="11" y="1"/>
                      <a:pt x="9" y="1"/>
                    </a:cubicBezTo>
                    <a:cubicBezTo>
                      <a:pt x="7" y="0"/>
                      <a:pt x="5" y="0"/>
                      <a:pt x="4" y="0"/>
                    </a:cubicBezTo>
                    <a:cubicBezTo>
                      <a:pt x="3" y="0"/>
                      <a:pt x="3" y="0"/>
                      <a:pt x="3" y="0"/>
                    </a:cubicBezTo>
                    <a:moveTo>
                      <a:pt x="32" y="25"/>
                    </a:moveTo>
                    <a:cubicBezTo>
                      <a:pt x="32" y="25"/>
                      <a:pt x="32" y="25"/>
                      <a:pt x="32" y="25"/>
                    </a:cubicBezTo>
                    <a:cubicBezTo>
                      <a:pt x="32" y="25"/>
                      <a:pt x="32" y="25"/>
                      <a:pt x="32" y="25"/>
                    </a:cubicBezTo>
                  </a:path>
                </a:pathLst>
              </a:custGeom>
              <a:solidFill>
                <a:srgbClr val="321A53">
                  <a:alpha val="3711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8" name="Google Shape;2678;p41"/>
              <p:cNvSpPr/>
              <p:nvPr/>
            </p:nvSpPr>
            <p:spPr>
              <a:xfrm flipH="1">
                <a:off x="1732577" y="1440331"/>
                <a:ext cx="1078649" cy="1061959"/>
              </a:xfrm>
              <a:custGeom>
                <a:avLst/>
                <a:gdLst/>
                <a:ahLst/>
                <a:cxnLst/>
                <a:rect l="l" t="t" r="r" b="b"/>
                <a:pathLst>
                  <a:path w="409" h="402" extrusionOk="0">
                    <a:moveTo>
                      <a:pt x="119" y="0"/>
                    </a:moveTo>
                    <a:cubicBezTo>
                      <a:pt x="115" y="0"/>
                      <a:pt x="111" y="1"/>
                      <a:pt x="107" y="1"/>
                    </a:cubicBezTo>
                    <a:cubicBezTo>
                      <a:pt x="90" y="2"/>
                      <a:pt x="74" y="4"/>
                      <a:pt x="61" y="9"/>
                    </a:cubicBezTo>
                    <a:cubicBezTo>
                      <a:pt x="54" y="12"/>
                      <a:pt x="47" y="15"/>
                      <a:pt x="40" y="19"/>
                    </a:cubicBezTo>
                    <a:cubicBezTo>
                      <a:pt x="34" y="23"/>
                      <a:pt x="28" y="27"/>
                      <a:pt x="23" y="33"/>
                    </a:cubicBezTo>
                    <a:cubicBezTo>
                      <a:pt x="18" y="38"/>
                      <a:pt x="13" y="44"/>
                      <a:pt x="9" y="51"/>
                    </a:cubicBezTo>
                    <a:cubicBezTo>
                      <a:pt x="6" y="58"/>
                      <a:pt x="3" y="65"/>
                      <a:pt x="0" y="74"/>
                    </a:cubicBezTo>
                    <a:cubicBezTo>
                      <a:pt x="0" y="74"/>
                      <a:pt x="0" y="75"/>
                      <a:pt x="0" y="76"/>
                    </a:cubicBezTo>
                    <a:cubicBezTo>
                      <a:pt x="0" y="76"/>
                      <a:pt x="0" y="77"/>
                      <a:pt x="1" y="78"/>
                    </a:cubicBezTo>
                    <a:cubicBezTo>
                      <a:pt x="2" y="79"/>
                      <a:pt x="2" y="79"/>
                      <a:pt x="3" y="79"/>
                    </a:cubicBezTo>
                    <a:cubicBezTo>
                      <a:pt x="4" y="79"/>
                      <a:pt x="5" y="79"/>
                      <a:pt x="5" y="79"/>
                    </a:cubicBezTo>
                    <a:cubicBezTo>
                      <a:pt x="11" y="73"/>
                      <a:pt x="17" y="69"/>
                      <a:pt x="24" y="65"/>
                    </a:cubicBezTo>
                    <a:cubicBezTo>
                      <a:pt x="33" y="59"/>
                      <a:pt x="44" y="55"/>
                      <a:pt x="56" y="51"/>
                    </a:cubicBezTo>
                    <a:cubicBezTo>
                      <a:pt x="56" y="51"/>
                      <a:pt x="56" y="51"/>
                      <a:pt x="56" y="51"/>
                    </a:cubicBezTo>
                    <a:cubicBezTo>
                      <a:pt x="71" y="47"/>
                      <a:pt x="87" y="44"/>
                      <a:pt x="108" y="43"/>
                    </a:cubicBezTo>
                    <a:cubicBezTo>
                      <a:pt x="110" y="80"/>
                      <a:pt x="122" y="117"/>
                      <a:pt x="141" y="152"/>
                    </a:cubicBezTo>
                    <a:cubicBezTo>
                      <a:pt x="160" y="187"/>
                      <a:pt x="186" y="218"/>
                      <a:pt x="216" y="242"/>
                    </a:cubicBezTo>
                    <a:cubicBezTo>
                      <a:pt x="230" y="253"/>
                      <a:pt x="244" y="262"/>
                      <a:pt x="259" y="269"/>
                    </a:cubicBezTo>
                    <a:cubicBezTo>
                      <a:pt x="266" y="273"/>
                      <a:pt x="274" y="276"/>
                      <a:pt x="282" y="279"/>
                    </a:cubicBezTo>
                    <a:cubicBezTo>
                      <a:pt x="286" y="281"/>
                      <a:pt x="290" y="282"/>
                      <a:pt x="294" y="283"/>
                    </a:cubicBezTo>
                    <a:cubicBezTo>
                      <a:pt x="296" y="284"/>
                      <a:pt x="299" y="285"/>
                      <a:pt x="301" y="286"/>
                    </a:cubicBezTo>
                    <a:cubicBezTo>
                      <a:pt x="298" y="290"/>
                      <a:pt x="298" y="290"/>
                      <a:pt x="298" y="290"/>
                    </a:cubicBezTo>
                    <a:cubicBezTo>
                      <a:pt x="295" y="294"/>
                      <a:pt x="293" y="297"/>
                      <a:pt x="290" y="301"/>
                    </a:cubicBezTo>
                    <a:cubicBezTo>
                      <a:pt x="285" y="309"/>
                      <a:pt x="280" y="316"/>
                      <a:pt x="276" y="323"/>
                    </a:cubicBezTo>
                    <a:cubicBezTo>
                      <a:pt x="271" y="332"/>
                      <a:pt x="267" y="340"/>
                      <a:pt x="264" y="347"/>
                    </a:cubicBezTo>
                    <a:cubicBezTo>
                      <a:pt x="261" y="356"/>
                      <a:pt x="260" y="364"/>
                      <a:pt x="260" y="371"/>
                    </a:cubicBezTo>
                    <a:cubicBezTo>
                      <a:pt x="260" y="379"/>
                      <a:pt x="263" y="386"/>
                      <a:pt x="268" y="392"/>
                    </a:cubicBezTo>
                    <a:cubicBezTo>
                      <a:pt x="269" y="393"/>
                      <a:pt x="270" y="394"/>
                      <a:pt x="272" y="396"/>
                    </a:cubicBezTo>
                    <a:cubicBezTo>
                      <a:pt x="273" y="397"/>
                      <a:pt x="275" y="398"/>
                      <a:pt x="277" y="399"/>
                    </a:cubicBezTo>
                    <a:cubicBezTo>
                      <a:pt x="280" y="400"/>
                      <a:pt x="283" y="401"/>
                      <a:pt x="288" y="402"/>
                    </a:cubicBezTo>
                    <a:cubicBezTo>
                      <a:pt x="289" y="402"/>
                      <a:pt x="291" y="402"/>
                      <a:pt x="292" y="402"/>
                    </a:cubicBezTo>
                    <a:cubicBezTo>
                      <a:pt x="294" y="402"/>
                      <a:pt x="297" y="402"/>
                      <a:pt x="300" y="401"/>
                    </a:cubicBezTo>
                    <a:cubicBezTo>
                      <a:pt x="303" y="401"/>
                      <a:pt x="307" y="400"/>
                      <a:pt x="311" y="399"/>
                    </a:cubicBezTo>
                    <a:cubicBezTo>
                      <a:pt x="319" y="396"/>
                      <a:pt x="325" y="393"/>
                      <a:pt x="331" y="388"/>
                    </a:cubicBezTo>
                    <a:cubicBezTo>
                      <a:pt x="338" y="383"/>
                      <a:pt x="343" y="378"/>
                      <a:pt x="348" y="372"/>
                    </a:cubicBezTo>
                    <a:cubicBezTo>
                      <a:pt x="349" y="372"/>
                      <a:pt x="350" y="372"/>
                      <a:pt x="350" y="371"/>
                    </a:cubicBezTo>
                    <a:cubicBezTo>
                      <a:pt x="366" y="352"/>
                      <a:pt x="378" y="335"/>
                      <a:pt x="387" y="319"/>
                    </a:cubicBezTo>
                    <a:cubicBezTo>
                      <a:pt x="397" y="300"/>
                      <a:pt x="404" y="280"/>
                      <a:pt x="407" y="261"/>
                    </a:cubicBezTo>
                    <a:cubicBezTo>
                      <a:pt x="409" y="251"/>
                      <a:pt x="409" y="240"/>
                      <a:pt x="409" y="229"/>
                    </a:cubicBezTo>
                    <a:cubicBezTo>
                      <a:pt x="408" y="219"/>
                      <a:pt x="407" y="208"/>
                      <a:pt x="404" y="196"/>
                    </a:cubicBezTo>
                    <a:cubicBezTo>
                      <a:pt x="400" y="177"/>
                      <a:pt x="393" y="159"/>
                      <a:pt x="384" y="142"/>
                    </a:cubicBezTo>
                    <a:cubicBezTo>
                      <a:pt x="375" y="125"/>
                      <a:pt x="364" y="110"/>
                      <a:pt x="351" y="96"/>
                    </a:cubicBezTo>
                    <a:cubicBezTo>
                      <a:pt x="338" y="82"/>
                      <a:pt x="324" y="69"/>
                      <a:pt x="308" y="58"/>
                    </a:cubicBezTo>
                    <a:cubicBezTo>
                      <a:pt x="278" y="37"/>
                      <a:pt x="243" y="21"/>
                      <a:pt x="204" y="11"/>
                    </a:cubicBezTo>
                    <a:cubicBezTo>
                      <a:pt x="196" y="9"/>
                      <a:pt x="187" y="8"/>
                      <a:pt x="178" y="6"/>
                    </a:cubicBezTo>
                    <a:cubicBezTo>
                      <a:pt x="170" y="5"/>
                      <a:pt x="163" y="4"/>
                      <a:pt x="155" y="3"/>
                    </a:cubicBezTo>
                    <a:cubicBezTo>
                      <a:pt x="142" y="1"/>
                      <a:pt x="130" y="0"/>
                      <a:pt x="119" y="0"/>
                    </a:cubicBez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9" name="Google Shape;2679;p41"/>
              <p:cNvSpPr/>
              <p:nvPr/>
            </p:nvSpPr>
            <p:spPr>
              <a:xfrm flipH="1">
                <a:off x="1919394" y="1559315"/>
                <a:ext cx="554892" cy="570456"/>
              </a:xfrm>
              <a:custGeom>
                <a:avLst/>
                <a:gdLst/>
                <a:ahLst/>
                <a:cxnLst/>
                <a:rect l="l" t="t" r="r" b="b"/>
                <a:pathLst>
                  <a:path w="210" h="216" extrusionOk="0">
                    <a:moveTo>
                      <a:pt x="2" y="0"/>
                    </a:moveTo>
                    <a:cubicBezTo>
                      <a:pt x="1" y="0"/>
                      <a:pt x="0" y="1"/>
                      <a:pt x="1" y="2"/>
                    </a:cubicBezTo>
                    <a:cubicBezTo>
                      <a:pt x="6" y="20"/>
                      <a:pt x="13" y="38"/>
                      <a:pt x="21" y="56"/>
                    </a:cubicBezTo>
                    <a:cubicBezTo>
                      <a:pt x="25" y="65"/>
                      <a:pt x="30" y="74"/>
                      <a:pt x="35" y="83"/>
                    </a:cubicBezTo>
                    <a:cubicBezTo>
                      <a:pt x="37" y="87"/>
                      <a:pt x="40" y="91"/>
                      <a:pt x="43" y="95"/>
                    </a:cubicBezTo>
                    <a:cubicBezTo>
                      <a:pt x="46" y="100"/>
                      <a:pt x="48" y="104"/>
                      <a:pt x="51" y="108"/>
                    </a:cubicBezTo>
                    <a:cubicBezTo>
                      <a:pt x="58" y="117"/>
                      <a:pt x="64" y="125"/>
                      <a:pt x="71" y="133"/>
                    </a:cubicBezTo>
                    <a:cubicBezTo>
                      <a:pt x="78" y="140"/>
                      <a:pt x="85" y="148"/>
                      <a:pt x="92" y="155"/>
                    </a:cubicBezTo>
                    <a:cubicBezTo>
                      <a:pt x="100" y="162"/>
                      <a:pt x="108" y="168"/>
                      <a:pt x="116" y="175"/>
                    </a:cubicBezTo>
                    <a:cubicBezTo>
                      <a:pt x="124" y="181"/>
                      <a:pt x="132" y="186"/>
                      <a:pt x="141" y="192"/>
                    </a:cubicBezTo>
                    <a:cubicBezTo>
                      <a:pt x="150" y="197"/>
                      <a:pt x="160" y="202"/>
                      <a:pt x="171" y="207"/>
                    </a:cubicBezTo>
                    <a:cubicBezTo>
                      <a:pt x="176" y="209"/>
                      <a:pt x="181" y="210"/>
                      <a:pt x="186" y="212"/>
                    </a:cubicBezTo>
                    <a:cubicBezTo>
                      <a:pt x="189" y="213"/>
                      <a:pt x="191" y="214"/>
                      <a:pt x="194" y="214"/>
                    </a:cubicBezTo>
                    <a:cubicBezTo>
                      <a:pt x="197" y="215"/>
                      <a:pt x="199" y="215"/>
                      <a:pt x="202" y="216"/>
                    </a:cubicBezTo>
                    <a:cubicBezTo>
                      <a:pt x="203" y="216"/>
                      <a:pt x="205" y="216"/>
                      <a:pt x="206" y="216"/>
                    </a:cubicBezTo>
                    <a:cubicBezTo>
                      <a:pt x="208" y="215"/>
                      <a:pt x="209" y="213"/>
                      <a:pt x="209" y="212"/>
                    </a:cubicBezTo>
                    <a:cubicBezTo>
                      <a:pt x="210" y="209"/>
                      <a:pt x="208" y="205"/>
                      <a:pt x="205" y="205"/>
                    </a:cubicBezTo>
                    <a:cubicBezTo>
                      <a:pt x="202" y="204"/>
                      <a:pt x="199" y="203"/>
                      <a:pt x="196" y="202"/>
                    </a:cubicBezTo>
                    <a:cubicBezTo>
                      <a:pt x="193" y="201"/>
                      <a:pt x="190" y="201"/>
                      <a:pt x="187" y="200"/>
                    </a:cubicBezTo>
                    <a:cubicBezTo>
                      <a:pt x="181" y="198"/>
                      <a:pt x="176" y="196"/>
                      <a:pt x="170" y="193"/>
                    </a:cubicBezTo>
                    <a:cubicBezTo>
                      <a:pt x="150" y="184"/>
                      <a:pt x="130" y="173"/>
                      <a:pt x="113" y="159"/>
                    </a:cubicBezTo>
                    <a:cubicBezTo>
                      <a:pt x="113" y="159"/>
                      <a:pt x="113" y="159"/>
                      <a:pt x="113" y="159"/>
                    </a:cubicBezTo>
                    <a:cubicBezTo>
                      <a:pt x="113" y="159"/>
                      <a:pt x="112" y="159"/>
                      <a:pt x="112" y="159"/>
                    </a:cubicBezTo>
                    <a:cubicBezTo>
                      <a:pt x="112" y="159"/>
                      <a:pt x="112" y="158"/>
                      <a:pt x="112" y="158"/>
                    </a:cubicBezTo>
                    <a:cubicBezTo>
                      <a:pt x="112" y="158"/>
                      <a:pt x="112" y="158"/>
                      <a:pt x="112" y="158"/>
                    </a:cubicBezTo>
                    <a:cubicBezTo>
                      <a:pt x="100" y="149"/>
                      <a:pt x="90" y="140"/>
                      <a:pt x="80" y="129"/>
                    </a:cubicBezTo>
                    <a:cubicBezTo>
                      <a:pt x="69" y="118"/>
                      <a:pt x="59" y="106"/>
                      <a:pt x="50" y="94"/>
                    </a:cubicBezTo>
                    <a:cubicBezTo>
                      <a:pt x="51" y="94"/>
                      <a:pt x="51" y="95"/>
                      <a:pt x="51" y="95"/>
                    </a:cubicBezTo>
                    <a:cubicBezTo>
                      <a:pt x="47" y="89"/>
                      <a:pt x="43" y="84"/>
                      <a:pt x="40" y="78"/>
                    </a:cubicBezTo>
                    <a:cubicBezTo>
                      <a:pt x="36" y="73"/>
                      <a:pt x="32" y="67"/>
                      <a:pt x="29" y="61"/>
                    </a:cubicBezTo>
                    <a:cubicBezTo>
                      <a:pt x="22" y="50"/>
                      <a:pt x="17" y="38"/>
                      <a:pt x="12" y="25"/>
                    </a:cubicBezTo>
                    <a:cubicBezTo>
                      <a:pt x="12" y="25"/>
                      <a:pt x="12" y="26"/>
                      <a:pt x="12" y="26"/>
                    </a:cubicBezTo>
                    <a:cubicBezTo>
                      <a:pt x="9" y="18"/>
                      <a:pt x="6" y="9"/>
                      <a:pt x="4" y="1"/>
                    </a:cubicBezTo>
                    <a:cubicBezTo>
                      <a:pt x="4" y="0"/>
                      <a:pt x="3" y="0"/>
                      <a:pt x="2" y="0"/>
                    </a:cubicBezTo>
                    <a:cubicBezTo>
                      <a:pt x="2" y="0"/>
                      <a:pt x="2" y="0"/>
                      <a:pt x="2" y="0"/>
                    </a:cubicBezTo>
                    <a:moveTo>
                      <a:pt x="112" y="159"/>
                    </a:moveTo>
                    <a:cubicBezTo>
                      <a:pt x="112" y="159"/>
                      <a:pt x="112" y="159"/>
                      <a:pt x="113" y="159"/>
                    </a:cubicBezTo>
                    <a:cubicBezTo>
                      <a:pt x="112" y="159"/>
                      <a:pt x="112" y="159"/>
                      <a:pt x="112" y="158"/>
                    </a:cubicBezTo>
                    <a:cubicBezTo>
                      <a:pt x="112" y="159"/>
                      <a:pt x="112" y="159"/>
                      <a:pt x="112" y="159"/>
                    </a:cubicBezTo>
                    <a:moveTo>
                      <a:pt x="51" y="95"/>
                    </a:moveTo>
                    <a:cubicBezTo>
                      <a:pt x="51" y="95"/>
                      <a:pt x="51" y="95"/>
                      <a:pt x="51" y="95"/>
                    </a:cubicBezTo>
                    <a:cubicBezTo>
                      <a:pt x="51" y="95"/>
                      <a:pt x="51" y="95"/>
                      <a:pt x="51" y="95"/>
                    </a:cubicBezTo>
                  </a:path>
                </a:pathLst>
              </a:custGeom>
              <a:solidFill>
                <a:srgbClr val="F5EEFF">
                  <a:alpha val="182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0" name="Google Shape;2680;p41"/>
              <p:cNvSpPr/>
              <p:nvPr/>
            </p:nvSpPr>
            <p:spPr>
              <a:xfrm flipH="1">
                <a:off x="2526551" y="1551531"/>
                <a:ext cx="340275" cy="153456"/>
              </a:xfrm>
              <a:custGeom>
                <a:avLst/>
                <a:gdLst/>
                <a:ahLst/>
                <a:cxnLst/>
                <a:rect l="l" t="t" r="r" b="b"/>
                <a:pathLst>
                  <a:path w="129" h="58" extrusionOk="0">
                    <a:moveTo>
                      <a:pt x="128" y="0"/>
                    </a:moveTo>
                    <a:cubicBezTo>
                      <a:pt x="118" y="0"/>
                      <a:pt x="109" y="1"/>
                      <a:pt x="99" y="2"/>
                    </a:cubicBezTo>
                    <a:cubicBezTo>
                      <a:pt x="89" y="3"/>
                      <a:pt x="80" y="5"/>
                      <a:pt x="70" y="8"/>
                    </a:cubicBezTo>
                    <a:cubicBezTo>
                      <a:pt x="65" y="9"/>
                      <a:pt x="61" y="11"/>
                      <a:pt x="56" y="12"/>
                    </a:cubicBezTo>
                    <a:cubicBezTo>
                      <a:pt x="51" y="14"/>
                      <a:pt x="47" y="16"/>
                      <a:pt x="42" y="18"/>
                    </a:cubicBezTo>
                    <a:cubicBezTo>
                      <a:pt x="33" y="22"/>
                      <a:pt x="25" y="28"/>
                      <a:pt x="17" y="34"/>
                    </a:cubicBezTo>
                    <a:cubicBezTo>
                      <a:pt x="11" y="39"/>
                      <a:pt x="6" y="45"/>
                      <a:pt x="1" y="52"/>
                    </a:cubicBezTo>
                    <a:cubicBezTo>
                      <a:pt x="0" y="53"/>
                      <a:pt x="0" y="56"/>
                      <a:pt x="2" y="57"/>
                    </a:cubicBezTo>
                    <a:cubicBezTo>
                      <a:pt x="3" y="58"/>
                      <a:pt x="4" y="58"/>
                      <a:pt x="5" y="58"/>
                    </a:cubicBezTo>
                    <a:cubicBezTo>
                      <a:pt x="6" y="58"/>
                      <a:pt x="7" y="58"/>
                      <a:pt x="8" y="57"/>
                    </a:cubicBezTo>
                    <a:cubicBezTo>
                      <a:pt x="12" y="53"/>
                      <a:pt x="15" y="50"/>
                      <a:pt x="18" y="46"/>
                    </a:cubicBezTo>
                    <a:cubicBezTo>
                      <a:pt x="22" y="43"/>
                      <a:pt x="26" y="39"/>
                      <a:pt x="30" y="36"/>
                    </a:cubicBezTo>
                    <a:cubicBezTo>
                      <a:pt x="41" y="28"/>
                      <a:pt x="54" y="21"/>
                      <a:pt x="67" y="16"/>
                    </a:cubicBezTo>
                    <a:cubicBezTo>
                      <a:pt x="83" y="9"/>
                      <a:pt x="100" y="5"/>
                      <a:pt x="118" y="3"/>
                    </a:cubicBezTo>
                    <a:cubicBezTo>
                      <a:pt x="121" y="3"/>
                      <a:pt x="124" y="3"/>
                      <a:pt x="127" y="3"/>
                    </a:cubicBezTo>
                    <a:cubicBezTo>
                      <a:pt x="128" y="2"/>
                      <a:pt x="129" y="2"/>
                      <a:pt x="129" y="1"/>
                    </a:cubicBezTo>
                    <a:cubicBezTo>
                      <a:pt x="129" y="0"/>
                      <a:pt x="128" y="0"/>
                      <a:pt x="128" y="0"/>
                    </a:cubicBezTo>
                    <a:cubicBezTo>
                      <a:pt x="128" y="0"/>
                      <a:pt x="128" y="0"/>
                      <a:pt x="128" y="0"/>
                    </a:cubicBez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1" name="Google Shape;2681;p41"/>
              <p:cNvSpPr/>
              <p:nvPr/>
            </p:nvSpPr>
            <p:spPr>
              <a:xfrm flipH="1">
                <a:off x="1827097" y="1841763"/>
                <a:ext cx="353619" cy="213504"/>
              </a:xfrm>
              <a:custGeom>
                <a:avLst/>
                <a:gdLst/>
                <a:ahLst/>
                <a:cxnLst/>
                <a:rect l="l" t="t" r="r" b="b"/>
                <a:pathLst>
                  <a:path w="134" h="81" extrusionOk="0">
                    <a:moveTo>
                      <a:pt x="0" y="2"/>
                    </a:moveTo>
                    <a:cubicBezTo>
                      <a:pt x="4" y="5"/>
                      <a:pt x="7" y="9"/>
                      <a:pt x="11" y="13"/>
                    </a:cubicBezTo>
                    <a:cubicBezTo>
                      <a:pt x="14" y="17"/>
                      <a:pt x="18" y="20"/>
                      <a:pt x="22" y="24"/>
                    </a:cubicBezTo>
                    <a:cubicBezTo>
                      <a:pt x="26" y="28"/>
                      <a:pt x="30" y="32"/>
                      <a:pt x="34" y="35"/>
                    </a:cubicBezTo>
                    <a:cubicBezTo>
                      <a:pt x="38" y="39"/>
                      <a:pt x="42" y="42"/>
                      <a:pt x="47" y="46"/>
                    </a:cubicBezTo>
                    <a:cubicBezTo>
                      <a:pt x="51" y="49"/>
                      <a:pt x="55" y="52"/>
                      <a:pt x="60" y="55"/>
                    </a:cubicBezTo>
                    <a:cubicBezTo>
                      <a:pt x="65" y="58"/>
                      <a:pt x="69" y="61"/>
                      <a:pt x="74" y="64"/>
                    </a:cubicBezTo>
                    <a:cubicBezTo>
                      <a:pt x="83" y="69"/>
                      <a:pt x="93" y="74"/>
                      <a:pt x="104" y="77"/>
                    </a:cubicBezTo>
                    <a:cubicBezTo>
                      <a:pt x="108" y="78"/>
                      <a:pt x="112" y="79"/>
                      <a:pt x="116" y="80"/>
                    </a:cubicBezTo>
                    <a:cubicBezTo>
                      <a:pt x="118" y="80"/>
                      <a:pt x="120" y="81"/>
                      <a:pt x="122" y="81"/>
                    </a:cubicBezTo>
                    <a:cubicBezTo>
                      <a:pt x="125" y="81"/>
                      <a:pt x="127" y="81"/>
                      <a:pt x="130" y="81"/>
                    </a:cubicBezTo>
                    <a:cubicBezTo>
                      <a:pt x="131" y="81"/>
                      <a:pt x="131" y="81"/>
                      <a:pt x="132" y="81"/>
                    </a:cubicBezTo>
                    <a:cubicBezTo>
                      <a:pt x="133" y="80"/>
                      <a:pt x="134" y="79"/>
                      <a:pt x="134" y="78"/>
                    </a:cubicBezTo>
                    <a:cubicBezTo>
                      <a:pt x="134" y="77"/>
                      <a:pt x="134" y="75"/>
                      <a:pt x="133" y="75"/>
                    </a:cubicBezTo>
                    <a:cubicBezTo>
                      <a:pt x="133" y="74"/>
                      <a:pt x="131" y="73"/>
                      <a:pt x="130" y="73"/>
                    </a:cubicBezTo>
                    <a:cubicBezTo>
                      <a:pt x="125" y="72"/>
                      <a:pt x="119" y="72"/>
                      <a:pt x="113" y="71"/>
                    </a:cubicBezTo>
                    <a:cubicBezTo>
                      <a:pt x="108" y="70"/>
                      <a:pt x="103" y="68"/>
                      <a:pt x="97" y="67"/>
                    </a:cubicBezTo>
                    <a:cubicBezTo>
                      <a:pt x="91" y="65"/>
                      <a:pt x="84" y="62"/>
                      <a:pt x="78" y="59"/>
                    </a:cubicBezTo>
                    <a:cubicBezTo>
                      <a:pt x="71" y="56"/>
                      <a:pt x="65" y="52"/>
                      <a:pt x="58" y="48"/>
                    </a:cubicBezTo>
                    <a:cubicBezTo>
                      <a:pt x="59" y="48"/>
                      <a:pt x="59" y="48"/>
                      <a:pt x="59" y="48"/>
                    </a:cubicBezTo>
                    <a:cubicBezTo>
                      <a:pt x="54" y="45"/>
                      <a:pt x="48" y="41"/>
                      <a:pt x="43" y="38"/>
                    </a:cubicBezTo>
                    <a:cubicBezTo>
                      <a:pt x="38" y="34"/>
                      <a:pt x="33" y="30"/>
                      <a:pt x="28" y="26"/>
                    </a:cubicBezTo>
                    <a:cubicBezTo>
                      <a:pt x="19" y="18"/>
                      <a:pt x="10" y="9"/>
                      <a:pt x="2" y="0"/>
                    </a:cubicBezTo>
                    <a:cubicBezTo>
                      <a:pt x="2" y="0"/>
                      <a:pt x="1" y="0"/>
                      <a:pt x="1" y="0"/>
                    </a:cubicBezTo>
                    <a:cubicBezTo>
                      <a:pt x="0" y="0"/>
                      <a:pt x="0" y="1"/>
                      <a:pt x="0" y="2"/>
                    </a:cubicBezTo>
                  </a:path>
                </a:pathLst>
              </a:custGeom>
              <a:solidFill>
                <a:srgbClr val="F5EEFF">
                  <a:alpha val="182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2" name="Google Shape;2682;p41"/>
              <p:cNvSpPr/>
              <p:nvPr/>
            </p:nvSpPr>
            <p:spPr>
              <a:xfrm flipH="1">
                <a:off x="1956090" y="2214282"/>
                <a:ext cx="105641" cy="205720"/>
              </a:xfrm>
              <a:custGeom>
                <a:avLst/>
                <a:gdLst/>
                <a:ahLst/>
                <a:cxnLst/>
                <a:rect l="l" t="t" r="r" b="b"/>
                <a:pathLst>
                  <a:path w="40" h="78" extrusionOk="0">
                    <a:moveTo>
                      <a:pt x="38" y="0"/>
                    </a:moveTo>
                    <a:cubicBezTo>
                      <a:pt x="33" y="5"/>
                      <a:pt x="29" y="10"/>
                      <a:pt x="24" y="16"/>
                    </a:cubicBezTo>
                    <a:cubicBezTo>
                      <a:pt x="22" y="19"/>
                      <a:pt x="20" y="21"/>
                      <a:pt x="18" y="24"/>
                    </a:cubicBezTo>
                    <a:cubicBezTo>
                      <a:pt x="16" y="27"/>
                      <a:pt x="14" y="31"/>
                      <a:pt x="12" y="34"/>
                    </a:cubicBezTo>
                    <a:cubicBezTo>
                      <a:pt x="9" y="40"/>
                      <a:pt x="6" y="46"/>
                      <a:pt x="4" y="53"/>
                    </a:cubicBezTo>
                    <a:cubicBezTo>
                      <a:pt x="2" y="60"/>
                      <a:pt x="1" y="67"/>
                      <a:pt x="0" y="75"/>
                    </a:cubicBezTo>
                    <a:cubicBezTo>
                      <a:pt x="0" y="76"/>
                      <a:pt x="2" y="78"/>
                      <a:pt x="4" y="78"/>
                    </a:cubicBezTo>
                    <a:cubicBezTo>
                      <a:pt x="5" y="78"/>
                      <a:pt x="7" y="76"/>
                      <a:pt x="7" y="75"/>
                    </a:cubicBezTo>
                    <a:cubicBezTo>
                      <a:pt x="7" y="71"/>
                      <a:pt x="7" y="67"/>
                      <a:pt x="7" y="63"/>
                    </a:cubicBezTo>
                    <a:cubicBezTo>
                      <a:pt x="8" y="59"/>
                      <a:pt x="9" y="55"/>
                      <a:pt x="10" y="52"/>
                    </a:cubicBezTo>
                    <a:cubicBezTo>
                      <a:pt x="11" y="48"/>
                      <a:pt x="12" y="45"/>
                      <a:pt x="13" y="42"/>
                    </a:cubicBezTo>
                    <a:cubicBezTo>
                      <a:pt x="13" y="42"/>
                      <a:pt x="13" y="42"/>
                      <a:pt x="13" y="42"/>
                    </a:cubicBezTo>
                    <a:cubicBezTo>
                      <a:pt x="16" y="36"/>
                      <a:pt x="19" y="30"/>
                      <a:pt x="22" y="25"/>
                    </a:cubicBezTo>
                    <a:cubicBezTo>
                      <a:pt x="25" y="19"/>
                      <a:pt x="29" y="14"/>
                      <a:pt x="33" y="9"/>
                    </a:cubicBezTo>
                    <a:cubicBezTo>
                      <a:pt x="32" y="9"/>
                      <a:pt x="32" y="9"/>
                      <a:pt x="32" y="9"/>
                    </a:cubicBezTo>
                    <a:cubicBezTo>
                      <a:pt x="35" y="7"/>
                      <a:pt x="37" y="4"/>
                      <a:pt x="39" y="1"/>
                    </a:cubicBezTo>
                    <a:cubicBezTo>
                      <a:pt x="40" y="1"/>
                      <a:pt x="40" y="0"/>
                      <a:pt x="39" y="0"/>
                    </a:cubicBezTo>
                    <a:cubicBezTo>
                      <a:pt x="39" y="0"/>
                      <a:pt x="39" y="0"/>
                      <a:pt x="38" y="0"/>
                    </a:cubicBezTo>
                    <a:cubicBezTo>
                      <a:pt x="38" y="0"/>
                      <a:pt x="38" y="0"/>
                      <a:pt x="38" y="0"/>
                    </a:cubicBezTo>
                  </a:path>
                </a:pathLst>
              </a:custGeom>
              <a:solidFill>
                <a:srgbClr val="F5EEFF">
                  <a:alpha val="182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3" name="Google Shape;2683;p41"/>
              <p:cNvSpPr/>
              <p:nvPr/>
            </p:nvSpPr>
            <p:spPr>
              <a:xfrm flipH="1">
                <a:off x="1679201" y="1445891"/>
                <a:ext cx="607156" cy="578239"/>
              </a:xfrm>
              <a:custGeom>
                <a:avLst/>
                <a:gdLst/>
                <a:ahLst/>
                <a:cxnLst/>
                <a:rect l="l" t="t" r="r" b="b"/>
                <a:pathLst>
                  <a:path w="230" h="219" extrusionOk="0">
                    <a:moveTo>
                      <a:pt x="2" y="1"/>
                    </a:moveTo>
                    <a:cubicBezTo>
                      <a:pt x="1" y="1"/>
                      <a:pt x="0" y="1"/>
                      <a:pt x="0" y="2"/>
                    </a:cubicBezTo>
                    <a:cubicBezTo>
                      <a:pt x="0" y="3"/>
                      <a:pt x="1" y="4"/>
                      <a:pt x="2" y="4"/>
                    </a:cubicBezTo>
                    <a:cubicBezTo>
                      <a:pt x="12" y="3"/>
                      <a:pt x="22" y="4"/>
                      <a:pt x="33" y="5"/>
                    </a:cubicBezTo>
                    <a:cubicBezTo>
                      <a:pt x="32" y="5"/>
                      <a:pt x="32" y="5"/>
                      <a:pt x="32" y="5"/>
                    </a:cubicBezTo>
                    <a:cubicBezTo>
                      <a:pt x="45" y="8"/>
                      <a:pt x="58" y="12"/>
                      <a:pt x="70" y="17"/>
                    </a:cubicBezTo>
                    <a:cubicBezTo>
                      <a:pt x="70" y="17"/>
                      <a:pt x="70" y="17"/>
                      <a:pt x="70" y="17"/>
                    </a:cubicBezTo>
                    <a:cubicBezTo>
                      <a:pt x="83" y="23"/>
                      <a:pt x="96" y="32"/>
                      <a:pt x="108" y="42"/>
                    </a:cubicBezTo>
                    <a:cubicBezTo>
                      <a:pt x="108" y="41"/>
                      <a:pt x="108" y="41"/>
                      <a:pt x="108" y="41"/>
                    </a:cubicBezTo>
                    <a:cubicBezTo>
                      <a:pt x="112" y="45"/>
                      <a:pt x="117" y="49"/>
                      <a:pt x="121" y="53"/>
                    </a:cubicBezTo>
                    <a:cubicBezTo>
                      <a:pt x="125" y="57"/>
                      <a:pt x="130" y="61"/>
                      <a:pt x="134" y="66"/>
                    </a:cubicBezTo>
                    <a:cubicBezTo>
                      <a:pt x="142" y="74"/>
                      <a:pt x="150" y="84"/>
                      <a:pt x="157" y="94"/>
                    </a:cubicBezTo>
                    <a:cubicBezTo>
                      <a:pt x="162" y="101"/>
                      <a:pt x="166" y="108"/>
                      <a:pt x="171" y="116"/>
                    </a:cubicBezTo>
                    <a:cubicBezTo>
                      <a:pt x="176" y="123"/>
                      <a:pt x="180" y="131"/>
                      <a:pt x="185" y="139"/>
                    </a:cubicBezTo>
                    <a:cubicBezTo>
                      <a:pt x="193" y="154"/>
                      <a:pt x="200" y="170"/>
                      <a:pt x="207" y="186"/>
                    </a:cubicBezTo>
                    <a:cubicBezTo>
                      <a:pt x="209" y="190"/>
                      <a:pt x="211" y="195"/>
                      <a:pt x="213" y="200"/>
                    </a:cubicBezTo>
                    <a:cubicBezTo>
                      <a:pt x="215" y="204"/>
                      <a:pt x="216" y="209"/>
                      <a:pt x="218" y="213"/>
                    </a:cubicBezTo>
                    <a:cubicBezTo>
                      <a:pt x="218" y="214"/>
                      <a:pt x="218" y="214"/>
                      <a:pt x="218" y="214"/>
                    </a:cubicBezTo>
                    <a:cubicBezTo>
                      <a:pt x="219" y="216"/>
                      <a:pt x="220" y="217"/>
                      <a:pt x="221" y="218"/>
                    </a:cubicBezTo>
                    <a:cubicBezTo>
                      <a:pt x="222" y="219"/>
                      <a:pt x="224" y="219"/>
                      <a:pt x="226" y="219"/>
                    </a:cubicBezTo>
                    <a:cubicBezTo>
                      <a:pt x="227" y="218"/>
                      <a:pt x="228" y="217"/>
                      <a:pt x="229" y="216"/>
                    </a:cubicBezTo>
                    <a:cubicBezTo>
                      <a:pt x="230" y="215"/>
                      <a:pt x="230" y="213"/>
                      <a:pt x="230" y="212"/>
                    </a:cubicBezTo>
                    <a:cubicBezTo>
                      <a:pt x="229" y="210"/>
                      <a:pt x="229" y="208"/>
                      <a:pt x="228" y="206"/>
                    </a:cubicBezTo>
                    <a:cubicBezTo>
                      <a:pt x="228" y="204"/>
                      <a:pt x="227" y="202"/>
                      <a:pt x="227" y="200"/>
                    </a:cubicBezTo>
                    <a:cubicBezTo>
                      <a:pt x="225" y="197"/>
                      <a:pt x="224" y="193"/>
                      <a:pt x="223" y="189"/>
                    </a:cubicBezTo>
                    <a:cubicBezTo>
                      <a:pt x="220" y="181"/>
                      <a:pt x="216" y="173"/>
                      <a:pt x="212" y="165"/>
                    </a:cubicBezTo>
                    <a:cubicBezTo>
                      <a:pt x="205" y="148"/>
                      <a:pt x="197" y="133"/>
                      <a:pt x="187" y="118"/>
                    </a:cubicBezTo>
                    <a:cubicBezTo>
                      <a:pt x="182" y="110"/>
                      <a:pt x="176" y="103"/>
                      <a:pt x="171" y="95"/>
                    </a:cubicBezTo>
                    <a:cubicBezTo>
                      <a:pt x="165" y="88"/>
                      <a:pt x="159" y="81"/>
                      <a:pt x="153" y="74"/>
                    </a:cubicBezTo>
                    <a:cubicBezTo>
                      <a:pt x="141" y="61"/>
                      <a:pt x="128" y="49"/>
                      <a:pt x="114" y="38"/>
                    </a:cubicBezTo>
                    <a:cubicBezTo>
                      <a:pt x="100" y="28"/>
                      <a:pt x="86" y="19"/>
                      <a:pt x="70" y="12"/>
                    </a:cubicBezTo>
                    <a:cubicBezTo>
                      <a:pt x="62" y="9"/>
                      <a:pt x="54" y="6"/>
                      <a:pt x="46" y="4"/>
                    </a:cubicBezTo>
                    <a:cubicBezTo>
                      <a:pt x="38" y="2"/>
                      <a:pt x="29" y="1"/>
                      <a:pt x="21" y="1"/>
                    </a:cubicBezTo>
                    <a:cubicBezTo>
                      <a:pt x="18" y="0"/>
                      <a:pt x="14" y="0"/>
                      <a:pt x="11" y="0"/>
                    </a:cubicBezTo>
                    <a:cubicBezTo>
                      <a:pt x="8" y="0"/>
                      <a:pt x="5" y="0"/>
                      <a:pt x="2" y="1"/>
                    </a:cubicBezTo>
                    <a:moveTo>
                      <a:pt x="108" y="41"/>
                    </a:moveTo>
                    <a:cubicBezTo>
                      <a:pt x="108" y="41"/>
                      <a:pt x="108" y="41"/>
                      <a:pt x="108" y="41"/>
                    </a:cubicBezTo>
                    <a:cubicBezTo>
                      <a:pt x="108" y="41"/>
                      <a:pt x="108" y="41"/>
                      <a:pt x="108" y="41"/>
                    </a:cubicBezTo>
                  </a:path>
                </a:pathLst>
              </a:custGeom>
              <a:solidFill>
                <a:srgbClr val="F5EEFF">
                  <a:alpha val="182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4" name="Google Shape;2684;p41"/>
              <p:cNvSpPr/>
              <p:nvPr/>
            </p:nvSpPr>
            <p:spPr>
              <a:xfrm flipH="1">
                <a:off x="1536863" y="2212058"/>
                <a:ext cx="116761" cy="557112"/>
              </a:xfrm>
              <a:custGeom>
                <a:avLst/>
                <a:gdLst/>
                <a:ahLst/>
                <a:cxnLst/>
                <a:rect l="l" t="t" r="r" b="b"/>
                <a:pathLst>
                  <a:path w="44" h="211" extrusionOk="0">
                    <a:moveTo>
                      <a:pt x="1" y="2"/>
                    </a:moveTo>
                    <a:cubicBezTo>
                      <a:pt x="8" y="14"/>
                      <a:pt x="13" y="26"/>
                      <a:pt x="18" y="39"/>
                    </a:cubicBezTo>
                    <a:cubicBezTo>
                      <a:pt x="18" y="39"/>
                      <a:pt x="18" y="39"/>
                      <a:pt x="18" y="39"/>
                    </a:cubicBezTo>
                    <a:cubicBezTo>
                      <a:pt x="18" y="39"/>
                      <a:pt x="18" y="40"/>
                      <a:pt x="18" y="40"/>
                    </a:cubicBezTo>
                    <a:cubicBezTo>
                      <a:pt x="18" y="40"/>
                      <a:pt x="18" y="40"/>
                      <a:pt x="18" y="40"/>
                    </a:cubicBezTo>
                    <a:cubicBezTo>
                      <a:pt x="26" y="60"/>
                      <a:pt x="31" y="81"/>
                      <a:pt x="33" y="103"/>
                    </a:cubicBezTo>
                    <a:cubicBezTo>
                      <a:pt x="35" y="117"/>
                      <a:pt x="34" y="130"/>
                      <a:pt x="32" y="144"/>
                    </a:cubicBezTo>
                    <a:cubicBezTo>
                      <a:pt x="30" y="153"/>
                      <a:pt x="27" y="161"/>
                      <a:pt x="24" y="170"/>
                    </a:cubicBezTo>
                    <a:cubicBezTo>
                      <a:pt x="20" y="177"/>
                      <a:pt x="16" y="185"/>
                      <a:pt x="10" y="191"/>
                    </a:cubicBezTo>
                    <a:cubicBezTo>
                      <a:pt x="8" y="194"/>
                      <a:pt x="5" y="197"/>
                      <a:pt x="2" y="200"/>
                    </a:cubicBezTo>
                    <a:cubicBezTo>
                      <a:pt x="0" y="202"/>
                      <a:pt x="0" y="206"/>
                      <a:pt x="2" y="208"/>
                    </a:cubicBezTo>
                    <a:cubicBezTo>
                      <a:pt x="4" y="210"/>
                      <a:pt x="8" y="211"/>
                      <a:pt x="11" y="208"/>
                    </a:cubicBezTo>
                    <a:cubicBezTo>
                      <a:pt x="18" y="201"/>
                      <a:pt x="24" y="194"/>
                      <a:pt x="29" y="185"/>
                    </a:cubicBezTo>
                    <a:cubicBezTo>
                      <a:pt x="33" y="177"/>
                      <a:pt x="37" y="168"/>
                      <a:pt x="39" y="159"/>
                    </a:cubicBezTo>
                    <a:cubicBezTo>
                      <a:pt x="42" y="150"/>
                      <a:pt x="43" y="141"/>
                      <a:pt x="43" y="132"/>
                    </a:cubicBezTo>
                    <a:cubicBezTo>
                      <a:pt x="44" y="122"/>
                      <a:pt x="43" y="113"/>
                      <a:pt x="42" y="104"/>
                    </a:cubicBezTo>
                    <a:cubicBezTo>
                      <a:pt x="39" y="85"/>
                      <a:pt x="33" y="67"/>
                      <a:pt x="27" y="49"/>
                    </a:cubicBezTo>
                    <a:cubicBezTo>
                      <a:pt x="20" y="32"/>
                      <a:pt x="12" y="16"/>
                      <a:pt x="4" y="1"/>
                    </a:cubicBezTo>
                    <a:cubicBezTo>
                      <a:pt x="3" y="0"/>
                      <a:pt x="3" y="0"/>
                      <a:pt x="2" y="0"/>
                    </a:cubicBezTo>
                    <a:cubicBezTo>
                      <a:pt x="2" y="0"/>
                      <a:pt x="1" y="1"/>
                      <a:pt x="1" y="2"/>
                    </a:cubicBezTo>
                    <a:moveTo>
                      <a:pt x="32" y="143"/>
                    </a:moveTo>
                    <a:cubicBezTo>
                      <a:pt x="32" y="143"/>
                      <a:pt x="32" y="144"/>
                      <a:pt x="32" y="144"/>
                    </a:cubicBezTo>
                    <a:cubicBezTo>
                      <a:pt x="32" y="144"/>
                      <a:pt x="32" y="143"/>
                      <a:pt x="32" y="143"/>
                    </a:cubicBezTo>
                  </a:path>
                </a:pathLst>
              </a:custGeom>
              <a:solidFill>
                <a:srgbClr val="F5EEFF">
                  <a:alpha val="182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5" name="Google Shape;2685;p41"/>
              <p:cNvSpPr/>
              <p:nvPr/>
            </p:nvSpPr>
            <p:spPr>
              <a:xfrm flipH="1">
                <a:off x="1676977" y="2496730"/>
                <a:ext cx="113425" cy="253536"/>
              </a:xfrm>
              <a:custGeom>
                <a:avLst/>
                <a:gdLst/>
                <a:ahLst/>
                <a:cxnLst/>
                <a:rect l="l" t="t" r="r" b="b"/>
                <a:pathLst>
                  <a:path w="43" h="96" extrusionOk="0">
                    <a:moveTo>
                      <a:pt x="38" y="2"/>
                    </a:moveTo>
                    <a:cubicBezTo>
                      <a:pt x="38" y="9"/>
                      <a:pt x="38" y="17"/>
                      <a:pt x="36" y="24"/>
                    </a:cubicBezTo>
                    <a:cubicBezTo>
                      <a:pt x="35" y="34"/>
                      <a:pt x="31" y="43"/>
                      <a:pt x="27" y="53"/>
                    </a:cubicBezTo>
                    <a:cubicBezTo>
                      <a:pt x="27" y="52"/>
                      <a:pt x="27" y="52"/>
                      <a:pt x="27" y="52"/>
                    </a:cubicBezTo>
                    <a:cubicBezTo>
                      <a:pt x="23" y="61"/>
                      <a:pt x="18" y="69"/>
                      <a:pt x="12" y="77"/>
                    </a:cubicBezTo>
                    <a:cubicBezTo>
                      <a:pt x="9" y="80"/>
                      <a:pt x="6" y="83"/>
                      <a:pt x="3" y="86"/>
                    </a:cubicBezTo>
                    <a:cubicBezTo>
                      <a:pt x="1" y="89"/>
                      <a:pt x="0" y="92"/>
                      <a:pt x="2" y="94"/>
                    </a:cubicBezTo>
                    <a:cubicBezTo>
                      <a:pt x="4" y="96"/>
                      <a:pt x="8" y="96"/>
                      <a:pt x="10" y="94"/>
                    </a:cubicBezTo>
                    <a:cubicBezTo>
                      <a:pt x="22" y="82"/>
                      <a:pt x="30" y="67"/>
                      <a:pt x="36" y="51"/>
                    </a:cubicBezTo>
                    <a:cubicBezTo>
                      <a:pt x="39" y="44"/>
                      <a:pt x="40" y="35"/>
                      <a:pt x="42" y="27"/>
                    </a:cubicBezTo>
                    <a:cubicBezTo>
                      <a:pt x="43" y="19"/>
                      <a:pt x="43" y="11"/>
                      <a:pt x="43" y="3"/>
                    </a:cubicBezTo>
                    <a:cubicBezTo>
                      <a:pt x="43" y="1"/>
                      <a:pt x="42" y="0"/>
                      <a:pt x="40" y="0"/>
                    </a:cubicBezTo>
                    <a:cubicBezTo>
                      <a:pt x="40" y="0"/>
                      <a:pt x="40" y="0"/>
                      <a:pt x="40" y="0"/>
                    </a:cubicBezTo>
                    <a:cubicBezTo>
                      <a:pt x="39" y="0"/>
                      <a:pt x="38" y="1"/>
                      <a:pt x="38" y="2"/>
                    </a:cubicBezTo>
                    <a:moveTo>
                      <a:pt x="36" y="23"/>
                    </a:moveTo>
                    <a:cubicBezTo>
                      <a:pt x="36" y="23"/>
                      <a:pt x="36" y="23"/>
                      <a:pt x="36" y="23"/>
                    </a:cubicBezTo>
                    <a:cubicBezTo>
                      <a:pt x="36" y="23"/>
                      <a:pt x="36" y="23"/>
                      <a:pt x="36" y="23"/>
                    </a:cubicBezTo>
                    <a:moveTo>
                      <a:pt x="12" y="76"/>
                    </a:moveTo>
                    <a:cubicBezTo>
                      <a:pt x="12" y="76"/>
                      <a:pt x="12" y="76"/>
                      <a:pt x="12" y="76"/>
                    </a:cubicBezTo>
                    <a:cubicBezTo>
                      <a:pt x="12" y="76"/>
                      <a:pt x="12" y="76"/>
                      <a:pt x="12" y="76"/>
                    </a:cubicBezTo>
                  </a:path>
                </a:pathLst>
              </a:custGeom>
              <a:solidFill>
                <a:srgbClr val="F5EEFF">
                  <a:alpha val="182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6" name="Google Shape;2686;p41"/>
              <p:cNvSpPr/>
              <p:nvPr/>
            </p:nvSpPr>
            <p:spPr>
              <a:xfrm flipH="1">
                <a:off x="2545455" y="1474803"/>
                <a:ext cx="231298" cy="92296"/>
              </a:xfrm>
              <a:custGeom>
                <a:avLst/>
                <a:gdLst/>
                <a:ahLst/>
                <a:cxnLst/>
                <a:rect l="l" t="t" r="r" b="b"/>
                <a:pathLst>
                  <a:path w="88" h="35" extrusionOk="0">
                    <a:moveTo>
                      <a:pt x="43" y="6"/>
                    </a:moveTo>
                    <a:cubicBezTo>
                      <a:pt x="35" y="9"/>
                      <a:pt x="28" y="12"/>
                      <a:pt x="21" y="16"/>
                    </a:cubicBezTo>
                    <a:cubicBezTo>
                      <a:pt x="17" y="17"/>
                      <a:pt x="14" y="19"/>
                      <a:pt x="10" y="21"/>
                    </a:cubicBezTo>
                    <a:cubicBezTo>
                      <a:pt x="9" y="22"/>
                      <a:pt x="7" y="23"/>
                      <a:pt x="6" y="24"/>
                    </a:cubicBezTo>
                    <a:cubicBezTo>
                      <a:pt x="4" y="25"/>
                      <a:pt x="3" y="26"/>
                      <a:pt x="1" y="28"/>
                    </a:cubicBezTo>
                    <a:cubicBezTo>
                      <a:pt x="0" y="28"/>
                      <a:pt x="0" y="29"/>
                      <a:pt x="0" y="30"/>
                    </a:cubicBezTo>
                    <a:cubicBezTo>
                      <a:pt x="0" y="31"/>
                      <a:pt x="0" y="32"/>
                      <a:pt x="0" y="32"/>
                    </a:cubicBezTo>
                    <a:cubicBezTo>
                      <a:pt x="1" y="34"/>
                      <a:pt x="4" y="35"/>
                      <a:pt x="5" y="33"/>
                    </a:cubicBezTo>
                    <a:cubicBezTo>
                      <a:pt x="7" y="32"/>
                      <a:pt x="9" y="30"/>
                      <a:pt x="11" y="29"/>
                    </a:cubicBezTo>
                    <a:cubicBezTo>
                      <a:pt x="13" y="27"/>
                      <a:pt x="15" y="26"/>
                      <a:pt x="17" y="24"/>
                    </a:cubicBezTo>
                    <a:cubicBezTo>
                      <a:pt x="22" y="21"/>
                      <a:pt x="27" y="18"/>
                      <a:pt x="31" y="16"/>
                    </a:cubicBezTo>
                    <a:cubicBezTo>
                      <a:pt x="41" y="11"/>
                      <a:pt x="50" y="8"/>
                      <a:pt x="60" y="5"/>
                    </a:cubicBezTo>
                    <a:cubicBezTo>
                      <a:pt x="60" y="5"/>
                      <a:pt x="60" y="5"/>
                      <a:pt x="60" y="5"/>
                    </a:cubicBezTo>
                    <a:cubicBezTo>
                      <a:pt x="66" y="4"/>
                      <a:pt x="72" y="3"/>
                      <a:pt x="78" y="4"/>
                    </a:cubicBezTo>
                    <a:cubicBezTo>
                      <a:pt x="81" y="4"/>
                      <a:pt x="84" y="4"/>
                      <a:pt x="86" y="5"/>
                    </a:cubicBezTo>
                    <a:cubicBezTo>
                      <a:pt x="87" y="5"/>
                      <a:pt x="88" y="4"/>
                      <a:pt x="88" y="3"/>
                    </a:cubicBezTo>
                    <a:cubicBezTo>
                      <a:pt x="88" y="3"/>
                      <a:pt x="88" y="2"/>
                      <a:pt x="87" y="2"/>
                    </a:cubicBezTo>
                    <a:cubicBezTo>
                      <a:pt x="83" y="1"/>
                      <a:pt x="78" y="0"/>
                      <a:pt x="74" y="0"/>
                    </a:cubicBezTo>
                    <a:cubicBezTo>
                      <a:pt x="63" y="0"/>
                      <a:pt x="53" y="3"/>
                      <a:pt x="43" y="6"/>
                    </a:cubicBezTo>
                  </a:path>
                </a:pathLst>
              </a:custGeom>
              <a:solidFill>
                <a:srgbClr val="F5EEFF">
                  <a:alpha val="182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7" name="Google Shape;2687;p41"/>
              <p:cNvSpPr/>
              <p:nvPr/>
            </p:nvSpPr>
            <p:spPr>
              <a:xfrm flipH="1">
                <a:off x="1980555" y="1503715"/>
                <a:ext cx="244642" cy="187928"/>
              </a:xfrm>
              <a:custGeom>
                <a:avLst/>
                <a:gdLst/>
                <a:ahLst/>
                <a:cxnLst/>
                <a:rect l="l" t="t" r="r" b="b"/>
                <a:pathLst>
                  <a:path w="93" h="71" extrusionOk="0">
                    <a:moveTo>
                      <a:pt x="0" y="1"/>
                    </a:moveTo>
                    <a:cubicBezTo>
                      <a:pt x="0" y="2"/>
                      <a:pt x="0" y="3"/>
                      <a:pt x="1" y="3"/>
                    </a:cubicBezTo>
                    <a:cubicBezTo>
                      <a:pt x="11" y="7"/>
                      <a:pt x="20" y="11"/>
                      <a:pt x="29" y="17"/>
                    </a:cubicBezTo>
                    <a:cubicBezTo>
                      <a:pt x="29" y="16"/>
                      <a:pt x="29" y="16"/>
                      <a:pt x="29" y="16"/>
                    </a:cubicBezTo>
                    <a:cubicBezTo>
                      <a:pt x="36" y="21"/>
                      <a:pt x="42" y="26"/>
                      <a:pt x="49" y="31"/>
                    </a:cubicBezTo>
                    <a:cubicBezTo>
                      <a:pt x="55" y="37"/>
                      <a:pt x="61" y="42"/>
                      <a:pt x="66" y="49"/>
                    </a:cubicBezTo>
                    <a:cubicBezTo>
                      <a:pt x="72" y="55"/>
                      <a:pt x="78" y="62"/>
                      <a:pt x="83" y="69"/>
                    </a:cubicBezTo>
                    <a:cubicBezTo>
                      <a:pt x="84" y="70"/>
                      <a:pt x="85" y="71"/>
                      <a:pt x="86" y="71"/>
                    </a:cubicBezTo>
                    <a:cubicBezTo>
                      <a:pt x="88" y="71"/>
                      <a:pt x="89" y="71"/>
                      <a:pt x="90" y="70"/>
                    </a:cubicBezTo>
                    <a:cubicBezTo>
                      <a:pt x="92" y="69"/>
                      <a:pt x="93" y="65"/>
                      <a:pt x="91" y="63"/>
                    </a:cubicBezTo>
                    <a:cubicBezTo>
                      <a:pt x="85" y="56"/>
                      <a:pt x="79" y="49"/>
                      <a:pt x="72" y="42"/>
                    </a:cubicBezTo>
                    <a:cubicBezTo>
                      <a:pt x="66" y="36"/>
                      <a:pt x="59" y="30"/>
                      <a:pt x="51" y="25"/>
                    </a:cubicBezTo>
                    <a:cubicBezTo>
                      <a:pt x="37" y="14"/>
                      <a:pt x="20" y="6"/>
                      <a:pt x="3" y="0"/>
                    </a:cubicBezTo>
                    <a:cubicBezTo>
                      <a:pt x="3" y="0"/>
                      <a:pt x="2" y="0"/>
                      <a:pt x="2" y="0"/>
                    </a:cubicBezTo>
                    <a:cubicBezTo>
                      <a:pt x="1" y="0"/>
                      <a:pt x="1" y="0"/>
                      <a:pt x="0" y="1"/>
                    </a:cubicBezTo>
                  </a:path>
                </a:pathLst>
              </a:custGeom>
              <a:solidFill>
                <a:srgbClr val="F5EEFF">
                  <a:alpha val="182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8" name="Google Shape;2688;p41"/>
              <p:cNvSpPr/>
              <p:nvPr/>
            </p:nvSpPr>
            <p:spPr>
              <a:xfrm flipH="1">
                <a:off x="2599944" y="1728339"/>
                <a:ext cx="169025" cy="82288"/>
              </a:xfrm>
              <a:custGeom>
                <a:avLst/>
                <a:gdLst/>
                <a:ahLst/>
                <a:cxnLst/>
                <a:rect l="l" t="t" r="r" b="b"/>
                <a:pathLst>
                  <a:path w="64" h="31" extrusionOk="0">
                    <a:moveTo>
                      <a:pt x="29" y="0"/>
                    </a:moveTo>
                    <a:cubicBezTo>
                      <a:pt x="22" y="0"/>
                      <a:pt x="16" y="1"/>
                      <a:pt x="11" y="3"/>
                    </a:cubicBezTo>
                    <a:cubicBezTo>
                      <a:pt x="5" y="6"/>
                      <a:pt x="1" y="9"/>
                      <a:pt x="1" y="14"/>
                    </a:cubicBezTo>
                    <a:cubicBezTo>
                      <a:pt x="0" y="21"/>
                      <a:pt x="11" y="28"/>
                      <a:pt x="26" y="31"/>
                    </a:cubicBezTo>
                    <a:cubicBezTo>
                      <a:pt x="28" y="31"/>
                      <a:pt x="30" y="31"/>
                      <a:pt x="31" y="31"/>
                    </a:cubicBezTo>
                    <a:cubicBezTo>
                      <a:pt x="33" y="31"/>
                      <a:pt x="34" y="31"/>
                      <a:pt x="35" y="31"/>
                    </a:cubicBezTo>
                    <a:cubicBezTo>
                      <a:pt x="46" y="31"/>
                      <a:pt x="55" y="29"/>
                      <a:pt x="60" y="24"/>
                    </a:cubicBezTo>
                    <a:cubicBezTo>
                      <a:pt x="62" y="22"/>
                      <a:pt x="64" y="20"/>
                      <a:pt x="64" y="18"/>
                    </a:cubicBezTo>
                    <a:cubicBezTo>
                      <a:pt x="64" y="10"/>
                      <a:pt x="54" y="3"/>
                      <a:pt x="38" y="1"/>
                    </a:cubicBezTo>
                    <a:cubicBezTo>
                      <a:pt x="37" y="0"/>
                      <a:pt x="35" y="0"/>
                      <a:pt x="33" y="0"/>
                    </a:cubicBezTo>
                    <a:cubicBezTo>
                      <a:pt x="32" y="0"/>
                      <a:pt x="31" y="0"/>
                      <a:pt x="29" y="0"/>
                    </a:cubicBez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9" name="Google Shape;2689;p41"/>
              <p:cNvSpPr/>
              <p:nvPr/>
            </p:nvSpPr>
            <p:spPr>
              <a:xfrm flipH="1">
                <a:off x="2608839" y="2071947"/>
                <a:ext cx="107865" cy="134552"/>
              </a:xfrm>
              <a:custGeom>
                <a:avLst/>
                <a:gdLst/>
                <a:ahLst/>
                <a:cxnLst/>
                <a:rect l="l" t="t" r="r" b="b"/>
                <a:pathLst>
                  <a:path w="41" h="51" extrusionOk="0">
                    <a:moveTo>
                      <a:pt x="38" y="0"/>
                    </a:moveTo>
                    <a:cubicBezTo>
                      <a:pt x="37" y="3"/>
                      <a:pt x="36" y="6"/>
                      <a:pt x="35" y="8"/>
                    </a:cubicBezTo>
                    <a:cubicBezTo>
                      <a:pt x="35" y="8"/>
                      <a:pt x="35" y="8"/>
                      <a:pt x="35" y="8"/>
                    </a:cubicBezTo>
                    <a:cubicBezTo>
                      <a:pt x="33" y="11"/>
                      <a:pt x="30" y="14"/>
                      <a:pt x="27" y="17"/>
                    </a:cubicBezTo>
                    <a:cubicBezTo>
                      <a:pt x="27" y="17"/>
                      <a:pt x="27" y="17"/>
                      <a:pt x="27" y="17"/>
                    </a:cubicBezTo>
                    <a:cubicBezTo>
                      <a:pt x="27" y="17"/>
                      <a:pt x="27" y="17"/>
                      <a:pt x="27" y="17"/>
                    </a:cubicBezTo>
                    <a:cubicBezTo>
                      <a:pt x="27" y="17"/>
                      <a:pt x="27" y="17"/>
                      <a:pt x="27" y="17"/>
                    </a:cubicBezTo>
                    <a:cubicBezTo>
                      <a:pt x="27" y="17"/>
                      <a:pt x="27" y="17"/>
                      <a:pt x="27" y="17"/>
                    </a:cubicBezTo>
                    <a:cubicBezTo>
                      <a:pt x="27" y="17"/>
                      <a:pt x="27" y="17"/>
                      <a:pt x="27" y="17"/>
                    </a:cubicBezTo>
                    <a:cubicBezTo>
                      <a:pt x="25" y="14"/>
                      <a:pt x="23" y="12"/>
                      <a:pt x="20" y="10"/>
                    </a:cubicBezTo>
                    <a:cubicBezTo>
                      <a:pt x="19" y="9"/>
                      <a:pt x="18" y="9"/>
                      <a:pt x="17" y="8"/>
                    </a:cubicBezTo>
                    <a:cubicBezTo>
                      <a:pt x="16" y="8"/>
                      <a:pt x="16" y="8"/>
                      <a:pt x="15" y="8"/>
                    </a:cubicBezTo>
                    <a:cubicBezTo>
                      <a:pt x="15" y="8"/>
                      <a:pt x="14" y="8"/>
                      <a:pt x="13" y="8"/>
                    </a:cubicBezTo>
                    <a:cubicBezTo>
                      <a:pt x="12" y="8"/>
                      <a:pt x="11" y="8"/>
                      <a:pt x="10" y="8"/>
                    </a:cubicBezTo>
                    <a:cubicBezTo>
                      <a:pt x="9" y="9"/>
                      <a:pt x="8" y="9"/>
                      <a:pt x="7" y="10"/>
                    </a:cubicBezTo>
                    <a:cubicBezTo>
                      <a:pt x="5" y="11"/>
                      <a:pt x="4" y="14"/>
                      <a:pt x="3" y="16"/>
                    </a:cubicBezTo>
                    <a:cubicBezTo>
                      <a:pt x="2" y="17"/>
                      <a:pt x="2" y="18"/>
                      <a:pt x="1" y="20"/>
                    </a:cubicBezTo>
                    <a:cubicBezTo>
                      <a:pt x="1" y="21"/>
                      <a:pt x="1" y="22"/>
                      <a:pt x="1" y="24"/>
                    </a:cubicBezTo>
                    <a:cubicBezTo>
                      <a:pt x="0" y="27"/>
                      <a:pt x="0" y="30"/>
                      <a:pt x="1" y="33"/>
                    </a:cubicBezTo>
                    <a:cubicBezTo>
                      <a:pt x="2" y="36"/>
                      <a:pt x="3" y="39"/>
                      <a:pt x="5" y="42"/>
                    </a:cubicBezTo>
                    <a:cubicBezTo>
                      <a:pt x="7" y="45"/>
                      <a:pt x="10" y="47"/>
                      <a:pt x="13" y="49"/>
                    </a:cubicBezTo>
                    <a:cubicBezTo>
                      <a:pt x="13" y="50"/>
                      <a:pt x="14" y="50"/>
                      <a:pt x="14" y="50"/>
                    </a:cubicBezTo>
                    <a:cubicBezTo>
                      <a:pt x="15" y="51"/>
                      <a:pt x="16" y="51"/>
                      <a:pt x="16" y="50"/>
                    </a:cubicBezTo>
                    <a:cubicBezTo>
                      <a:pt x="17" y="50"/>
                      <a:pt x="17" y="50"/>
                      <a:pt x="17" y="49"/>
                    </a:cubicBezTo>
                    <a:cubicBezTo>
                      <a:pt x="18" y="49"/>
                      <a:pt x="18" y="48"/>
                      <a:pt x="18" y="47"/>
                    </a:cubicBezTo>
                    <a:cubicBezTo>
                      <a:pt x="17" y="47"/>
                      <a:pt x="17" y="46"/>
                      <a:pt x="16" y="46"/>
                    </a:cubicBezTo>
                    <a:cubicBezTo>
                      <a:pt x="16" y="46"/>
                      <a:pt x="16" y="46"/>
                      <a:pt x="16" y="46"/>
                    </a:cubicBezTo>
                    <a:cubicBezTo>
                      <a:pt x="14" y="45"/>
                      <a:pt x="12" y="43"/>
                      <a:pt x="11" y="42"/>
                    </a:cubicBezTo>
                    <a:cubicBezTo>
                      <a:pt x="9" y="40"/>
                      <a:pt x="8" y="39"/>
                      <a:pt x="7" y="37"/>
                    </a:cubicBezTo>
                    <a:cubicBezTo>
                      <a:pt x="6" y="35"/>
                      <a:pt x="6" y="33"/>
                      <a:pt x="5" y="31"/>
                    </a:cubicBezTo>
                    <a:cubicBezTo>
                      <a:pt x="5" y="29"/>
                      <a:pt x="5" y="27"/>
                      <a:pt x="5" y="25"/>
                    </a:cubicBezTo>
                    <a:cubicBezTo>
                      <a:pt x="5" y="23"/>
                      <a:pt x="5" y="21"/>
                      <a:pt x="6" y="19"/>
                    </a:cubicBezTo>
                    <a:cubicBezTo>
                      <a:pt x="6" y="18"/>
                      <a:pt x="7" y="16"/>
                      <a:pt x="7" y="15"/>
                    </a:cubicBezTo>
                    <a:cubicBezTo>
                      <a:pt x="8" y="14"/>
                      <a:pt x="9" y="14"/>
                      <a:pt x="9" y="13"/>
                    </a:cubicBezTo>
                    <a:cubicBezTo>
                      <a:pt x="10" y="12"/>
                      <a:pt x="10" y="12"/>
                      <a:pt x="11" y="12"/>
                    </a:cubicBezTo>
                    <a:cubicBezTo>
                      <a:pt x="12" y="11"/>
                      <a:pt x="12" y="11"/>
                      <a:pt x="13" y="11"/>
                    </a:cubicBezTo>
                    <a:cubicBezTo>
                      <a:pt x="13" y="11"/>
                      <a:pt x="13" y="11"/>
                      <a:pt x="14" y="11"/>
                    </a:cubicBezTo>
                    <a:cubicBezTo>
                      <a:pt x="15" y="11"/>
                      <a:pt x="15" y="11"/>
                      <a:pt x="16" y="11"/>
                    </a:cubicBezTo>
                    <a:cubicBezTo>
                      <a:pt x="17" y="12"/>
                      <a:pt x="18" y="12"/>
                      <a:pt x="18" y="13"/>
                    </a:cubicBezTo>
                    <a:cubicBezTo>
                      <a:pt x="20" y="14"/>
                      <a:pt x="21" y="15"/>
                      <a:pt x="23" y="16"/>
                    </a:cubicBezTo>
                    <a:cubicBezTo>
                      <a:pt x="23" y="16"/>
                      <a:pt x="23" y="16"/>
                      <a:pt x="23" y="16"/>
                    </a:cubicBezTo>
                    <a:cubicBezTo>
                      <a:pt x="24" y="17"/>
                      <a:pt x="25" y="18"/>
                      <a:pt x="26" y="20"/>
                    </a:cubicBezTo>
                    <a:cubicBezTo>
                      <a:pt x="26" y="20"/>
                      <a:pt x="26" y="20"/>
                      <a:pt x="26" y="20"/>
                    </a:cubicBezTo>
                    <a:cubicBezTo>
                      <a:pt x="27" y="20"/>
                      <a:pt x="27" y="20"/>
                      <a:pt x="28" y="20"/>
                    </a:cubicBezTo>
                    <a:cubicBezTo>
                      <a:pt x="29" y="18"/>
                      <a:pt x="30" y="17"/>
                      <a:pt x="31" y="16"/>
                    </a:cubicBezTo>
                    <a:cubicBezTo>
                      <a:pt x="32" y="14"/>
                      <a:pt x="34" y="13"/>
                      <a:pt x="35" y="11"/>
                    </a:cubicBezTo>
                    <a:cubicBezTo>
                      <a:pt x="37" y="8"/>
                      <a:pt x="39" y="5"/>
                      <a:pt x="40" y="1"/>
                    </a:cubicBezTo>
                    <a:cubicBezTo>
                      <a:pt x="41" y="1"/>
                      <a:pt x="40" y="0"/>
                      <a:pt x="40" y="0"/>
                    </a:cubicBezTo>
                    <a:cubicBezTo>
                      <a:pt x="40" y="0"/>
                      <a:pt x="40" y="0"/>
                      <a:pt x="39" y="0"/>
                    </a:cubicBezTo>
                    <a:cubicBezTo>
                      <a:pt x="39" y="0"/>
                      <a:pt x="39" y="0"/>
                      <a:pt x="38" y="0"/>
                    </a:cubicBezTo>
                    <a:moveTo>
                      <a:pt x="14" y="11"/>
                    </a:moveTo>
                    <a:cubicBezTo>
                      <a:pt x="14" y="11"/>
                      <a:pt x="14" y="11"/>
                      <a:pt x="14" y="11"/>
                    </a:cubicBezTo>
                    <a:cubicBezTo>
                      <a:pt x="14" y="11"/>
                      <a:pt x="14" y="11"/>
                      <a:pt x="14" y="11"/>
                    </a:cubicBezTo>
                    <a:moveTo>
                      <a:pt x="11" y="12"/>
                    </a:moveTo>
                    <a:cubicBezTo>
                      <a:pt x="11" y="12"/>
                      <a:pt x="11" y="12"/>
                      <a:pt x="11" y="12"/>
                    </a:cubicBezTo>
                    <a:cubicBezTo>
                      <a:pt x="11" y="12"/>
                      <a:pt x="11" y="12"/>
                      <a:pt x="11" y="12"/>
                    </a:cubicBezTo>
                    <a:moveTo>
                      <a:pt x="6" y="19"/>
                    </a:moveTo>
                    <a:cubicBezTo>
                      <a:pt x="6" y="19"/>
                      <a:pt x="6" y="19"/>
                      <a:pt x="6" y="19"/>
                    </a:cubicBezTo>
                    <a:cubicBezTo>
                      <a:pt x="6" y="19"/>
                      <a:pt x="6" y="19"/>
                      <a:pt x="6" y="19"/>
                    </a:cubicBezTo>
                    <a:moveTo>
                      <a:pt x="5" y="25"/>
                    </a:moveTo>
                    <a:cubicBezTo>
                      <a:pt x="5" y="25"/>
                      <a:pt x="5" y="25"/>
                      <a:pt x="5" y="25"/>
                    </a:cubicBezTo>
                    <a:cubicBezTo>
                      <a:pt x="5" y="25"/>
                      <a:pt x="5" y="25"/>
                      <a:pt x="5" y="25"/>
                    </a:cubicBezTo>
                    <a:moveTo>
                      <a:pt x="7" y="37"/>
                    </a:moveTo>
                    <a:cubicBezTo>
                      <a:pt x="7" y="37"/>
                      <a:pt x="7" y="37"/>
                      <a:pt x="7" y="37"/>
                    </a:cubicBezTo>
                    <a:cubicBezTo>
                      <a:pt x="7" y="37"/>
                      <a:pt x="7" y="37"/>
                      <a:pt x="7" y="37"/>
                    </a:cubicBezTo>
                    <a:moveTo>
                      <a:pt x="7" y="37"/>
                    </a:moveTo>
                    <a:cubicBezTo>
                      <a:pt x="7" y="37"/>
                      <a:pt x="7" y="37"/>
                      <a:pt x="8" y="37"/>
                    </a:cubicBezTo>
                    <a:lnTo>
                      <a:pt x="7" y="37"/>
                    </a:lnTo>
                    <a:close/>
                    <a:moveTo>
                      <a:pt x="10" y="41"/>
                    </a:moveTo>
                    <a:cubicBezTo>
                      <a:pt x="11" y="41"/>
                      <a:pt x="11" y="42"/>
                      <a:pt x="11" y="42"/>
                    </a:cubicBezTo>
                    <a:lnTo>
                      <a:pt x="10" y="41"/>
                    </a:lnTo>
                    <a:close/>
                    <a:moveTo>
                      <a:pt x="27" y="17"/>
                    </a:moveTo>
                    <a:cubicBezTo>
                      <a:pt x="27" y="17"/>
                      <a:pt x="27" y="17"/>
                      <a:pt x="27" y="17"/>
                    </a:cubicBezTo>
                    <a:cubicBezTo>
                      <a:pt x="27" y="17"/>
                      <a:pt x="27" y="17"/>
                      <a:pt x="27" y="17"/>
                    </a:cubicBezTo>
                    <a:cubicBezTo>
                      <a:pt x="27" y="17"/>
                      <a:pt x="27" y="17"/>
                      <a:pt x="27" y="17"/>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0" name="Google Shape;2690;p41"/>
              <p:cNvSpPr/>
              <p:nvPr/>
            </p:nvSpPr>
            <p:spPr>
              <a:xfrm flipH="1">
                <a:off x="2299701" y="2156459"/>
                <a:ext cx="134553" cy="147896"/>
              </a:xfrm>
              <a:custGeom>
                <a:avLst/>
                <a:gdLst/>
                <a:ahLst/>
                <a:cxnLst/>
                <a:rect l="l" t="t" r="r" b="b"/>
                <a:pathLst>
                  <a:path w="51" h="56" extrusionOk="0">
                    <a:moveTo>
                      <a:pt x="22" y="2"/>
                    </a:moveTo>
                    <a:cubicBezTo>
                      <a:pt x="19" y="3"/>
                      <a:pt x="16" y="5"/>
                      <a:pt x="14" y="7"/>
                    </a:cubicBezTo>
                    <a:cubicBezTo>
                      <a:pt x="8" y="12"/>
                      <a:pt x="4" y="18"/>
                      <a:pt x="0" y="26"/>
                    </a:cubicBezTo>
                    <a:cubicBezTo>
                      <a:pt x="0" y="26"/>
                      <a:pt x="0" y="27"/>
                      <a:pt x="1" y="28"/>
                    </a:cubicBezTo>
                    <a:cubicBezTo>
                      <a:pt x="1" y="28"/>
                      <a:pt x="2" y="28"/>
                      <a:pt x="3" y="27"/>
                    </a:cubicBezTo>
                    <a:cubicBezTo>
                      <a:pt x="4" y="24"/>
                      <a:pt x="5" y="22"/>
                      <a:pt x="7" y="19"/>
                    </a:cubicBezTo>
                    <a:cubicBezTo>
                      <a:pt x="9" y="16"/>
                      <a:pt x="11" y="13"/>
                      <a:pt x="14" y="11"/>
                    </a:cubicBezTo>
                    <a:cubicBezTo>
                      <a:pt x="16" y="9"/>
                      <a:pt x="18" y="8"/>
                      <a:pt x="20" y="7"/>
                    </a:cubicBezTo>
                    <a:cubicBezTo>
                      <a:pt x="21" y="6"/>
                      <a:pt x="23" y="6"/>
                      <a:pt x="25" y="6"/>
                    </a:cubicBezTo>
                    <a:cubicBezTo>
                      <a:pt x="26" y="5"/>
                      <a:pt x="28" y="5"/>
                      <a:pt x="29" y="5"/>
                    </a:cubicBezTo>
                    <a:cubicBezTo>
                      <a:pt x="31" y="6"/>
                      <a:pt x="32" y="6"/>
                      <a:pt x="34" y="7"/>
                    </a:cubicBezTo>
                    <a:cubicBezTo>
                      <a:pt x="35" y="7"/>
                      <a:pt x="36" y="8"/>
                      <a:pt x="37" y="9"/>
                    </a:cubicBezTo>
                    <a:cubicBezTo>
                      <a:pt x="38" y="10"/>
                      <a:pt x="39" y="11"/>
                      <a:pt x="40" y="12"/>
                    </a:cubicBezTo>
                    <a:cubicBezTo>
                      <a:pt x="41" y="14"/>
                      <a:pt x="42" y="15"/>
                      <a:pt x="43" y="17"/>
                    </a:cubicBezTo>
                    <a:cubicBezTo>
                      <a:pt x="43" y="19"/>
                      <a:pt x="44" y="21"/>
                      <a:pt x="44" y="23"/>
                    </a:cubicBezTo>
                    <a:cubicBezTo>
                      <a:pt x="44" y="26"/>
                      <a:pt x="44" y="29"/>
                      <a:pt x="44" y="31"/>
                    </a:cubicBezTo>
                    <a:cubicBezTo>
                      <a:pt x="44" y="36"/>
                      <a:pt x="43" y="40"/>
                      <a:pt x="41" y="44"/>
                    </a:cubicBezTo>
                    <a:cubicBezTo>
                      <a:pt x="40" y="46"/>
                      <a:pt x="40" y="48"/>
                      <a:pt x="39" y="50"/>
                    </a:cubicBezTo>
                    <a:cubicBezTo>
                      <a:pt x="38" y="51"/>
                      <a:pt x="38" y="52"/>
                      <a:pt x="38" y="53"/>
                    </a:cubicBezTo>
                    <a:cubicBezTo>
                      <a:pt x="39" y="54"/>
                      <a:pt x="39" y="54"/>
                      <a:pt x="40" y="55"/>
                    </a:cubicBezTo>
                    <a:cubicBezTo>
                      <a:pt x="41" y="56"/>
                      <a:pt x="43" y="55"/>
                      <a:pt x="44" y="53"/>
                    </a:cubicBezTo>
                    <a:cubicBezTo>
                      <a:pt x="47" y="49"/>
                      <a:pt x="49" y="45"/>
                      <a:pt x="50" y="40"/>
                    </a:cubicBezTo>
                    <a:cubicBezTo>
                      <a:pt x="50" y="38"/>
                      <a:pt x="51" y="36"/>
                      <a:pt x="51" y="34"/>
                    </a:cubicBezTo>
                    <a:cubicBezTo>
                      <a:pt x="51" y="32"/>
                      <a:pt x="51" y="30"/>
                      <a:pt x="51" y="27"/>
                    </a:cubicBezTo>
                    <a:cubicBezTo>
                      <a:pt x="51" y="25"/>
                      <a:pt x="51" y="24"/>
                      <a:pt x="51" y="22"/>
                    </a:cubicBezTo>
                    <a:cubicBezTo>
                      <a:pt x="50" y="20"/>
                      <a:pt x="50" y="18"/>
                      <a:pt x="49" y="17"/>
                    </a:cubicBezTo>
                    <a:cubicBezTo>
                      <a:pt x="49" y="15"/>
                      <a:pt x="48" y="14"/>
                      <a:pt x="48" y="12"/>
                    </a:cubicBezTo>
                    <a:cubicBezTo>
                      <a:pt x="47" y="11"/>
                      <a:pt x="46" y="9"/>
                      <a:pt x="45" y="8"/>
                    </a:cubicBezTo>
                    <a:cubicBezTo>
                      <a:pt x="43" y="6"/>
                      <a:pt x="41" y="4"/>
                      <a:pt x="38" y="3"/>
                    </a:cubicBezTo>
                    <a:cubicBezTo>
                      <a:pt x="36" y="1"/>
                      <a:pt x="33" y="1"/>
                      <a:pt x="30" y="0"/>
                    </a:cubicBezTo>
                    <a:cubicBezTo>
                      <a:pt x="30" y="0"/>
                      <a:pt x="30" y="0"/>
                      <a:pt x="30" y="0"/>
                    </a:cubicBezTo>
                    <a:cubicBezTo>
                      <a:pt x="28" y="0"/>
                      <a:pt x="25" y="1"/>
                      <a:pt x="22" y="2"/>
                    </a:cubicBezTo>
                    <a:moveTo>
                      <a:pt x="20" y="7"/>
                    </a:moveTo>
                    <a:cubicBezTo>
                      <a:pt x="20" y="7"/>
                      <a:pt x="20" y="7"/>
                      <a:pt x="20" y="7"/>
                    </a:cubicBezTo>
                    <a:cubicBezTo>
                      <a:pt x="20" y="7"/>
                      <a:pt x="20" y="7"/>
                      <a:pt x="20" y="7"/>
                    </a:cubicBezTo>
                    <a:moveTo>
                      <a:pt x="41" y="44"/>
                    </a:moveTo>
                    <a:cubicBezTo>
                      <a:pt x="41" y="44"/>
                      <a:pt x="41" y="45"/>
                      <a:pt x="41" y="45"/>
                    </a:cubicBezTo>
                    <a:cubicBezTo>
                      <a:pt x="41" y="45"/>
                      <a:pt x="41" y="44"/>
                      <a:pt x="41" y="44"/>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1" name="Google Shape;2691;p41"/>
              <p:cNvSpPr/>
              <p:nvPr/>
            </p:nvSpPr>
            <p:spPr>
              <a:xfrm flipH="1">
                <a:off x="2734496" y="1962971"/>
                <a:ext cx="122321" cy="126768"/>
              </a:xfrm>
              <a:custGeom>
                <a:avLst/>
                <a:gdLst/>
                <a:ahLst/>
                <a:cxnLst/>
                <a:rect l="l" t="t" r="r" b="b"/>
                <a:pathLst>
                  <a:path w="46" h="48" extrusionOk="0">
                    <a:moveTo>
                      <a:pt x="45" y="16"/>
                    </a:moveTo>
                    <a:cubicBezTo>
                      <a:pt x="46" y="19"/>
                      <a:pt x="46" y="22"/>
                      <a:pt x="46" y="25"/>
                    </a:cubicBezTo>
                    <a:cubicBezTo>
                      <a:pt x="45" y="33"/>
                      <a:pt x="43" y="40"/>
                      <a:pt x="40" y="47"/>
                    </a:cubicBezTo>
                    <a:cubicBezTo>
                      <a:pt x="40" y="47"/>
                      <a:pt x="39" y="48"/>
                      <a:pt x="38" y="47"/>
                    </a:cubicBezTo>
                    <a:cubicBezTo>
                      <a:pt x="38" y="47"/>
                      <a:pt x="38" y="46"/>
                      <a:pt x="38" y="45"/>
                    </a:cubicBezTo>
                    <a:cubicBezTo>
                      <a:pt x="39" y="43"/>
                      <a:pt x="40" y="40"/>
                      <a:pt x="41" y="37"/>
                    </a:cubicBezTo>
                    <a:cubicBezTo>
                      <a:pt x="42" y="34"/>
                      <a:pt x="43" y="31"/>
                      <a:pt x="43" y="27"/>
                    </a:cubicBezTo>
                    <a:cubicBezTo>
                      <a:pt x="43" y="25"/>
                      <a:pt x="43" y="23"/>
                      <a:pt x="43" y="20"/>
                    </a:cubicBezTo>
                    <a:cubicBezTo>
                      <a:pt x="42" y="19"/>
                      <a:pt x="42" y="17"/>
                      <a:pt x="41" y="16"/>
                    </a:cubicBezTo>
                    <a:cubicBezTo>
                      <a:pt x="41" y="14"/>
                      <a:pt x="40" y="13"/>
                      <a:pt x="39" y="12"/>
                    </a:cubicBezTo>
                    <a:cubicBezTo>
                      <a:pt x="38" y="10"/>
                      <a:pt x="37" y="9"/>
                      <a:pt x="36" y="9"/>
                    </a:cubicBezTo>
                    <a:cubicBezTo>
                      <a:pt x="35" y="8"/>
                      <a:pt x="34" y="7"/>
                      <a:pt x="33" y="7"/>
                    </a:cubicBezTo>
                    <a:cubicBezTo>
                      <a:pt x="32" y="6"/>
                      <a:pt x="31" y="6"/>
                      <a:pt x="30" y="6"/>
                    </a:cubicBezTo>
                    <a:cubicBezTo>
                      <a:pt x="28" y="6"/>
                      <a:pt x="27" y="6"/>
                      <a:pt x="25" y="7"/>
                    </a:cubicBezTo>
                    <a:cubicBezTo>
                      <a:pt x="24" y="7"/>
                      <a:pt x="22" y="8"/>
                      <a:pt x="21" y="9"/>
                    </a:cubicBezTo>
                    <a:cubicBezTo>
                      <a:pt x="19" y="10"/>
                      <a:pt x="17" y="11"/>
                      <a:pt x="15" y="13"/>
                    </a:cubicBezTo>
                    <a:cubicBezTo>
                      <a:pt x="13" y="16"/>
                      <a:pt x="11" y="19"/>
                      <a:pt x="9" y="22"/>
                    </a:cubicBezTo>
                    <a:cubicBezTo>
                      <a:pt x="8" y="24"/>
                      <a:pt x="7" y="26"/>
                      <a:pt x="6" y="27"/>
                    </a:cubicBezTo>
                    <a:cubicBezTo>
                      <a:pt x="6" y="28"/>
                      <a:pt x="5" y="29"/>
                      <a:pt x="4" y="29"/>
                    </a:cubicBezTo>
                    <a:cubicBezTo>
                      <a:pt x="4" y="29"/>
                      <a:pt x="3" y="29"/>
                      <a:pt x="2" y="29"/>
                    </a:cubicBezTo>
                    <a:cubicBezTo>
                      <a:pt x="1" y="28"/>
                      <a:pt x="0" y="26"/>
                      <a:pt x="1" y="25"/>
                    </a:cubicBezTo>
                    <a:cubicBezTo>
                      <a:pt x="3" y="20"/>
                      <a:pt x="5" y="16"/>
                      <a:pt x="7" y="13"/>
                    </a:cubicBezTo>
                    <a:cubicBezTo>
                      <a:pt x="8" y="11"/>
                      <a:pt x="9" y="10"/>
                      <a:pt x="11" y="9"/>
                    </a:cubicBezTo>
                    <a:cubicBezTo>
                      <a:pt x="12" y="7"/>
                      <a:pt x="13" y="6"/>
                      <a:pt x="15" y="5"/>
                    </a:cubicBezTo>
                    <a:cubicBezTo>
                      <a:pt x="16" y="4"/>
                      <a:pt x="17" y="3"/>
                      <a:pt x="19" y="2"/>
                    </a:cubicBezTo>
                    <a:cubicBezTo>
                      <a:pt x="20" y="2"/>
                      <a:pt x="21" y="1"/>
                      <a:pt x="22" y="1"/>
                    </a:cubicBezTo>
                    <a:cubicBezTo>
                      <a:pt x="24" y="0"/>
                      <a:pt x="25" y="0"/>
                      <a:pt x="26" y="0"/>
                    </a:cubicBezTo>
                    <a:cubicBezTo>
                      <a:pt x="28" y="0"/>
                      <a:pt x="29" y="0"/>
                      <a:pt x="30" y="0"/>
                    </a:cubicBezTo>
                    <a:cubicBezTo>
                      <a:pt x="33" y="0"/>
                      <a:pt x="35" y="1"/>
                      <a:pt x="37" y="3"/>
                    </a:cubicBezTo>
                    <a:cubicBezTo>
                      <a:pt x="39" y="4"/>
                      <a:pt x="41" y="6"/>
                      <a:pt x="42" y="8"/>
                    </a:cubicBezTo>
                    <a:cubicBezTo>
                      <a:pt x="42" y="8"/>
                      <a:pt x="42" y="8"/>
                      <a:pt x="42" y="8"/>
                    </a:cubicBezTo>
                    <a:cubicBezTo>
                      <a:pt x="44" y="10"/>
                      <a:pt x="45" y="13"/>
                      <a:pt x="45" y="16"/>
                    </a:cubicBezTo>
                    <a:moveTo>
                      <a:pt x="43" y="21"/>
                    </a:moveTo>
                    <a:cubicBezTo>
                      <a:pt x="43" y="21"/>
                      <a:pt x="43" y="21"/>
                      <a:pt x="43" y="21"/>
                    </a:cubicBezTo>
                    <a:cubicBezTo>
                      <a:pt x="43" y="21"/>
                      <a:pt x="43" y="21"/>
                      <a:pt x="43" y="21"/>
                    </a:cubicBezTo>
                    <a:moveTo>
                      <a:pt x="9" y="22"/>
                    </a:moveTo>
                    <a:cubicBezTo>
                      <a:pt x="8" y="23"/>
                      <a:pt x="8" y="23"/>
                      <a:pt x="8" y="23"/>
                    </a:cubicBezTo>
                    <a:cubicBezTo>
                      <a:pt x="8" y="23"/>
                      <a:pt x="8" y="23"/>
                      <a:pt x="9" y="22"/>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2" name="Google Shape;2692;p41"/>
              <p:cNvSpPr/>
              <p:nvPr/>
            </p:nvSpPr>
            <p:spPr>
              <a:xfrm flipH="1">
                <a:off x="2528775" y="2301018"/>
                <a:ext cx="211282" cy="111200"/>
              </a:xfrm>
              <a:custGeom>
                <a:avLst/>
                <a:gdLst/>
                <a:ahLst/>
                <a:cxnLst/>
                <a:rect l="l" t="t" r="r" b="b"/>
                <a:pathLst>
                  <a:path w="80" h="42" extrusionOk="0">
                    <a:moveTo>
                      <a:pt x="51" y="0"/>
                    </a:moveTo>
                    <a:cubicBezTo>
                      <a:pt x="48" y="0"/>
                      <a:pt x="45" y="0"/>
                      <a:pt x="42" y="1"/>
                    </a:cubicBezTo>
                    <a:cubicBezTo>
                      <a:pt x="34" y="2"/>
                      <a:pt x="26" y="5"/>
                      <a:pt x="18" y="10"/>
                    </a:cubicBezTo>
                    <a:cubicBezTo>
                      <a:pt x="14" y="12"/>
                      <a:pt x="11" y="14"/>
                      <a:pt x="8" y="17"/>
                    </a:cubicBezTo>
                    <a:cubicBezTo>
                      <a:pt x="6" y="18"/>
                      <a:pt x="5" y="20"/>
                      <a:pt x="4" y="22"/>
                    </a:cubicBezTo>
                    <a:cubicBezTo>
                      <a:pt x="3" y="22"/>
                      <a:pt x="2" y="23"/>
                      <a:pt x="2" y="25"/>
                    </a:cubicBezTo>
                    <a:cubicBezTo>
                      <a:pt x="1" y="25"/>
                      <a:pt x="1" y="27"/>
                      <a:pt x="1" y="28"/>
                    </a:cubicBezTo>
                    <a:cubicBezTo>
                      <a:pt x="1" y="28"/>
                      <a:pt x="1" y="28"/>
                      <a:pt x="1" y="29"/>
                    </a:cubicBezTo>
                    <a:cubicBezTo>
                      <a:pt x="0" y="29"/>
                      <a:pt x="0" y="29"/>
                      <a:pt x="0" y="29"/>
                    </a:cubicBezTo>
                    <a:cubicBezTo>
                      <a:pt x="0" y="29"/>
                      <a:pt x="0" y="30"/>
                      <a:pt x="1" y="31"/>
                    </a:cubicBezTo>
                    <a:cubicBezTo>
                      <a:pt x="2" y="32"/>
                      <a:pt x="3" y="33"/>
                      <a:pt x="5" y="35"/>
                    </a:cubicBezTo>
                    <a:cubicBezTo>
                      <a:pt x="6" y="36"/>
                      <a:pt x="8" y="37"/>
                      <a:pt x="10" y="38"/>
                    </a:cubicBezTo>
                    <a:cubicBezTo>
                      <a:pt x="13" y="40"/>
                      <a:pt x="17" y="41"/>
                      <a:pt x="22" y="41"/>
                    </a:cubicBezTo>
                    <a:cubicBezTo>
                      <a:pt x="24" y="42"/>
                      <a:pt x="27" y="42"/>
                      <a:pt x="30" y="42"/>
                    </a:cubicBezTo>
                    <a:cubicBezTo>
                      <a:pt x="31" y="42"/>
                      <a:pt x="33" y="42"/>
                      <a:pt x="34" y="42"/>
                    </a:cubicBezTo>
                    <a:cubicBezTo>
                      <a:pt x="38" y="42"/>
                      <a:pt x="42" y="41"/>
                      <a:pt x="47" y="40"/>
                    </a:cubicBezTo>
                    <a:cubicBezTo>
                      <a:pt x="51" y="39"/>
                      <a:pt x="55" y="37"/>
                      <a:pt x="59" y="36"/>
                    </a:cubicBezTo>
                    <a:cubicBezTo>
                      <a:pt x="62" y="34"/>
                      <a:pt x="66" y="32"/>
                      <a:pt x="69" y="30"/>
                    </a:cubicBezTo>
                    <a:cubicBezTo>
                      <a:pt x="70" y="29"/>
                      <a:pt x="70" y="28"/>
                      <a:pt x="71" y="28"/>
                    </a:cubicBezTo>
                    <a:cubicBezTo>
                      <a:pt x="73" y="27"/>
                      <a:pt x="73" y="27"/>
                      <a:pt x="73" y="27"/>
                    </a:cubicBezTo>
                    <a:cubicBezTo>
                      <a:pt x="74" y="25"/>
                      <a:pt x="76" y="24"/>
                      <a:pt x="77" y="22"/>
                    </a:cubicBezTo>
                    <a:cubicBezTo>
                      <a:pt x="79" y="20"/>
                      <a:pt x="80" y="19"/>
                      <a:pt x="80" y="17"/>
                    </a:cubicBezTo>
                    <a:cubicBezTo>
                      <a:pt x="80" y="16"/>
                      <a:pt x="80" y="14"/>
                      <a:pt x="79" y="12"/>
                    </a:cubicBezTo>
                    <a:cubicBezTo>
                      <a:pt x="77" y="9"/>
                      <a:pt x="74" y="8"/>
                      <a:pt x="72" y="6"/>
                    </a:cubicBezTo>
                    <a:cubicBezTo>
                      <a:pt x="69" y="4"/>
                      <a:pt x="66" y="3"/>
                      <a:pt x="63" y="2"/>
                    </a:cubicBezTo>
                    <a:cubicBezTo>
                      <a:pt x="60" y="1"/>
                      <a:pt x="57" y="0"/>
                      <a:pt x="54" y="0"/>
                    </a:cubicBezTo>
                    <a:cubicBezTo>
                      <a:pt x="53" y="0"/>
                      <a:pt x="52" y="0"/>
                      <a:pt x="51" y="0"/>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3" name="Google Shape;2693;p41"/>
              <p:cNvSpPr/>
              <p:nvPr/>
            </p:nvSpPr>
            <p:spPr>
              <a:xfrm flipH="1">
                <a:off x="2510982" y="2212058"/>
                <a:ext cx="279115" cy="207944"/>
              </a:xfrm>
              <a:custGeom>
                <a:avLst/>
                <a:gdLst/>
                <a:ahLst/>
                <a:cxnLst/>
                <a:rect l="l" t="t" r="r" b="b"/>
                <a:pathLst>
                  <a:path w="106" h="79" extrusionOk="0">
                    <a:moveTo>
                      <a:pt x="20" y="0"/>
                    </a:moveTo>
                    <a:cubicBezTo>
                      <a:pt x="17" y="0"/>
                      <a:pt x="14" y="0"/>
                      <a:pt x="12" y="2"/>
                    </a:cubicBezTo>
                    <a:cubicBezTo>
                      <a:pt x="9" y="3"/>
                      <a:pt x="7" y="5"/>
                      <a:pt x="5" y="8"/>
                    </a:cubicBezTo>
                    <a:cubicBezTo>
                      <a:pt x="3" y="11"/>
                      <a:pt x="2" y="15"/>
                      <a:pt x="1" y="18"/>
                    </a:cubicBezTo>
                    <a:cubicBezTo>
                      <a:pt x="0" y="22"/>
                      <a:pt x="0" y="26"/>
                      <a:pt x="0" y="30"/>
                    </a:cubicBezTo>
                    <a:cubicBezTo>
                      <a:pt x="0" y="33"/>
                      <a:pt x="1" y="37"/>
                      <a:pt x="2" y="41"/>
                    </a:cubicBezTo>
                    <a:cubicBezTo>
                      <a:pt x="3" y="45"/>
                      <a:pt x="4" y="48"/>
                      <a:pt x="6" y="52"/>
                    </a:cubicBezTo>
                    <a:cubicBezTo>
                      <a:pt x="9" y="58"/>
                      <a:pt x="14" y="64"/>
                      <a:pt x="19" y="68"/>
                    </a:cubicBezTo>
                    <a:cubicBezTo>
                      <a:pt x="25" y="72"/>
                      <a:pt x="31" y="75"/>
                      <a:pt x="38" y="77"/>
                    </a:cubicBezTo>
                    <a:cubicBezTo>
                      <a:pt x="43" y="78"/>
                      <a:pt x="48" y="79"/>
                      <a:pt x="53" y="79"/>
                    </a:cubicBezTo>
                    <a:cubicBezTo>
                      <a:pt x="55" y="79"/>
                      <a:pt x="57" y="79"/>
                      <a:pt x="59" y="79"/>
                    </a:cubicBezTo>
                    <a:cubicBezTo>
                      <a:pt x="66" y="78"/>
                      <a:pt x="73" y="76"/>
                      <a:pt x="79" y="73"/>
                    </a:cubicBezTo>
                    <a:cubicBezTo>
                      <a:pt x="86" y="70"/>
                      <a:pt x="92" y="65"/>
                      <a:pt x="96" y="60"/>
                    </a:cubicBezTo>
                    <a:cubicBezTo>
                      <a:pt x="99" y="56"/>
                      <a:pt x="102" y="53"/>
                      <a:pt x="103" y="49"/>
                    </a:cubicBezTo>
                    <a:cubicBezTo>
                      <a:pt x="105" y="45"/>
                      <a:pt x="106" y="41"/>
                      <a:pt x="106" y="37"/>
                    </a:cubicBezTo>
                    <a:cubicBezTo>
                      <a:pt x="106" y="29"/>
                      <a:pt x="104" y="21"/>
                      <a:pt x="99" y="15"/>
                    </a:cubicBezTo>
                    <a:cubicBezTo>
                      <a:pt x="97" y="13"/>
                      <a:pt x="94" y="10"/>
                      <a:pt x="90" y="8"/>
                    </a:cubicBezTo>
                    <a:cubicBezTo>
                      <a:pt x="87" y="7"/>
                      <a:pt x="84" y="6"/>
                      <a:pt x="80" y="5"/>
                    </a:cubicBezTo>
                    <a:cubicBezTo>
                      <a:pt x="79" y="5"/>
                      <a:pt x="78" y="5"/>
                      <a:pt x="78" y="5"/>
                    </a:cubicBezTo>
                    <a:cubicBezTo>
                      <a:pt x="75" y="5"/>
                      <a:pt x="71" y="6"/>
                      <a:pt x="68" y="7"/>
                    </a:cubicBezTo>
                    <a:cubicBezTo>
                      <a:pt x="67" y="7"/>
                      <a:pt x="65" y="8"/>
                      <a:pt x="63" y="9"/>
                    </a:cubicBezTo>
                    <a:cubicBezTo>
                      <a:pt x="63" y="9"/>
                      <a:pt x="63" y="9"/>
                      <a:pt x="63" y="9"/>
                    </a:cubicBezTo>
                    <a:cubicBezTo>
                      <a:pt x="63" y="9"/>
                      <a:pt x="62" y="9"/>
                      <a:pt x="62" y="9"/>
                    </a:cubicBezTo>
                    <a:cubicBezTo>
                      <a:pt x="62" y="9"/>
                      <a:pt x="62" y="9"/>
                      <a:pt x="62" y="9"/>
                    </a:cubicBezTo>
                    <a:cubicBezTo>
                      <a:pt x="61" y="10"/>
                      <a:pt x="61" y="10"/>
                      <a:pt x="61" y="10"/>
                    </a:cubicBezTo>
                    <a:cubicBezTo>
                      <a:pt x="60" y="10"/>
                      <a:pt x="59" y="11"/>
                      <a:pt x="57" y="12"/>
                    </a:cubicBezTo>
                    <a:cubicBezTo>
                      <a:pt x="56" y="13"/>
                      <a:pt x="55" y="13"/>
                      <a:pt x="54" y="14"/>
                    </a:cubicBezTo>
                    <a:cubicBezTo>
                      <a:pt x="53" y="14"/>
                      <a:pt x="52" y="14"/>
                      <a:pt x="51" y="14"/>
                    </a:cubicBezTo>
                    <a:cubicBezTo>
                      <a:pt x="50" y="14"/>
                      <a:pt x="49" y="14"/>
                      <a:pt x="48" y="13"/>
                    </a:cubicBezTo>
                    <a:cubicBezTo>
                      <a:pt x="47" y="13"/>
                      <a:pt x="45" y="12"/>
                      <a:pt x="44" y="12"/>
                    </a:cubicBezTo>
                    <a:cubicBezTo>
                      <a:pt x="42" y="11"/>
                      <a:pt x="41" y="9"/>
                      <a:pt x="39" y="8"/>
                    </a:cubicBezTo>
                    <a:cubicBezTo>
                      <a:pt x="37" y="7"/>
                      <a:pt x="36" y="6"/>
                      <a:pt x="34" y="5"/>
                    </a:cubicBezTo>
                    <a:cubicBezTo>
                      <a:pt x="30" y="2"/>
                      <a:pt x="26" y="0"/>
                      <a:pt x="22" y="0"/>
                    </a:cubicBezTo>
                    <a:cubicBezTo>
                      <a:pt x="21" y="0"/>
                      <a:pt x="21" y="0"/>
                      <a:pt x="20" y="0"/>
                    </a:cubicBezTo>
                    <a:moveTo>
                      <a:pt x="55" y="39"/>
                    </a:moveTo>
                    <a:cubicBezTo>
                      <a:pt x="60" y="38"/>
                      <a:pt x="64" y="37"/>
                      <a:pt x="69" y="37"/>
                    </a:cubicBezTo>
                    <a:cubicBezTo>
                      <a:pt x="70" y="37"/>
                      <a:pt x="70" y="37"/>
                      <a:pt x="70" y="37"/>
                    </a:cubicBezTo>
                    <a:cubicBezTo>
                      <a:pt x="73" y="37"/>
                      <a:pt x="77" y="38"/>
                      <a:pt x="81" y="39"/>
                    </a:cubicBezTo>
                    <a:cubicBezTo>
                      <a:pt x="83" y="40"/>
                      <a:pt x="86" y="41"/>
                      <a:pt x="88" y="42"/>
                    </a:cubicBezTo>
                    <a:cubicBezTo>
                      <a:pt x="90" y="43"/>
                      <a:pt x="92" y="45"/>
                      <a:pt x="94" y="47"/>
                    </a:cubicBezTo>
                    <a:cubicBezTo>
                      <a:pt x="95" y="48"/>
                      <a:pt x="96" y="50"/>
                      <a:pt x="97" y="51"/>
                    </a:cubicBezTo>
                    <a:cubicBezTo>
                      <a:pt x="95" y="55"/>
                      <a:pt x="92" y="58"/>
                      <a:pt x="89" y="61"/>
                    </a:cubicBezTo>
                    <a:cubicBezTo>
                      <a:pt x="89" y="61"/>
                      <a:pt x="89" y="61"/>
                      <a:pt x="89" y="61"/>
                    </a:cubicBezTo>
                    <a:cubicBezTo>
                      <a:pt x="86" y="64"/>
                      <a:pt x="82" y="67"/>
                      <a:pt x="78" y="69"/>
                    </a:cubicBezTo>
                    <a:cubicBezTo>
                      <a:pt x="75" y="71"/>
                      <a:pt x="70" y="72"/>
                      <a:pt x="66" y="73"/>
                    </a:cubicBezTo>
                    <a:cubicBezTo>
                      <a:pt x="66" y="73"/>
                      <a:pt x="66" y="73"/>
                      <a:pt x="66" y="73"/>
                    </a:cubicBezTo>
                    <a:cubicBezTo>
                      <a:pt x="62" y="74"/>
                      <a:pt x="57" y="75"/>
                      <a:pt x="53" y="75"/>
                    </a:cubicBezTo>
                    <a:cubicBezTo>
                      <a:pt x="52" y="75"/>
                      <a:pt x="52" y="75"/>
                      <a:pt x="52" y="75"/>
                    </a:cubicBezTo>
                    <a:cubicBezTo>
                      <a:pt x="47" y="75"/>
                      <a:pt x="42" y="74"/>
                      <a:pt x="38" y="73"/>
                    </a:cubicBezTo>
                    <a:cubicBezTo>
                      <a:pt x="33" y="71"/>
                      <a:pt x="29" y="70"/>
                      <a:pt x="25" y="67"/>
                    </a:cubicBezTo>
                    <a:cubicBezTo>
                      <a:pt x="26" y="68"/>
                      <a:pt x="26" y="68"/>
                      <a:pt x="26" y="68"/>
                    </a:cubicBezTo>
                    <a:cubicBezTo>
                      <a:pt x="24" y="66"/>
                      <a:pt x="23" y="65"/>
                      <a:pt x="21" y="64"/>
                    </a:cubicBezTo>
                    <a:cubicBezTo>
                      <a:pt x="21" y="64"/>
                      <a:pt x="21" y="64"/>
                      <a:pt x="21" y="64"/>
                    </a:cubicBezTo>
                    <a:cubicBezTo>
                      <a:pt x="22" y="62"/>
                      <a:pt x="23" y="60"/>
                      <a:pt x="24" y="59"/>
                    </a:cubicBezTo>
                    <a:cubicBezTo>
                      <a:pt x="25" y="56"/>
                      <a:pt x="27" y="54"/>
                      <a:pt x="30" y="52"/>
                    </a:cubicBezTo>
                    <a:cubicBezTo>
                      <a:pt x="33" y="49"/>
                      <a:pt x="36" y="46"/>
                      <a:pt x="40" y="44"/>
                    </a:cubicBezTo>
                    <a:cubicBezTo>
                      <a:pt x="40" y="44"/>
                      <a:pt x="40" y="44"/>
                      <a:pt x="40" y="44"/>
                    </a:cubicBezTo>
                    <a:cubicBezTo>
                      <a:pt x="40" y="44"/>
                      <a:pt x="40" y="44"/>
                      <a:pt x="40" y="44"/>
                    </a:cubicBezTo>
                    <a:cubicBezTo>
                      <a:pt x="40" y="44"/>
                      <a:pt x="41" y="44"/>
                      <a:pt x="41" y="44"/>
                    </a:cubicBezTo>
                    <a:cubicBezTo>
                      <a:pt x="45" y="42"/>
                      <a:pt x="50" y="40"/>
                      <a:pt x="55" y="39"/>
                    </a:cubicBezTo>
                    <a:cubicBezTo>
                      <a:pt x="55" y="39"/>
                      <a:pt x="55" y="39"/>
                      <a:pt x="55" y="39"/>
                    </a:cubicBezTo>
                    <a:cubicBezTo>
                      <a:pt x="55" y="39"/>
                      <a:pt x="55" y="39"/>
                      <a:pt x="55" y="39"/>
                    </a:cubicBezTo>
                    <a:cubicBezTo>
                      <a:pt x="55" y="39"/>
                      <a:pt x="55" y="39"/>
                      <a:pt x="55" y="3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4" name="Google Shape;2694;p41"/>
              <p:cNvSpPr/>
              <p:nvPr/>
            </p:nvSpPr>
            <p:spPr>
              <a:xfrm flipH="1">
                <a:off x="2597720" y="2227626"/>
                <a:ext cx="100081" cy="28912"/>
              </a:xfrm>
              <a:custGeom>
                <a:avLst/>
                <a:gdLst/>
                <a:ahLst/>
                <a:cxnLst/>
                <a:rect l="l" t="t" r="r" b="b"/>
                <a:pathLst>
                  <a:path w="38" h="11" extrusionOk="0">
                    <a:moveTo>
                      <a:pt x="36" y="0"/>
                    </a:moveTo>
                    <a:cubicBezTo>
                      <a:pt x="34" y="1"/>
                      <a:pt x="32" y="1"/>
                      <a:pt x="30" y="1"/>
                    </a:cubicBezTo>
                    <a:cubicBezTo>
                      <a:pt x="28" y="2"/>
                      <a:pt x="26" y="3"/>
                      <a:pt x="24" y="3"/>
                    </a:cubicBezTo>
                    <a:cubicBezTo>
                      <a:pt x="21" y="5"/>
                      <a:pt x="17" y="6"/>
                      <a:pt x="14" y="7"/>
                    </a:cubicBezTo>
                    <a:cubicBezTo>
                      <a:pt x="12" y="7"/>
                      <a:pt x="11" y="7"/>
                      <a:pt x="9" y="7"/>
                    </a:cubicBezTo>
                    <a:cubicBezTo>
                      <a:pt x="7" y="7"/>
                      <a:pt x="6" y="6"/>
                      <a:pt x="5" y="6"/>
                    </a:cubicBezTo>
                    <a:cubicBezTo>
                      <a:pt x="4" y="6"/>
                      <a:pt x="4" y="5"/>
                      <a:pt x="4" y="5"/>
                    </a:cubicBezTo>
                    <a:cubicBezTo>
                      <a:pt x="3" y="5"/>
                      <a:pt x="1" y="5"/>
                      <a:pt x="1" y="6"/>
                    </a:cubicBezTo>
                    <a:cubicBezTo>
                      <a:pt x="0" y="7"/>
                      <a:pt x="1" y="8"/>
                      <a:pt x="2" y="9"/>
                    </a:cubicBezTo>
                    <a:cubicBezTo>
                      <a:pt x="3" y="9"/>
                      <a:pt x="4" y="10"/>
                      <a:pt x="6" y="10"/>
                    </a:cubicBezTo>
                    <a:cubicBezTo>
                      <a:pt x="7" y="11"/>
                      <a:pt x="9" y="11"/>
                      <a:pt x="10" y="11"/>
                    </a:cubicBezTo>
                    <a:cubicBezTo>
                      <a:pt x="12" y="11"/>
                      <a:pt x="13" y="11"/>
                      <a:pt x="14" y="11"/>
                    </a:cubicBezTo>
                    <a:cubicBezTo>
                      <a:pt x="16" y="10"/>
                      <a:pt x="17" y="10"/>
                      <a:pt x="19" y="10"/>
                    </a:cubicBezTo>
                    <a:cubicBezTo>
                      <a:pt x="22" y="9"/>
                      <a:pt x="24" y="8"/>
                      <a:pt x="27" y="7"/>
                    </a:cubicBezTo>
                    <a:cubicBezTo>
                      <a:pt x="30" y="6"/>
                      <a:pt x="33" y="5"/>
                      <a:pt x="35" y="4"/>
                    </a:cubicBezTo>
                    <a:cubicBezTo>
                      <a:pt x="36" y="4"/>
                      <a:pt x="36" y="4"/>
                      <a:pt x="36" y="4"/>
                    </a:cubicBezTo>
                    <a:cubicBezTo>
                      <a:pt x="36" y="4"/>
                      <a:pt x="37" y="4"/>
                      <a:pt x="37" y="4"/>
                    </a:cubicBezTo>
                    <a:cubicBezTo>
                      <a:pt x="38" y="3"/>
                      <a:pt x="38" y="3"/>
                      <a:pt x="38" y="2"/>
                    </a:cubicBezTo>
                    <a:cubicBezTo>
                      <a:pt x="38" y="2"/>
                      <a:pt x="38" y="1"/>
                      <a:pt x="37" y="1"/>
                    </a:cubicBezTo>
                    <a:cubicBezTo>
                      <a:pt x="37" y="1"/>
                      <a:pt x="36" y="0"/>
                      <a:pt x="36" y="0"/>
                    </a:cubicBezTo>
                    <a:cubicBezTo>
                      <a:pt x="36" y="0"/>
                      <a:pt x="36" y="0"/>
                      <a:pt x="36" y="0"/>
                    </a:cubicBezTo>
                    <a:moveTo>
                      <a:pt x="36" y="4"/>
                    </a:moveTo>
                    <a:cubicBezTo>
                      <a:pt x="36" y="4"/>
                      <a:pt x="36" y="4"/>
                      <a:pt x="36" y="4"/>
                    </a:cubicBezTo>
                    <a:cubicBezTo>
                      <a:pt x="36" y="4"/>
                      <a:pt x="36" y="4"/>
                      <a:pt x="36" y="4"/>
                    </a:cubicBezTo>
                  </a:path>
                </a:pathLst>
              </a:custGeom>
              <a:solidFill>
                <a:srgbClr val="0024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95" name="Google Shape;2695;p41"/>
            <p:cNvGrpSpPr/>
            <p:nvPr/>
          </p:nvGrpSpPr>
          <p:grpSpPr>
            <a:xfrm>
              <a:off x="664283" y="99604"/>
              <a:ext cx="485989" cy="514309"/>
              <a:chOff x="-2835587" y="4259263"/>
              <a:chExt cx="681038" cy="720725"/>
            </a:xfrm>
          </p:grpSpPr>
          <p:sp>
            <p:nvSpPr>
              <p:cNvPr id="2696" name="Google Shape;2696;p41"/>
              <p:cNvSpPr/>
              <p:nvPr/>
            </p:nvSpPr>
            <p:spPr>
              <a:xfrm>
                <a:off x="-2659375" y="4576763"/>
                <a:ext cx="122238" cy="212725"/>
              </a:xfrm>
              <a:custGeom>
                <a:avLst/>
                <a:gdLst/>
                <a:ahLst/>
                <a:cxnLst/>
                <a:rect l="l" t="t" r="r" b="b"/>
                <a:pathLst>
                  <a:path w="43" h="75" extrusionOk="0">
                    <a:moveTo>
                      <a:pt x="16" y="69"/>
                    </a:moveTo>
                    <a:cubicBezTo>
                      <a:pt x="19" y="72"/>
                      <a:pt x="23" y="74"/>
                      <a:pt x="27" y="75"/>
                    </a:cubicBezTo>
                    <a:cubicBezTo>
                      <a:pt x="20" y="75"/>
                      <a:pt x="14" y="73"/>
                      <a:pt x="9" y="68"/>
                    </a:cubicBezTo>
                    <a:cubicBezTo>
                      <a:pt x="0" y="59"/>
                      <a:pt x="0" y="45"/>
                      <a:pt x="9" y="35"/>
                    </a:cubicBezTo>
                    <a:cubicBezTo>
                      <a:pt x="36" y="7"/>
                      <a:pt x="36" y="7"/>
                      <a:pt x="36" y="7"/>
                    </a:cubicBezTo>
                    <a:cubicBezTo>
                      <a:pt x="32" y="4"/>
                      <a:pt x="32" y="4"/>
                      <a:pt x="32" y="4"/>
                    </a:cubicBezTo>
                    <a:cubicBezTo>
                      <a:pt x="35" y="0"/>
                      <a:pt x="35" y="0"/>
                      <a:pt x="35" y="0"/>
                    </a:cubicBezTo>
                    <a:cubicBezTo>
                      <a:pt x="43" y="8"/>
                      <a:pt x="43" y="8"/>
                      <a:pt x="43" y="8"/>
                    </a:cubicBezTo>
                    <a:cubicBezTo>
                      <a:pt x="16" y="36"/>
                      <a:pt x="16" y="36"/>
                      <a:pt x="16" y="36"/>
                    </a:cubicBezTo>
                    <a:cubicBezTo>
                      <a:pt x="7" y="45"/>
                      <a:pt x="7" y="60"/>
                      <a:pt x="16" y="69"/>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7" name="Google Shape;2697;p41"/>
              <p:cNvSpPr/>
              <p:nvPr/>
            </p:nvSpPr>
            <p:spPr>
              <a:xfrm>
                <a:off x="-2586350" y="4446588"/>
                <a:ext cx="263525" cy="381000"/>
              </a:xfrm>
              <a:custGeom>
                <a:avLst/>
                <a:gdLst/>
                <a:ahLst/>
                <a:cxnLst/>
                <a:rect l="l" t="t" r="r" b="b"/>
                <a:pathLst>
                  <a:path w="93" h="134" extrusionOk="0">
                    <a:moveTo>
                      <a:pt x="0" y="132"/>
                    </a:moveTo>
                    <a:cubicBezTo>
                      <a:pt x="8" y="132"/>
                      <a:pt x="17" y="128"/>
                      <a:pt x="23" y="122"/>
                    </a:cubicBezTo>
                    <a:cubicBezTo>
                      <a:pt x="69" y="76"/>
                      <a:pt x="69" y="76"/>
                      <a:pt x="69" y="76"/>
                    </a:cubicBezTo>
                    <a:cubicBezTo>
                      <a:pt x="86" y="59"/>
                      <a:pt x="86" y="30"/>
                      <a:pt x="69" y="13"/>
                    </a:cubicBezTo>
                    <a:cubicBezTo>
                      <a:pt x="62" y="6"/>
                      <a:pt x="54" y="1"/>
                      <a:pt x="45" y="0"/>
                    </a:cubicBezTo>
                    <a:cubicBezTo>
                      <a:pt x="56" y="0"/>
                      <a:pt x="68" y="5"/>
                      <a:pt x="76" y="13"/>
                    </a:cubicBezTo>
                    <a:cubicBezTo>
                      <a:pt x="93" y="31"/>
                      <a:pt x="93" y="59"/>
                      <a:pt x="76" y="77"/>
                    </a:cubicBezTo>
                    <a:cubicBezTo>
                      <a:pt x="30" y="122"/>
                      <a:pt x="30" y="122"/>
                      <a:pt x="30" y="122"/>
                    </a:cubicBezTo>
                    <a:cubicBezTo>
                      <a:pt x="22" y="131"/>
                      <a:pt x="10" y="134"/>
                      <a:pt x="0" y="13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8" name="Google Shape;2698;p41"/>
              <p:cNvSpPr/>
              <p:nvPr/>
            </p:nvSpPr>
            <p:spPr>
              <a:xfrm>
                <a:off x="-2821300" y="4475163"/>
                <a:ext cx="357188" cy="468313"/>
              </a:xfrm>
              <a:custGeom>
                <a:avLst/>
                <a:gdLst/>
                <a:ahLst/>
                <a:cxnLst/>
                <a:rect l="l" t="t" r="r" b="b"/>
                <a:pathLst>
                  <a:path w="126" h="165" extrusionOk="0">
                    <a:moveTo>
                      <a:pt x="24" y="154"/>
                    </a:moveTo>
                    <a:cubicBezTo>
                      <a:pt x="30" y="160"/>
                      <a:pt x="38" y="164"/>
                      <a:pt x="46" y="165"/>
                    </a:cubicBezTo>
                    <a:cubicBezTo>
                      <a:pt x="35" y="165"/>
                      <a:pt x="25" y="161"/>
                      <a:pt x="17" y="153"/>
                    </a:cubicBezTo>
                    <a:cubicBezTo>
                      <a:pt x="0" y="137"/>
                      <a:pt x="0" y="110"/>
                      <a:pt x="16" y="93"/>
                    </a:cubicBezTo>
                    <a:cubicBezTo>
                      <a:pt x="95" y="10"/>
                      <a:pt x="95" y="10"/>
                      <a:pt x="95" y="10"/>
                    </a:cubicBezTo>
                    <a:cubicBezTo>
                      <a:pt x="101" y="4"/>
                      <a:pt x="110" y="0"/>
                      <a:pt x="119" y="0"/>
                    </a:cubicBezTo>
                    <a:cubicBezTo>
                      <a:pt x="122" y="0"/>
                      <a:pt x="124" y="0"/>
                      <a:pt x="126" y="0"/>
                    </a:cubicBezTo>
                    <a:cubicBezTo>
                      <a:pt x="117" y="0"/>
                      <a:pt x="108" y="4"/>
                      <a:pt x="102" y="11"/>
                    </a:cubicBezTo>
                    <a:cubicBezTo>
                      <a:pt x="23" y="94"/>
                      <a:pt x="23" y="94"/>
                      <a:pt x="23" y="94"/>
                    </a:cubicBezTo>
                    <a:cubicBezTo>
                      <a:pt x="7" y="111"/>
                      <a:pt x="7" y="138"/>
                      <a:pt x="24" y="15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9" name="Google Shape;2699;p41"/>
              <p:cNvSpPr/>
              <p:nvPr/>
            </p:nvSpPr>
            <p:spPr>
              <a:xfrm>
                <a:off x="-2692712" y="4262438"/>
                <a:ext cx="538163" cy="717550"/>
              </a:xfrm>
              <a:custGeom>
                <a:avLst/>
                <a:gdLst/>
                <a:ahLst/>
                <a:cxnLst/>
                <a:rect l="l" t="t" r="r" b="b"/>
                <a:pathLst>
                  <a:path w="190" h="253" extrusionOk="0">
                    <a:moveTo>
                      <a:pt x="163" y="17"/>
                    </a:moveTo>
                    <a:cubicBezTo>
                      <a:pt x="154" y="8"/>
                      <a:pt x="142" y="2"/>
                      <a:pt x="129" y="0"/>
                    </a:cubicBezTo>
                    <a:cubicBezTo>
                      <a:pt x="144" y="1"/>
                      <a:pt x="159" y="6"/>
                      <a:pt x="170" y="18"/>
                    </a:cubicBezTo>
                    <a:cubicBezTo>
                      <a:pt x="173" y="20"/>
                      <a:pt x="176" y="24"/>
                      <a:pt x="179" y="27"/>
                    </a:cubicBezTo>
                    <a:cubicBezTo>
                      <a:pt x="186" y="37"/>
                      <a:pt x="190" y="49"/>
                      <a:pt x="190" y="62"/>
                    </a:cubicBezTo>
                    <a:cubicBezTo>
                      <a:pt x="190" y="79"/>
                      <a:pt x="184" y="95"/>
                      <a:pt x="172" y="107"/>
                    </a:cubicBezTo>
                    <a:cubicBezTo>
                      <a:pt x="46" y="236"/>
                      <a:pt x="46" y="236"/>
                      <a:pt x="46" y="236"/>
                    </a:cubicBezTo>
                    <a:cubicBezTo>
                      <a:pt x="34" y="248"/>
                      <a:pt x="16" y="253"/>
                      <a:pt x="0" y="251"/>
                    </a:cubicBezTo>
                    <a:cubicBezTo>
                      <a:pt x="14" y="251"/>
                      <a:pt x="28" y="246"/>
                      <a:pt x="39" y="235"/>
                    </a:cubicBezTo>
                    <a:cubicBezTo>
                      <a:pt x="165" y="107"/>
                      <a:pt x="165" y="107"/>
                      <a:pt x="165" y="107"/>
                    </a:cubicBezTo>
                    <a:cubicBezTo>
                      <a:pt x="177" y="94"/>
                      <a:pt x="183" y="78"/>
                      <a:pt x="183" y="61"/>
                    </a:cubicBezTo>
                    <a:cubicBezTo>
                      <a:pt x="183" y="49"/>
                      <a:pt x="179" y="37"/>
                      <a:pt x="172" y="27"/>
                    </a:cubicBezTo>
                    <a:cubicBezTo>
                      <a:pt x="169" y="23"/>
                      <a:pt x="166" y="20"/>
                      <a:pt x="163" y="17"/>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0" name="Google Shape;2700;p41"/>
              <p:cNvSpPr/>
              <p:nvPr/>
            </p:nvSpPr>
            <p:spPr>
              <a:xfrm>
                <a:off x="-2721287" y="4284663"/>
                <a:ext cx="390525" cy="334963"/>
              </a:xfrm>
              <a:custGeom>
                <a:avLst/>
                <a:gdLst/>
                <a:ahLst/>
                <a:cxnLst/>
                <a:rect l="l" t="t" r="r" b="b"/>
                <a:pathLst>
                  <a:path w="138" h="118" extrusionOk="0">
                    <a:moveTo>
                      <a:pt x="99" y="19"/>
                    </a:moveTo>
                    <a:cubicBezTo>
                      <a:pt x="4" y="118"/>
                      <a:pt x="4" y="118"/>
                      <a:pt x="4" y="118"/>
                    </a:cubicBezTo>
                    <a:cubicBezTo>
                      <a:pt x="0" y="114"/>
                      <a:pt x="0" y="114"/>
                      <a:pt x="0" y="114"/>
                    </a:cubicBezTo>
                    <a:cubicBezTo>
                      <a:pt x="92" y="18"/>
                      <a:pt x="92" y="18"/>
                      <a:pt x="92" y="18"/>
                    </a:cubicBezTo>
                    <a:cubicBezTo>
                      <a:pt x="104" y="5"/>
                      <a:pt x="122" y="0"/>
                      <a:pt x="138" y="3"/>
                    </a:cubicBezTo>
                    <a:cubicBezTo>
                      <a:pt x="124" y="2"/>
                      <a:pt x="109" y="8"/>
                      <a:pt x="99" y="19"/>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1" name="Google Shape;2701;p41"/>
              <p:cNvSpPr/>
              <p:nvPr/>
            </p:nvSpPr>
            <p:spPr>
              <a:xfrm>
                <a:off x="-2835587" y="4259263"/>
                <a:ext cx="660400" cy="714375"/>
              </a:xfrm>
              <a:custGeom>
                <a:avLst/>
                <a:gdLst/>
                <a:ahLst/>
                <a:cxnLst/>
                <a:rect l="l" t="t" r="r" b="b"/>
                <a:pathLst>
                  <a:path w="233" h="252" extrusionOk="0">
                    <a:moveTo>
                      <a:pt x="179" y="1"/>
                    </a:moveTo>
                    <a:cubicBezTo>
                      <a:pt x="192" y="3"/>
                      <a:pt x="204" y="9"/>
                      <a:pt x="213" y="18"/>
                    </a:cubicBezTo>
                    <a:cubicBezTo>
                      <a:pt x="216" y="21"/>
                      <a:pt x="219" y="24"/>
                      <a:pt x="222" y="28"/>
                    </a:cubicBezTo>
                    <a:cubicBezTo>
                      <a:pt x="229" y="38"/>
                      <a:pt x="233" y="50"/>
                      <a:pt x="233" y="62"/>
                    </a:cubicBezTo>
                    <a:cubicBezTo>
                      <a:pt x="233" y="79"/>
                      <a:pt x="227" y="95"/>
                      <a:pt x="215" y="108"/>
                    </a:cubicBezTo>
                    <a:cubicBezTo>
                      <a:pt x="89" y="236"/>
                      <a:pt x="89" y="236"/>
                      <a:pt x="89" y="236"/>
                    </a:cubicBezTo>
                    <a:cubicBezTo>
                      <a:pt x="78" y="247"/>
                      <a:pt x="64" y="252"/>
                      <a:pt x="50" y="252"/>
                    </a:cubicBezTo>
                    <a:cubicBezTo>
                      <a:pt x="40" y="250"/>
                      <a:pt x="30" y="245"/>
                      <a:pt x="22" y="238"/>
                    </a:cubicBezTo>
                    <a:cubicBezTo>
                      <a:pt x="1" y="217"/>
                      <a:pt x="0" y="184"/>
                      <a:pt x="20" y="163"/>
                    </a:cubicBezTo>
                    <a:cubicBezTo>
                      <a:pt x="99" y="80"/>
                      <a:pt x="99" y="80"/>
                      <a:pt x="99" y="80"/>
                    </a:cubicBezTo>
                    <a:cubicBezTo>
                      <a:pt x="108" y="71"/>
                      <a:pt x="119" y="66"/>
                      <a:pt x="131" y="66"/>
                    </a:cubicBezTo>
                    <a:cubicBezTo>
                      <a:pt x="132" y="66"/>
                      <a:pt x="132" y="66"/>
                      <a:pt x="133" y="66"/>
                    </a:cubicBezTo>
                    <a:cubicBezTo>
                      <a:pt x="142" y="67"/>
                      <a:pt x="150" y="72"/>
                      <a:pt x="157" y="79"/>
                    </a:cubicBezTo>
                    <a:cubicBezTo>
                      <a:pt x="174" y="96"/>
                      <a:pt x="174" y="125"/>
                      <a:pt x="157" y="142"/>
                    </a:cubicBezTo>
                    <a:cubicBezTo>
                      <a:pt x="111" y="188"/>
                      <a:pt x="111" y="188"/>
                      <a:pt x="111" y="188"/>
                    </a:cubicBezTo>
                    <a:cubicBezTo>
                      <a:pt x="105" y="194"/>
                      <a:pt x="96" y="198"/>
                      <a:pt x="88" y="198"/>
                    </a:cubicBezTo>
                    <a:cubicBezTo>
                      <a:pt x="81" y="196"/>
                      <a:pt x="75" y="193"/>
                      <a:pt x="71" y="189"/>
                    </a:cubicBezTo>
                    <a:cubicBezTo>
                      <a:pt x="57" y="175"/>
                      <a:pt x="57" y="154"/>
                      <a:pt x="70" y="141"/>
                    </a:cubicBezTo>
                    <a:cubicBezTo>
                      <a:pt x="94" y="116"/>
                      <a:pt x="94" y="116"/>
                      <a:pt x="94" y="116"/>
                    </a:cubicBezTo>
                    <a:cubicBezTo>
                      <a:pt x="98" y="119"/>
                      <a:pt x="98" y="119"/>
                      <a:pt x="98" y="119"/>
                    </a:cubicBezTo>
                    <a:cubicBezTo>
                      <a:pt x="71" y="147"/>
                      <a:pt x="71" y="147"/>
                      <a:pt x="71" y="147"/>
                    </a:cubicBezTo>
                    <a:cubicBezTo>
                      <a:pt x="62" y="157"/>
                      <a:pt x="62" y="171"/>
                      <a:pt x="71" y="180"/>
                    </a:cubicBezTo>
                    <a:cubicBezTo>
                      <a:pt x="76" y="185"/>
                      <a:pt x="82" y="187"/>
                      <a:pt x="89" y="187"/>
                    </a:cubicBezTo>
                    <a:cubicBezTo>
                      <a:pt x="96" y="189"/>
                      <a:pt x="105" y="187"/>
                      <a:pt x="111" y="181"/>
                    </a:cubicBezTo>
                    <a:cubicBezTo>
                      <a:pt x="156" y="135"/>
                      <a:pt x="156" y="135"/>
                      <a:pt x="156" y="135"/>
                    </a:cubicBezTo>
                    <a:cubicBezTo>
                      <a:pt x="170" y="122"/>
                      <a:pt x="170" y="100"/>
                      <a:pt x="156" y="87"/>
                    </a:cubicBezTo>
                    <a:cubicBezTo>
                      <a:pt x="150" y="80"/>
                      <a:pt x="141" y="76"/>
                      <a:pt x="132" y="76"/>
                    </a:cubicBezTo>
                    <a:cubicBezTo>
                      <a:pt x="131" y="76"/>
                      <a:pt x="131" y="76"/>
                      <a:pt x="131" y="76"/>
                    </a:cubicBezTo>
                    <a:cubicBezTo>
                      <a:pt x="129" y="76"/>
                      <a:pt x="127" y="76"/>
                      <a:pt x="124" y="76"/>
                    </a:cubicBezTo>
                    <a:cubicBezTo>
                      <a:pt x="115" y="76"/>
                      <a:pt x="106" y="80"/>
                      <a:pt x="100" y="86"/>
                    </a:cubicBezTo>
                    <a:cubicBezTo>
                      <a:pt x="21" y="169"/>
                      <a:pt x="21" y="169"/>
                      <a:pt x="21" y="169"/>
                    </a:cubicBezTo>
                    <a:cubicBezTo>
                      <a:pt x="5" y="186"/>
                      <a:pt x="5" y="213"/>
                      <a:pt x="22" y="229"/>
                    </a:cubicBezTo>
                    <a:cubicBezTo>
                      <a:pt x="30" y="237"/>
                      <a:pt x="40" y="241"/>
                      <a:pt x="51" y="241"/>
                    </a:cubicBezTo>
                    <a:cubicBezTo>
                      <a:pt x="64" y="243"/>
                      <a:pt x="79" y="239"/>
                      <a:pt x="89" y="229"/>
                    </a:cubicBezTo>
                    <a:cubicBezTo>
                      <a:pt x="214" y="101"/>
                      <a:pt x="214" y="101"/>
                      <a:pt x="214" y="101"/>
                    </a:cubicBezTo>
                    <a:cubicBezTo>
                      <a:pt x="224" y="91"/>
                      <a:pt x="229" y="77"/>
                      <a:pt x="229" y="63"/>
                    </a:cubicBezTo>
                    <a:cubicBezTo>
                      <a:pt x="229" y="49"/>
                      <a:pt x="223" y="36"/>
                      <a:pt x="213" y="26"/>
                    </a:cubicBezTo>
                    <a:cubicBezTo>
                      <a:pt x="203" y="17"/>
                      <a:pt x="191" y="12"/>
                      <a:pt x="178" y="12"/>
                    </a:cubicBezTo>
                    <a:cubicBezTo>
                      <a:pt x="162" y="9"/>
                      <a:pt x="144" y="14"/>
                      <a:pt x="132" y="27"/>
                    </a:cubicBezTo>
                    <a:cubicBezTo>
                      <a:pt x="40" y="123"/>
                      <a:pt x="40" y="123"/>
                      <a:pt x="40" y="123"/>
                    </a:cubicBezTo>
                    <a:cubicBezTo>
                      <a:pt x="36" y="119"/>
                      <a:pt x="36" y="119"/>
                      <a:pt x="36" y="119"/>
                    </a:cubicBezTo>
                    <a:cubicBezTo>
                      <a:pt x="131" y="20"/>
                      <a:pt x="131" y="20"/>
                      <a:pt x="131" y="20"/>
                    </a:cubicBezTo>
                    <a:cubicBezTo>
                      <a:pt x="144" y="7"/>
                      <a:pt x="162" y="0"/>
                      <a:pt x="179"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02" name="Google Shape;2702;p41"/>
            <p:cNvGrpSpPr/>
            <p:nvPr/>
          </p:nvGrpSpPr>
          <p:grpSpPr>
            <a:xfrm rot="-9758186">
              <a:off x="-341504" y="2870377"/>
              <a:ext cx="701265" cy="549456"/>
              <a:chOff x="3437849" y="3007228"/>
              <a:chExt cx="889801" cy="697179"/>
            </a:xfrm>
          </p:grpSpPr>
          <p:sp>
            <p:nvSpPr>
              <p:cNvPr id="2703" name="Google Shape;2703;p41"/>
              <p:cNvSpPr/>
              <p:nvPr/>
            </p:nvSpPr>
            <p:spPr>
              <a:xfrm>
                <a:off x="4025779" y="3426973"/>
                <a:ext cx="301871" cy="277434"/>
              </a:xfrm>
              <a:custGeom>
                <a:avLst/>
                <a:gdLst/>
                <a:ahLst/>
                <a:cxnLst/>
                <a:rect l="l" t="t" r="r" b="b"/>
                <a:pathLst>
                  <a:path w="135" h="124" extrusionOk="0">
                    <a:moveTo>
                      <a:pt x="9" y="87"/>
                    </a:moveTo>
                    <a:cubicBezTo>
                      <a:pt x="98" y="113"/>
                      <a:pt x="98" y="113"/>
                      <a:pt x="98" y="113"/>
                    </a:cubicBezTo>
                    <a:cubicBezTo>
                      <a:pt x="135" y="124"/>
                      <a:pt x="135" y="124"/>
                      <a:pt x="135" y="124"/>
                    </a:cubicBezTo>
                    <a:cubicBezTo>
                      <a:pt x="109" y="87"/>
                      <a:pt x="109" y="87"/>
                      <a:pt x="109" y="87"/>
                    </a:cubicBezTo>
                    <a:cubicBezTo>
                      <a:pt x="60" y="17"/>
                      <a:pt x="60" y="17"/>
                      <a:pt x="60" y="17"/>
                    </a:cubicBezTo>
                    <a:cubicBezTo>
                      <a:pt x="60" y="17"/>
                      <a:pt x="0" y="0"/>
                      <a:pt x="9" y="87"/>
                    </a:cubicBezTo>
                  </a:path>
                </a:pathLst>
              </a:custGeom>
              <a:solidFill>
                <a:srgbClr val="EDC49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4" name="Google Shape;2704;p41"/>
              <p:cNvSpPr/>
              <p:nvPr/>
            </p:nvSpPr>
            <p:spPr>
              <a:xfrm>
                <a:off x="3437849" y="3007228"/>
                <a:ext cx="721616" cy="615242"/>
              </a:xfrm>
              <a:custGeom>
                <a:avLst/>
                <a:gdLst/>
                <a:ahLst/>
                <a:cxnLst/>
                <a:rect l="l" t="t" r="r" b="b"/>
                <a:pathLst>
                  <a:path w="323" h="275" extrusionOk="0">
                    <a:moveTo>
                      <a:pt x="2" y="65"/>
                    </a:moveTo>
                    <a:cubicBezTo>
                      <a:pt x="1" y="68"/>
                      <a:pt x="0" y="72"/>
                      <a:pt x="0" y="75"/>
                    </a:cubicBezTo>
                    <a:cubicBezTo>
                      <a:pt x="272" y="275"/>
                      <a:pt x="272" y="275"/>
                      <a:pt x="272" y="275"/>
                    </a:cubicBezTo>
                    <a:cubicBezTo>
                      <a:pt x="272" y="275"/>
                      <a:pt x="272" y="267"/>
                      <a:pt x="276" y="256"/>
                    </a:cubicBezTo>
                    <a:cubicBezTo>
                      <a:pt x="280" y="246"/>
                      <a:pt x="287" y="234"/>
                      <a:pt x="300" y="222"/>
                    </a:cubicBezTo>
                    <a:cubicBezTo>
                      <a:pt x="307" y="216"/>
                      <a:pt x="314" y="211"/>
                      <a:pt x="323" y="205"/>
                    </a:cubicBezTo>
                    <a:cubicBezTo>
                      <a:pt x="80" y="28"/>
                      <a:pt x="80" y="28"/>
                      <a:pt x="80" y="28"/>
                    </a:cubicBezTo>
                    <a:cubicBezTo>
                      <a:pt x="60" y="13"/>
                      <a:pt x="60" y="13"/>
                      <a:pt x="60" y="13"/>
                    </a:cubicBezTo>
                    <a:cubicBezTo>
                      <a:pt x="60" y="13"/>
                      <a:pt x="20" y="0"/>
                      <a:pt x="2" y="65"/>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5" name="Google Shape;2705;p41"/>
              <p:cNvSpPr/>
              <p:nvPr/>
            </p:nvSpPr>
            <p:spPr>
              <a:xfrm>
                <a:off x="4045904" y="3547721"/>
                <a:ext cx="281747" cy="156686"/>
              </a:xfrm>
              <a:custGeom>
                <a:avLst/>
                <a:gdLst/>
                <a:ahLst/>
                <a:cxnLst/>
                <a:rect l="l" t="t" r="r" b="b"/>
                <a:pathLst>
                  <a:path w="196" h="109" extrusionOk="0">
                    <a:moveTo>
                      <a:pt x="196" y="109"/>
                    </a:moveTo>
                    <a:lnTo>
                      <a:pt x="3" y="0"/>
                    </a:lnTo>
                    <a:lnTo>
                      <a:pt x="0" y="52"/>
                    </a:lnTo>
                    <a:lnTo>
                      <a:pt x="196" y="109"/>
                    </a:ln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6" name="Google Shape;2706;p41"/>
              <p:cNvSpPr/>
              <p:nvPr/>
            </p:nvSpPr>
            <p:spPr>
              <a:xfrm>
                <a:off x="3437849" y="3007228"/>
                <a:ext cx="669866" cy="615242"/>
              </a:xfrm>
              <a:custGeom>
                <a:avLst/>
                <a:gdLst/>
                <a:ahLst/>
                <a:cxnLst/>
                <a:rect l="l" t="t" r="r" b="b"/>
                <a:pathLst>
                  <a:path w="300" h="275" extrusionOk="0">
                    <a:moveTo>
                      <a:pt x="2" y="65"/>
                    </a:moveTo>
                    <a:cubicBezTo>
                      <a:pt x="1" y="68"/>
                      <a:pt x="0" y="72"/>
                      <a:pt x="0" y="75"/>
                    </a:cubicBezTo>
                    <a:cubicBezTo>
                      <a:pt x="272" y="275"/>
                      <a:pt x="272" y="275"/>
                      <a:pt x="272" y="275"/>
                    </a:cubicBezTo>
                    <a:cubicBezTo>
                      <a:pt x="272" y="275"/>
                      <a:pt x="272" y="267"/>
                      <a:pt x="276" y="256"/>
                    </a:cubicBezTo>
                    <a:cubicBezTo>
                      <a:pt x="280" y="246"/>
                      <a:pt x="287" y="234"/>
                      <a:pt x="300" y="222"/>
                    </a:cubicBezTo>
                    <a:cubicBezTo>
                      <a:pt x="263" y="212"/>
                      <a:pt x="226" y="202"/>
                      <a:pt x="192" y="185"/>
                    </a:cubicBezTo>
                    <a:cubicBezTo>
                      <a:pt x="153" y="166"/>
                      <a:pt x="118" y="138"/>
                      <a:pt x="97" y="100"/>
                    </a:cubicBezTo>
                    <a:cubicBezTo>
                      <a:pt x="86" y="78"/>
                      <a:pt x="79" y="53"/>
                      <a:pt x="80" y="28"/>
                    </a:cubicBezTo>
                    <a:cubicBezTo>
                      <a:pt x="60" y="13"/>
                      <a:pt x="60" y="13"/>
                      <a:pt x="60" y="13"/>
                    </a:cubicBezTo>
                    <a:cubicBezTo>
                      <a:pt x="60" y="13"/>
                      <a:pt x="20" y="0"/>
                      <a:pt x="2" y="6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7" name="Google Shape;2707;p41"/>
              <p:cNvSpPr/>
              <p:nvPr/>
            </p:nvSpPr>
            <p:spPr>
              <a:xfrm>
                <a:off x="4244276" y="3622470"/>
                <a:ext cx="83374" cy="81936"/>
              </a:xfrm>
              <a:custGeom>
                <a:avLst/>
                <a:gdLst/>
                <a:ahLst/>
                <a:cxnLst/>
                <a:rect l="l" t="t" r="r" b="b"/>
                <a:pathLst>
                  <a:path w="37" h="37" extrusionOk="0">
                    <a:moveTo>
                      <a:pt x="11" y="0"/>
                    </a:moveTo>
                    <a:cubicBezTo>
                      <a:pt x="11" y="1"/>
                      <a:pt x="11" y="1"/>
                      <a:pt x="11" y="1"/>
                    </a:cubicBezTo>
                    <a:cubicBezTo>
                      <a:pt x="6" y="7"/>
                      <a:pt x="1" y="17"/>
                      <a:pt x="0" y="26"/>
                    </a:cubicBezTo>
                    <a:cubicBezTo>
                      <a:pt x="37" y="37"/>
                      <a:pt x="37" y="37"/>
                      <a:pt x="37" y="37"/>
                    </a:cubicBezTo>
                    <a:cubicBezTo>
                      <a:pt x="11" y="0"/>
                      <a:pt x="11" y="0"/>
                      <a:pt x="11" y="0"/>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8" name="Google Shape;2708;p41"/>
              <p:cNvSpPr/>
              <p:nvPr/>
            </p:nvSpPr>
            <p:spPr>
              <a:xfrm>
                <a:off x="3644846" y="3120789"/>
                <a:ext cx="482994" cy="346433"/>
              </a:xfrm>
              <a:custGeom>
                <a:avLst/>
                <a:gdLst/>
                <a:ahLst/>
                <a:cxnLst/>
                <a:rect l="l" t="t" r="r" b="b"/>
                <a:pathLst>
                  <a:path w="336" h="241" extrusionOk="0">
                    <a:moveTo>
                      <a:pt x="14" y="0"/>
                    </a:moveTo>
                    <a:lnTo>
                      <a:pt x="0" y="9"/>
                    </a:lnTo>
                    <a:lnTo>
                      <a:pt x="324" y="241"/>
                    </a:lnTo>
                    <a:lnTo>
                      <a:pt x="336" y="232"/>
                    </a:lnTo>
                    <a:lnTo>
                      <a:pt x="14" y="0"/>
                    </a:lnTo>
                    <a:close/>
                  </a:path>
                </a:pathLst>
              </a:custGeom>
              <a:solidFill>
                <a:srgbClr val="F5EEFF">
                  <a:alpha val="4403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9" name="Google Shape;2709;p41"/>
              <p:cNvSpPr/>
              <p:nvPr/>
            </p:nvSpPr>
            <p:spPr>
              <a:xfrm>
                <a:off x="4135028" y="3483035"/>
                <a:ext cx="129373" cy="152373"/>
              </a:xfrm>
              <a:custGeom>
                <a:avLst/>
                <a:gdLst/>
                <a:ahLst/>
                <a:cxnLst/>
                <a:rect l="l" t="t" r="r" b="b"/>
                <a:pathLst>
                  <a:path w="58" h="68" extrusionOk="0">
                    <a:moveTo>
                      <a:pt x="11" y="0"/>
                    </a:moveTo>
                    <a:cubicBezTo>
                      <a:pt x="0" y="8"/>
                      <a:pt x="0" y="8"/>
                      <a:pt x="0" y="8"/>
                    </a:cubicBezTo>
                    <a:cubicBezTo>
                      <a:pt x="56" y="68"/>
                      <a:pt x="56" y="68"/>
                      <a:pt x="56" y="68"/>
                    </a:cubicBezTo>
                    <a:cubicBezTo>
                      <a:pt x="57" y="67"/>
                      <a:pt x="57" y="67"/>
                      <a:pt x="58" y="66"/>
                    </a:cubicBezTo>
                    <a:cubicBezTo>
                      <a:pt x="11" y="0"/>
                      <a:pt x="11" y="0"/>
                      <a:pt x="11" y="0"/>
                    </a:cubicBezTo>
                  </a:path>
                </a:pathLst>
              </a:custGeom>
              <a:solidFill>
                <a:srgbClr val="F5EEFF">
                  <a:alpha val="4403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0" name="Google Shape;2710;p41"/>
              <p:cNvSpPr/>
              <p:nvPr/>
            </p:nvSpPr>
            <p:spPr>
              <a:xfrm>
                <a:off x="4260088" y="3631095"/>
                <a:ext cx="31625" cy="40249"/>
              </a:xfrm>
              <a:custGeom>
                <a:avLst/>
                <a:gdLst/>
                <a:ahLst/>
                <a:cxnLst/>
                <a:rect l="l" t="t" r="r" b="b"/>
                <a:pathLst>
                  <a:path w="14" h="18" extrusionOk="0">
                    <a:moveTo>
                      <a:pt x="2" y="0"/>
                    </a:moveTo>
                    <a:cubicBezTo>
                      <a:pt x="1" y="1"/>
                      <a:pt x="1" y="1"/>
                      <a:pt x="0" y="2"/>
                    </a:cubicBezTo>
                    <a:cubicBezTo>
                      <a:pt x="14" y="18"/>
                      <a:pt x="14" y="18"/>
                      <a:pt x="14" y="18"/>
                    </a:cubicBezTo>
                    <a:cubicBezTo>
                      <a:pt x="2" y="0"/>
                      <a:pt x="2" y="0"/>
                      <a:pt x="2" y="0"/>
                    </a:cubicBezTo>
                  </a:path>
                </a:pathLst>
              </a:custGeom>
              <a:solidFill>
                <a:srgbClr val="F5EEFF">
                  <a:alpha val="4403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1" name="Google Shape;2711;p41"/>
              <p:cNvSpPr/>
              <p:nvPr/>
            </p:nvSpPr>
            <p:spPr>
              <a:xfrm>
                <a:off x="3437849" y="3007228"/>
                <a:ext cx="669866" cy="615242"/>
              </a:xfrm>
              <a:custGeom>
                <a:avLst/>
                <a:gdLst/>
                <a:ahLst/>
                <a:cxnLst/>
                <a:rect l="l" t="t" r="r" b="b"/>
                <a:pathLst>
                  <a:path w="300" h="275" extrusionOk="0">
                    <a:moveTo>
                      <a:pt x="2" y="65"/>
                    </a:moveTo>
                    <a:cubicBezTo>
                      <a:pt x="1" y="68"/>
                      <a:pt x="0" y="72"/>
                      <a:pt x="0" y="75"/>
                    </a:cubicBezTo>
                    <a:cubicBezTo>
                      <a:pt x="272" y="275"/>
                      <a:pt x="272" y="275"/>
                      <a:pt x="272" y="275"/>
                    </a:cubicBezTo>
                    <a:cubicBezTo>
                      <a:pt x="272" y="275"/>
                      <a:pt x="272" y="267"/>
                      <a:pt x="276" y="256"/>
                    </a:cubicBezTo>
                    <a:cubicBezTo>
                      <a:pt x="280" y="246"/>
                      <a:pt x="287" y="234"/>
                      <a:pt x="300" y="222"/>
                    </a:cubicBezTo>
                    <a:cubicBezTo>
                      <a:pt x="263" y="212"/>
                      <a:pt x="226" y="202"/>
                      <a:pt x="192" y="185"/>
                    </a:cubicBezTo>
                    <a:cubicBezTo>
                      <a:pt x="153" y="166"/>
                      <a:pt x="118" y="138"/>
                      <a:pt x="97" y="100"/>
                    </a:cubicBezTo>
                    <a:cubicBezTo>
                      <a:pt x="86" y="78"/>
                      <a:pt x="79" y="53"/>
                      <a:pt x="80" y="28"/>
                    </a:cubicBezTo>
                    <a:cubicBezTo>
                      <a:pt x="60" y="13"/>
                      <a:pt x="60" y="13"/>
                      <a:pt x="60" y="13"/>
                    </a:cubicBezTo>
                    <a:cubicBezTo>
                      <a:pt x="60" y="13"/>
                      <a:pt x="20" y="0"/>
                      <a:pt x="2" y="65"/>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2" name="Google Shape;2712;p41"/>
              <p:cNvSpPr/>
              <p:nvPr/>
            </p:nvSpPr>
            <p:spPr>
              <a:xfrm>
                <a:off x="3437849" y="3152414"/>
                <a:ext cx="616679" cy="470057"/>
              </a:xfrm>
              <a:custGeom>
                <a:avLst/>
                <a:gdLst/>
                <a:ahLst/>
                <a:cxnLst/>
                <a:rect l="l" t="t" r="r" b="b"/>
                <a:pathLst>
                  <a:path w="276" h="210" extrusionOk="0">
                    <a:moveTo>
                      <a:pt x="2" y="0"/>
                    </a:moveTo>
                    <a:cubicBezTo>
                      <a:pt x="1" y="3"/>
                      <a:pt x="0" y="7"/>
                      <a:pt x="0" y="10"/>
                    </a:cubicBezTo>
                    <a:cubicBezTo>
                      <a:pt x="272" y="210"/>
                      <a:pt x="272" y="210"/>
                      <a:pt x="272" y="210"/>
                    </a:cubicBezTo>
                    <a:cubicBezTo>
                      <a:pt x="272" y="210"/>
                      <a:pt x="272" y="202"/>
                      <a:pt x="276" y="191"/>
                    </a:cubicBezTo>
                    <a:lnTo>
                      <a:pt x="2" y="0"/>
                    </a:ln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13" name="Google Shape;2713;p41"/>
            <p:cNvGrpSpPr/>
            <p:nvPr/>
          </p:nvGrpSpPr>
          <p:grpSpPr>
            <a:xfrm rot="-1656330">
              <a:off x="354555" y="1184725"/>
              <a:ext cx="1105107" cy="538619"/>
              <a:chOff x="2529933" y="4029298"/>
              <a:chExt cx="1402206" cy="683422"/>
            </a:xfrm>
          </p:grpSpPr>
          <p:sp>
            <p:nvSpPr>
              <p:cNvPr id="2714" name="Google Shape;2714;p41"/>
              <p:cNvSpPr/>
              <p:nvPr/>
            </p:nvSpPr>
            <p:spPr>
              <a:xfrm>
                <a:off x="2529933" y="4029298"/>
                <a:ext cx="396671" cy="168227"/>
              </a:xfrm>
              <a:custGeom>
                <a:avLst/>
                <a:gdLst/>
                <a:ahLst/>
                <a:cxnLst/>
                <a:rect l="l" t="t" r="r" b="b"/>
                <a:pathLst>
                  <a:path w="175" h="74" extrusionOk="0">
                    <a:moveTo>
                      <a:pt x="0" y="30"/>
                    </a:moveTo>
                    <a:cubicBezTo>
                      <a:pt x="32" y="48"/>
                      <a:pt x="67" y="61"/>
                      <a:pt x="104" y="69"/>
                    </a:cubicBezTo>
                    <a:cubicBezTo>
                      <a:pt x="116" y="72"/>
                      <a:pt x="130" y="74"/>
                      <a:pt x="143" y="71"/>
                    </a:cubicBezTo>
                    <a:cubicBezTo>
                      <a:pt x="156" y="69"/>
                      <a:pt x="168" y="63"/>
                      <a:pt x="175" y="51"/>
                    </a:cubicBezTo>
                    <a:cubicBezTo>
                      <a:pt x="167" y="40"/>
                      <a:pt x="167" y="40"/>
                      <a:pt x="167" y="40"/>
                    </a:cubicBezTo>
                    <a:cubicBezTo>
                      <a:pt x="165" y="37"/>
                      <a:pt x="165" y="37"/>
                      <a:pt x="165" y="37"/>
                    </a:cubicBezTo>
                    <a:cubicBezTo>
                      <a:pt x="146" y="12"/>
                      <a:pt x="109" y="0"/>
                      <a:pt x="78" y="10"/>
                    </a:cubicBezTo>
                    <a:cubicBezTo>
                      <a:pt x="65" y="14"/>
                      <a:pt x="53" y="21"/>
                      <a:pt x="40" y="26"/>
                    </a:cubicBezTo>
                    <a:cubicBezTo>
                      <a:pt x="32" y="30"/>
                      <a:pt x="23" y="32"/>
                      <a:pt x="14" y="32"/>
                    </a:cubicBezTo>
                    <a:cubicBezTo>
                      <a:pt x="9" y="32"/>
                      <a:pt x="5" y="31"/>
                      <a:pt x="0" y="30"/>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5" name="Google Shape;2715;p41"/>
              <p:cNvSpPr/>
              <p:nvPr/>
            </p:nvSpPr>
            <p:spPr>
              <a:xfrm>
                <a:off x="2529933" y="4068488"/>
                <a:ext cx="396671" cy="129038"/>
              </a:xfrm>
              <a:custGeom>
                <a:avLst/>
                <a:gdLst/>
                <a:ahLst/>
                <a:cxnLst/>
                <a:rect l="l" t="t" r="r" b="b"/>
                <a:pathLst>
                  <a:path w="175" h="57" extrusionOk="0">
                    <a:moveTo>
                      <a:pt x="0" y="13"/>
                    </a:moveTo>
                    <a:cubicBezTo>
                      <a:pt x="32" y="31"/>
                      <a:pt x="67" y="44"/>
                      <a:pt x="104" y="52"/>
                    </a:cubicBezTo>
                    <a:cubicBezTo>
                      <a:pt x="116" y="55"/>
                      <a:pt x="130" y="57"/>
                      <a:pt x="143" y="54"/>
                    </a:cubicBezTo>
                    <a:cubicBezTo>
                      <a:pt x="156" y="52"/>
                      <a:pt x="168" y="46"/>
                      <a:pt x="175" y="34"/>
                    </a:cubicBezTo>
                    <a:cubicBezTo>
                      <a:pt x="167" y="23"/>
                      <a:pt x="167" y="23"/>
                      <a:pt x="167" y="23"/>
                    </a:cubicBezTo>
                    <a:cubicBezTo>
                      <a:pt x="147" y="10"/>
                      <a:pt x="123" y="2"/>
                      <a:pt x="99" y="0"/>
                    </a:cubicBezTo>
                    <a:cubicBezTo>
                      <a:pt x="113" y="6"/>
                      <a:pt x="127" y="12"/>
                      <a:pt x="141" y="18"/>
                    </a:cubicBezTo>
                    <a:cubicBezTo>
                      <a:pt x="124" y="15"/>
                      <a:pt x="106" y="11"/>
                      <a:pt x="89" y="8"/>
                    </a:cubicBezTo>
                    <a:cubicBezTo>
                      <a:pt x="104" y="13"/>
                      <a:pt x="119" y="19"/>
                      <a:pt x="135" y="24"/>
                    </a:cubicBezTo>
                    <a:cubicBezTo>
                      <a:pt x="114" y="21"/>
                      <a:pt x="93" y="18"/>
                      <a:pt x="72" y="15"/>
                    </a:cubicBezTo>
                    <a:cubicBezTo>
                      <a:pt x="89" y="21"/>
                      <a:pt x="105" y="27"/>
                      <a:pt x="121" y="33"/>
                    </a:cubicBezTo>
                    <a:cubicBezTo>
                      <a:pt x="85" y="31"/>
                      <a:pt x="49" y="25"/>
                      <a:pt x="14" y="15"/>
                    </a:cubicBezTo>
                    <a:cubicBezTo>
                      <a:pt x="9" y="15"/>
                      <a:pt x="5" y="14"/>
                      <a:pt x="0" y="13"/>
                    </a:cubicBezTo>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6" name="Google Shape;2716;p41"/>
              <p:cNvSpPr/>
              <p:nvPr/>
            </p:nvSpPr>
            <p:spPr>
              <a:xfrm>
                <a:off x="2999247" y="4124882"/>
                <a:ext cx="932892" cy="587839"/>
              </a:xfrm>
              <a:custGeom>
                <a:avLst/>
                <a:gdLst/>
                <a:ahLst/>
                <a:cxnLst/>
                <a:rect l="l" t="t" r="r" b="b"/>
                <a:pathLst>
                  <a:path w="411" h="259" extrusionOk="0">
                    <a:moveTo>
                      <a:pt x="397" y="239"/>
                    </a:moveTo>
                    <a:cubicBezTo>
                      <a:pt x="357" y="185"/>
                      <a:pt x="306" y="139"/>
                      <a:pt x="251" y="98"/>
                    </a:cubicBezTo>
                    <a:cubicBezTo>
                      <a:pt x="189" y="52"/>
                      <a:pt x="118" y="18"/>
                      <a:pt x="41" y="5"/>
                    </a:cubicBezTo>
                    <a:cubicBezTo>
                      <a:pt x="38" y="5"/>
                      <a:pt x="36" y="4"/>
                      <a:pt x="34" y="4"/>
                    </a:cubicBezTo>
                    <a:cubicBezTo>
                      <a:pt x="34" y="4"/>
                      <a:pt x="16" y="0"/>
                      <a:pt x="6" y="16"/>
                    </a:cubicBezTo>
                    <a:cubicBezTo>
                      <a:pt x="2" y="22"/>
                      <a:pt x="0" y="32"/>
                      <a:pt x="1" y="48"/>
                    </a:cubicBezTo>
                    <a:cubicBezTo>
                      <a:pt x="1" y="49"/>
                      <a:pt x="1" y="50"/>
                      <a:pt x="1" y="51"/>
                    </a:cubicBezTo>
                    <a:cubicBezTo>
                      <a:pt x="70" y="90"/>
                      <a:pt x="140" y="129"/>
                      <a:pt x="210" y="167"/>
                    </a:cubicBezTo>
                    <a:cubicBezTo>
                      <a:pt x="258" y="193"/>
                      <a:pt x="306" y="218"/>
                      <a:pt x="356" y="238"/>
                    </a:cubicBezTo>
                    <a:cubicBezTo>
                      <a:pt x="374" y="246"/>
                      <a:pt x="393" y="253"/>
                      <a:pt x="411" y="259"/>
                    </a:cubicBezTo>
                    <a:cubicBezTo>
                      <a:pt x="411" y="259"/>
                      <a:pt x="411" y="259"/>
                      <a:pt x="411" y="259"/>
                    </a:cubicBezTo>
                    <a:cubicBezTo>
                      <a:pt x="407" y="252"/>
                      <a:pt x="402" y="246"/>
                      <a:pt x="397" y="239"/>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7" name="Google Shape;2717;p41"/>
              <p:cNvSpPr/>
              <p:nvPr/>
            </p:nvSpPr>
            <p:spPr>
              <a:xfrm>
                <a:off x="2999247" y="4161203"/>
                <a:ext cx="932892" cy="551517"/>
              </a:xfrm>
              <a:custGeom>
                <a:avLst/>
                <a:gdLst/>
                <a:ahLst/>
                <a:cxnLst/>
                <a:rect l="l" t="t" r="r" b="b"/>
                <a:pathLst>
                  <a:path w="411" h="243" extrusionOk="0">
                    <a:moveTo>
                      <a:pt x="6" y="0"/>
                    </a:moveTo>
                    <a:cubicBezTo>
                      <a:pt x="157" y="46"/>
                      <a:pt x="292" y="139"/>
                      <a:pt x="411" y="243"/>
                    </a:cubicBezTo>
                    <a:cubicBezTo>
                      <a:pt x="393" y="237"/>
                      <a:pt x="374" y="230"/>
                      <a:pt x="356" y="222"/>
                    </a:cubicBezTo>
                    <a:cubicBezTo>
                      <a:pt x="256" y="132"/>
                      <a:pt x="131" y="67"/>
                      <a:pt x="1" y="32"/>
                    </a:cubicBezTo>
                    <a:cubicBezTo>
                      <a:pt x="0" y="17"/>
                      <a:pt x="3" y="7"/>
                      <a:pt x="6" y="0"/>
                    </a:cubicBezTo>
                    <a:close/>
                  </a:path>
                </a:pathLst>
              </a:custGeom>
              <a:solidFill>
                <a:srgbClr val="321A53">
                  <a:alpha val="3711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8" name="Google Shape;2718;p41"/>
              <p:cNvSpPr/>
              <p:nvPr/>
            </p:nvSpPr>
            <p:spPr>
              <a:xfrm>
                <a:off x="3002114" y="4233847"/>
                <a:ext cx="804811" cy="431082"/>
              </a:xfrm>
              <a:custGeom>
                <a:avLst/>
                <a:gdLst/>
                <a:ahLst/>
                <a:cxnLst/>
                <a:rect l="l" t="t" r="r" b="b"/>
                <a:pathLst>
                  <a:path w="355" h="190" extrusionOk="0">
                    <a:moveTo>
                      <a:pt x="355" y="190"/>
                    </a:moveTo>
                    <a:cubicBezTo>
                      <a:pt x="305" y="170"/>
                      <a:pt x="257" y="145"/>
                      <a:pt x="209" y="119"/>
                    </a:cubicBezTo>
                    <a:cubicBezTo>
                      <a:pt x="139" y="81"/>
                      <a:pt x="69" y="42"/>
                      <a:pt x="0" y="3"/>
                    </a:cubicBezTo>
                    <a:cubicBezTo>
                      <a:pt x="0" y="2"/>
                      <a:pt x="0" y="1"/>
                      <a:pt x="0" y="0"/>
                    </a:cubicBezTo>
                    <a:cubicBezTo>
                      <a:pt x="130" y="35"/>
                      <a:pt x="255" y="100"/>
                      <a:pt x="355" y="190"/>
                    </a:cubicBezTo>
                    <a:close/>
                  </a:path>
                </a:pathLst>
              </a:custGeom>
              <a:solidFill>
                <a:srgbClr val="321A53">
                  <a:alpha val="62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9" name="Google Shape;2719;p41"/>
              <p:cNvSpPr/>
              <p:nvPr/>
            </p:nvSpPr>
            <p:spPr>
              <a:xfrm>
                <a:off x="2870209" y="4088560"/>
                <a:ext cx="222709" cy="179697"/>
              </a:xfrm>
              <a:custGeom>
                <a:avLst/>
                <a:gdLst/>
                <a:ahLst/>
                <a:cxnLst/>
                <a:rect l="l" t="t" r="r" b="b"/>
                <a:pathLst>
                  <a:path w="98" h="79" extrusionOk="0">
                    <a:moveTo>
                      <a:pt x="82" y="47"/>
                    </a:moveTo>
                    <a:cubicBezTo>
                      <a:pt x="86" y="40"/>
                      <a:pt x="91" y="31"/>
                      <a:pt x="98" y="21"/>
                    </a:cubicBezTo>
                    <a:cubicBezTo>
                      <a:pt x="23" y="5"/>
                      <a:pt x="23" y="5"/>
                      <a:pt x="23" y="5"/>
                    </a:cubicBezTo>
                    <a:cubicBezTo>
                      <a:pt x="23" y="5"/>
                      <a:pt x="5" y="0"/>
                      <a:pt x="1" y="18"/>
                    </a:cubicBezTo>
                    <a:cubicBezTo>
                      <a:pt x="0" y="23"/>
                      <a:pt x="0" y="29"/>
                      <a:pt x="2" y="37"/>
                    </a:cubicBezTo>
                    <a:cubicBezTo>
                      <a:pt x="2" y="39"/>
                      <a:pt x="2" y="41"/>
                      <a:pt x="3" y="43"/>
                    </a:cubicBezTo>
                    <a:cubicBezTo>
                      <a:pt x="78" y="79"/>
                      <a:pt x="78" y="79"/>
                      <a:pt x="78" y="79"/>
                    </a:cubicBezTo>
                    <a:cubicBezTo>
                      <a:pt x="78" y="79"/>
                      <a:pt x="75" y="75"/>
                      <a:pt x="76" y="66"/>
                    </a:cubicBezTo>
                    <a:cubicBezTo>
                      <a:pt x="77" y="61"/>
                      <a:pt x="79" y="55"/>
                      <a:pt x="82" y="47"/>
                    </a:cubicBezTo>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0" name="Google Shape;2720;p41"/>
              <p:cNvSpPr/>
              <p:nvPr/>
            </p:nvSpPr>
            <p:spPr>
              <a:xfrm>
                <a:off x="3094830" y="4170762"/>
                <a:ext cx="546736" cy="281016"/>
              </a:xfrm>
              <a:custGeom>
                <a:avLst/>
                <a:gdLst/>
                <a:ahLst/>
                <a:cxnLst/>
                <a:rect l="l" t="t" r="r" b="b"/>
                <a:pathLst>
                  <a:path w="241" h="124" extrusionOk="0">
                    <a:moveTo>
                      <a:pt x="0" y="0"/>
                    </a:moveTo>
                    <a:cubicBezTo>
                      <a:pt x="89" y="21"/>
                      <a:pt x="172" y="64"/>
                      <a:pt x="241" y="124"/>
                    </a:cubicBezTo>
                    <a:cubicBezTo>
                      <a:pt x="183" y="63"/>
                      <a:pt x="107" y="20"/>
                      <a:pt x="25" y="2"/>
                    </a:cubicBezTo>
                    <a:cubicBezTo>
                      <a:pt x="10" y="2"/>
                      <a:pt x="10" y="2"/>
                      <a:pt x="10" y="2"/>
                    </a:cubicBezTo>
                    <a:cubicBezTo>
                      <a:pt x="7" y="1"/>
                      <a:pt x="4" y="0"/>
                      <a:pt x="0" y="0"/>
                    </a:cubicBezTo>
                  </a:path>
                </a:pathLst>
              </a:custGeom>
              <a:solidFill>
                <a:srgbClr val="F5EEFF">
                  <a:alpha val="4403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1" name="Google Shape;2721;p41"/>
              <p:cNvSpPr/>
              <p:nvPr/>
            </p:nvSpPr>
            <p:spPr>
              <a:xfrm>
                <a:off x="2870209" y="4131573"/>
                <a:ext cx="186387" cy="107053"/>
              </a:xfrm>
              <a:custGeom>
                <a:avLst/>
                <a:gdLst/>
                <a:ahLst/>
                <a:cxnLst/>
                <a:rect l="l" t="t" r="r" b="b"/>
                <a:pathLst>
                  <a:path w="82" h="47" extrusionOk="0">
                    <a:moveTo>
                      <a:pt x="1" y="0"/>
                    </a:moveTo>
                    <a:cubicBezTo>
                      <a:pt x="29" y="7"/>
                      <a:pt x="56" y="16"/>
                      <a:pt x="82" y="28"/>
                    </a:cubicBezTo>
                    <a:cubicBezTo>
                      <a:pt x="79" y="36"/>
                      <a:pt x="77" y="42"/>
                      <a:pt x="76" y="47"/>
                    </a:cubicBezTo>
                    <a:cubicBezTo>
                      <a:pt x="52" y="36"/>
                      <a:pt x="27" y="27"/>
                      <a:pt x="2" y="18"/>
                    </a:cubicBezTo>
                    <a:cubicBezTo>
                      <a:pt x="0" y="10"/>
                      <a:pt x="0" y="4"/>
                      <a:pt x="1" y="0"/>
                    </a:cubicBezTo>
                    <a:close/>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2" name="Google Shape;2722;p41"/>
              <p:cNvSpPr/>
              <p:nvPr/>
            </p:nvSpPr>
            <p:spPr>
              <a:xfrm>
                <a:off x="2895061" y="4111500"/>
                <a:ext cx="115656" cy="33454"/>
              </a:xfrm>
              <a:custGeom>
                <a:avLst/>
                <a:gdLst/>
                <a:ahLst/>
                <a:cxnLst/>
                <a:rect l="l" t="t" r="r" b="b"/>
                <a:pathLst>
                  <a:path w="51" h="15" extrusionOk="0">
                    <a:moveTo>
                      <a:pt x="5" y="0"/>
                    </a:moveTo>
                    <a:cubicBezTo>
                      <a:pt x="3" y="0"/>
                      <a:pt x="1" y="1"/>
                      <a:pt x="0" y="3"/>
                    </a:cubicBezTo>
                    <a:cubicBezTo>
                      <a:pt x="0" y="4"/>
                      <a:pt x="1" y="6"/>
                      <a:pt x="3" y="7"/>
                    </a:cubicBezTo>
                    <a:cubicBezTo>
                      <a:pt x="4" y="7"/>
                      <a:pt x="6" y="7"/>
                      <a:pt x="7" y="8"/>
                    </a:cubicBezTo>
                    <a:cubicBezTo>
                      <a:pt x="15" y="8"/>
                      <a:pt x="22" y="9"/>
                      <a:pt x="29" y="10"/>
                    </a:cubicBezTo>
                    <a:cubicBezTo>
                      <a:pt x="35" y="11"/>
                      <a:pt x="43" y="15"/>
                      <a:pt x="49" y="15"/>
                    </a:cubicBezTo>
                    <a:cubicBezTo>
                      <a:pt x="49" y="15"/>
                      <a:pt x="50" y="15"/>
                      <a:pt x="50" y="15"/>
                    </a:cubicBezTo>
                    <a:cubicBezTo>
                      <a:pt x="51" y="7"/>
                      <a:pt x="14" y="2"/>
                      <a:pt x="8" y="1"/>
                    </a:cubicBezTo>
                    <a:cubicBezTo>
                      <a:pt x="7" y="0"/>
                      <a:pt x="6" y="0"/>
                      <a:pt x="5" y="0"/>
                    </a:cubicBezTo>
                  </a:path>
                </a:pathLst>
              </a:custGeom>
              <a:solidFill>
                <a:srgbClr val="F5EEFF">
                  <a:alpha val="4403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23" name="Google Shape;2723;p41"/>
            <p:cNvGrpSpPr/>
            <p:nvPr/>
          </p:nvGrpSpPr>
          <p:grpSpPr>
            <a:xfrm>
              <a:off x="2734550" y="3853215"/>
              <a:ext cx="833293" cy="686241"/>
              <a:chOff x="-28937" y="1582389"/>
              <a:chExt cx="1484313" cy="1222375"/>
            </a:xfrm>
          </p:grpSpPr>
          <p:sp>
            <p:nvSpPr>
              <p:cNvPr id="2724" name="Google Shape;2724;p41"/>
              <p:cNvSpPr/>
              <p:nvPr/>
            </p:nvSpPr>
            <p:spPr>
              <a:xfrm>
                <a:off x="452075" y="1761775"/>
                <a:ext cx="544513" cy="476250"/>
              </a:xfrm>
              <a:custGeom>
                <a:avLst/>
                <a:gdLst/>
                <a:ahLst/>
                <a:cxnLst/>
                <a:rect l="l" t="t" r="r" b="b"/>
                <a:pathLst>
                  <a:path w="192" h="168" extrusionOk="0">
                    <a:moveTo>
                      <a:pt x="7" y="85"/>
                    </a:moveTo>
                    <a:cubicBezTo>
                      <a:pt x="19" y="73"/>
                      <a:pt x="32" y="61"/>
                      <a:pt x="48" y="55"/>
                    </a:cubicBezTo>
                    <a:cubicBezTo>
                      <a:pt x="64" y="49"/>
                      <a:pt x="82" y="47"/>
                      <a:pt x="98" y="54"/>
                    </a:cubicBezTo>
                    <a:cubicBezTo>
                      <a:pt x="118" y="63"/>
                      <a:pt x="130" y="84"/>
                      <a:pt x="137" y="104"/>
                    </a:cubicBezTo>
                    <a:cubicBezTo>
                      <a:pt x="143" y="125"/>
                      <a:pt x="145" y="147"/>
                      <a:pt x="152" y="168"/>
                    </a:cubicBezTo>
                    <a:cubicBezTo>
                      <a:pt x="165" y="160"/>
                      <a:pt x="178" y="153"/>
                      <a:pt x="192" y="145"/>
                    </a:cubicBezTo>
                    <a:cubicBezTo>
                      <a:pt x="185" y="127"/>
                      <a:pt x="178" y="110"/>
                      <a:pt x="170" y="92"/>
                    </a:cubicBezTo>
                    <a:cubicBezTo>
                      <a:pt x="163" y="73"/>
                      <a:pt x="155" y="54"/>
                      <a:pt x="143" y="38"/>
                    </a:cubicBezTo>
                    <a:cubicBezTo>
                      <a:pt x="131" y="21"/>
                      <a:pt x="114" y="8"/>
                      <a:pt x="94" y="4"/>
                    </a:cubicBezTo>
                    <a:cubicBezTo>
                      <a:pt x="69" y="0"/>
                      <a:pt x="43" y="12"/>
                      <a:pt x="27" y="30"/>
                    </a:cubicBezTo>
                    <a:cubicBezTo>
                      <a:pt x="10" y="49"/>
                      <a:pt x="2" y="75"/>
                      <a:pt x="0" y="100"/>
                    </a:cubicBezTo>
                    <a:cubicBezTo>
                      <a:pt x="5" y="91"/>
                      <a:pt x="11" y="83"/>
                      <a:pt x="17" y="75"/>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5" name="Google Shape;2725;p41"/>
              <p:cNvSpPr/>
              <p:nvPr/>
            </p:nvSpPr>
            <p:spPr>
              <a:xfrm>
                <a:off x="231412" y="1672876"/>
                <a:ext cx="425450" cy="795338"/>
              </a:xfrm>
              <a:custGeom>
                <a:avLst/>
                <a:gdLst/>
                <a:ahLst/>
                <a:cxnLst/>
                <a:rect l="l" t="t" r="r" b="b"/>
                <a:pathLst>
                  <a:path w="150" h="280" extrusionOk="0">
                    <a:moveTo>
                      <a:pt x="18" y="73"/>
                    </a:moveTo>
                    <a:cubicBezTo>
                      <a:pt x="3" y="106"/>
                      <a:pt x="0" y="144"/>
                      <a:pt x="8" y="180"/>
                    </a:cubicBezTo>
                    <a:cubicBezTo>
                      <a:pt x="15" y="216"/>
                      <a:pt x="32" y="250"/>
                      <a:pt x="53" y="280"/>
                    </a:cubicBezTo>
                    <a:cubicBezTo>
                      <a:pt x="22" y="208"/>
                      <a:pt x="31" y="120"/>
                      <a:pt x="75" y="55"/>
                    </a:cubicBezTo>
                    <a:cubicBezTo>
                      <a:pt x="84" y="43"/>
                      <a:pt x="94" y="31"/>
                      <a:pt x="107" y="22"/>
                    </a:cubicBezTo>
                    <a:cubicBezTo>
                      <a:pt x="120" y="13"/>
                      <a:pt x="135" y="8"/>
                      <a:pt x="150" y="9"/>
                    </a:cubicBezTo>
                    <a:cubicBezTo>
                      <a:pt x="125" y="6"/>
                      <a:pt x="103" y="0"/>
                      <a:pt x="79" y="11"/>
                    </a:cubicBezTo>
                    <a:cubicBezTo>
                      <a:pt x="53" y="24"/>
                      <a:pt x="31" y="46"/>
                      <a:pt x="18" y="7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6" name="Google Shape;2726;p41"/>
              <p:cNvSpPr/>
              <p:nvPr/>
            </p:nvSpPr>
            <p:spPr>
              <a:xfrm>
                <a:off x="-28937" y="2365026"/>
                <a:ext cx="1484313" cy="439738"/>
              </a:xfrm>
              <a:custGeom>
                <a:avLst/>
                <a:gdLst/>
                <a:ahLst/>
                <a:cxnLst/>
                <a:rect l="l" t="t" r="r" b="b"/>
                <a:pathLst>
                  <a:path w="524" h="155" extrusionOk="0">
                    <a:moveTo>
                      <a:pt x="4" y="1"/>
                    </a:moveTo>
                    <a:cubicBezTo>
                      <a:pt x="0" y="18"/>
                      <a:pt x="0" y="18"/>
                      <a:pt x="0" y="18"/>
                    </a:cubicBezTo>
                    <a:cubicBezTo>
                      <a:pt x="43" y="155"/>
                      <a:pt x="43" y="155"/>
                      <a:pt x="43" y="155"/>
                    </a:cubicBezTo>
                    <a:cubicBezTo>
                      <a:pt x="524" y="18"/>
                      <a:pt x="524" y="18"/>
                      <a:pt x="524" y="18"/>
                    </a:cubicBezTo>
                    <a:cubicBezTo>
                      <a:pt x="524" y="7"/>
                      <a:pt x="524" y="7"/>
                      <a:pt x="524" y="7"/>
                    </a:cubicBezTo>
                    <a:cubicBezTo>
                      <a:pt x="524" y="7"/>
                      <a:pt x="4" y="0"/>
                      <a:pt x="4"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7" name="Google Shape;2727;p41"/>
              <p:cNvSpPr/>
              <p:nvPr/>
            </p:nvSpPr>
            <p:spPr>
              <a:xfrm>
                <a:off x="-17824" y="1582389"/>
                <a:ext cx="1473200" cy="1185863"/>
              </a:xfrm>
              <a:custGeom>
                <a:avLst/>
                <a:gdLst/>
                <a:ahLst/>
                <a:cxnLst/>
                <a:rect l="l" t="t" r="r" b="b"/>
                <a:pathLst>
                  <a:path w="520" h="418" extrusionOk="0">
                    <a:moveTo>
                      <a:pt x="485" y="152"/>
                    </a:moveTo>
                    <a:cubicBezTo>
                      <a:pt x="390" y="166"/>
                      <a:pt x="390" y="166"/>
                      <a:pt x="390" y="166"/>
                    </a:cubicBezTo>
                    <a:cubicBezTo>
                      <a:pt x="390" y="166"/>
                      <a:pt x="333" y="0"/>
                      <a:pt x="196" y="35"/>
                    </a:cubicBezTo>
                    <a:cubicBezTo>
                      <a:pt x="60" y="71"/>
                      <a:pt x="120" y="250"/>
                      <a:pt x="120" y="250"/>
                    </a:cubicBezTo>
                    <a:cubicBezTo>
                      <a:pt x="0" y="277"/>
                      <a:pt x="0" y="277"/>
                      <a:pt x="0" y="277"/>
                    </a:cubicBezTo>
                    <a:cubicBezTo>
                      <a:pt x="43" y="418"/>
                      <a:pt x="43" y="418"/>
                      <a:pt x="43" y="418"/>
                    </a:cubicBezTo>
                    <a:cubicBezTo>
                      <a:pt x="520" y="283"/>
                      <a:pt x="520" y="283"/>
                      <a:pt x="520" y="283"/>
                    </a:cubicBezTo>
                    <a:lnTo>
                      <a:pt x="485" y="152"/>
                    </a:lnTo>
                    <a:close/>
                    <a:moveTo>
                      <a:pt x="193" y="231"/>
                    </a:moveTo>
                    <a:cubicBezTo>
                      <a:pt x="193" y="231"/>
                      <a:pt x="158" y="126"/>
                      <a:pt x="226" y="107"/>
                    </a:cubicBezTo>
                    <a:cubicBezTo>
                      <a:pt x="295" y="88"/>
                      <a:pt x="320" y="191"/>
                      <a:pt x="320" y="191"/>
                    </a:cubicBezTo>
                    <a:lnTo>
                      <a:pt x="193" y="23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8" name="Google Shape;2728;p41"/>
              <p:cNvSpPr/>
              <p:nvPr/>
            </p:nvSpPr>
            <p:spPr>
              <a:xfrm>
                <a:off x="-17837" y="1582389"/>
                <a:ext cx="1473200" cy="1185863"/>
              </a:xfrm>
              <a:custGeom>
                <a:avLst/>
                <a:gdLst/>
                <a:ahLst/>
                <a:cxnLst/>
                <a:rect l="l" t="t" r="r" b="b"/>
                <a:pathLst>
                  <a:path w="520" h="418" extrusionOk="0">
                    <a:moveTo>
                      <a:pt x="485" y="152"/>
                    </a:moveTo>
                    <a:cubicBezTo>
                      <a:pt x="390" y="166"/>
                      <a:pt x="390" y="166"/>
                      <a:pt x="390" y="166"/>
                    </a:cubicBezTo>
                    <a:cubicBezTo>
                      <a:pt x="390" y="166"/>
                      <a:pt x="333" y="0"/>
                      <a:pt x="196" y="35"/>
                    </a:cubicBezTo>
                    <a:cubicBezTo>
                      <a:pt x="60" y="71"/>
                      <a:pt x="120" y="250"/>
                      <a:pt x="120" y="250"/>
                    </a:cubicBezTo>
                    <a:cubicBezTo>
                      <a:pt x="0" y="277"/>
                      <a:pt x="0" y="277"/>
                      <a:pt x="0" y="277"/>
                    </a:cubicBezTo>
                    <a:cubicBezTo>
                      <a:pt x="43" y="418"/>
                      <a:pt x="43" y="418"/>
                      <a:pt x="43" y="418"/>
                    </a:cubicBezTo>
                    <a:cubicBezTo>
                      <a:pt x="520" y="283"/>
                      <a:pt x="520" y="283"/>
                      <a:pt x="520" y="283"/>
                    </a:cubicBezTo>
                    <a:lnTo>
                      <a:pt x="485" y="152"/>
                    </a:lnTo>
                    <a:close/>
                    <a:moveTo>
                      <a:pt x="193" y="231"/>
                    </a:moveTo>
                    <a:cubicBezTo>
                      <a:pt x="193" y="231"/>
                      <a:pt x="158" y="126"/>
                      <a:pt x="226" y="107"/>
                    </a:cubicBezTo>
                    <a:cubicBezTo>
                      <a:pt x="295" y="88"/>
                      <a:pt x="320" y="191"/>
                      <a:pt x="320" y="191"/>
                    </a:cubicBezTo>
                    <a:lnTo>
                      <a:pt x="193" y="231"/>
                    </a:lnTo>
                    <a:close/>
                  </a:path>
                </a:pathLst>
              </a:custGeom>
              <a:solidFill>
                <a:srgbClr val="F5EEFF">
                  <a:alpha val="4403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9" name="Google Shape;2729;p41"/>
              <p:cNvSpPr/>
              <p:nvPr/>
            </p:nvSpPr>
            <p:spPr>
              <a:xfrm>
                <a:off x="90126" y="2285651"/>
                <a:ext cx="1336675" cy="460375"/>
              </a:xfrm>
              <a:custGeom>
                <a:avLst/>
                <a:gdLst/>
                <a:ahLst/>
                <a:cxnLst/>
                <a:rect l="l" t="t" r="r" b="b"/>
                <a:pathLst>
                  <a:path w="842" h="290" extrusionOk="0">
                    <a:moveTo>
                      <a:pt x="17" y="290"/>
                    </a:moveTo>
                    <a:lnTo>
                      <a:pt x="0" y="229"/>
                    </a:lnTo>
                    <a:lnTo>
                      <a:pt x="823" y="0"/>
                    </a:lnTo>
                    <a:lnTo>
                      <a:pt x="842" y="52"/>
                    </a:lnTo>
                    <a:lnTo>
                      <a:pt x="17" y="290"/>
                    </a:lnTo>
                    <a:close/>
                  </a:path>
                </a:pathLst>
              </a:custGeom>
              <a:solidFill>
                <a:srgbClr val="F5EEFF">
                  <a:alpha val="4403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0" name="Google Shape;2730;p41"/>
              <p:cNvSpPr/>
              <p:nvPr/>
            </p:nvSpPr>
            <p:spPr>
              <a:xfrm>
                <a:off x="7576" y="2271364"/>
                <a:ext cx="1365250" cy="355600"/>
              </a:xfrm>
              <a:custGeom>
                <a:avLst/>
                <a:gdLst/>
                <a:ahLst/>
                <a:cxnLst/>
                <a:rect l="l" t="t" r="r" b="b"/>
                <a:pathLst>
                  <a:path w="860" h="224" extrusionOk="0">
                    <a:moveTo>
                      <a:pt x="0" y="75"/>
                    </a:moveTo>
                    <a:lnTo>
                      <a:pt x="50" y="224"/>
                    </a:lnTo>
                    <a:lnTo>
                      <a:pt x="860" y="0"/>
                    </a:lnTo>
                    <a:lnTo>
                      <a:pt x="66" y="202"/>
                    </a:lnTo>
                    <a:lnTo>
                      <a:pt x="0" y="75"/>
                    </a:lnTo>
                    <a:close/>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1" name="Google Shape;2731;p41"/>
              <p:cNvSpPr/>
              <p:nvPr/>
            </p:nvSpPr>
            <p:spPr>
              <a:xfrm>
                <a:off x="91713" y="2385664"/>
                <a:ext cx="1363663" cy="419100"/>
              </a:xfrm>
              <a:custGeom>
                <a:avLst/>
                <a:gdLst/>
                <a:ahLst/>
                <a:cxnLst/>
                <a:rect l="l" t="t" r="r" b="b"/>
                <a:pathLst>
                  <a:path w="859" h="264" extrusionOk="0">
                    <a:moveTo>
                      <a:pt x="0" y="264"/>
                    </a:moveTo>
                    <a:lnTo>
                      <a:pt x="7" y="241"/>
                    </a:lnTo>
                    <a:lnTo>
                      <a:pt x="859" y="0"/>
                    </a:lnTo>
                    <a:lnTo>
                      <a:pt x="859" y="20"/>
                    </a:lnTo>
                    <a:lnTo>
                      <a:pt x="0" y="264"/>
                    </a:ln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2" name="Google Shape;2732;p41"/>
              <p:cNvSpPr/>
              <p:nvPr/>
            </p:nvSpPr>
            <p:spPr>
              <a:xfrm>
                <a:off x="194901" y="2642839"/>
                <a:ext cx="30163" cy="63500"/>
              </a:xfrm>
              <a:custGeom>
                <a:avLst/>
                <a:gdLst/>
                <a:ahLst/>
                <a:cxnLst/>
                <a:rect l="l" t="t" r="r" b="b"/>
                <a:pathLst>
                  <a:path w="19" h="40" extrusionOk="0">
                    <a:moveTo>
                      <a:pt x="9" y="40"/>
                    </a:moveTo>
                    <a:lnTo>
                      <a:pt x="0" y="6"/>
                    </a:lnTo>
                    <a:lnTo>
                      <a:pt x="10" y="0"/>
                    </a:lnTo>
                    <a:lnTo>
                      <a:pt x="19" y="36"/>
                    </a:lnTo>
                    <a:lnTo>
                      <a:pt x="9" y="4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3" name="Google Shape;2733;p41"/>
              <p:cNvSpPr/>
              <p:nvPr/>
            </p:nvSpPr>
            <p:spPr>
              <a:xfrm>
                <a:off x="253638" y="2628551"/>
                <a:ext cx="28575" cy="60325"/>
              </a:xfrm>
              <a:custGeom>
                <a:avLst/>
                <a:gdLst/>
                <a:ahLst/>
                <a:cxnLst/>
                <a:rect l="l" t="t" r="r" b="b"/>
                <a:pathLst>
                  <a:path w="18" h="38" extrusionOk="0">
                    <a:moveTo>
                      <a:pt x="9" y="38"/>
                    </a:moveTo>
                    <a:lnTo>
                      <a:pt x="0" y="4"/>
                    </a:lnTo>
                    <a:lnTo>
                      <a:pt x="11" y="0"/>
                    </a:lnTo>
                    <a:lnTo>
                      <a:pt x="18" y="34"/>
                    </a:lnTo>
                    <a:lnTo>
                      <a:pt x="9" y="3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4" name="Google Shape;2734;p41"/>
              <p:cNvSpPr/>
              <p:nvPr/>
            </p:nvSpPr>
            <p:spPr>
              <a:xfrm>
                <a:off x="310788" y="2612676"/>
                <a:ext cx="30163" cy="61913"/>
              </a:xfrm>
              <a:custGeom>
                <a:avLst/>
                <a:gdLst/>
                <a:ahLst/>
                <a:cxnLst/>
                <a:rect l="l" t="t" r="r" b="b"/>
                <a:pathLst>
                  <a:path w="19" h="39" extrusionOk="0">
                    <a:moveTo>
                      <a:pt x="9" y="39"/>
                    </a:moveTo>
                    <a:lnTo>
                      <a:pt x="0" y="3"/>
                    </a:lnTo>
                    <a:lnTo>
                      <a:pt x="12" y="0"/>
                    </a:lnTo>
                    <a:lnTo>
                      <a:pt x="19" y="36"/>
                    </a:lnTo>
                    <a:lnTo>
                      <a:pt x="9" y="3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5" name="Google Shape;2735;p41"/>
              <p:cNvSpPr/>
              <p:nvPr/>
            </p:nvSpPr>
            <p:spPr>
              <a:xfrm>
                <a:off x="375876" y="2595214"/>
                <a:ext cx="31750" cy="60325"/>
              </a:xfrm>
              <a:custGeom>
                <a:avLst/>
                <a:gdLst/>
                <a:ahLst/>
                <a:cxnLst/>
                <a:rect l="l" t="t" r="r" b="b"/>
                <a:pathLst>
                  <a:path w="20" h="38" extrusionOk="0">
                    <a:moveTo>
                      <a:pt x="9" y="38"/>
                    </a:moveTo>
                    <a:lnTo>
                      <a:pt x="0" y="4"/>
                    </a:lnTo>
                    <a:lnTo>
                      <a:pt x="11" y="0"/>
                    </a:lnTo>
                    <a:lnTo>
                      <a:pt x="20" y="34"/>
                    </a:lnTo>
                    <a:lnTo>
                      <a:pt x="9" y="3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6" name="Google Shape;2736;p41"/>
              <p:cNvSpPr/>
              <p:nvPr/>
            </p:nvSpPr>
            <p:spPr>
              <a:xfrm>
                <a:off x="433026" y="2577751"/>
                <a:ext cx="30163" cy="60325"/>
              </a:xfrm>
              <a:custGeom>
                <a:avLst/>
                <a:gdLst/>
                <a:ahLst/>
                <a:cxnLst/>
                <a:rect l="l" t="t" r="r" b="b"/>
                <a:pathLst>
                  <a:path w="19" h="38" extrusionOk="0">
                    <a:moveTo>
                      <a:pt x="10" y="38"/>
                    </a:moveTo>
                    <a:lnTo>
                      <a:pt x="0" y="4"/>
                    </a:lnTo>
                    <a:lnTo>
                      <a:pt x="12" y="0"/>
                    </a:lnTo>
                    <a:lnTo>
                      <a:pt x="19" y="36"/>
                    </a:lnTo>
                    <a:lnTo>
                      <a:pt x="10" y="3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7" name="Google Shape;2737;p41"/>
              <p:cNvSpPr/>
              <p:nvPr/>
            </p:nvSpPr>
            <p:spPr>
              <a:xfrm>
                <a:off x="491763" y="2561876"/>
                <a:ext cx="31750" cy="61913"/>
              </a:xfrm>
              <a:custGeom>
                <a:avLst/>
                <a:gdLst/>
                <a:ahLst/>
                <a:cxnLst/>
                <a:rect l="l" t="t" r="r" b="b"/>
                <a:pathLst>
                  <a:path w="20" h="39" extrusionOk="0">
                    <a:moveTo>
                      <a:pt x="9" y="39"/>
                    </a:moveTo>
                    <a:lnTo>
                      <a:pt x="0" y="3"/>
                    </a:lnTo>
                    <a:lnTo>
                      <a:pt x="11" y="0"/>
                    </a:lnTo>
                    <a:lnTo>
                      <a:pt x="20" y="35"/>
                    </a:lnTo>
                    <a:lnTo>
                      <a:pt x="9" y="3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8" name="Google Shape;2738;p41"/>
              <p:cNvSpPr/>
              <p:nvPr/>
            </p:nvSpPr>
            <p:spPr>
              <a:xfrm>
                <a:off x="552088" y="2547589"/>
                <a:ext cx="26988" cy="58738"/>
              </a:xfrm>
              <a:custGeom>
                <a:avLst/>
                <a:gdLst/>
                <a:ahLst/>
                <a:cxnLst/>
                <a:rect l="l" t="t" r="r" b="b"/>
                <a:pathLst>
                  <a:path w="17" h="37" extrusionOk="0">
                    <a:moveTo>
                      <a:pt x="8" y="37"/>
                    </a:moveTo>
                    <a:lnTo>
                      <a:pt x="0" y="3"/>
                    </a:lnTo>
                    <a:lnTo>
                      <a:pt x="10" y="0"/>
                    </a:lnTo>
                    <a:lnTo>
                      <a:pt x="17" y="34"/>
                    </a:lnTo>
                    <a:lnTo>
                      <a:pt x="8" y="3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9" name="Google Shape;2739;p41"/>
              <p:cNvSpPr/>
              <p:nvPr/>
            </p:nvSpPr>
            <p:spPr>
              <a:xfrm>
                <a:off x="614001" y="2526951"/>
                <a:ext cx="30163" cy="60325"/>
              </a:xfrm>
              <a:custGeom>
                <a:avLst/>
                <a:gdLst/>
                <a:ahLst/>
                <a:cxnLst/>
                <a:rect l="l" t="t" r="r" b="b"/>
                <a:pathLst>
                  <a:path w="19" h="38" extrusionOk="0">
                    <a:moveTo>
                      <a:pt x="9" y="38"/>
                    </a:moveTo>
                    <a:lnTo>
                      <a:pt x="0" y="4"/>
                    </a:lnTo>
                    <a:lnTo>
                      <a:pt x="11" y="0"/>
                    </a:lnTo>
                    <a:lnTo>
                      <a:pt x="19" y="36"/>
                    </a:lnTo>
                    <a:lnTo>
                      <a:pt x="9" y="3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0" name="Google Shape;2740;p41"/>
              <p:cNvSpPr/>
              <p:nvPr/>
            </p:nvSpPr>
            <p:spPr>
              <a:xfrm>
                <a:off x="672738" y="2509489"/>
                <a:ext cx="28575" cy="63500"/>
              </a:xfrm>
              <a:custGeom>
                <a:avLst/>
                <a:gdLst/>
                <a:ahLst/>
                <a:cxnLst/>
                <a:rect l="l" t="t" r="r" b="b"/>
                <a:pathLst>
                  <a:path w="18" h="40" extrusionOk="0">
                    <a:moveTo>
                      <a:pt x="9" y="40"/>
                    </a:moveTo>
                    <a:lnTo>
                      <a:pt x="0" y="4"/>
                    </a:lnTo>
                    <a:lnTo>
                      <a:pt x="11" y="0"/>
                    </a:lnTo>
                    <a:lnTo>
                      <a:pt x="18" y="36"/>
                    </a:lnTo>
                    <a:lnTo>
                      <a:pt x="9" y="4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1" name="Google Shape;2741;p41"/>
              <p:cNvSpPr/>
              <p:nvPr/>
            </p:nvSpPr>
            <p:spPr>
              <a:xfrm>
                <a:off x="729888" y="2496789"/>
                <a:ext cx="31750" cy="58738"/>
              </a:xfrm>
              <a:custGeom>
                <a:avLst/>
                <a:gdLst/>
                <a:ahLst/>
                <a:cxnLst/>
                <a:rect l="l" t="t" r="r" b="b"/>
                <a:pathLst>
                  <a:path w="20" h="37" extrusionOk="0">
                    <a:moveTo>
                      <a:pt x="9" y="37"/>
                    </a:moveTo>
                    <a:lnTo>
                      <a:pt x="0" y="3"/>
                    </a:lnTo>
                    <a:lnTo>
                      <a:pt x="13" y="0"/>
                    </a:lnTo>
                    <a:lnTo>
                      <a:pt x="20" y="33"/>
                    </a:lnTo>
                    <a:lnTo>
                      <a:pt x="9" y="3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2" name="Google Shape;2742;p41"/>
              <p:cNvSpPr/>
              <p:nvPr/>
            </p:nvSpPr>
            <p:spPr>
              <a:xfrm>
                <a:off x="790213" y="2479326"/>
                <a:ext cx="30163" cy="61913"/>
              </a:xfrm>
              <a:custGeom>
                <a:avLst/>
                <a:gdLst/>
                <a:ahLst/>
                <a:cxnLst/>
                <a:rect l="l" t="t" r="r" b="b"/>
                <a:pathLst>
                  <a:path w="19" h="39" extrusionOk="0">
                    <a:moveTo>
                      <a:pt x="8" y="39"/>
                    </a:moveTo>
                    <a:lnTo>
                      <a:pt x="0" y="3"/>
                    </a:lnTo>
                    <a:lnTo>
                      <a:pt x="10" y="0"/>
                    </a:lnTo>
                    <a:lnTo>
                      <a:pt x="19" y="36"/>
                    </a:lnTo>
                    <a:lnTo>
                      <a:pt x="8" y="3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3" name="Google Shape;2743;p41"/>
              <p:cNvSpPr/>
              <p:nvPr/>
            </p:nvSpPr>
            <p:spPr>
              <a:xfrm>
                <a:off x="852125" y="2458689"/>
                <a:ext cx="30163" cy="63500"/>
              </a:xfrm>
              <a:custGeom>
                <a:avLst/>
                <a:gdLst/>
                <a:ahLst/>
                <a:cxnLst/>
                <a:rect l="l" t="t" r="r" b="b"/>
                <a:pathLst>
                  <a:path w="19" h="40" extrusionOk="0">
                    <a:moveTo>
                      <a:pt x="11" y="40"/>
                    </a:moveTo>
                    <a:lnTo>
                      <a:pt x="0" y="6"/>
                    </a:lnTo>
                    <a:lnTo>
                      <a:pt x="12" y="0"/>
                    </a:lnTo>
                    <a:lnTo>
                      <a:pt x="19" y="36"/>
                    </a:lnTo>
                    <a:lnTo>
                      <a:pt x="11" y="4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4" name="Google Shape;2744;p41"/>
              <p:cNvSpPr/>
              <p:nvPr/>
            </p:nvSpPr>
            <p:spPr>
              <a:xfrm>
                <a:off x="910863" y="2444401"/>
                <a:ext cx="31750" cy="60325"/>
              </a:xfrm>
              <a:custGeom>
                <a:avLst/>
                <a:gdLst/>
                <a:ahLst/>
                <a:cxnLst/>
                <a:rect l="l" t="t" r="r" b="b"/>
                <a:pathLst>
                  <a:path w="20" h="38" extrusionOk="0">
                    <a:moveTo>
                      <a:pt x="9" y="38"/>
                    </a:moveTo>
                    <a:lnTo>
                      <a:pt x="0" y="4"/>
                    </a:lnTo>
                    <a:lnTo>
                      <a:pt x="11" y="0"/>
                    </a:lnTo>
                    <a:lnTo>
                      <a:pt x="20" y="34"/>
                    </a:lnTo>
                    <a:lnTo>
                      <a:pt x="9" y="3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5" name="Google Shape;2745;p41"/>
              <p:cNvSpPr/>
              <p:nvPr/>
            </p:nvSpPr>
            <p:spPr>
              <a:xfrm>
                <a:off x="971188" y="2428526"/>
                <a:ext cx="28575" cy="61913"/>
              </a:xfrm>
              <a:custGeom>
                <a:avLst/>
                <a:gdLst/>
                <a:ahLst/>
                <a:cxnLst/>
                <a:rect l="l" t="t" r="r" b="b"/>
                <a:pathLst>
                  <a:path w="18" h="39" extrusionOk="0">
                    <a:moveTo>
                      <a:pt x="9" y="39"/>
                    </a:moveTo>
                    <a:lnTo>
                      <a:pt x="0" y="3"/>
                    </a:lnTo>
                    <a:lnTo>
                      <a:pt x="10" y="0"/>
                    </a:lnTo>
                    <a:lnTo>
                      <a:pt x="18" y="35"/>
                    </a:lnTo>
                    <a:lnTo>
                      <a:pt x="9" y="3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6" name="Google Shape;2746;p41"/>
              <p:cNvSpPr/>
              <p:nvPr/>
            </p:nvSpPr>
            <p:spPr>
              <a:xfrm>
                <a:off x="1026751" y="2414239"/>
                <a:ext cx="31750" cy="58738"/>
              </a:xfrm>
              <a:custGeom>
                <a:avLst/>
                <a:gdLst/>
                <a:ahLst/>
                <a:cxnLst/>
                <a:rect l="l" t="t" r="r" b="b"/>
                <a:pathLst>
                  <a:path w="20" h="37" extrusionOk="0">
                    <a:moveTo>
                      <a:pt x="9" y="37"/>
                    </a:moveTo>
                    <a:lnTo>
                      <a:pt x="0" y="3"/>
                    </a:lnTo>
                    <a:lnTo>
                      <a:pt x="11" y="0"/>
                    </a:lnTo>
                    <a:lnTo>
                      <a:pt x="20" y="34"/>
                    </a:lnTo>
                    <a:lnTo>
                      <a:pt x="9" y="3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7" name="Google Shape;2747;p41"/>
              <p:cNvSpPr/>
              <p:nvPr/>
            </p:nvSpPr>
            <p:spPr>
              <a:xfrm>
                <a:off x="1093425" y="2393601"/>
                <a:ext cx="26988" cy="60325"/>
              </a:xfrm>
              <a:custGeom>
                <a:avLst/>
                <a:gdLst/>
                <a:ahLst/>
                <a:cxnLst/>
                <a:rect l="l" t="t" r="r" b="b"/>
                <a:pathLst>
                  <a:path w="17" h="38" extrusionOk="0">
                    <a:moveTo>
                      <a:pt x="8" y="38"/>
                    </a:moveTo>
                    <a:lnTo>
                      <a:pt x="0" y="4"/>
                    </a:lnTo>
                    <a:lnTo>
                      <a:pt x="10" y="0"/>
                    </a:lnTo>
                    <a:lnTo>
                      <a:pt x="17" y="36"/>
                    </a:lnTo>
                    <a:lnTo>
                      <a:pt x="8" y="3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8" name="Google Shape;2748;p41"/>
              <p:cNvSpPr/>
              <p:nvPr/>
            </p:nvSpPr>
            <p:spPr>
              <a:xfrm>
                <a:off x="1148988" y="2377726"/>
                <a:ext cx="31750" cy="61913"/>
              </a:xfrm>
              <a:custGeom>
                <a:avLst/>
                <a:gdLst/>
                <a:ahLst/>
                <a:cxnLst/>
                <a:rect l="l" t="t" r="r" b="b"/>
                <a:pathLst>
                  <a:path w="20" h="39" extrusionOk="0">
                    <a:moveTo>
                      <a:pt x="9" y="39"/>
                    </a:moveTo>
                    <a:lnTo>
                      <a:pt x="0" y="3"/>
                    </a:lnTo>
                    <a:lnTo>
                      <a:pt x="13" y="0"/>
                    </a:lnTo>
                    <a:lnTo>
                      <a:pt x="20" y="35"/>
                    </a:lnTo>
                    <a:lnTo>
                      <a:pt x="9" y="3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9" name="Google Shape;2749;p41"/>
              <p:cNvSpPr/>
              <p:nvPr/>
            </p:nvSpPr>
            <p:spPr>
              <a:xfrm>
                <a:off x="1209313" y="2363439"/>
                <a:ext cx="30163" cy="58738"/>
              </a:xfrm>
              <a:custGeom>
                <a:avLst/>
                <a:gdLst/>
                <a:ahLst/>
                <a:cxnLst/>
                <a:rect l="l" t="t" r="r" b="b"/>
                <a:pathLst>
                  <a:path w="19" h="37" extrusionOk="0">
                    <a:moveTo>
                      <a:pt x="9" y="37"/>
                    </a:moveTo>
                    <a:lnTo>
                      <a:pt x="0" y="3"/>
                    </a:lnTo>
                    <a:lnTo>
                      <a:pt x="10" y="0"/>
                    </a:lnTo>
                    <a:lnTo>
                      <a:pt x="19" y="34"/>
                    </a:lnTo>
                    <a:lnTo>
                      <a:pt x="9" y="3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0" name="Google Shape;2750;p41"/>
              <p:cNvSpPr/>
              <p:nvPr/>
            </p:nvSpPr>
            <p:spPr>
              <a:xfrm>
                <a:off x="1264876" y="2345976"/>
                <a:ext cx="31750" cy="58738"/>
              </a:xfrm>
              <a:custGeom>
                <a:avLst/>
                <a:gdLst/>
                <a:ahLst/>
                <a:cxnLst/>
                <a:rect l="l" t="t" r="r" b="b"/>
                <a:pathLst>
                  <a:path w="20" h="37" extrusionOk="0">
                    <a:moveTo>
                      <a:pt x="11" y="37"/>
                    </a:moveTo>
                    <a:lnTo>
                      <a:pt x="0" y="3"/>
                    </a:lnTo>
                    <a:lnTo>
                      <a:pt x="13" y="0"/>
                    </a:lnTo>
                    <a:lnTo>
                      <a:pt x="20" y="36"/>
                    </a:lnTo>
                    <a:lnTo>
                      <a:pt x="11" y="3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1" name="Google Shape;2751;p41"/>
              <p:cNvSpPr/>
              <p:nvPr/>
            </p:nvSpPr>
            <p:spPr>
              <a:xfrm>
                <a:off x="1310913" y="2325339"/>
                <a:ext cx="28575" cy="63500"/>
              </a:xfrm>
              <a:custGeom>
                <a:avLst/>
                <a:gdLst/>
                <a:ahLst/>
                <a:cxnLst/>
                <a:rect l="l" t="t" r="r" b="b"/>
                <a:pathLst>
                  <a:path w="18" h="40" extrusionOk="0">
                    <a:moveTo>
                      <a:pt x="9" y="40"/>
                    </a:moveTo>
                    <a:lnTo>
                      <a:pt x="0" y="4"/>
                    </a:lnTo>
                    <a:lnTo>
                      <a:pt x="11" y="0"/>
                    </a:lnTo>
                    <a:lnTo>
                      <a:pt x="18" y="36"/>
                    </a:lnTo>
                    <a:lnTo>
                      <a:pt x="9" y="4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2" name="Google Shape;2752;p41"/>
              <p:cNvSpPr/>
              <p:nvPr/>
            </p:nvSpPr>
            <p:spPr>
              <a:xfrm>
                <a:off x="1104538" y="2036414"/>
                <a:ext cx="303213" cy="241300"/>
              </a:xfrm>
              <a:custGeom>
                <a:avLst/>
                <a:gdLst/>
                <a:ahLst/>
                <a:cxnLst/>
                <a:rect l="l" t="t" r="r" b="b"/>
                <a:pathLst>
                  <a:path w="191" h="152" extrusionOk="0">
                    <a:moveTo>
                      <a:pt x="0" y="27"/>
                    </a:moveTo>
                    <a:lnTo>
                      <a:pt x="148" y="0"/>
                    </a:lnTo>
                    <a:lnTo>
                      <a:pt x="191" y="152"/>
                    </a:lnTo>
                    <a:lnTo>
                      <a:pt x="126" y="23"/>
                    </a:lnTo>
                    <a:lnTo>
                      <a:pt x="0" y="27"/>
                    </a:lnTo>
                    <a:close/>
                  </a:path>
                </a:pathLst>
              </a:custGeom>
              <a:solidFill>
                <a:srgbClr val="FCBE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3" name="Google Shape;2753;p41"/>
              <p:cNvSpPr/>
              <p:nvPr/>
            </p:nvSpPr>
            <p:spPr>
              <a:xfrm>
                <a:off x="537801" y="1642713"/>
                <a:ext cx="515938" cy="401638"/>
              </a:xfrm>
              <a:custGeom>
                <a:avLst/>
                <a:gdLst/>
                <a:ahLst/>
                <a:cxnLst/>
                <a:rect l="l" t="t" r="r" b="b"/>
                <a:pathLst>
                  <a:path w="182" h="142" extrusionOk="0">
                    <a:moveTo>
                      <a:pt x="0" y="20"/>
                    </a:moveTo>
                    <a:cubicBezTo>
                      <a:pt x="0" y="20"/>
                      <a:pt x="129" y="0"/>
                      <a:pt x="182" y="142"/>
                    </a:cubicBezTo>
                    <a:cubicBezTo>
                      <a:pt x="182" y="142"/>
                      <a:pt x="114" y="20"/>
                      <a:pt x="0" y="20"/>
                    </a:cubicBezTo>
                    <a:close/>
                  </a:path>
                </a:pathLst>
              </a:custGeom>
              <a:solidFill>
                <a:srgbClr val="FCBE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4" name="Google Shape;2754;p41"/>
              <p:cNvSpPr/>
              <p:nvPr/>
            </p:nvSpPr>
            <p:spPr>
              <a:xfrm>
                <a:off x="202838" y="1752251"/>
                <a:ext cx="231775" cy="522288"/>
              </a:xfrm>
              <a:custGeom>
                <a:avLst/>
                <a:gdLst/>
                <a:ahLst/>
                <a:cxnLst/>
                <a:rect l="l" t="t" r="r" b="b"/>
                <a:pathLst>
                  <a:path w="82" h="184" extrusionOk="0">
                    <a:moveTo>
                      <a:pt x="48" y="184"/>
                    </a:moveTo>
                    <a:cubicBezTo>
                      <a:pt x="48" y="184"/>
                      <a:pt x="0" y="64"/>
                      <a:pt x="82" y="0"/>
                    </a:cubicBezTo>
                    <a:cubicBezTo>
                      <a:pt x="82" y="0"/>
                      <a:pt x="29" y="58"/>
                      <a:pt x="48" y="184"/>
                    </a:cubicBezTo>
                    <a:close/>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55" name="Google Shape;2755;p41"/>
            <p:cNvGrpSpPr/>
            <p:nvPr/>
          </p:nvGrpSpPr>
          <p:grpSpPr>
            <a:xfrm flipH="1">
              <a:off x="-629200" y="1779936"/>
              <a:ext cx="1550863" cy="873189"/>
              <a:chOff x="921025" y="3097938"/>
              <a:chExt cx="1437448" cy="809332"/>
            </a:xfrm>
          </p:grpSpPr>
          <p:sp>
            <p:nvSpPr>
              <p:cNvPr id="2756" name="Google Shape;2756;p41"/>
              <p:cNvSpPr/>
              <p:nvPr/>
            </p:nvSpPr>
            <p:spPr>
              <a:xfrm>
                <a:off x="921025" y="3097938"/>
                <a:ext cx="1437448" cy="809332"/>
              </a:xfrm>
              <a:custGeom>
                <a:avLst/>
                <a:gdLst/>
                <a:ahLst/>
                <a:cxnLst/>
                <a:rect l="l" t="t" r="r" b="b"/>
                <a:pathLst>
                  <a:path w="1531" h="862" extrusionOk="0">
                    <a:moveTo>
                      <a:pt x="9" y="441"/>
                    </a:moveTo>
                    <a:lnTo>
                      <a:pt x="988" y="0"/>
                    </a:lnTo>
                    <a:lnTo>
                      <a:pt x="1531" y="240"/>
                    </a:lnTo>
                    <a:lnTo>
                      <a:pt x="1510" y="361"/>
                    </a:lnTo>
                    <a:lnTo>
                      <a:pt x="489" y="862"/>
                    </a:lnTo>
                    <a:lnTo>
                      <a:pt x="0" y="539"/>
                    </a:lnTo>
                    <a:lnTo>
                      <a:pt x="9" y="441"/>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7" name="Google Shape;2757;p41"/>
              <p:cNvSpPr/>
              <p:nvPr/>
            </p:nvSpPr>
            <p:spPr>
              <a:xfrm>
                <a:off x="921025" y="3323274"/>
                <a:ext cx="1437448" cy="583996"/>
              </a:xfrm>
              <a:custGeom>
                <a:avLst/>
                <a:gdLst/>
                <a:ahLst/>
                <a:cxnLst/>
                <a:rect l="l" t="t" r="r" b="b"/>
                <a:pathLst>
                  <a:path w="1531" h="622" extrusionOk="0">
                    <a:moveTo>
                      <a:pt x="9" y="201"/>
                    </a:moveTo>
                    <a:lnTo>
                      <a:pt x="494" y="520"/>
                    </a:lnTo>
                    <a:lnTo>
                      <a:pt x="1531" y="0"/>
                    </a:lnTo>
                    <a:lnTo>
                      <a:pt x="1510" y="121"/>
                    </a:lnTo>
                    <a:lnTo>
                      <a:pt x="489" y="622"/>
                    </a:lnTo>
                    <a:lnTo>
                      <a:pt x="0" y="299"/>
                    </a:lnTo>
                    <a:lnTo>
                      <a:pt x="9" y="201"/>
                    </a:lnTo>
                    <a:close/>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8" name="Google Shape;2758;p41"/>
              <p:cNvSpPr/>
              <p:nvPr/>
            </p:nvSpPr>
            <p:spPr>
              <a:xfrm>
                <a:off x="921025" y="3511993"/>
                <a:ext cx="463814" cy="395277"/>
              </a:xfrm>
              <a:custGeom>
                <a:avLst/>
                <a:gdLst/>
                <a:ahLst/>
                <a:cxnLst/>
                <a:rect l="l" t="t" r="r" b="b"/>
                <a:pathLst>
                  <a:path w="494" h="421" extrusionOk="0">
                    <a:moveTo>
                      <a:pt x="9" y="0"/>
                    </a:moveTo>
                    <a:lnTo>
                      <a:pt x="494" y="319"/>
                    </a:lnTo>
                    <a:lnTo>
                      <a:pt x="489" y="421"/>
                    </a:lnTo>
                    <a:lnTo>
                      <a:pt x="0" y="98"/>
                    </a:lnTo>
                    <a:lnTo>
                      <a:pt x="9" y="0"/>
                    </a:lnTo>
                    <a:close/>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9" name="Google Shape;2759;p41"/>
              <p:cNvSpPr/>
              <p:nvPr/>
            </p:nvSpPr>
            <p:spPr>
              <a:xfrm>
                <a:off x="1007404" y="3140189"/>
                <a:ext cx="1284408" cy="394338"/>
              </a:xfrm>
              <a:custGeom>
                <a:avLst/>
                <a:gdLst/>
                <a:ahLst/>
                <a:cxnLst/>
                <a:rect l="l" t="t" r="r" b="b"/>
                <a:pathLst>
                  <a:path w="1368" h="420" extrusionOk="0">
                    <a:moveTo>
                      <a:pt x="1368" y="202"/>
                    </a:moveTo>
                    <a:lnTo>
                      <a:pt x="1330" y="221"/>
                    </a:lnTo>
                    <a:lnTo>
                      <a:pt x="884" y="31"/>
                    </a:lnTo>
                    <a:lnTo>
                      <a:pt x="26" y="420"/>
                    </a:lnTo>
                    <a:lnTo>
                      <a:pt x="0" y="401"/>
                    </a:lnTo>
                    <a:lnTo>
                      <a:pt x="891" y="0"/>
                    </a:lnTo>
                    <a:lnTo>
                      <a:pt x="1368" y="202"/>
                    </a:lnTo>
                    <a:close/>
                  </a:path>
                </a:pathLst>
              </a:custGeom>
              <a:solidFill>
                <a:srgbClr val="321A53">
                  <a:alpha val="6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0" name="Google Shape;2760;p41"/>
              <p:cNvSpPr/>
              <p:nvPr/>
            </p:nvSpPr>
            <p:spPr>
              <a:xfrm>
                <a:off x="1031815" y="3169294"/>
                <a:ext cx="1224319" cy="601835"/>
              </a:xfrm>
              <a:custGeom>
                <a:avLst/>
                <a:gdLst/>
                <a:ahLst/>
                <a:cxnLst/>
                <a:rect l="l" t="t" r="r" b="b"/>
                <a:pathLst>
                  <a:path w="1304" h="641" extrusionOk="0">
                    <a:moveTo>
                      <a:pt x="1304" y="190"/>
                    </a:moveTo>
                    <a:lnTo>
                      <a:pt x="368" y="641"/>
                    </a:lnTo>
                    <a:lnTo>
                      <a:pt x="0" y="389"/>
                    </a:lnTo>
                    <a:lnTo>
                      <a:pt x="858" y="0"/>
                    </a:lnTo>
                    <a:lnTo>
                      <a:pt x="1304" y="190"/>
                    </a:lnTo>
                    <a:close/>
                  </a:path>
                </a:pathLst>
              </a:custGeom>
              <a:solidFill>
                <a:srgbClr val="E8F0F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1" name="Google Shape;2761;p41"/>
              <p:cNvSpPr/>
              <p:nvPr/>
            </p:nvSpPr>
            <p:spPr>
              <a:xfrm>
                <a:off x="1031815" y="3169294"/>
                <a:ext cx="1224319" cy="601835"/>
              </a:xfrm>
              <a:custGeom>
                <a:avLst/>
                <a:gdLst/>
                <a:ahLst/>
                <a:cxnLst/>
                <a:rect l="l" t="t" r="r" b="b"/>
                <a:pathLst>
                  <a:path w="1304" h="641" extrusionOk="0">
                    <a:moveTo>
                      <a:pt x="1304" y="190"/>
                    </a:moveTo>
                    <a:lnTo>
                      <a:pt x="368" y="641"/>
                    </a:lnTo>
                    <a:lnTo>
                      <a:pt x="0" y="389"/>
                    </a:lnTo>
                    <a:lnTo>
                      <a:pt x="858" y="0"/>
                    </a:lnTo>
                    <a:lnTo>
                      <a:pt x="1304" y="190"/>
                    </a:lnTo>
                    <a:close/>
                  </a:path>
                </a:pathLst>
              </a:custGeom>
              <a:solidFill>
                <a:srgbClr val="F5EEFF">
                  <a:alpha val="4151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2" name="Google Shape;2762;p41"/>
              <p:cNvSpPr/>
              <p:nvPr/>
            </p:nvSpPr>
            <p:spPr>
              <a:xfrm>
                <a:off x="1141666" y="3494154"/>
                <a:ext cx="173700" cy="87300"/>
              </a:xfrm>
              <a:prstGeom prst="ellipse">
                <a:avLst/>
              </a:prstGeom>
              <a:solidFill>
                <a:srgbClr val="C3CF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3" name="Google Shape;2763;p41"/>
              <p:cNvSpPr/>
              <p:nvPr/>
            </p:nvSpPr>
            <p:spPr>
              <a:xfrm>
                <a:off x="1141666" y="3483826"/>
                <a:ext cx="173700" cy="882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4" name="Google Shape;2764;p41"/>
              <p:cNvSpPr/>
              <p:nvPr/>
            </p:nvSpPr>
            <p:spPr>
              <a:xfrm>
                <a:off x="1156688" y="3494154"/>
                <a:ext cx="141000" cy="67500"/>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5" name="Google Shape;2765;p41"/>
              <p:cNvSpPr/>
              <p:nvPr/>
            </p:nvSpPr>
            <p:spPr>
              <a:xfrm>
                <a:off x="1339773" y="3403081"/>
                <a:ext cx="173700" cy="87300"/>
              </a:xfrm>
              <a:prstGeom prst="ellipse">
                <a:avLst/>
              </a:prstGeom>
              <a:solidFill>
                <a:srgbClr val="C3CF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6" name="Google Shape;2766;p41"/>
              <p:cNvSpPr/>
              <p:nvPr/>
            </p:nvSpPr>
            <p:spPr>
              <a:xfrm>
                <a:off x="1339773" y="3391814"/>
                <a:ext cx="173700" cy="891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7" name="Google Shape;2767;p41"/>
              <p:cNvSpPr/>
              <p:nvPr/>
            </p:nvSpPr>
            <p:spPr>
              <a:xfrm>
                <a:off x="1355734" y="3403081"/>
                <a:ext cx="139800" cy="66600"/>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8" name="Google Shape;2768;p41"/>
              <p:cNvSpPr/>
              <p:nvPr/>
            </p:nvSpPr>
            <p:spPr>
              <a:xfrm>
                <a:off x="1531308" y="3318580"/>
                <a:ext cx="174600" cy="86400"/>
              </a:xfrm>
              <a:prstGeom prst="ellipse">
                <a:avLst/>
              </a:prstGeom>
              <a:solidFill>
                <a:srgbClr val="C3CF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9" name="Google Shape;2769;p41"/>
              <p:cNvSpPr/>
              <p:nvPr/>
            </p:nvSpPr>
            <p:spPr>
              <a:xfrm>
                <a:off x="1531308" y="3307313"/>
                <a:ext cx="174600" cy="891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0" name="Google Shape;2770;p41"/>
              <p:cNvSpPr/>
              <p:nvPr/>
            </p:nvSpPr>
            <p:spPr>
              <a:xfrm>
                <a:off x="1547269" y="3318580"/>
                <a:ext cx="142800" cy="64800"/>
              </a:xfrm>
              <a:prstGeom prst="ellipse">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1" name="Google Shape;2771;p41"/>
              <p:cNvSpPr/>
              <p:nvPr/>
            </p:nvSpPr>
            <p:spPr>
              <a:xfrm>
                <a:off x="1734109" y="3222812"/>
                <a:ext cx="176400" cy="89100"/>
              </a:xfrm>
              <a:prstGeom prst="ellipse">
                <a:avLst/>
              </a:prstGeom>
              <a:solidFill>
                <a:srgbClr val="C3CF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2" name="Google Shape;2772;p41"/>
              <p:cNvSpPr/>
              <p:nvPr/>
            </p:nvSpPr>
            <p:spPr>
              <a:xfrm>
                <a:off x="1734109" y="3213423"/>
                <a:ext cx="176400" cy="873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3" name="Google Shape;2773;p41"/>
              <p:cNvSpPr/>
              <p:nvPr/>
            </p:nvSpPr>
            <p:spPr>
              <a:xfrm>
                <a:off x="1751948" y="3224690"/>
                <a:ext cx="141000" cy="648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4" name="Google Shape;2774;p41"/>
              <p:cNvSpPr/>
              <p:nvPr/>
            </p:nvSpPr>
            <p:spPr>
              <a:xfrm>
                <a:off x="1326628" y="3581472"/>
                <a:ext cx="175800" cy="87300"/>
              </a:xfrm>
              <a:prstGeom prst="ellipse">
                <a:avLst/>
              </a:prstGeom>
              <a:solidFill>
                <a:srgbClr val="C3CF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5" name="Google Shape;2775;p41"/>
              <p:cNvSpPr/>
              <p:nvPr/>
            </p:nvSpPr>
            <p:spPr>
              <a:xfrm>
                <a:off x="1326628" y="3570205"/>
                <a:ext cx="175800" cy="891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6" name="Google Shape;2776;p41"/>
              <p:cNvSpPr/>
              <p:nvPr/>
            </p:nvSpPr>
            <p:spPr>
              <a:xfrm>
                <a:off x="1344467" y="3581472"/>
                <a:ext cx="139800" cy="66600"/>
              </a:xfrm>
              <a:prstGeom prst="ellipse">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7" name="Google Shape;2777;p41"/>
              <p:cNvSpPr/>
              <p:nvPr/>
            </p:nvSpPr>
            <p:spPr>
              <a:xfrm>
                <a:off x="1524735" y="3490398"/>
                <a:ext cx="176400" cy="86400"/>
              </a:xfrm>
              <a:prstGeom prst="ellipse">
                <a:avLst/>
              </a:prstGeom>
              <a:solidFill>
                <a:srgbClr val="C3CF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8" name="Google Shape;2778;p41"/>
              <p:cNvSpPr/>
              <p:nvPr/>
            </p:nvSpPr>
            <p:spPr>
              <a:xfrm>
                <a:off x="1524735" y="3479131"/>
                <a:ext cx="176400" cy="891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9" name="Google Shape;2779;p41"/>
              <p:cNvSpPr/>
              <p:nvPr/>
            </p:nvSpPr>
            <p:spPr>
              <a:xfrm>
                <a:off x="1542574" y="3490398"/>
                <a:ext cx="141000" cy="66600"/>
              </a:xfrm>
              <a:prstGeom prst="ellipse">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0" name="Google Shape;2780;p41"/>
              <p:cNvSpPr/>
              <p:nvPr/>
            </p:nvSpPr>
            <p:spPr>
              <a:xfrm>
                <a:off x="1716270" y="3404959"/>
                <a:ext cx="176400" cy="87300"/>
              </a:xfrm>
              <a:prstGeom prst="ellipse">
                <a:avLst/>
              </a:prstGeom>
              <a:solidFill>
                <a:srgbClr val="C3CF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1" name="Google Shape;2781;p41"/>
              <p:cNvSpPr/>
              <p:nvPr/>
            </p:nvSpPr>
            <p:spPr>
              <a:xfrm>
                <a:off x="1716270" y="3394630"/>
                <a:ext cx="176400" cy="891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2" name="Google Shape;2782;p41"/>
              <p:cNvSpPr/>
              <p:nvPr/>
            </p:nvSpPr>
            <p:spPr>
              <a:xfrm>
                <a:off x="1734109" y="3404959"/>
                <a:ext cx="141000" cy="67500"/>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3" name="Google Shape;2783;p41"/>
              <p:cNvSpPr/>
              <p:nvPr/>
            </p:nvSpPr>
            <p:spPr>
              <a:xfrm>
                <a:off x="1921888" y="3309191"/>
                <a:ext cx="176400" cy="89100"/>
              </a:xfrm>
              <a:prstGeom prst="ellipse">
                <a:avLst/>
              </a:prstGeom>
              <a:solidFill>
                <a:srgbClr val="C3CF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4" name="Google Shape;2784;p41"/>
              <p:cNvSpPr/>
              <p:nvPr/>
            </p:nvSpPr>
            <p:spPr>
              <a:xfrm>
                <a:off x="1921888" y="3300740"/>
                <a:ext cx="176400" cy="864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5" name="Google Shape;2785;p41"/>
              <p:cNvSpPr/>
              <p:nvPr/>
            </p:nvSpPr>
            <p:spPr>
              <a:xfrm>
                <a:off x="1939727" y="3312007"/>
                <a:ext cx="141000" cy="64800"/>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6" name="Google Shape;2786;p41"/>
              <p:cNvSpPr/>
              <p:nvPr/>
            </p:nvSpPr>
            <p:spPr>
              <a:xfrm>
                <a:off x="1158013" y="3494179"/>
                <a:ext cx="141000" cy="67500"/>
              </a:xfrm>
              <a:prstGeom prst="ellipse">
                <a:avLst/>
              </a:prstGeom>
              <a:solidFill>
                <a:srgbClr val="FCC922">
                  <a:alpha val="622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7" name="Google Shape;2787;p41"/>
              <p:cNvSpPr/>
              <p:nvPr/>
            </p:nvSpPr>
            <p:spPr>
              <a:xfrm>
                <a:off x="1733984" y="3405434"/>
                <a:ext cx="141000" cy="67500"/>
              </a:xfrm>
              <a:prstGeom prst="ellipse">
                <a:avLst/>
              </a:prstGeom>
              <a:solidFill>
                <a:srgbClr val="F5EEFF">
                  <a:alpha val="4151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88" name="Google Shape;2788;p41"/>
            <p:cNvGrpSpPr/>
            <p:nvPr/>
          </p:nvGrpSpPr>
          <p:grpSpPr>
            <a:xfrm>
              <a:off x="1345764" y="539500"/>
              <a:ext cx="740411" cy="740400"/>
              <a:chOff x="4421214" y="135300"/>
              <a:chExt cx="740411" cy="740400"/>
            </a:xfrm>
          </p:grpSpPr>
          <p:sp>
            <p:nvSpPr>
              <p:cNvPr id="2789" name="Google Shape;2789;p41"/>
              <p:cNvSpPr/>
              <p:nvPr/>
            </p:nvSpPr>
            <p:spPr>
              <a:xfrm>
                <a:off x="4421225" y="135300"/>
                <a:ext cx="740400" cy="740400"/>
              </a:xfrm>
              <a:prstGeom prst="ellipse">
                <a:avLst/>
              </a:prstGeom>
              <a:solidFill>
                <a:schemeClr val="accent2"/>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2790" name="Google Shape;2790;p41"/>
              <p:cNvSpPr/>
              <p:nvPr/>
            </p:nvSpPr>
            <p:spPr>
              <a:xfrm>
                <a:off x="4421214" y="171225"/>
                <a:ext cx="603742" cy="704366"/>
              </a:xfrm>
              <a:custGeom>
                <a:avLst/>
                <a:gdLst/>
                <a:ahLst/>
                <a:cxnLst/>
                <a:rect l="l" t="t" r="r" b="b"/>
                <a:pathLst>
                  <a:path w="270" h="315" extrusionOk="0">
                    <a:moveTo>
                      <a:pt x="270" y="278"/>
                    </a:moveTo>
                    <a:cubicBezTo>
                      <a:pt x="241" y="301"/>
                      <a:pt x="205" y="315"/>
                      <a:pt x="166" y="315"/>
                    </a:cubicBezTo>
                    <a:cubicBezTo>
                      <a:pt x="86" y="315"/>
                      <a:pt x="19" y="258"/>
                      <a:pt x="4" y="183"/>
                    </a:cubicBezTo>
                    <a:cubicBezTo>
                      <a:pt x="2" y="172"/>
                      <a:pt x="0" y="161"/>
                      <a:pt x="0" y="150"/>
                    </a:cubicBezTo>
                    <a:cubicBezTo>
                      <a:pt x="0" y="122"/>
                      <a:pt x="7" y="96"/>
                      <a:pt x="20" y="73"/>
                    </a:cubicBezTo>
                    <a:cubicBezTo>
                      <a:pt x="36" y="41"/>
                      <a:pt x="63" y="15"/>
                      <a:pt x="96" y="0"/>
                    </a:cubicBezTo>
                    <a:cubicBezTo>
                      <a:pt x="94" y="1"/>
                      <a:pt x="93" y="2"/>
                      <a:pt x="92" y="3"/>
                    </a:cubicBezTo>
                    <a:cubicBezTo>
                      <a:pt x="91" y="4"/>
                      <a:pt x="90" y="5"/>
                      <a:pt x="89" y="6"/>
                    </a:cubicBezTo>
                    <a:cubicBezTo>
                      <a:pt x="88" y="7"/>
                      <a:pt x="87" y="8"/>
                      <a:pt x="86" y="9"/>
                    </a:cubicBezTo>
                    <a:cubicBezTo>
                      <a:pt x="86" y="9"/>
                      <a:pt x="86" y="9"/>
                      <a:pt x="86" y="9"/>
                    </a:cubicBezTo>
                    <a:cubicBezTo>
                      <a:pt x="85" y="10"/>
                      <a:pt x="84" y="11"/>
                      <a:pt x="83" y="12"/>
                    </a:cubicBezTo>
                    <a:cubicBezTo>
                      <a:pt x="83" y="12"/>
                      <a:pt x="82" y="12"/>
                      <a:pt x="82" y="13"/>
                    </a:cubicBezTo>
                    <a:cubicBezTo>
                      <a:pt x="81" y="13"/>
                      <a:pt x="81" y="14"/>
                      <a:pt x="80" y="15"/>
                    </a:cubicBezTo>
                    <a:cubicBezTo>
                      <a:pt x="79" y="16"/>
                      <a:pt x="78" y="17"/>
                      <a:pt x="77" y="18"/>
                    </a:cubicBezTo>
                    <a:cubicBezTo>
                      <a:pt x="77" y="19"/>
                      <a:pt x="76" y="20"/>
                      <a:pt x="75" y="20"/>
                    </a:cubicBezTo>
                    <a:cubicBezTo>
                      <a:pt x="70" y="27"/>
                      <a:pt x="64" y="34"/>
                      <a:pt x="60" y="41"/>
                    </a:cubicBezTo>
                    <a:cubicBezTo>
                      <a:pt x="59" y="42"/>
                      <a:pt x="59" y="43"/>
                      <a:pt x="58" y="43"/>
                    </a:cubicBezTo>
                    <a:cubicBezTo>
                      <a:pt x="58" y="44"/>
                      <a:pt x="58" y="44"/>
                      <a:pt x="58" y="45"/>
                    </a:cubicBezTo>
                    <a:cubicBezTo>
                      <a:pt x="57" y="45"/>
                      <a:pt x="57" y="46"/>
                      <a:pt x="56" y="47"/>
                    </a:cubicBezTo>
                    <a:cubicBezTo>
                      <a:pt x="56" y="48"/>
                      <a:pt x="55" y="49"/>
                      <a:pt x="55" y="50"/>
                    </a:cubicBezTo>
                    <a:cubicBezTo>
                      <a:pt x="54" y="50"/>
                      <a:pt x="54" y="50"/>
                      <a:pt x="54" y="50"/>
                    </a:cubicBezTo>
                    <a:cubicBezTo>
                      <a:pt x="54" y="52"/>
                      <a:pt x="53" y="53"/>
                      <a:pt x="52" y="55"/>
                    </a:cubicBezTo>
                    <a:cubicBezTo>
                      <a:pt x="52" y="56"/>
                      <a:pt x="51" y="57"/>
                      <a:pt x="50" y="58"/>
                    </a:cubicBezTo>
                    <a:cubicBezTo>
                      <a:pt x="50" y="60"/>
                      <a:pt x="49" y="62"/>
                      <a:pt x="48" y="64"/>
                    </a:cubicBezTo>
                    <a:cubicBezTo>
                      <a:pt x="47" y="65"/>
                      <a:pt x="47" y="66"/>
                      <a:pt x="47" y="67"/>
                    </a:cubicBezTo>
                    <a:cubicBezTo>
                      <a:pt x="45" y="70"/>
                      <a:pt x="44" y="73"/>
                      <a:pt x="43" y="76"/>
                    </a:cubicBezTo>
                    <a:cubicBezTo>
                      <a:pt x="43" y="77"/>
                      <a:pt x="43" y="78"/>
                      <a:pt x="42" y="79"/>
                    </a:cubicBezTo>
                    <a:cubicBezTo>
                      <a:pt x="42" y="79"/>
                      <a:pt x="42" y="79"/>
                      <a:pt x="42" y="80"/>
                    </a:cubicBezTo>
                    <a:cubicBezTo>
                      <a:pt x="42" y="81"/>
                      <a:pt x="41" y="82"/>
                      <a:pt x="41" y="83"/>
                    </a:cubicBezTo>
                    <a:cubicBezTo>
                      <a:pt x="40" y="87"/>
                      <a:pt x="39" y="92"/>
                      <a:pt x="38" y="96"/>
                    </a:cubicBezTo>
                    <a:cubicBezTo>
                      <a:pt x="38" y="98"/>
                      <a:pt x="38" y="99"/>
                      <a:pt x="37" y="100"/>
                    </a:cubicBezTo>
                    <a:cubicBezTo>
                      <a:pt x="37" y="102"/>
                      <a:pt x="37" y="103"/>
                      <a:pt x="36" y="105"/>
                    </a:cubicBezTo>
                    <a:cubicBezTo>
                      <a:pt x="36" y="107"/>
                      <a:pt x="36" y="108"/>
                      <a:pt x="36" y="109"/>
                    </a:cubicBezTo>
                    <a:cubicBezTo>
                      <a:pt x="36" y="110"/>
                      <a:pt x="36" y="111"/>
                      <a:pt x="36" y="112"/>
                    </a:cubicBezTo>
                    <a:cubicBezTo>
                      <a:pt x="36" y="113"/>
                      <a:pt x="35" y="114"/>
                      <a:pt x="35" y="116"/>
                    </a:cubicBezTo>
                    <a:cubicBezTo>
                      <a:pt x="35" y="117"/>
                      <a:pt x="35" y="118"/>
                      <a:pt x="35" y="119"/>
                    </a:cubicBezTo>
                    <a:cubicBezTo>
                      <a:pt x="35" y="121"/>
                      <a:pt x="35" y="122"/>
                      <a:pt x="35" y="123"/>
                    </a:cubicBezTo>
                    <a:cubicBezTo>
                      <a:pt x="35" y="125"/>
                      <a:pt x="35" y="127"/>
                      <a:pt x="35" y="128"/>
                    </a:cubicBezTo>
                    <a:cubicBezTo>
                      <a:pt x="35" y="131"/>
                      <a:pt x="35" y="134"/>
                      <a:pt x="35" y="136"/>
                    </a:cubicBezTo>
                    <a:cubicBezTo>
                      <a:pt x="35" y="136"/>
                      <a:pt x="35" y="136"/>
                      <a:pt x="35" y="136"/>
                    </a:cubicBezTo>
                    <a:cubicBezTo>
                      <a:pt x="35" y="137"/>
                      <a:pt x="35" y="137"/>
                      <a:pt x="35" y="137"/>
                    </a:cubicBezTo>
                    <a:cubicBezTo>
                      <a:pt x="35" y="139"/>
                      <a:pt x="35" y="142"/>
                      <a:pt x="36" y="144"/>
                    </a:cubicBezTo>
                    <a:cubicBezTo>
                      <a:pt x="36" y="145"/>
                      <a:pt x="36" y="145"/>
                      <a:pt x="36" y="145"/>
                    </a:cubicBezTo>
                    <a:cubicBezTo>
                      <a:pt x="36" y="147"/>
                      <a:pt x="36" y="148"/>
                      <a:pt x="36" y="150"/>
                    </a:cubicBezTo>
                    <a:cubicBezTo>
                      <a:pt x="36" y="151"/>
                      <a:pt x="37" y="153"/>
                      <a:pt x="37" y="154"/>
                    </a:cubicBezTo>
                    <a:cubicBezTo>
                      <a:pt x="37" y="156"/>
                      <a:pt x="37" y="157"/>
                      <a:pt x="38" y="158"/>
                    </a:cubicBezTo>
                    <a:cubicBezTo>
                      <a:pt x="38" y="159"/>
                      <a:pt x="38" y="160"/>
                      <a:pt x="38" y="161"/>
                    </a:cubicBezTo>
                    <a:cubicBezTo>
                      <a:pt x="38" y="162"/>
                      <a:pt x="39" y="163"/>
                      <a:pt x="39" y="164"/>
                    </a:cubicBezTo>
                    <a:cubicBezTo>
                      <a:pt x="39" y="165"/>
                      <a:pt x="39" y="167"/>
                      <a:pt x="40" y="168"/>
                    </a:cubicBezTo>
                    <a:cubicBezTo>
                      <a:pt x="41" y="174"/>
                      <a:pt x="43" y="180"/>
                      <a:pt x="45" y="186"/>
                    </a:cubicBezTo>
                    <a:cubicBezTo>
                      <a:pt x="45" y="186"/>
                      <a:pt x="46" y="187"/>
                      <a:pt x="46" y="188"/>
                    </a:cubicBezTo>
                    <a:cubicBezTo>
                      <a:pt x="46" y="189"/>
                      <a:pt x="47" y="190"/>
                      <a:pt x="47" y="190"/>
                    </a:cubicBezTo>
                    <a:cubicBezTo>
                      <a:pt x="49" y="197"/>
                      <a:pt x="52" y="203"/>
                      <a:pt x="55" y="208"/>
                    </a:cubicBezTo>
                    <a:cubicBezTo>
                      <a:pt x="56" y="210"/>
                      <a:pt x="57" y="211"/>
                      <a:pt x="58" y="212"/>
                    </a:cubicBezTo>
                    <a:cubicBezTo>
                      <a:pt x="58" y="212"/>
                      <a:pt x="58" y="212"/>
                      <a:pt x="58" y="212"/>
                    </a:cubicBezTo>
                    <a:cubicBezTo>
                      <a:pt x="59" y="214"/>
                      <a:pt x="59" y="215"/>
                      <a:pt x="60" y="216"/>
                    </a:cubicBezTo>
                    <a:cubicBezTo>
                      <a:pt x="62" y="219"/>
                      <a:pt x="64" y="221"/>
                      <a:pt x="65" y="224"/>
                    </a:cubicBezTo>
                    <a:cubicBezTo>
                      <a:pt x="66" y="224"/>
                      <a:pt x="66" y="224"/>
                      <a:pt x="66" y="224"/>
                    </a:cubicBezTo>
                    <a:cubicBezTo>
                      <a:pt x="66" y="225"/>
                      <a:pt x="67" y="227"/>
                      <a:pt x="68" y="228"/>
                    </a:cubicBezTo>
                    <a:cubicBezTo>
                      <a:pt x="73" y="235"/>
                      <a:pt x="79" y="241"/>
                      <a:pt x="85" y="247"/>
                    </a:cubicBezTo>
                    <a:cubicBezTo>
                      <a:pt x="86" y="248"/>
                      <a:pt x="87" y="248"/>
                      <a:pt x="88" y="249"/>
                    </a:cubicBezTo>
                    <a:cubicBezTo>
                      <a:pt x="88" y="250"/>
                      <a:pt x="88" y="250"/>
                      <a:pt x="88" y="250"/>
                    </a:cubicBezTo>
                    <a:cubicBezTo>
                      <a:pt x="89" y="250"/>
                      <a:pt x="90" y="251"/>
                      <a:pt x="91" y="252"/>
                    </a:cubicBezTo>
                    <a:cubicBezTo>
                      <a:pt x="93" y="254"/>
                      <a:pt x="96" y="256"/>
                      <a:pt x="98" y="258"/>
                    </a:cubicBezTo>
                    <a:cubicBezTo>
                      <a:pt x="99" y="259"/>
                      <a:pt x="99" y="259"/>
                      <a:pt x="100" y="260"/>
                    </a:cubicBezTo>
                    <a:cubicBezTo>
                      <a:pt x="102" y="262"/>
                      <a:pt x="105" y="263"/>
                      <a:pt x="107" y="265"/>
                    </a:cubicBezTo>
                    <a:cubicBezTo>
                      <a:pt x="108" y="265"/>
                      <a:pt x="109" y="266"/>
                      <a:pt x="110" y="267"/>
                    </a:cubicBezTo>
                    <a:cubicBezTo>
                      <a:pt x="112" y="268"/>
                      <a:pt x="114" y="269"/>
                      <a:pt x="116" y="270"/>
                    </a:cubicBezTo>
                    <a:cubicBezTo>
                      <a:pt x="117" y="271"/>
                      <a:pt x="118" y="271"/>
                      <a:pt x="119" y="272"/>
                    </a:cubicBezTo>
                    <a:cubicBezTo>
                      <a:pt x="125" y="275"/>
                      <a:pt x="131" y="279"/>
                      <a:pt x="138" y="281"/>
                    </a:cubicBezTo>
                    <a:cubicBezTo>
                      <a:pt x="139" y="282"/>
                      <a:pt x="140" y="282"/>
                      <a:pt x="141" y="283"/>
                    </a:cubicBezTo>
                    <a:cubicBezTo>
                      <a:pt x="142" y="283"/>
                      <a:pt x="143" y="283"/>
                      <a:pt x="144" y="284"/>
                    </a:cubicBezTo>
                    <a:cubicBezTo>
                      <a:pt x="145" y="284"/>
                      <a:pt x="146" y="284"/>
                      <a:pt x="146" y="285"/>
                    </a:cubicBezTo>
                    <a:cubicBezTo>
                      <a:pt x="148" y="285"/>
                      <a:pt x="149" y="285"/>
                      <a:pt x="150" y="286"/>
                    </a:cubicBezTo>
                    <a:cubicBezTo>
                      <a:pt x="152" y="286"/>
                      <a:pt x="153" y="287"/>
                      <a:pt x="155" y="287"/>
                    </a:cubicBezTo>
                    <a:cubicBezTo>
                      <a:pt x="157" y="288"/>
                      <a:pt x="159" y="288"/>
                      <a:pt x="160" y="289"/>
                    </a:cubicBezTo>
                    <a:cubicBezTo>
                      <a:pt x="162" y="289"/>
                      <a:pt x="163" y="289"/>
                      <a:pt x="165" y="290"/>
                    </a:cubicBezTo>
                    <a:cubicBezTo>
                      <a:pt x="166" y="290"/>
                      <a:pt x="167" y="290"/>
                      <a:pt x="168" y="290"/>
                    </a:cubicBezTo>
                    <a:cubicBezTo>
                      <a:pt x="169" y="290"/>
                      <a:pt x="170" y="291"/>
                      <a:pt x="170" y="291"/>
                    </a:cubicBezTo>
                    <a:cubicBezTo>
                      <a:pt x="172" y="291"/>
                      <a:pt x="173" y="291"/>
                      <a:pt x="175" y="292"/>
                    </a:cubicBezTo>
                    <a:cubicBezTo>
                      <a:pt x="176" y="292"/>
                      <a:pt x="178" y="292"/>
                      <a:pt x="180" y="292"/>
                    </a:cubicBezTo>
                    <a:cubicBezTo>
                      <a:pt x="181" y="292"/>
                      <a:pt x="183" y="293"/>
                      <a:pt x="184" y="293"/>
                    </a:cubicBezTo>
                    <a:cubicBezTo>
                      <a:pt x="185" y="293"/>
                      <a:pt x="185" y="293"/>
                      <a:pt x="186" y="293"/>
                    </a:cubicBezTo>
                    <a:cubicBezTo>
                      <a:pt x="187" y="293"/>
                      <a:pt x="188" y="293"/>
                      <a:pt x="189" y="293"/>
                    </a:cubicBezTo>
                    <a:cubicBezTo>
                      <a:pt x="189" y="293"/>
                      <a:pt x="190" y="293"/>
                      <a:pt x="190" y="293"/>
                    </a:cubicBezTo>
                    <a:cubicBezTo>
                      <a:pt x="191" y="293"/>
                      <a:pt x="193" y="293"/>
                      <a:pt x="194" y="293"/>
                    </a:cubicBezTo>
                    <a:cubicBezTo>
                      <a:pt x="196" y="293"/>
                      <a:pt x="198" y="293"/>
                      <a:pt x="200" y="293"/>
                    </a:cubicBezTo>
                    <a:cubicBezTo>
                      <a:pt x="225" y="293"/>
                      <a:pt x="249" y="288"/>
                      <a:pt x="270" y="278"/>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1" name="Google Shape;2791;p41"/>
              <p:cNvSpPr/>
              <p:nvPr/>
            </p:nvSpPr>
            <p:spPr>
              <a:xfrm>
                <a:off x="4421214" y="287661"/>
                <a:ext cx="478682" cy="527556"/>
              </a:xfrm>
              <a:custGeom>
                <a:avLst/>
                <a:gdLst/>
                <a:ahLst/>
                <a:cxnLst/>
                <a:rect l="l" t="t" r="r" b="b"/>
                <a:pathLst>
                  <a:path w="214" h="236" extrusionOk="0">
                    <a:moveTo>
                      <a:pt x="213" y="18"/>
                    </a:moveTo>
                    <a:cubicBezTo>
                      <a:pt x="214" y="27"/>
                      <a:pt x="204" y="32"/>
                      <a:pt x="195" y="34"/>
                    </a:cubicBezTo>
                    <a:cubicBezTo>
                      <a:pt x="181" y="36"/>
                      <a:pt x="167" y="34"/>
                      <a:pt x="152" y="32"/>
                    </a:cubicBezTo>
                    <a:cubicBezTo>
                      <a:pt x="138" y="31"/>
                      <a:pt x="123" y="31"/>
                      <a:pt x="110" y="39"/>
                    </a:cubicBezTo>
                    <a:cubicBezTo>
                      <a:pt x="97" y="47"/>
                      <a:pt x="89" y="64"/>
                      <a:pt x="75" y="70"/>
                    </a:cubicBezTo>
                    <a:cubicBezTo>
                      <a:pt x="69" y="72"/>
                      <a:pt x="62" y="73"/>
                      <a:pt x="55" y="74"/>
                    </a:cubicBezTo>
                    <a:cubicBezTo>
                      <a:pt x="49" y="75"/>
                      <a:pt x="42" y="77"/>
                      <a:pt x="37" y="82"/>
                    </a:cubicBezTo>
                    <a:cubicBezTo>
                      <a:pt x="36" y="83"/>
                      <a:pt x="36" y="84"/>
                      <a:pt x="35" y="84"/>
                    </a:cubicBezTo>
                    <a:cubicBezTo>
                      <a:pt x="35" y="84"/>
                      <a:pt x="35" y="84"/>
                      <a:pt x="35" y="84"/>
                    </a:cubicBezTo>
                    <a:cubicBezTo>
                      <a:pt x="32" y="89"/>
                      <a:pt x="31" y="96"/>
                      <a:pt x="35" y="100"/>
                    </a:cubicBezTo>
                    <a:cubicBezTo>
                      <a:pt x="35" y="101"/>
                      <a:pt x="36" y="102"/>
                      <a:pt x="37" y="102"/>
                    </a:cubicBezTo>
                    <a:cubicBezTo>
                      <a:pt x="42" y="106"/>
                      <a:pt x="51" y="105"/>
                      <a:pt x="57" y="103"/>
                    </a:cubicBezTo>
                    <a:cubicBezTo>
                      <a:pt x="74" y="99"/>
                      <a:pt x="90" y="95"/>
                      <a:pt x="106" y="91"/>
                    </a:cubicBezTo>
                    <a:cubicBezTo>
                      <a:pt x="114" y="89"/>
                      <a:pt x="124" y="88"/>
                      <a:pt x="129" y="95"/>
                    </a:cubicBezTo>
                    <a:cubicBezTo>
                      <a:pt x="133" y="101"/>
                      <a:pt x="129" y="109"/>
                      <a:pt x="123" y="113"/>
                    </a:cubicBezTo>
                    <a:cubicBezTo>
                      <a:pt x="117" y="117"/>
                      <a:pt x="109" y="118"/>
                      <a:pt x="102" y="118"/>
                    </a:cubicBezTo>
                    <a:cubicBezTo>
                      <a:pt x="97" y="119"/>
                      <a:pt x="92" y="119"/>
                      <a:pt x="89" y="122"/>
                    </a:cubicBezTo>
                    <a:cubicBezTo>
                      <a:pt x="85" y="125"/>
                      <a:pt x="82" y="130"/>
                      <a:pt x="84" y="135"/>
                    </a:cubicBezTo>
                    <a:cubicBezTo>
                      <a:pt x="86" y="138"/>
                      <a:pt x="90" y="140"/>
                      <a:pt x="94" y="140"/>
                    </a:cubicBezTo>
                    <a:cubicBezTo>
                      <a:pt x="104" y="142"/>
                      <a:pt x="114" y="140"/>
                      <a:pt x="124" y="139"/>
                    </a:cubicBezTo>
                    <a:cubicBezTo>
                      <a:pt x="134" y="138"/>
                      <a:pt x="144" y="137"/>
                      <a:pt x="153" y="140"/>
                    </a:cubicBezTo>
                    <a:cubicBezTo>
                      <a:pt x="163" y="143"/>
                      <a:pt x="171" y="152"/>
                      <a:pt x="171" y="162"/>
                    </a:cubicBezTo>
                    <a:cubicBezTo>
                      <a:pt x="170" y="175"/>
                      <a:pt x="156" y="187"/>
                      <a:pt x="162" y="199"/>
                    </a:cubicBezTo>
                    <a:cubicBezTo>
                      <a:pt x="166" y="208"/>
                      <a:pt x="181" y="211"/>
                      <a:pt x="182" y="222"/>
                    </a:cubicBezTo>
                    <a:cubicBezTo>
                      <a:pt x="182" y="227"/>
                      <a:pt x="178" y="232"/>
                      <a:pt x="174" y="234"/>
                    </a:cubicBezTo>
                    <a:cubicBezTo>
                      <a:pt x="169" y="236"/>
                      <a:pt x="163" y="235"/>
                      <a:pt x="158" y="235"/>
                    </a:cubicBezTo>
                    <a:cubicBezTo>
                      <a:pt x="127" y="231"/>
                      <a:pt x="99" y="208"/>
                      <a:pt x="89" y="178"/>
                    </a:cubicBezTo>
                    <a:cubicBezTo>
                      <a:pt x="88" y="175"/>
                      <a:pt x="87" y="171"/>
                      <a:pt x="84" y="168"/>
                    </a:cubicBezTo>
                    <a:cubicBezTo>
                      <a:pt x="82" y="165"/>
                      <a:pt x="78" y="163"/>
                      <a:pt x="74" y="165"/>
                    </a:cubicBezTo>
                    <a:cubicBezTo>
                      <a:pt x="72" y="166"/>
                      <a:pt x="70" y="169"/>
                      <a:pt x="69" y="170"/>
                    </a:cubicBezTo>
                    <a:cubicBezTo>
                      <a:pt x="68" y="171"/>
                      <a:pt x="67" y="172"/>
                      <a:pt x="66" y="172"/>
                    </a:cubicBezTo>
                    <a:cubicBezTo>
                      <a:pt x="59" y="175"/>
                      <a:pt x="49" y="170"/>
                      <a:pt x="46" y="163"/>
                    </a:cubicBezTo>
                    <a:cubicBezTo>
                      <a:pt x="41" y="155"/>
                      <a:pt x="41" y="145"/>
                      <a:pt x="38" y="137"/>
                    </a:cubicBezTo>
                    <a:cubicBezTo>
                      <a:pt x="35" y="128"/>
                      <a:pt x="28" y="119"/>
                      <a:pt x="18" y="120"/>
                    </a:cubicBezTo>
                    <a:cubicBezTo>
                      <a:pt x="12" y="121"/>
                      <a:pt x="8" y="126"/>
                      <a:pt x="4" y="131"/>
                    </a:cubicBezTo>
                    <a:cubicBezTo>
                      <a:pt x="2" y="120"/>
                      <a:pt x="0" y="109"/>
                      <a:pt x="0" y="98"/>
                    </a:cubicBezTo>
                    <a:cubicBezTo>
                      <a:pt x="0" y="70"/>
                      <a:pt x="7" y="44"/>
                      <a:pt x="20" y="21"/>
                    </a:cubicBezTo>
                    <a:cubicBezTo>
                      <a:pt x="28" y="16"/>
                      <a:pt x="37" y="13"/>
                      <a:pt x="46" y="12"/>
                    </a:cubicBezTo>
                    <a:cubicBezTo>
                      <a:pt x="47" y="12"/>
                      <a:pt x="47" y="12"/>
                      <a:pt x="48" y="12"/>
                    </a:cubicBezTo>
                    <a:cubicBezTo>
                      <a:pt x="65" y="11"/>
                      <a:pt x="82" y="16"/>
                      <a:pt x="100" y="17"/>
                    </a:cubicBezTo>
                    <a:cubicBezTo>
                      <a:pt x="131" y="17"/>
                      <a:pt x="161" y="0"/>
                      <a:pt x="192" y="3"/>
                    </a:cubicBezTo>
                    <a:cubicBezTo>
                      <a:pt x="202" y="3"/>
                      <a:pt x="213" y="8"/>
                      <a:pt x="213" y="18"/>
                    </a:cubicBezTo>
                    <a:close/>
                  </a:path>
                </a:pathLst>
              </a:custGeom>
              <a:solidFill>
                <a:srgbClr val="321A53">
                  <a:alpha val="490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2" name="Google Shape;2792;p41"/>
              <p:cNvSpPr/>
              <p:nvPr/>
            </p:nvSpPr>
            <p:spPr>
              <a:xfrm>
                <a:off x="4774835" y="296286"/>
                <a:ext cx="378058" cy="494494"/>
              </a:xfrm>
              <a:custGeom>
                <a:avLst/>
                <a:gdLst/>
                <a:ahLst/>
                <a:cxnLst/>
                <a:rect l="l" t="t" r="r" b="b"/>
                <a:pathLst>
                  <a:path w="169" h="221" extrusionOk="0">
                    <a:moveTo>
                      <a:pt x="169" y="59"/>
                    </a:moveTo>
                    <a:cubicBezTo>
                      <a:pt x="168" y="60"/>
                      <a:pt x="167" y="61"/>
                      <a:pt x="166" y="62"/>
                    </a:cubicBezTo>
                    <a:cubicBezTo>
                      <a:pt x="160" y="71"/>
                      <a:pt x="161" y="84"/>
                      <a:pt x="153" y="92"/>
                    </a:cubicBezTo>
                    <a:cubicBezTo>
                      <a:pt x="141" y="105"/>
                      <a:pt x="116" y="94"/>
                      <a:pt x="103" y="106"/>
                    </a:cubicBezTo>
                    <a:cubicBezTo>
                      <a:pt x="96" y="114"/>
                      <a:pt x="97" y="126"/>
                      <a:pt x="101" y="135"/>
                    </a:cubicBezTo>
                    <a:cubicBezTo>
                      <a:pt x="105" y="145"/>
                      <a:pt x="112" y="153"/>
                      <a:pt x="115" y="163"/>
                    </a:cubicBezTo>
                    <a:cubicBezTo>
                      <a:pt x="122" y="184"/>
                      <a:pt x="109" y="210"/>
                      <a:pt x="88" y="218"/>
                    </a:cubicBezTo>
                    <a:cubicBezTo>
                      <a:pt x="81" y="221"/>
                      <a:pt x="71" y="220"/>
                      <a:pt x="68" y="213"/>
                    </a:cubicBezTo>
                    <a:cubicBezTo>
                      <a:pt x="67" y="208"/>
                      <a:pt x="69" y="203"/>
                      <a:pt x="72" y="199"/>
                    </a:cubicBezTo>
                    <a:cubicBezTo>
                      <a:pt x="76" y="195"/>
                      <a:pt x="80" y="192"/>
                      <a:pt x="81" y="187"/>
                    </a:cubicBezTo>
                    <a:cubicBezTo>
                      <a:pt x="84" y="179"/>
                      <a:pt x="79" y="171"/>
                      <a:pt x="73" y="165"/>
                    </a:cubicBezTo>
                    <a:cubicBezTo>
                      <a:pt x="67" y="159"/>
                      <a:pt x="59" y="156"/>
                      <a:pt x="53" y="150"/>
                    </a:cubicBezTo>
                    <a:cubicBezTo>
                      <a:pt x="47" y="144"/>
                      <a:pt x="43" y="136"/>
                      <a:pt x="46" y="128"/>
                    </a:cubicBezTo>
                    <a:cubicBezTo>
                      <a:pt x="49" y="120"/>
                      <a:pt x="57" y="117"/>
                      <a:pt x="64" y="113"/>
                    </a:cubicBezTo>
                    <a:cubicBezTo>
                      <a:pt x="71" y="108"/>
                      <a:pt x="78" y="99"/>
                      <a:pt x="73" y="92"/>
                    </a:cubicBezTo>
                    <a:cubicBezTo>
                      <a:pt x="70" y="88"/>
                      <a:pt x="64" y="87"/>
                      <a:pt x="58" y="87"/>
                    </a:cubicBezTo>
                    <a:cubicBezTo>
                      <a:pt x="42" y="86"/>
                      <a:pt x="27" y="85"/>
                      <a:pt x="11" y="84"/>
                    </a:cubicBezTo>
                    <a:cubicBezTo>
                      <a:pt x="7" y="84"/>
                      <a:pt x="1" y="83"/>
                      <a:pt x="0" y="78"/>
                    </a:cubicBezTo>
                    <a:cubicBezTo>
                      <a:pt x="0" y="75"/>
                      <a:pt x="3" y="72"/>
                      <a:pt x="5" y="70"/>
                    </a:cubicBezTo>
                    <a:cubicBezTo>
                      <a:pt x="21" y="59"/>
                      <a:pt x="40" y="54"/>
                      <a:pt x="59" y="56"/>
                    </a:cubicBezTo>
                    <a:cubicBezTo>
                      <a:pt x="68" y="57"/>
                      <a:pt x="79" y="60"/>
                      <a:pt x="87" y="55"/>
                    </a:cubicBezTo>
                    <a:cubicBezTo>
                      <a:pt x="96" y="50"/>
                      <a:pt x="98" y="40"/>
                      <a:pt x="103" y="31"/>
                    </a:cubicBezTo>
                    <a:cubicBezTo>
                      <a:pt x="111" y="15"/>
                      <a:pt x="126" y="4"/>
                      <a:pt x="144" y="0"/>
                    </a:cubicBezTo>
                    <a:cubicBezTo>
                      <a:pt x="156" y="18"/>
                      <a:pt x="164" y="38"/>
                      <a:pt x="169" y="59"/>
                    </a:cubicBezTo>
                  </a:path>
                </a:pathLst>
              </a:custGeom>
              <a:solidFill>
                <a:srgbClr val="321A53">
                  <a:alpha val="490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3" name="Google Shape;2793;p41"/>
              <p:cNvSpPr/>
              <p:nvPr/>
            </p:nvSpPr>
            <p:spPr>
              <a:xfrm>
                <a:off x="4879770" y="289099"/>
                <a:ext cx="159561" cy="123623"/>
              </a:xfrm>
              <a:custGeom>
                <a:avLst/>
                <a:gdLst/>
                <a:ahLst/>
                <a:cxnLst/>
                <a:rect l="l" t="t" r="r" b="b"/>
                <a:pathLst>
                  <a:path w="71" h="55" extrusionOk="0">
                    <a:moveTo>
                      <a:pt x="27" y="31"/>
                    </a:moveTo>
                    <a:cubicBezTo>
                      <a:pt x="21" y="33"/>
                      <a:pt x="15" y="33"/>
                      <a:pt x="10" y="35"/>
                    </a:cubicBezTo>
                    <a:cubicBezTo>
                      <a:pt x="5" y="37"/>
                      <a:pt x="0" y="43"/>
                      <a:pt x="2" y="49"/>
                    </a:cubicBezTo>
                    <a:cubicBezTo>
                      <a:pt x="4" y="53"/>
                      <a:pt x="10" y="55"/>
                      <a:pt x="15" y="54"/>
                    </a:cubicBezTo>
                    <a:cubicBezTo>
                      <a:pt x="20" y="52"/>
                      <a:pt x="23" y="48"/>
                      <a:pt x="26" y="44"/>
                    </a:cubicBezTo>
                    <a:cubicBezTo>
                      <a:pt x="29" y="40"/>
                      <a:pt x="32" y="36"/>
                      <a:pt x="36" y="33"/>
                    </a:cubicBezTo>
                    <a:cubicBezTo>
                      <a:pt x="41" y="30"/>
                      <a:pt x="48" y="29"/>
                      <a:pt x="54" y="27"/>
                    </a:cubicBezTo>
                    <a:cubicBezTo>
                      <a:pt x="62" y="25"/>
                      <a:pt x="71" y="20"/>
                      <a:pt x="70" y="11"/>
                    </a:cubicBezTo>
                    <a:cubicBezTo>
                      <a:pt x="70" y="5"/>
                      <a:pt x="64" y="0"/>
                      <a:pt x="58" y="0"/>
                    </a:cubicBezTo>
                    <a:cubicBezTo>
                      <a:pt x="49" y="0"/>
                      <a:pt x="49" y="7"/>
                      <a:pt x="45" y="14"/>
                    </a:cubicBezTo>
                    <a:cubicBezTo>
                      <a:pt x="42" y="22"/>
                      <a:pt x="36" y="29"/>
                      <a:pt x="27" y="31"/>
                    </a:cubicBezTo>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4" name="Google Shape;2794;p41"/>
              <p:cNvSpPr/>
              <p:nvPr/>
            </p:nvSpPr>
            <p:spPr>
              <a:xfrm>
                <a:off x="4622462" y="231599"/>
                <a:ext cx="212747" cy="76187"/>
              </a:xfrm>
              <a:custGeom>
                <a:avLst/>
                <a:gdLst/>
                <a:ahLst/>
                <a:cxnLst/>
                <a:rect l="l" t="t" r="r" b="b"/>
                <a:pathLst>
                  <a:path w="95" h="34" extrusionOk="0">
                    <a:moveTo>
                      <a:pt x="7" y="21"/>
                    </a:moveTo>
                    <a:cubicBezTo>
                      <a:pt x="3" y="24"/>
                      <a:pt x="0" y="29"/>
                      <a:pt x="3" y="32"/>
                    </a:cubicBezTo>
                    <a:cubicBezTo>
                      <a:pt x="5" y="34"/>
                      <a:pt x="8" y="34"/>
                      <a:pt x="11" y="33"/>
                    </a:cubicBezTo>
                    <a:cubicBezTo>
                      <a:pt x="20" y="32"/>
                      <a:pt x="29" y="31"/>
                      <a:pt x="37" y="29"/>
                    </a:cubicBezTo>
                    <a:cubicBezTo>
                      <a:pt x="47" y="28"/>
                      <a:pt x="57" y="26"/>
                      <a:pt x="66" y="25"/>
                    </a:cubicBezTo>
                    <a:cubicBezTo>
                      <a:pt x="71" y="24"/>
                      <a:pt x="85" y="25"/>
                      <a:pt x="89" y="21"/>
                    </a:cubicBezTo>
                    <a:cubicBezTo>
                      <a:pt x="95" y="16"/>
                      <a:pt x="87" y="14"/>
                      <a:pt x="81" y="11"/>
                    </a:cubicBezTo>
                    <a:cubicBezTo>
                      <a:pt x="54" y="0"/>
                      <a:pt x="29" y="0"/>
                      <a:pt x="7" y="21"/>
                    </a:cubicBezTo>
                    <a:close/>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5" name="Google Shape;2795;p41"/>
              <p:cNvSpPr/>
              <p:nvPr/>
            </p:nvSpPr>
            <p:spPr>
              <a:xfrm>
                <a:off x="4602337" y="432847"/>
                <a:ext cx="119311" cy="35937"/>
              </a:xfrm>
              <a:custGeom>
                <a:avLst/>
                <a:gdLst/>
                <a:ahLst/>
                <a:cxnLst/>
                <a:rect l="l" t="t" r="r" b="b"/>
                <a:pathLst>
                  <a:path w="53" h="16" extrusionOk="0">
                    <a:moveTo>
                      <a:pt x="6" y="13"/>
                    </a:moveTo>
                    <a:cubicBezTo>
                      <a:pt x="8" y="16"/>
                      <a:pt x="12" y="16"/>
                      <a:pt x="16" y="15"/>
                    </a:cubicBezTo>
                    <a:cubicBezTo>
                      <a:pt x="17" y="14"/>
                      <a:pt x="18" y="14"/>
                      <a:pt x="19" y="14"/>
                    </a:cubicBezTo>
                    <a:cubicBezTo>
                      <a:pt x="26" y="12"/>
                      <a:pt x="53" y="6"/>
                      <a:pt x="32" y="2"/>
                    </a:cubicBezTo>
                    <a:cubicBezTo>
                      <a:pt x="27" y="0"/>
                      <a:pt x="0" y="0"/>
                      <a:pt x="6" y="13"/>
                    </a:cubicBezTo>
                    <a:close/>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6" name="Google Shape;2796;p41"/>
              <p:cNvSpPr/>
              <p:nvPr/>
            </p:nvSpPr>
            <p:spPr>
              <a:xfrm>
                <a:off x="4705836" y="529157"/>
                <a:ext cx="112124" cy="60374"/>
              </a:xfrm>
              <a:custGeom>
                <a:avLst/>
                <a:gdLst/>
                <a:ahLst/>
                <a:cxnLst/>
                <a:rect l="l" t="t" r="r" b="b"/>
                <a:pathLst>
                  <a:path w="50" h="27" extrusionOk="0">
                    <a:moveTo>
                      <a:pt x="3" y="20"/>
                    </a:moveTo>
                    <a:cubicBezTo>
                      <a:pt x="4" y="25"/>
                      <a:pt x="10" y="27"/>
                      <a:pt x="15" y="26"/>
                    </a:cubicBezTo>
                    <a:cubicBezTo>
                      <a:pt x="22" y="25"/>
                      <a:pt x="50" y="14"/>
                      <a:pt x="37" y="6"/>
                    </a:cubicBezTo>
                    <a:cubicBezTo>
                      <a:pt x="29" y="0"/>
                      <a:pt x="0" y="8"/>
                      <a:pt x="3" y="20"/>
                    </a:cubicBezTo>
                    <a:close/>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7" name="Google Shape;2797;p41"/>
              <p:cNvSpPr/>
              <p:nvPr/>
            </p:nvSpPr>
            <p:spPr>
              <a:xfrm>
                <a:off x="4746085" y="667156"/>
                <a:ext cx="152373" cy="96312"/>
              </a:xfrm>
              <a:custGeom>
                <a:avLst/>
                <a:gdLst/>
                <a:ahLst/>
                <a:cxnLst/>
                <a:rect l="l" t="t" r="r" b="b"/>
                <a:pathLst>
                  <a:path w="68" h="43" extrusionOk="0">
                    <a:moveTo>
                      <a:pt x="44" y="4"/>
                    </a:moveTo>
                    <a:cubicBezTo>
                      <a:pt x="39" y="2"/>
                      <a:pt x="33" y="0"/>
                      <a:pt x="28" y="0"/>
                    </a:cubicBezTo>
                    <a:cubicBezTo>
                      <a:pt x="23" y="0"/>
                      <a:pt x="17" y="2"/>
                      <a:pt x="13" y="5"/>
                    </a:cubicBezTo>
                    <a:cubicBezTo>
                      <a:pt x="9" y="9"/>
                      <a:pt x="7" y="13"/>
                      <a:pt x="5" y="18"/>
                    </a:cubicBezTo>
                    <a:cubicBezTo>
                      <a:pt x="4" y="20"/>
                      <a:pt x="3" y="23"/>
                      <a:pt x="2" y="25"/>
                    </a:cubicBezTo>
                    <a:cubicBezTo>
                      <a:pt x="1" y="28"/>
                      <a:pt x="0" y="31"/>
                      <a:pt x="0" y="34"/>
                    </a:cubicBezTo>
                    <a:cubicBezTo>
                      <a:pt x="1" y="40"/>
                      <a:pt x="8" y="43"/>
                      <a:pt x="14" y="41"/>
                    </a:cubicBezTo>
                    <a:cubicBezTo>
                      <a:pt x="20" y="40"/>
                      <a:pt x="24" y="36"/>
                      <a:pt x="29" y="32"/>
                    </a:cubicBezTo>
                    <a:cubicBezTo>
                      <a:pt x="33" y="29"/>
                      <a:pt x="39" y="26"/>
                      <a:pt x="45" y="26"/>
                    </a:cubicBezTo>
                    <a:cubicBezTo>
                      <a:pt x="48" y="27"/>
                      <a:pt x="51" y="28"/>
                      <a:pt x="55" y="29"/>
                    </a:cubicBezTo>
                    <a:cubicBezTo>
                      <a:pt x="60" y="29"/>
                      <a:pt x="65" y="25"/>
                      <a:pt x="66" y="21"/>
                    </a:cubicBezTo>
                    <a:cubicBezTo>
                      <a:pt x="68" y="16"/>
                      <a:pt x="65" y="10"/>
                      <a:pt x="61" y="8"/>
                    </a:cubicBezTo>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8" name="Google Shape;2798;p41"/>
              <p:cNvSpPr/>
              <p:nvPr/>
            </p:nvSpPr>
            <p:spPr>
              <a:xfrm>
                <a:off x="5024956" y="560782"/>
                <a:ext cx="87687" cy="89124"/>
              </a:xfrm>
              <a:custGeom>
                <a:avLst/>
                <a:gdLst/>
                <a:ahLst/>
                <a:cxnLst/>
                <a:rect l="l" t="t" r="r" b="b"/>
                <a:pathLst>
                  <a:path w="39" h="40" extrusionOk="0">
                    <a:moveTo>
                      <a:pt x="4" y="27"/>
                    </a:moveTo>
                    <a:cubicBezTo>
                      <a:pt x="2" y="28"/>
                      <a:pt x="0" y="31"/>
                      <a:pt x="0" y="34"/>
                    </a:cubicBezTo>
                    <a:cubicBezTo>
                      <a:pt x="1" y="37"/>
                      <a:pt x="5" y="38"/>
                      <a:pt x="8" y="39"/>
                    </a:cubicBezTo>
                    <a:cubicBezTo>
                      <a:pt x="15" y="40"/>
                      <a:pt x="22" y="40"/>
                      <a:pt x="28" y="38"/>
                    </a:cubicBezTo>
                    <a:cubicBezTo>
                      <a:pt x="34" y="35"/>
                      <a:pt x="39" y="29"/>
                      <a:pt x="39" y="22"/>
                    </a:cubicBezTo>
                    <a:cubicBezTo>
                      <a:pt x="38" y="0"/>
                      <a:pt x="11" y="21"/>
                      <a:pt x="4" y="27"/>
                    </a:cubicBezTo>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9" name="Google Shape;2799;p41"/>
              <p:cNvSpPr/>
              <p:nvPr/>
            </p:nvSpPr>
            <p:spPr>
              <a:xfrm>
                <a:off x="4723085" y="175537"/>
                <a:ext cx="159561" cy="44562"/>
              </a:xfrm>
              <a:custGeom>
                <a:avLst/>
                <a:gdLst/>
                <a:ahLst/>
                <a:cxnLst/>
                <a:rect l="l" t="t" r="r" b="b"/>
                <a:pathLst>
                  <a:path w="71" h="20" extrusionOk="0">
                    <a:moveTo>
                      <a:pt x="0" y="14"/>
                    </a:moveTo>
                    <a:cubicBezTo>
                      <a:pt x="16" y="18"/>
                      <a:pt x="33" y="18"/>
                      <a:pt x="49" y="18"/>
                    </a:cubicBezTo>
                    <a:cubicBezTo>
                      <a:pt x="57" y="18"/>
                      <a:pt x="71" y="20"/>
                      <a:pt x="64" y="10"/>
                    </a:cubicBezTo>
                    <a:cubicBezTo>
                      <a:pt x="59" y="3"/>
                      <a:pt x="46" y="0"/>
                      <a:pt x="38" y="0"/>
                    </a:cubicBezTo>
                    <a:cubicBezTo>
                      <a:pt x="31" y="0"/>
                      <a:pt x="24" y="2"/>
                      <a:pt x="18" y="4"/>
                    </a:cubicBezTo>
                    <a:cubicBezTo>
                      <a:pt x="15" y="5"/>
                      <a:pt x="2" y="14"/>
                      <a:pt x="0" y="14"/>
                    </a:cubicBezTo>
                    <a:close/>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0" name="Google Shape;2800;p41"/>
              <p:cNvSpPr/>
              <p:nvPr/>
            </p:nvSpPr>
            <p:spPr>
              <a:xfrm>
                <a:off x="5009144" y="312098"/>
                <a:ext cx="100624" cy="205560"/>
              </a:xfrm>
              <a:custGeom>
                <a:avLst/>
                <a:gdLst/>
                <a:ahLst/>
                <a:cxnLst/>
                <a:rect l="l" t="t" r="r" b="b"/>
                <a:pathLst>
                  <a:path w="45" h="92" extrusionOk="0">
                    <a:moveTo>
                      <a:pt x="22" y="0"/>
                    </a:moveTo>
                    <a:cubicBezTo>
                      <a:pt x="18" y="2"/>
                      <a:pt x="15" y="4"/>
                      <a:pt x="11" y="7"/>
                    </a:cubicBezTo>
                    <a:cubicBezTo>
                      <a:pt x="10" y="10"/>
                      <a:pt x="7" y="12"/>
                      <a:pt x="5" y="13"/>
                    </a:cubicBezTo>
                    <a:cubicBezTo>
                      <a:pt x="3" y="16"/>
                      <a:pt x="1" y="18"/>
                      <a:pt x="0" y="21"/>
                    </a:cubicBezTo>
                    <a:cubicBezTo>
                      <a:pt x="5" y="32"/>
                      <a:pt x="10" y="44"/>
                      <a:pt x="13" y="56"/>
                    </a:cubicBezTo>
                    <a:cubicBezTo>
                      <a:pt x="17" y="68"/>
                      <a:pt x="19" y="80"/>
                      <a:pt x="21" y="92"/>
                    </a:cubicBezTo>
                    <a:cubicBezTo>
                      <a:pt x="30" y="92"/>
                      <a:pt x="39" y="92"/>
                      <a:pt x="45" y="88"/>
                    </a:cubicBezTo>
                    <a:cubicBezTo>
                      <a:pt x="45" y="79"/>
                      <a:pt x="45" y="71"/>
                      <a:pt x="44" y="63"/>
                    </a:cubicBezTo>
                    <a:cubicBezTo>
                      <a:pt x="40" y="40"/>
                      <a:pt x="33" y="19"/>
                      <a:pt x="22" y="0"/>
                    </a:cubicBezTo>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1" name="Google Shape;2801;p41"/>
              <p:cNvSpPr/>
              <p:nvPr/>
            </p:nvSpPr>
            <p:spPr>
              <a:xfrm>
                <a:off x="4984707" y="289099"/>
                <a:ext cx="54624" cy="60374"/>
              </a:xfrm>
              <a:custGeom>
                <a:avLst/>
                <a:gdLst/>
                <a:ahLst/>
                <a:cxnLst/>
                <a:rect l="l" t="t" r="r" b="b"/>
                <a:pathLst>
                  <a:path w="24" h="27" extrusionOk="0">
                    <a:moveTo>
                      <a:pt x="11" y="0"/>
                    </a:moveTo>
                    <a:cubicBezTo>
                      <a:pt x="11" y="0"/>
                      <a:pt x="11" y="0"/>
                      <a:pt x="11" y="0"/>
                    </a:cubicBezTo>
                    <a:cubicBezTo>
                      <a:pt x="4" y="0"/>
                      <a:pt x="2" y="5"/>
                      <a:pt x="0" y="11"/>
                    </a:cubicBezTo>
                    <a:cubicBezTo>
                      <a:pt x="3" y="16"/>
                      <a:pt x="6" y="21"/>
                      <a:pt x="9" y="27"/>
                    </a:cubicBezTo>
                    <a:cubicBezTo>
                      <a:pt x="11" y="26"/>
                      <a:pt x="13" y="25"/>
                      <a:pt x="16" y="23"/>
                    </a:cubicBezTo>
                    <a:cubicBezTo>
                      <a:pt x="18" y="22"/>
                      <a:pt x="21" y="20"/>
                      <a:pt x="22" y="17"/>
                    </a:cubicBezTo>
                    <a:cubicBezTo>
                      <a:pt x="23" y="15"/>
                      <a:pt x="24" y="13"/>
                      <a:pt x="23" y="11"/>
                    </a:cubicBezTo>
                    <a:cubicBezTo>
                      <a:pt x="23" y="5"/>
                      <a:pt x="17" y="0"/>
                      <a:pt x="11" y="0"/>
                    </a:cubicBezTo>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2" name="Google Shape;2802;p41"/>
              <p:cNvSpPr/>
              <p:nvPr/>
            </p:nvSpPr>
            <p:spPr>
              <a:xfrm>
                <a:off x="5056581" y="586657"/>
                <a:ext cx="47437" cy="63249"/>
              </a:xfrm>
              <a:custGeom>
                <a:avLst/>
                <a:gdLst/>
                <a:ahLst/>
                <a:cxnLst/>
                <a:rect l="l" t="t" r="r" b="b"/>
                <a:pathLst>
                  <a:path w="21" h="28" extrusionOk="0">
                    <a:moveTo>
                      <a:pt x="17" y="0"/>
                    </a:moveTo>
                    <a:cubicBezTo>
                      <a:pt x="12" y="0"/>
                      <a:pt x="7" y="3"/>
                      <a:pt x="2" y="6"/>
                    </a:cubicBezTo>
                    <a:cubicBezTo>
                      <a:pt x="1" y="13"/>
                      <a:pt x="1" y="20"/>
                      <a:pt x="0" y="28"/>
                    </a:cubicBezTo>
                    <a:cubicBezTo>
                      <a:pt x="1" y="28"/>
                      <a:pt x="2" y="28"/>
                      <a:pt x="3" y="28"/>
                    </a:cubicBezTo>
                    <a:cubicBezTo>
                      <a:pt x="7" y="28"/>
                      <a:pt x="10" y="27"/>
                      <a:pt x="14" y="26"/>
                    </a:cubicBezTo>
                    <a:cubicBezTo>
                      <a:pt x="14" y="26"/>
                      <a:pt x="14" y="26"/>
                      <a:pt x="14" y="26"/>
                    </a:cubicBezTo>
                    <a:cubicBezTo>
                      <a:pt x="17" y="18"/>
                      <a:pt x="19" y="10"/>
                      <a:pt x="21" y="1"/>
                    </a:cubicBezTo>
                    <a:cubicBezTo>
                      <a:pt x="20" y="1"/>
                      <a:pt x="18" y="0"/>
                      <a:pt x="17" y="0"/>
                    </a:cubicBezTo>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3" name="Google Shape;2803;p41"/>
              <p:cNvSpPr/>
              <p:nvPr/>
            </p:nvSpPr>
            <p:spPr>
              <a:xfrm>
                <a:off x="4878333" y="179850"/>
                <a:ext cx="231435" cy="562056"/>
              </a:xfrm>
              <a:custGeom>
                <a:avLst/>
                <a:gdLst/>
                <a:ahLst/>
                <a:cxnLst/>
                <a:rect l="l" t="t" r="r" b="b"/>
                <a:pathLst>
                  <a:path w="104" h="251" extrusionOk="0">
                    <a:moveTo>
                      <a:pt x="94" y="208"/>
                    </a:moveTo>
                    <a:cubicBezTo>
                      <a:pt x="94" y="208"/>
                      <a:pt x="94" y="208"/>
                      <a:pt x="94" y="208"/>
                    </a:cubicBezTo>
                    <a:cubicBezTo>
                      <a:pt x="90" y="209"/>
                      <a:pt x="87" y="210"/>
                      <a:pt x="83" y="210"/>
                    </a:cubicBezTo>
                    <a:cubicBezTo>
                      <a:pt x="82" y="210"/>
                      <a:pt x="81" y="210"/>
                      <a:pt x="80" y="210"/>
                    </a:cubicBezTo>
                    <a:cubicBezTo>
                      <a:pt x="79" y="224"/>
                      <a:pt x="76" y="238"/>
                      <a:pt x="72" y="251"/>
                    </a:cubicBezTo>
                    <a:cubicBezTo>
                      <a:pt x="81" y="238"/>
                      <a:pt x="89" y="223"/>
                      <a:pt x="94" y="208"/>
                    </a:cubicBezTo>
                    <a:moveTo>
                      <a:pt x="104" y="147"/>
                    </a:moveTo>
                    <a:cubicBezTo>
                      <a:pt x="98" y="151"/>
                      <a:pt x="89" y="151"/>
                      <a:pt x="80" y="151"/>
                    </a:cubicBezTo>
                    <a:cubicBezTo>
                      <a:pt x="81" y="164"/>
                      <a:pt x="82" y="176"/>
                      <a:pt x="82" y="188"/>
                    </a:cubicBezTo>
                    <a:cubicBezTo>
                      <a:pt x="87" y="185"/>
                      <a:pt x="92" y="182"/>
                      <a:pt x="97" y="182"/>
                    </a:cubicBezTo>
                    <a:cubicBezTo>
                      <a:pt x="98" y="182"/>
                      <a:pt x="100" y="183"/>
                      <a:pt x="101" y="183"/>
                    </a:cubicBezTo>
                    <a:cubicBezTo>
                      <a:pt x="103" y="171"/>
                      <a:pt x="104" y="159"/>
                      <a:pt x="104" y="147"/>
                    </a:cubicBezTo>
                    <a:moveTo>
                      <a:pt x="64" y="72"/>
                    </a:moveTo>
                    <a:cubicBezTo>
                      <a:pt x="61" y="74"/>
                      <a:pt x="59" y="75"/>
                      <a:pt x="57" y="76"/>
                    </a:cubicBezTo>
                    <a:cubicBezTo>
                      <a:pt x="57" y="77"/>
                      <a:pt x="58" y="78"/>
                      <a:pt x="59" y="80"/>
                    </a:cubicBezTo>
                    <a:cubicBezTo>
                      <a:pt x="60" y="77"/>
                      <a:pt x="62" y="75"/>
                      <a:pt x="64" y="72"/>
                    </a:cubicBezTo>
                    <a:moveTo>
                      <a:pt x="0" y="0"/>
                    </a:moveTo>
                    <a:cubicBezTo>
                      <a:pt x="18" y="18"/>
                      <a:pt x="35" y="38"/>
                      <a:pt x="48" y="60"/>
                    </a:cubicBezTo>
                    <a:cubicBezTo>
                      <a:pt x="50" y="54"/>
                      <a:pt x="52" y="49"/>
                      <a:pt x="59" y="49"/>
                    </a:cubicBezTo>
                    <a:cubicBezTo>
                      <a:pt x="59" y="49"/>
                      <a:pt x="59" y="49"/>
                      <a:pt x="59" y="49"/>
                    </a:cubicBezTo>
                    <a:cubicBezTo>
                      <a:pt x="65" y="49"/>
                      <a:pt x="71" y="54"/>
                      <a:pt x="71" y="60"/>
                    </a:cubicBezTo>
                    <a:cubicBezTo>
                      <a:pt x="72" y="62"/>
                      <a:pt x="71" y="64"/>
                      <a:pt x="70" y="66"/>
                    </a:cubicBezTo>
                    <a:cubicBezTo>
                      <a:pt x="74" y="63"/>
                      <a:pt x="77" y="61"/>
                      <a:pt x="81" y="59"/>
                    </a:cubicBezTo>
                    <a:cubicBezTo>
                      <a:pt x="77" y="50"/>
                      <a:pt x="71" y="43"/>
                      <a:pt x="66" y="35"/>
                    </a:cubicBezTo>
                    <a:cubicBezTo>
                      <a:pt x="58" y="26"/>
                      <a:pt x="50" y="15"/>
                      <a:pt x="38" y="10"/>
                    </a:cubicBezTo>
                    <a:cubicBezTo>
                      <a:pt x="27" y="5"/>
                      <a:pt x="12" y="3"/>
                      <a:pt x="0" y="0"/>
                    </a:cubicBezTo>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04" name="Google Shape;2804;p41"/>
            <p:cNvGrpSpPr/>
            <p:nvPr/>
          </p:nvGrpSpPr>
          <p:grpSpPr>
            <a:xfrm rot="3131382">
              <a:off x="-394930" y="455692"/>
              <a:ext cx="917369" cy="617260"/>
              <a:chOff x="2737798" y="498013"/>
              <a:chExt cx="1009138" cy="689380"/>
            </a:xfrm>
          </p:grpSpPr>
          <p:sp>
            <p:nvSpPr>
              <p:cNvPr id="2805" name="Google Shape;2805;p41"/>
              <p:cNvSpPr/>
              <p:nvPr/>
            </p:nvSpPr>
            <p:spPr>
              <a:xfrm>
                <a:off x="2738748" y="499038"/>
                <a:ext cx="977637" cy="667351"/>
              </a:xfrm>
              <a:custGeom>
                <a:avLst/>
                <a:gdLst/>
                <a:ahLst/>
                <a:cxnLst/>
                <a:rect l="l" t="t" r="r" b="b"/>
                <a:pathLst>
                  <a:path w="507" h="346" extrusionOk="0">
                    <a:moveTo>
                      <a:pt x="0" y="346"/>
                    </a:moveTo>
                    <a:cubicBezTo>
                      <a:pt x="493" y="101"/>
                      <a:pt x="493" y="101"/>
                      <a:pt x="493" y="101"/>
                    </a:cubicBezTo>
                    <a:cubicBezTo>
                      <a:pt x="507" y="0"/>
                      <a:pt x="507" y="0"/>
                      <a:pt x="507" y="0"/>
                    </a:cubicBezTo>
                    <a:cubicBezTo>
                      <a:pt x="27" y="215"/>
                      <a:pt x="27" y="215"/>
                      <a:pt x="27" y="215"/>
                    </a:cubicBezTo>
                    <a:lnTo>
                      <a:pt x="0" y="346"/>
                    </a:lnTo>
                    <a:close/>
                    <a:moveTo>
                      <a:pt x="57" y="253"/>
                    </a:moveTo>
                    <a:cubicBezTo>
                      <a:pt x="56" y="247"/>
                      <a:pt x="58" y="238"/>
                      <a:pt x="65" y="230"/>
                    </a:cubicBezTo>
                    <a:cubicBezTo>
                      <a:pt x="71" y="223"/>
                      <a:pt x="79" y="218"/>
                      <a:pt x="85" y="218"/>
                    </a:cubicBezTo>
                    <a:cubicBezTo>
                      <a:pt x="86" y="224"/>
                      <a:pt x="83" y="233"/>
                      <a:pt x="77" y="240"/>
                    </a:cubicBezTo>
                    <a:cubicBezTo>
                      <a:pt x="71" y="248"/>
                      <a:pt x="63" y="253"/>
                      <a:pt x="57" y="253"/>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6" name="Google Shape;2806;p41"/>
              <p:cNvSpPr/>
              <p:nvPr/>
            </p:nvSpPr>
            <p:spPr>
              <a:xfrm>
                <a:off x="2738748" y="499038"/>
                <a:ext cx="1008187" cy="688355"/>
              </a:xfrm>
              <a:custGeom>
                <a:avLst/>
                <a:gdLst/>
                <a:ahLst/>
                <a:cxnLst/>
                <a:rect l="l" t="t" r="r" b="b"/>
                <a:pathLst>
                  <a:path w="1056" h="721" extrusionOk="0">
                    <a:moveTo>
                      <a:pt x="1024" y="0"/>
                    </a:moveTo>
                    <a:lnTo>
                      <a:pt x="1056" y="34"/>
                    </a:lnTo>
                    <a:lnTo>
                      <a:pt x="1030" y="226"/>
                    </a:lnTo>
                    <a:lnTo>
                      <a:pt x="26" y="721"/>
                    </a:lnTo>
                    <a:lnTo>
                      <a:pt x="0" y="699"/>
                    </a:lnTo>
                    <a:lnTo>
                      <a:pt x="995" y="204"/>
                    </a:lnTo>
                    <a:lnTo>
                      <a:pt x="1024" y="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7" name="Google Shape;2807;p41"/>
              <p:cNvSpPr/>
              <p:nvPr/>
            </p:nvSpPr>
            <p:spPr>
              <a:xfrm>
                <a:off x="2755933" y="649884"/>
                <a:ext cx="921307" cy="491682"/>
              </a:xfrm>
              <a:custGeom>
                <a:avLst/>
                <a:gdLst/>
                <a:ahLst/>
                <a:cxnLst/>
                <a:rect l="l" t="t" r="r" b="b"/>
                <a:pathLst>
                  <a:path w="965" h="515" extrusionOk="0">
                    <a:moveTo>
                      <a:pt x="965" y="38"/>
                    </a:moveTo>
                    <a:lnTo>
                      <a:pt x="0" y="515"/>
                    </a:lnTo>
                    <a:lnTo>
                      <a:pt x="12" y="456"/>
                    </a:lnTo>
                    <a:lnTo>
                      <a:pt x="965" y="0"/>
                    </a:lnTo>
                    <a:lnTo>
                      <a:pt x="965" y="38"/>
                    </a:lnTo>
                    <a:close/>
                  </a:path>
                </a:pathLst>
              </a:custGeom>
              <a:solidFill>
                <a:srgbClr val="F5EEFF">
                  <a:alpha val="4403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8" name="Google Shape;2808;p41"/>
              <p:cNvSpPr/>
              <p:nvPr/>
            </p:nvSpPr>
            <p:spPr>
              <a:xfrm>
                <a:off x="2794122" y="514314"/>
                <a:ext cx="905077" cy="422942"/>
              </a:xfrm>
              <a:custGeom>
                <a:avLst/>
                <a:gdLst/>
                <a:ahLst/>
                <a:cxnLst/>
                <a:rect l="l" t="t" r="r" b="b"/>
                <a:pathLst>
                  <a:path w="948" h="443" extrusionOk="0">
                    <a:moveTo>
                      <a:pt x="944" y="0"/>
                    </a:moveTo>
                    <a:lnTo>
                      <a:pt x="6" y="426"/>
                    </a:lnTo>
                    <a:lnTo>
                      <a:pt x="0" y="443"/>
                    </a:lnTo>
                    <a:lnTo>
                      <a:pt x="948" y="16"/>
                    </a:lnTo>
                    <a:lnTo>
                      <a:pt x="944" y="0"/>
                    </a:ln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9" name="Google Shape;2809;p41"/>
              <p:cNvSpPr/>
              <p:nvPr/>
            </p:nvSpPr>
            <p:spPr>
              <a:xfrm>
                <a:off x="3688697" y="499038"/>
                <a:ext cx="58238" cy="215767"/>
              </a:xfrm>
              <a:custGeom>
                <a:avLst/>
                <a:gdLst/>
                <a:ahLst/>
                <a:cxnLst/>
                <a:rect l="l" t="t" r="r" b="b"/>
                <a:pathLst>
                  <a:path w="61" h="226" extrusionOk="0">
                    <a:moveTo>
                      <a:pt x="0" y="204"/>
                    </a:moveTo>
                    <a:lnTo>
                      <a:pt x="35" y="226"/>
                    </a:lnTo>
                    <a:lnTo>
                      <a:pt x="61" y="34"/>
                    </a:lnTo>
                    <a:lnTo>
                      <a:pt x="29" y="0"/>
                    </a:lnTo>
                    <a:lnTo>
                      <a:pt x="0" y="204"/>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0" name="Google Shape;2810;p41"/>
              <p:cNvSpPr/>
              <p:nvPr/>
            </p:nvSpPr>
            <p:spPr>
              <a:xfrm>
                <a:off x="2737798" y="498013"/>
                <a:ext cx="1008187" cy="688355"/>
              </a:xfrm>
              <a:custGeom>
                <a:avLst/>
                <a:gdLst/>
                <a:ahLst/>
                <a:cxnLst/>
                <a:rect l="l" t="t" r="r" b="b"/>
                <a:pathLst>
                  <a:path w="1056" h="721" extrusionOk="0">
                    <a:moveTo>
                      <a:pt x="1024" y="0"/>
                    </a:moveTo>
                    <a:lnTo>
                      <a:pt x="1056" y="34"/>
                    </a:lnTo>
                    <a:lnTo>
                      <a:pt x="1030" y="226"/>
                    </a:lnTo>
                    <a:lnTo>
                      <a:pt x="26" y="721"/>
                    </a:lnTo>
                    <a:lnTo>
                      <a:pt x="0" y="699"/>
                    </a:lnTo>
                    <a:lnTo>
                      <a:pt x="995" y="204"/>
                    </a:lnTo>
                    <a:lnTo>
                      <a:pt x="1024" y="0"/>
                    </a:ln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1" name="Google Shape;2811;p41"/>
              <p:cNvSpPr/>
              <p:nvPr/>
            </p:nvSpPr>
            <p:spPr>
              <a:xfrm>
                <a:off x="3687747" y="498013"/>
                <a:ext cx="58238" cy="215767"/>
              </a:xfrm>
              <a:custGeom>
                <a:avLst/>
                <a:gdLst/>
                <a:ahLst/>
                <a:cxnLst/>
                <a:rect l="l" t="t" r="r" b="b"/>
                <a:pathLst>
                  <a:path w="61" h="226" extrusionOk="0">
                    <a:moveTo>
                      <a:pt x="0" y="204"/>
                    </a:moveTo>
                    <a:lnTo>
                      <a:pt x="35" y="226"/>
                    </a:lnTo>
                    <a:lnTo>
                      <a:pt x="61" y="34"/>
                    </a:lnTo>
                    <a:lnTo>
                      <a:pt x="29" y="0"/>
                    </a:lnTo>
                    <a:lnTo>
                      <a:pt x="0" y="204"/>
                    </a:ln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12" name="Google Shape;2812;p41"/>
            <p:cNvGrpSpPr/>
            <p:nvPr/>
          </p:nvGrpSpPr>
          <p:grpSpPr>
            <a:xfrm rot="39852">
              <a:off x="3143334" y="4609379"/>
              <a:ext cx="929067" cy="977023"/>
              <a:chOff x="4919350" y="3857944"/>
              <a:chExt cx="1210114" cy="1285556"/>
            </a:xfrm>
          </p:grpSpPr>
          <p:grpSp>
            <p:nvGrpSpPr>
              <p:cNvPr id="2813" name="Google Shape;2813;p41"/>
              <p:cNvGrpSpPr/>
              <p:nvPr/>
            </p:nvGrpSpPr>
            <p:grpSpPr>
              <a:xfrm>
                <a:off x="4919350" y="4199423"/>
                <a:ext cx="1178347" cy="944077"/>
                <a:chOff x="4919350" y="4199423"/>
                <a:chExt cx="1178347" cy="944077"/>
              </a:xfrm>
            </p:grpSpPr>
            <p:sp>
              <p:nvSpPr>
                <p:cNvPr id="2814" name="Google Shape;2814;p41"/>
                <p:cNvSpPr/>
                <p:nvPr/>
              </p:nvSpPr>
              <p:spPr>
                <a:xfrm>
                  <a:off x="4919350" y="4199423"/>
                  <a:ext cx="1143602" cy="939101"/>
                </a:xfrm>
                <a:custGeom>
                  <a:avLst/>
                  <a:gdLst/>
                  <a:ahLst/>
                  <a:cxnLst/>
                  <a:rect l="l" t="t" r="r" b="b"/>
                  <a:pathLst>
                    <a:path w="534" h="439" extrusionOk="0">
                      <a:moveTo>
                        <a:pt x="517" y="389"/>
                      </a:moveTo>
                      <a:cubicBezTo>
                        <a:pt x="511" y="396"/>
                        <a:pt x="504" y="402"/>
                        <a:pt x="498" y="407"/>
                      </a:cubicBezTo>
                      <a:cubicBezTo>
                        <a:pt x="478" y="422"/>
                        <a:pt x="454" y="431"/>
                        <a:pt x="429" y="435"/>
                      </a:cubicBezTo>
                      <a:cubicBezTo>
                        <a:pt x="404" y="439"/>
                        <a:pt x="377" y="439"/>
                        <a:pt x="355" y="428"/>
                      </a:cubicBezTo>
                      <a:cubicBezTo>
                        <a:pt x="325" y="412"/>
                        <a:pt x="308" y="379"/>
                        <a:pt x="278" y="363"/>
                      </a:cubicBezTo>
                      <a:cubicBezTo>
                        <a:pt x="247" y="347"/>
                        <a:pt x="205" y="352"/>
                        <a:pt x="181" y="326"/>
                      </a:cubicBezTo>
                      <a:cubicBezTo>
                        <a:pt x="156" y="299"/>
                        <a:pt x="163" y="252"/>
                        <a:pt x="135" y="229"/>
                      </a:cubicBezTo>
                      <a:cubicBezTo>
                        <a:pt x="127" y="222"/>
                        <a:pt x="116" y="218"/>
                        <a:pt x="106" y="213"/>
                      </a:cubicBezTo>
                      <a:cubicBezTo>
                        <a:pt x="71" y="194"/>
                        <a:pt x="52" y="154"/>
                        <a:pt x="41" y="115"/>
                      </a:cubicBezTo>
                      <a:cubicBezTo>
                        <a:pt x="30" y="77"/>
                        <a:pt x="23" y="37"/>
                        <a:pt x="1" y="4"/>
                      </a:cubicBezTo>
                      <a:cubicBezTo>
                        <a:pt x="1" y="4"/>
                        <a:pt x="1" y="3"/>
                        <a:pt x="0" y="2"/>
                      </a:cubicBezTo>
                      <a:cubicBezTo>
                        <a:pt x="39" y="15"/>
                        <a:pt x="81" y="11"/>
                        <a:pt x="121" y="5"/>
                      </a:cubicBezTo>
                      <a:cubicBezTo>
                        <a:pt x="138" y="3"/>
                        <a:pt x="158" y="0"/>
                        <a:pt x="174" y="8"/>
                      </a:cubicBezTo>
                      <a:cubicBezTo>
                        <a:pt x="188" y="15"/>
                        <a:pt x="197" y="29"/>
                        <a:pt x="210" y="38"/>
                      </a:cubicBezTo>
                      <a:cubicBezTo>
                        <a:pt x="243" y="61"/>
                        <a:pt x="293" y="45"/>
                        <a:pt x="321" y="71"/>
                      </a:cubicBezTo>
                      <a:cubicBezTo>
                        <a:pt x="335" y="83"/>
                        <a:pt x="340" y="102"/>
                        <a:pt x="353" y="114"/>
                      </a:cubicBezTo>
                      <a:cubicBezTo>
                        <a:pt x="373" y="132"/>
                        <a:pt x="405" y="132"/>
                        <a:pt x="427" y="149"/>
                      </a:cubicBezTo>
                      <a:cubicBezTo>
                        <a:pt x="445" y="163"/>
                        <a:pt x="453" y="186"/>
                        <a:pt x="465" y="206"/>
                      </a:cubicBezTo>
                      <a:cubicBezTo>
                        <a:pt x="478" y="225"/>
                        <a:pt x="497" y="241"/>
                        <a:pt x="508" y="262"/>
                      </a:cubicBezTo>
                      <a:cubicBezTo>
                        <a:pt x="521" y="286"/>
                        <a:pt x="525" y="318"/>
                        <a:pt x="531" y="345"/>
                      </a:cubicBezTo>
                      <a:cubicBezTo>
                        <a:pt x="534" y="361"/>
                        <a:pt x="527" y="376"/>
                        <a:pt x="517" y="38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5" name="Google Shape;2815;p41"/>
                <p:cNvSpPr/>
                <p:nvPr/>
              </p:nvSpPr>
              <p:spPr>
                <a:xfrm>
                  <a:off x="4919350" y="4199436"/>
                  <a:ext cx="1143602" cy="939101"/>
                </a:xfrm>
                <a:custGeom>
                  <a:avLst/>
                  <a:gdLst/>
                  <a:ahLst/>
                  <a:cxnLst/>
                  <a:rect l="l" t="t" r="r" b="b"/>
                  <a:pathLst>
                    <a:path w="534" h="439" extrusionOk="0">
                      <a:moveTo>
                        <a:pt x="517" y="389"/>
                      </a:moveTo>
                      <a:cubicBezTo>
                        <a:pt x="511" y="396"/>
                        <a:pt x="504" y="402"/>
                        <a:pt x="498" y="407"/>
                      </a:cubicBezTo>
                      <a:cubicBezTo>
                        <a:pt x="478" y="422"/>
                        <a:pt x="454" y="431"/>
                        <a:pt x="429" y="435"/>
                      </a:cubicBezTo>
                      <a:cubicBezTo>
                        <a:pt x="404" y="439"/>
                        <a:pt x="377" y="439"/>
                        <a:pt x="355" y="428"/>
                      </a:cubicBezTo>
                      <a:cubicBezTo>
                        <a:pt x="325" y="412"/>
                        <a:pt x="308" y="379"/>
                        <a:pt x="278" y="363"/>
                      </a:cubicBezTo>
                      <a:cubicBezTo>
                        <a:pt x="247" y="347"/>
                        <a:pt x="205" y="352"/>
                        <a:pt x="181" y="326"/>
                      </a:cubicBezTo>
                      <a:cubicBezTo>
                        <a:pt x="156" y="299"/>
                        <a:pt x="163" y="252"/>
                        <a:pt x="135" y="229"/>
                      </a:cubicBezTo>
                      <a:cubicBezTo>
                        <a:pt x="127" y="222"/>
                        <a:pt x="116" y="218"/>
                        <a:pt x="106" y="213"/>
                      </a:cubicBezTo>
                      <a:cubicBezTo>
                        <a:pt x="71" y="194"/>
                        <a:pt x="52" y="154"/>
                        <a:pt x="41" y="115"/>
                      </a:cubicBezTo>
                      <a:cubicBezTo>
                        <a:pt x="30" y="77"/>
                        <a:pt x="23" y="37"/>
                        <a:pt x="1" y="4"/>
                      </a:cubicBezTo>
                      <a:cubicBezTo>
                        <a:pt x="1" y="4"/>
                        <a:pt x="1" y="3"/>
                        <a:pt x="0" y="2"/>
                      </a:cubicBezTo>
                      <a:cubicBezTo>
                        <a:pt x="39" y="15"/>
                        <a:pt x="81" y="11"/>
                        <a:pt x="121" y="5"/>
                      </a:cubicBezTo>
                      <a:cubicBezTo>
                        <a:pt x="138" y="3"/>
                        <a:pt x="158" y="0"/>
                        <a:pt x="174" y="8"/>
                      </a:cubicBezTo>
                      <a:cubicBezTo>
                        <a:pt x="188" y="15"/>
                        <a:pt x="197" y="29"/>
                        <a:pt x="210" y="38"/>
                      </a:cubicBezTo>
                      <a:cubicBezTo>
                        <a:pt x="243" y="61"/>
                        <a:pt x="293" y="45"/>
                        <a:pt x="321" y="71"/>
                      </a:cubicBezTo>
                      <a:cubicBezTo>
                        <a:pt x="335" y="83"/>
                        <a:pt x="340" y="102"/>
                        <a:pt x="353" y="114"/>
                      </a:cubicBezTo>
                      <a:cubicBezTo>
                        <a:pt x="373" y="132"/>
                        <a:pt x="405" y="132"/>
                        <a:pt x="427" y="149"/>
                      </a:cubicBezTo>
                      <a:cubicBezTo>
                        <a:pt x="445" y="163"/>
                        <a:pt x="453" y="186"/>
                        <a:pt x="465" y="206"/>
                      </a:cubicBezTo>
                      <a:cubicBezTo>
                        <a:pt x="478" y="225"/>
                        <a:pt x="497" y="241"/>
                        <a:pt x="508" y="262"/>
                      </a:cubicBezTo>
                      <a:cubicBezTo>
                        <a:pt x="521" y="286"/>
                        <a:pt x="525" y="318"/>
                        <a:pt x="531" y="345"/>
                      </a:cubicBezTo>
                      <a:cubicBezTo>
                        <a:pt x="534" y="361"/>
                        <a:pt x="527" y="376"/>
                        <a:pt x="517" y="389"/>
                      </a:cubicBezTo>
                      <a:close/>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6" name="Google Shape;2816;p41"/>
                <p:cNvSpPr/>
                <p:nvPr/>
              </p:nvSpPr>
              <p:spPr>
                <a:xfrm>
                  <a:off x="4921335" y="4213333"/>
                  <a:ext cx="1104886" cy="930167"/>
                </a:xfrm>
                <a:custGeom>
                  <a:avLst/>
                  <a:gdLst/>
                  <a:ahLst/>
                  <a:cxnLst/>
                  <a:rect l="l" t="t" r="r" b="b"/>
                  <a:pathLst>
                    <a:path w="516" h="435" extrusionOk="0">
                      <a:moveTo>
                        <a:pt x="516" y="385"/>
                      </a:moveTo>
                      <a:cubicBezTo>
                        <a:pt x="510" y="392"/>
                        <a:pt x="503" y="398"/>
                        <a:pt x="497" y="403"/>
                      </a:cubicBezTo>
                      <a:cubicBezTo>
                        <a:pt x="477" y="418"/>
                        <a:pt x="453" y="427"/>
                        <a:pt x="428" y="431"/>
                      </a:cubicBezTo>
                      <a:cubicBezTo>
                        <a:pt x="403" y="435"/>
                        <a:pt x="376" y="435"/>
                        <a:pt x="354" y="424"/>
                      </a:cubicBezTo>
                      <a:cubicBezTo>
                        <a:pt x="324" y="408"/>
                        <a:pt x="307" y="375"/>
                        <a:pt x="277" y="359"/>
                      </a:cubicBezTo>
                      <a:cubicBezTo>
                        <a:pt x="246" y="343"/>
                        <a:pt x="204" y="348"/>
                        <a:pt x="180" y="322"/>
                      </a:cubicBezTo>
                      <a:cubicBezTo>
                        <a:pt x="155" y="295"/>
                        <a:pt x="162" y="248"/>
                        <a:pt x="134" y="225"/>
                      </a:cubicBezTo>
                      <a:cubicBezTo>
                        <a:pt x="126" y="218"/>
                        <a:pt x="115" y="214"/>
                        <a:pt x="105" y="209"/>
                      </a:cubicBezTo>
                      <a:cubicBezTo>
                        <a:pt x="70" y="190"/>
                        <a:pt x="51" y="150"/>
                        <a:pt x="40" y="111"/>
                      </a:cubicBezTo>
                      <a:cubicBezTo>
                        <a:pt x="29" y="73"/>
                        <a:pt x="22" y="33"/>
                        <a:pt x="0" y="0"/>
                      </a:cubicBezTo>
                      <a:cubicBezTo>
                        <a:pt x="28" y="7"/>
                        <a:pt x="51" y="27"/>
                        <a:pt x="70" y="48"/>
                      </a:cubicBezTo>
                      <a:cubicBezTo>
                        <a:pt x="92" y="70"/>
                        <a:pt x="112" y="95"/>
                        <a:pt x="139" y="111"/>
                      </a:cubicBezTo>
                      <a:cubicBezTo>
                        <a:pt x="167" y="126"/>
                        <a:pt x="200" y="131"/>
                        <a:pt x="226" y="150"/>
                      </a:cubicBezTo>
                      <a:cubicBezTo>
                        <a:pt x="250" y="167"/>
                        <a:pt x="265" y="195"/>
                        <a:pt x="291" y="212"/>
                      </a:cubicBezTo>
                      <a:cubicBezTo>
                        <a:pt x="306" y="221"/>
                        <a:pt x="323" y="226"/>
                        <a:pt x="339" y="235"/>
                      </a:cubicBezTo>
                      <a:cubicBezTo>
                        <a:pt x="362" y="247"/>
                        <a:pt x="380" y="267"/>
                        <a:pt x="399" y="284"/>
                      </a:cubicBezTo>
                      <a:cubicBezTo>
                        <a:pt x="426" y="309"/>
                        <a:pt x="457" y="330"/>
                        <a:pt x="485" y="354"/>
                      </a:cubicBezTo>
                      <a:cubicBezTo>
                        <a:pt x="496" y="364"/>
                        <a:pt x="506" y="374"/>
                        <a:pt x="516" y="385"/>
                      </a:cubicBezTo>
                      <a:close/>
                    </a:path>
                  </a:pathLst>
                </a:custGeom>
                <a:solidFill>
                  <a:srgbClr val="321A53">
                    <a:alpha val="62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7" name="Google Shape;2817;p41"/>
                <p:cNvSpPr/>
                <p:nvPr/>
              </p:nvSpPr>
              <p:spPr>
                <a:xfrm>
                  <a:off x="4947146" y="4228223"/>
                  <a:ext cx="1150551" cy="881524"/>
                </a:xfrm>
                <a:custGeom>
                  <a:avLst/>
                  <a:gdLst/>
                  <a:ahLst/>
                  <a:cxnLst/>
                  <a:rect l="l" t="t" r="r" b="b"/>
                  <a:pathLst>
                    <a:path w="537" h="412" extrusionOk="0">
                      <a:moveTo>
                        <a:pt x="465" y="324"/>
                      </a:moveTo>
                      <a:cubicBezTo>
                        <a:pt x="457" y="319"/>
                        <a:pt x="448" y="313"/>
                        <a:pt x="439" y="308"/>
                      </a:cubicBezTo>
                      <a:cubicBezTo>
                        <a:pt x="407" y="259"/>
                        <a:pt x="389" y="200"/>
                        <a:pt x="372" y="143"/>
                      </a:cubicBezTo>
                      <a:cubicBezTo>
                        <a:pt x="371" y="160"/>
                        <a:pt x="372" y="177"/>
                        <a:pt x="374" y="194"/>
                      </a:cubicBezTo>
                      <a:cubicBezTo>
                        <a:pt x="379" y="224"/>
                        <a:pt x="389" y="253"/>
                        <a:pt x="405" y="278"/>
                      </a:cubicBezTo>
                      <a:cubicBezTo>
                        <a:pt x="408" y="283"/>
                        <a:pt x="411" y="288"/>
                        <a:pt x="414" y="293"/>
                      </a:cubicBezTo>
                      <a:cubicBezTo>
                        <a:pt x="398" y="284"/>
                        <a:pt x="382" y="274"/>
                        <a:pt x="367" y="263"/>
                      </a:cubicBezTo>
                      <a:cubicBezTo>
                        <a:pt x="359" y="257"/>
                        <a:pt x="352" y="251"/>
                        <a:pt x="345" y="245"/>
                      </a:cubicBezTo>
                      <a:cubicBezTo>
                        <a:pt x="317" y="195"/>
                        <a:pt x="304" y="138"/>
                        <a:pt x="298" y="81"/>
                      </a:cubicBezTo>
                      <a:cubicBezTo>
                        <a:pt x="296" y="97"/>
                        <a:pt x="295" y="113"/>
                        <a:pt x="296" y="129"/>
                      </a:cubicBezTo>
                      <a:cubicBezTo>
                        <a:pt x="298" y="157"/>
                        <a:pt x="304" y="185"/>
                        <a:pt x="316" y="210"/>
                      </a:cubicBezTo>
                      <a:cubicBezTo>
                        <a:pt x="318" y="215"/>
                        <a:pt x="320" y="220"/>
                        <a:pt x="323" y="224"/>
                      </a:cubicBezTo>
                      <a:cubicBezTo>
                        <a:pt x="307" y="210"/>
                        <a:pt x="292" y="195"/>
                        <a:pt x="275" y="182"/>
                      </a:cubicBezTo>
                      <a:cubicBezTo>
                        <a:pt x="246" y="136"/>
                        <a:pt x="219" y="89"/>
                        <a:pt x="196" y="39"/>
                      </a:cubicBezTo>
                      <a:cubicBezTo>
                        <a:pt x="196" y="56"/>
                        <a:pt x="200" y="72"/>
                        <a:pt x="206" y="88"/>
                      </a:cubicBezTo>
                      <a:cubicBezTo>
                        <a:pt x="216" y="115"/>
                        <a:pt x="230" y="141"/>
                        <a:pt x="248" y="163"/>
                      </a:cubicBezTo>
                      <a:cubicBezTo>
                        <a:pt x="225" y="149"/>
                        <a:pt x="201" y="137"/>
                        <a:pt x="177" y="125"/>
                      </a:cubicBezTo>
                      <a:cubicBezTo>
                        <a:pt x="149" y="87"/>
                        <a:pt x="127" y="45"/>
                        <a:pt x="110" y="0"/>
                      </a:cubicBezTo>
                      <a:cubicBezTo>
                        <a:pt x="123" y="33"/>
                        <a:pt x="132" y="66"/>
                        <a:pt x="150" y="97"/>
                      </a:cubicBezTo>
                      <a:cubicBezTo>
                        <a:pt x="153" y="104"/>
                        <a:pt x="157" y="110"/>
                        <a:pt x="160" y="116"/>
                      </a:cubicBezTo>
                      <a:cubicBezTo>
                        <a:pt x="145" y="108"/>
                        <a:pt x="130" y="99"/>
                        <a:pt x="115" y="89"/>
                      </a:cubicBezTo>
                      <a:cubicBezTo>
                        <a:pt x="89" y="71"/>
                        <a:pt x="65" y="49"/>
                        <a:pt x="40" y="29"/>
                      </a:cubicBezTo>
                      <a:cubicBezTo>
                        <a:pt x="27" y="18"/>
                        <a:pt x="14" y="9"/>
                        <a:pt x="0" y="0"/>
                      </a:cubicBezTo>
                      <a:cubicBezTo>
                        <a:pt x="40" y="32"/>
                        <a:pt x="70" y="74"/>
                        <a:pt x="110" y="106"/>
                      </a:cubicBezTo>
                      <a:cubicBezTo>
                        <a:pt x="121" y="115"/>
                        <a:pt x="132" y="124"/>
                        <a:pt x="144" y="131"/>
                      </a:cubicBezTo>
                      <a:cubicBezTo>
                        <a:pt x="143" y="130"/>
                        <a:pt x="142" y="130"/>
                        <a:pt x="141" y="130"/>
                      </a:cubicBezTo>
                      <a:cubicBezTo>
                        <a:pt x="126" y="127"/>
                        <a:pt x="110" y="125"/>
                        <a:pt x="94" y="125"/>
                      </a:cubicBezTo>
                      <a:cubicBezTo>
                        <a:pt x="79" y="125"/>
                        <a:pt x="63" y="129"/>
                        <a:pt x="48" y="128"/>
                      </a:cubicBezTo>
                      <a:cubicBezTo>
                        <a:pt x="90" y="129"/>
                        <a:pt x="133" y="135"/>
                        <a:pt x="174" y="146"/>
                      </a:cubicBezTo>
                      <a:cubicBezTo>
                        <a:pt x="182" y="149"/>
                        <a:pt x="191" y="153"/>
                        <a:pt x="200" y="156"/>
                      </a:cubicBezTo>
                      <a:cubicBezTo>
                        <a:pt x="201" y="157"/>
                        <a:pt x="202" y="158"/>
                        <a:pt x="204" y="159"/>
                      </a:cubicBezTo>
                      <a:cubicBezTo>
                        <a:pt x="203" y="159"/>
                        <a:pt x="203" y="158"/>
                        <a:pt x="202" y="157"/>
                      </a:cubicBezTo>
                      <a:cubicBezTo>
                        <a:pt x="214" y="162"/>
                        <a:pt x="226" y="167"/>
                        <a:pt x="237" y="174"/>
                      </a:cubicBezTo>
                      <a:cubicBezTo>
                        <a:pt x="243" y="178"/>
                        <a:pt x="249" y="182"/>
                        <a:pt x="255" y="186"/>
                      </a:cubicBezTo>
                      <a:cubicBezTo>
                        <a:pt x="236" y="181"/>
                        <a:pt x="216" y="179"/>
                        <a:pt x="195" y="179"/>
                      </a:cubicBezTo>
                      <a:cubicBezTo>
                        <a:pt x="169" y="180"/>
                        <a:pt x="142" y="186"/>
                        <a:pt x="116" y="191"/>
                      </a:cubicBezTo>
                      <a:cubicBezTo>
                        <a:pt x="174" y="185"/>
                        <a:pt x="233" y="192"/>
                        <a:pt x="288" y="213"/>
                      </a:cubicBezTo>
                      <a:cubicBezTo>
                        <a:pt x="299" y="224"/>
                        <a:pt x="310" y="235"/>
                        <a:pt x="322" y="245"/>
                      </a:cubicBezTo>
                      <a:cubicBezTo>
                        <a:pt x="312" y="244"/>
                        <a:pt x="302" y="244"/>
                        <a:pt x="292" y="245"/>
                      </a:cubicBezTo>
                      <a:cubicBezTo>
                        <a:pt x="252" y="250"/>
                        <a:pt x="213" y="261"/>
                        <a:pt x="177" y="279"/>
                      </a:cubicBezTo>
                      <a:cubicBezTo>
                        <a:pt x="207" y="272"/>
                        <a:pt x="236" y="265"/>
                        <a:pt x="266" y="263"/>
                      </a:cubicBezTo>
                      <a:cubicBezTo>
                        <a:pt x="295" y="260"/>
                        <a:pt x="325" y="262"/>
                        <a:pt x="353" y="271"/>
                      </a:cubicBezTo>
                      <a:cubicBezTo>
                        <a:pt x="378" y="290"/>
                        <a:pt x="406" y="305"/>
                        <a:pt x="433" y="322"/>
                      </a:cubicBezTo>
                      <a:cubicBezTo>
                        <a:pt x="411" y="318"/>
                        <a:pt x="389" y="319"/>
                        <a:pt x="367" y="324"/>
                      </a:cubicBezTo>
                      <a:cubicBezTo>
                        <a:pt x="342" y="330"/>
                        <a:pt x="317" y="341"/>
                        <a:pt x="295" y="354"/>
                      </a:cubicBezTo>
                      <a:cubicBezTo>
                        <a:pt x="317" y="346"/>
                        <a:pt x="339" y="340"/>
                        <a:pt x="362" y="335"/>
                      </a:cubicBezTo>
                      <a:cubicBezTo>
                        <a:pt x="381" y="331"/>
                        <a:pt x="400" y="329"/>
                        <a:pt x="420" y="329"/>
                      </a:cubicBezTo>
                      <a:cubicBezTo>
                        <a:pt x="432" y="330"/>
                        <a:pt x="444" y="332"/>
                        <a:pt x="455" y="336"/>
                      </a:cubicBezTo>
                      <a:cubicBezTo>
                        <a:pt x="463" y="342"/>
                        <a:pt x="471" y="348"/>
                        <a:pt x="479" y="355"/>
                      </a:cubicBezTo>
                      <a:cubicBezTo>
                        <a:pt x="491" y="366"/>
                        <a:pt x="503" y="378"/>
                        <a:pt x="512" y="392"/>
                      </a:cubicBezTo>
                      <a:cubicBezTo>
                        <a:pt x="537" y="412"/>
                        <a:pt x="537" y="412"/>
                        <a:pt x="537" y="412"/>
                      </a:cubicBezTo>
                      <a:cubicBezTo>
                        <a:pt x="526" y="375"/>
                        <a:pt x="497" y="346"/>
                        <a:pt x="465" y="324"/>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8" name="Google Shape;2818;p41"/>
                <p:cNvSpPr/>
                <p:nvPr/>
              </p:nvSpPr>
              <p:spPr>
                <a:xfrm>
                  <a:off x="4947146" y="4228223"/>
                  <a:ext cx="1150551" cy="881524"/>
                </a:xfrm>
                <a:custGeom>
                  <a:avLst/>
                  <a:gdLst/>
                  <a:ahLst/>
                  <a:cxnLst/>
                  <a:rect l="l" t="t" r="r" b="b"/>
                  <a:pathLst>
                    <a:path w="537" h="412" extrusionOk="0">
                      <a:moveTo>
                        <a:pt x="465" y="324"/>
                      </a:moveTo>
                      <a:cubicBezTo>
                        <a:pt x="457" y="319"/>
                        <a:pt x="448" y="313"/>
                        <a:pt x="439" y="308"/>
                      </a:cubicBezTo>
                      <a:cubicBezTo>
                        <a:pt x="407" y="259"/>
                        <a:pt x="389" y="200"/>
                        <a:pt x="372" y="143"/>
                      </a:cubicBezTo>
                      <a:cubicBezTo>
                        <a:pt x="371" y="160"/>
                        <a:pt x="372" y="177"/>
                        <a:pt x="374" y="194"/>
                      </a:cubicBezTo>
                      <a:cubicBezTo>
                        <a:pt x="379" y="224"/>
                        <a:pt x="389" y="253"/>
                        <a:pt x="405" y="278"/>
                      </a:cubicBezTo>
                      <a:cubicBezTo>
                        <a:pt x="408" y="283"/>
                        <a:pt x="411" y="288"/>
                        <a:pt x="414" y="293"/>
                      </a:cubicBezTo>
                      <a:cubicBezTo>
                        <a:pt x="398" y="284"/>
                        <a:pt x="382" y="274"/>
                        <a:pt x="367" y="263"/>
                      </a:cubicBezTo>
                      <a:cubicBezTo>
                        <a:pt x="359" y="257"/>
                        <a:pt x="352" y="251"/>
                        <a:pt x="345" y="245"/>
                      </a:cubicBezTo>
                      <a:cubicBezTo>
                        <a:pt x="317" y="195"/>
                        <a:pt x="304" y="138"/>
                        <a:pt x="298" y="81"/>
                      </a:cubicBezTo>
                      <a:cubicBezTo>
                        <a:pt x="296" y="97"/>
                        <a:pt x="295" y="113"/>
                        <a:pt x="296" y="129"/>
                      </a:cubicBezTo>
                      <a:cubicBezTo>
                        <a:pt x="298" y="157"/>
                        <a:pt x="304" y="185"/>
                        <a:pt x="316" y="210"/>
                      </a:cubicBezTo>
                      <a:cubicBezTo>
                        <a:pt x="318" y="215"/>
                        <a:pt x="320" y="220"/>
                        <a:pt x="323" y="224"/>
                      </a:cubicBezTo>
                      <a:cubicBezTo>
                        <a:pt x="307" y="210"/>
                        <a:pt x="292" y="195"/>
                        <a:pt x="275" y="182"/>
                      </a:cubicBezTo>
                      <a:cubicBezTo>
                        <a:pt x="246" y="136"/>
                        <a:pt x="219" y="89"/>
                        <a:pt x="196" y="39"/>
                      </a:cubicBezTo>
                      <a:cubicBezTo>
                        <a:pt x="196" y="56"/>
                        <a:pt x="200" y="72"/>
                        <a:pt x="206" y="88"/>
                      </a:cubicBezTo>
                      <a:cubicBezTo>
                        <a:pt x="216" y="115"/>
                        <a:pt x="230" y="141"/>
                        <a:pt x="248" y="163"/>
                      </a:cubicBezTo>
                      <a:cubicBezTo>
                        <a:pt x="225" y="149"/>
                        <a:pt x="201" y="137"/>
                        <a:pt x="177" y="125"/>
                      </a:cubicBezTo>
                      <a:cubicBezTo>
                        <a:pt x="149" y="87"/>
                        <a:pt x="127" y="45"/>
                        <a:pt x="110" y="0"/>
                      </a:cubicBezTo>
                      <a:cubicBezTo>
                        <a:pt x="123" y="33"/>
                        <a:pt x="132" y="66"/>
                        <a:pt x="150" y="97"/>
                      </a:cubicBezTo>
                      <a:cubicBezTo>
                        <a:pt x="153" y="104"/>
                        <a:pt x="157" y="110"/>
                        <a:pt x="160" y="116"/>
                      </a:cubicBezTo>
                      <a:cubicBezTo>
                        <a:pt x="145" y="108"/>
                        <a:pt x="130" y="99"/>
                        <a:pt x="115" y="89"/>
                      </a:cubicBezTo>
                      <a:cubicBezTo>
                        <a:pt x="89" y="71"/>
                        <a:pt x="65" y="49"/>
                        <a:pt x="40" y="29"/>
                      </a:cubicBezTo>
                      <a:cubicBezTo>
                        <a:pt x="27" y="18"/>
                        <a:pt x="14" y="9"/>
                        <a:pt x="0" y="0"/>
                      </a:cubicBezTo>
                      <a:cubicBezTo>
                        <a:pt x="40" y="32"/>
                        <a:pt x="70" y="74"/>
                        <a:pt x="110" y="106"/>
                      </a:cubicBezTo>
                      <a:cubicBezTo>
                        <a:pt x="121" y="115"/>
                        <a:pt x="132" y="124"/>
                        <a:pt x="144" y="131"/>
                      </a:cubicBezTo>
                      <a:cubicBezTo>
                        <a:pt x="143" y="130"/>
                        <a:pt x="142" y="130"/>
                        <a:pt x="141" y="130"/>
                      </a:cubicBezTo>
                      <a:cubicBezTo>
                        <a:pt x="126" y="127"/>
                        <a:pt x="110" y="125"/>
                        <a:pt x="94" y="125"/>
                      </a:cubicBezTo>
                      <a:cubicBezTo>
                        <a:pt x="79" y="125"/>
                        <a:pt x="63" y="129"/>
                        <a:pt x="48" y="128"/>
                      </a:cubicBezTo>
                      <a:cubicBezTo>
                        <a:pt x="90" y="129"/>
                        <a:pt x="133" y="135"/>
                        <a:pt x="174" y="146"/>
                      </a:cubicBezTo>
                      <a:cubicBezTo>
                        <a:pt x="182" y="149"/>
                        <a:pt x="191" y="153"/>
                        <a:pt x="200" y="156"/>
                      </a:cubicBezTo>
                      <a:cubicBezTo>
                        <a:pt x="201" y="157"/>
                        <a:pt x="202" y="158"/>
                        <a:pt x="204" y="159"/>
                      </a:cubicBezTo>
                      <a:cubicBezTo>
                        <a:pt x="203" y="159"/>
                        <a:pt x="203" y="158"/>
                        <a:pt x="202" y="157"/>
                      </a:cubicBezTo>
                      <a:cubicBezTo>
                        <a:pt x="214" y="162"/>
                        <a:pt x="226" y="167"/>
                        <a:pt x="237" y="174"/>
                      </a:cubicBezTo>
                      <a:cubicBezTo>
                        <a:pt x="243" y="178"/>
                        <a:pt x="249" y="182"/>
                        <a:pt x="255" y="186"/>
                      </a:cubicBezTo>
                      <a:cubicBezTo>
                        <a:pt x="236" y="181"/>
                        <a:pt x="216" y="179"/>
                        <a:pt x="195" y="179"/>
                      </a:cubicBezTo>
                      <a:cubicBezTo>
                        <a:pt x="169" y="180"/>
                        <a:pt x="142" y="186"/>
                        <a:pt x="116" y="191"/>
                      </a:cubicBezTo>
                      <a:cubicBezTo>
                        <a:pt x="174" y="185"/>
                        <a:pt x="233" y="192"/>
                        <a:pt x="288" y="213"/>
                      </a:cubicBezTo>
                      <a:cubicBezTo>
                        <a:pt x="299" y="224"/>
                        <a:pt x="310" y="235"/>
                        <a:pt x="322" y="245"/>
                      </a:cubicBezTo>
                      <a:cubicBezTo>
                        <a:pt x="312" y="244"/>
                        <a:pt x="302" y="244"/>
                        <a:pt x="292" y="245"/>
                      </a:cubicBezTo>
                      <a:cubicBezTo>
                        <a:pt x="252" y="250"/>
                        <a:pt x="213" y="261"/>
                        <a:pt x="177" y="279"/>
                      </a:cubicBezTo>
                      <a:cubicBezTo>
                        <a:pt x="207" y="272"/>
                        <a:pt x="236" y="265"/>
                        <a:pt x="266" y="263"/>
                      </a:cubicBezTo>
                      <a:cubicBezTo>
                        <a:pt x="295" y="260"/>
                        <a:pt x="325" y="262"/>
                        <a:pt x="353" y="271"/>
                      </a:cubicBezTo>
                      <a:cubicBezTo>
                        <a:pt x="378" y="290"/>
                        <a:pt x="406" y="305"/>
                        <a:pt x="433" y="322"/>
                      </a:cubicBezTo>
                      <a:cubicBezTo>
                        <a:pt x="411" y="318"/>
                        <a:pt x="389" y="319"/>
                        <a:pt x="367" y="324"/>
                      </a:cubicBezTo>
                      <a:cubicBezTo>
                        <a:pt x="342" y="330"/>
                        <a:pt x="317" y="341"/>
                        <a:pt x="295" y="354"/>
                      </a:cubicBezTo>
                      <a:cubicBezTo>
                        <a:pt x="317" y="346"/>
                        <a:pt x="339" y="340"/>
                        <a:pt x="362" y="335"/>
                      </a:cubicBezTo>
                      <a:cubicBezTo>
                        <a:pt x="381" y="331"/>
                        <a:pt x="400" y="329"/>
                        <a:pt x="420" y="329"/>
                      </a:cubicBezTo>
                      <a:cubicBezTo>
                        <a:pt x="432" y="330"/>
                        <a:pt x="444" y="332"/>
                        <a:pt x="455" y="336"/>
                      </a:cubicBezTo>
                      <a:cubicBezTo>
                        <a:pt x="463" y="342"/>
                        <a:pt x="471" y="348"/>
                        <a:pt x="479" y="355"/>
                      </a:cubicBezTo>
                      <a:cubicBezTo>
                        <a:pt x="491" y="366"/>
                        <a:pt x="503" y="378"/>
                        <a:pt x="512" y="392"/>
                      </a:cubicBezTo>
                      <a:cubicBezTo>
                        <a:pt x="537" y="412"/>
                        <a:pt x="537" y="412"/>
                        <a:pt x="537" y="412"/>
                      </a:cubicBezTo>
                      <a:cubicBezTo>
                        <a:pt x="526" y="375"/>
                        <a:pt x="497" y="346"/>
                        <a:pt x="465" y="324"/>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19" name="Google Shape;2819;p41"/>
              <p:cNvGrpSpPr/>
              <p:nvPr/>
            </p:nvGrpSpPr>
            <p:grpSpPr>
              <a:xfrm>
                <a:off x="5279704" y="3857944"/>
                <a:ext cx="849760" cy="1240885"/>
                <a:chOff x="5279704" y="3857944"/>
                <a:chExt cx="849760" cy="1240885"/>
              </a:xfrm>
            </p:grpSpPr>
            <p:sp>
              <p:nvSpPr>
                <p:cNvPr id="2820" name="Google Shape;2820;p41"/>
                <p:cNvSpPr/>
                <p:nvPr/>
              </p:nvSpPr>
              <p:spPr>
                <a:xfrm>
                  <a:off x="5279704" y="3857944"/>
                  <a:ext cx="849760" cy="1189263"/>
                </a:xfrm>
                <a:custGeom>
                  <a:avLst/>
                  <a:gdLst/>
                  <a:ahLst/>
                  <a:cxnLst/>
                  <a:rect l="l" t="t" r="r" b="b"/>
                  <a:pathLst>
                    <a:path w="397" h="556" extrusionOk="0">
                      <a:moveTo>
                        <a:pt x="359" y="537"/>
                      </a:moveTo>
                      <a:cubicBezTo>
                        <a:pt x="351" y="542"/>
                        <a:pt x="343" y="545"/>
                        <a:pt x="335" y="548"/>
                      </a:cubicBezTo>
                      <a:cubicBezTo>
                        <a:pt x="311" y="555"/>
                        <a:pt x="285" y="556"/>
                        <a:pt x="261" y="552"/>
                      </a:cubicBezTo>
                      <a:cubicBezTo>
                        <a:pt x="236" y="547"/>
                        <a:pt x="210" y="538"/>
                        <a:pt x="193" y="520"/>
                      </a:cubicBezTo>
                      <a:cubicBezTo>
                        <a:pt x="170" y="495"/>
                        <a:pt x="165" y="458"/>
                        <a:pt x="142" y="433"/>
                      </a:cubicBezTo>
                      <a:cubicBezTo>
                        <a:pt x="119" y="407"/>
                        <a:pt x="77" y="398"/>
                        <a:pt x="63" y="365"/>
                      </a:cubicBezTo>
                      <a:cubicBezTo>
                        <a:pt x="49" y="332"/>
                        <a:pt x="72" y="290"/>
                        <a:pt x="53" y="259"/>
                      </a:cubicBezTo>
                      <a:cubicBezTo>
                        <a:pt x="47" y="249"/>
                        <a:pt x="38" y="242"/>
                        <a:pt x="30" y="234"/>
                      </a:cubicBezTo>
                      <a:cubicBezTo>
                        <a:pt x="4" y="204"/>
                        <a:pt x="0" y="160"/>
                        <a:pt x="2" y="120"/>
                      </a:cubicBezTo>
                      <a:cubicBezTo>
                        <a:pt x="4" y="81"/>
                        <a:pt x="11" y="41"/>
                        <a:pt x="2" y="2"/>
                      </a:cubicBezTo>
                      <a:cubicBezTo>
                        <a:pt x="2" y="2"/>
                        <a:pt x="2" y="1"/>
                        <a:pt x="2" y="0"/>
                      </a:cubicBezTo>
                      <a:cubicBezTo>
                        <a:pt x="33" y="25"/>
                        <a:pt x="74" y="36"/>
                        <a:pt x="114" y="43"/>
                      </a:cubicBezTo>
                      <a:cubicBezTo>
                        <a:pt x="132" y="47"/>
                        <a:pt x="151" y="50"/>
                        <a:pt x="163" y="63"/>
                      </a:cubicBezTo>
                      <a:cubicBezTo>
                        <a:pt x="174" y="75"/>
                        <a:pt x="178" y="92"/>
                        <a:pt x="188" y="105"/>
                      </a:cubicBezTo>
                      <a:cubicBezTo>
                        <a:pt x="211" y="136"/>
                        <a:pt x="263" y="138"/>
                        <a:pt x="281" y="173"/>
                      </a:cubicBezTo>
                      <a:cubicBezTo>
                        <a:pt x="289" y="188"/>
                        <a:pt x="289" y="208"/>
                        <a:pt x="297" y="223"/>
                      </a:cubicBezTo>
                      <a:cubicBezTo>
                        <a:pt x="309" y="248"/>
                        <a:pt x="340" y="258"/>
                        <a:pt x="354" y="281"/>
                      </a:cubicBezTo>
                      <a:cubicBezTo>
                        <a:pt x="367" y="301"/>
                        <a:pt x="366" y="325"/>
                        <a:pt x="372" y="347"/>
                      </a:cubicBezTo>
                      <a:cubicBezTo>
                        <a:pt x="377" y="370"/>
                        <a:pt x="389" y="392"/>
                        <a:pt x="393" y="415"/>
                      </a:cubicBezTo>
                      <a:cubicBezTo>
                        <a:pt x="397" y="442"/>
                        <a:pt x="390" y="473"/>
                        <a:pt x="387" y="501"/>
                      </a:cubicBezTo>
                      <a:cubicBezTo>
                        <a:pt x="384" y="517"/>
                        <a:pt x="373" y="529"/>
                        <a:pt x="359" y="537"/>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1" name="Google Shape;2821;p41"/>
                <p:cNvSpPr/>
                <p:nvPr/>
              </p:nvSpPr>
              <p:spPr>
                <a:xfrm>
                  <a:off x="5279704" y="3861914"/>
                  <a:ext cx="768357" cy="1185293"/>
                </a:xfrm>
                <a:custGeom>
                  <a:avLst/>
                  <a:gdLst/>
                  <a:ahLst/>
                  <a:cxnLst/>
                  <a:rect l="l" t="t" r="r" b="b"/>
                  <a:pathLst>
                    <a:path w="359" h="554" extrusionOk="0">
                      <a:moveTo>
                        <a:pt x="359" y="535"/>
                      </a:moveTo>
                      <a:cubicBezTo>
                        <a:pt x="351" y="540"/>
                        <a:pt x="343" y="543"/>
                        <a:pt x="335" y="546"/>
                      </a:cubicBezTo>
                      <a:cubicBezTo>
                        <a:pt x="311" y="553"/>
                        <a:pt x="285" y="554"/>
                        <a:pt x="261" y="550"/>
                      </a:cubicBezTo>
                      <a:cubicBezTo>
                        <a:pt x="236" y="545"/>
                        <a:pt x="210" y="536"/>
                        <a:pt x="193" y="518"/>
                      </a:cubicBezTo>
                      <a:cubicBezTo>
                        <a:pt x="170" y="493"/>
                        <a:pt x="165" y="456"/>
                        <a:pt x="142" y="431"/>
                      </a:cubicBezTo>
                      <a:cubicBezTo>
                        <a:pt x="119" y="405"/>
                        <a:pt x="77" y="396"/>
                        <a:pt x="63" y="363"/>
                      </a:cubicBezTo>
                      <a:cubicBezTo>
                        <a:pt x="49" y="330"/>
                        <a:pt x="72" y="288"/>
                        <a:pt x="53" y="257"/>
                      </a:cubicBezTo>
                      <a:cubicBezTo>
                        <a:pt x="47" y="247"/>
                        <a:pt x="38" y="240"/>
                        <a:pt x="30" y="232"/>
                      </a:cubicBezTo>
                      <a:cubicBezTo>
                        <a:pt x="4" y="202"/>
                        <a:pt x="0" y="158"/>
                        <a:pt x="2" y="118"/>
                      </a:cubicBezTo>
                      <a:cubicBezTo>
                        <a:pt x="4" y="79"/>
                        <a:pt x="11" y="39"/>
                        <a:pt x="2" y="0"/>
                      </a:cubicBezTo>
                      <a:cubicBezTo>
                        <a:pt x="25" y="16"/>
                        <a:pt x="40" y="42"/>
                        <a:pt x="52" y="68"/>
                      </a:cubicBezTo>
                      <a:cubicBezTo>
                        <a:pt x="65" y="97"/>
                        <a:pt x="75" y="127"/>
                        <a:pt x="96" y="151"/>
                      </a:cubicBezTo>
                      <a:cubicBezTo>
                        <a:pt x="116" y="175"/>
                        <a:pt x="146" y="191"/>
                        <a:pt x="164" y="217"/>
                      </a:cubicBezTo>
                      <a:cubicBezTo>
                        <a:pt x="181" y="241"/>
                        <a:pt x="186" y="273"/>
                        <a:pt x="205" y="297"/>
                      </a:cubicBezTo>
                      <a:cubicBezTo>
                        <a:pt x="216" y="311"/>
                        <a:pt x="231" y="322"/>
                        <a:pt x="243" y="335"/>
                      </a:cubicBezTo>
                      <a:cubicBezTo>
                        <a:pt x="260" y="354"/>
                        <a:pt x="270" y="378"/>
                        <a:pt x="282" y="401"/>
                      </a:cubicBezTo>
                      <a:cubicBezTo>
                        <a:pt x="300" y="434"/>
                        <a:pt x="322" y="464"/>
                        <a:pt x="340" y="496"/>
                      </a:cubicBezTo>
                      <a:cubicBezTo>
                        <a:pt x="347" y="509"/>
                        <a:pt x="354" y="522"/>
                        <a:pt x="359" y="535"/>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2" name="Google Shape;2822;p41"/>
                <p:cNvSpPr/>
                <p:nvPr/>
              </p:nvSpPr>
              <p:spPr>
                <a:xfrm>
                  <a:off x="5302536" y="3885739"/>
                  <a:ext cx="792183" cy="1213089"/>
                </a:xfrm>
                <a:custGeom>
                  <a:avLst/>
                  <a:gdLst/>
                  <a:ahLst/>
                  <a:cxnLst/>
                  <a:rect l="l" t="t" r="r" b="b"/>
                  <a:pathLst>
                    <a:path w="370" h="567" extrusionOk="0">
                      <a:moveTo>
                        <a:pt x="329" y="461"/>
                      </a:moveTo>
                      <a:cubicBezTo>
                        <a:pt x="323" y="453"/>
                        <a:pt x="317" y="445"/>
                        <a:pt x="310" y="437"/>
                      </a:cubicBezTo>
                      <a:cubicBezTo>
                        <a:pt x="296" y="380"/>
                        <a:pt x="299" y="319"/>
                        <a:pt x="302" y="259"/>
                      </a:cubicBezTo>
                      <a:cubicBezTo>
                        <a:pt x="295" y="275"/>
                        <a:pt x="290" y="291"/>
                        <a:pt x="287" y="308"/>
                      </a:cubicBezTo>
                      <a:cubicBezTo>
                        <a:pt x="282" y="337"/>
                        <a:pt x="282" y="368"/>
                        <a:pt x="288" y="397"/>
                      </a:cubicBezTo>
                      <a:cubicBezTo>
                        <a:pt x="289" y="403"/>
                        <a:pt x="290" y="409"/>
                        <a:pt x="291" y="415"/>
                      </a:cubicBezTo>
                      <a:cubicBezTo>
                        <a:pt x="279" y="400"/>
                        <a:pt x="267" y="386"/>
                        <a:pt x="257" y="370"/>
                      </a:cubicBezTo>
                      <a:cubicBezTo>
                        <a:pt x="252" y="362"/>
                        <a:pt x="247" y="354"/>
                        <a:pt x="242" y="346"/>
                      </a:cubicBezTo>
                      <a:cubicBezTo>
                        <a:pt x="233" y="290"/>
                        <a:pt x="240" y="231"/>
                        <a:pt x="253" y="176"/>
                      </a:cubicBezTo>
                      <a:cubicBezTo>
                        <a:pt x="246" y="190"/>
                        <a:pt x="240" y="205"/>
                        <a:pt x="235" y="220"/>
                      </a:cubicBezTo>
                      <a:cubicBezTo>
                        <a:pt x="227" y="247"/>
                        <a:pt x="224" y="276"/>
                        <a:pt x="227" y="303"/>
                      </a:cubicBezTo>
                      <a:cubicBezTo>
                        <a:pt x="227" y="309"/>
                        <a:pt x="228" y="314"/>
                        <a:pt x="229" y="319"/>
                      </a:cubicBezTo>
                      <a:cubicBezTo>
                        <a:pt x="219" y="300"/>
                        <a:pt x="209" y="281"/>
                        <a:pt x="198" y="263"/>
                      </a:cubicBezTo>
                      <a:cubicBezTo>
                        <a:pt x="186" y="210"/>
                        <a:pt x="176" y="156"/>
                        <a:pt x="171" y="101"/>
                      </a:cubicBezTo>
                      <a:cubicBezTo>
                        <a:pt x="166" y="118"/>
                        <a:pt x="164" y="135"/>
                        <a:pt x="164" y="152"/>
                      </a:cubicBezTo>
                      <a:cubicBezTo>
                        <a:pt x="164" y="180"/>
                        <a:pt x="169" y="209"/>
                        <a:pt x="178" y="236"/>
                      </a:cubicBezTo>
                      <a:cubicBezTo>
                        <a:pt x="161" y="216"/>
                        <a:pt x="143" y="196"/>
                        <a:pt x="124" y="177"/>
                      </a:cubicBezTo>
                      <a:cubicBezTo>
                        <a:pt x="111" y="131"/>
                        <a:pt x="104" y="84"/>
                        <a:pt x="103" y="37"/>
                      </a:cubicBezTo>
                      <a:cubicBezTo>
                        <a:pt x="104" y="72"/>
                        <a:pt x="102" y="106"/>
                        <a:pt x="108" y="141"/>
                      </a:cubicBezTo>
                      <a:cubicBezTo>
                        <a:pt x="109" y="148"/>
                        <a:pt x="110" y="156"/>
                        <a:pt x="112" y="163"/>
                      </a:cubicBezTo>
                      <a:cubicBezTo>
                        <a:pt x="100" y="150"/>
                        <a:pt x="89" y="137"/>
                        <a:pt x="78" y="122"/>
                      </a:cubicBezTo>
                      <a:cubicBezTo>
                        <a:pt x="59" y="96"/>
                        <a:pt x="45" y="67"/>
                        <a:pt x="28" y="40"/>
                      </a:cubicBezTo>
                      <a:cubicBezTo>
                        <a:pt x="19" y="26"/>
                        <a:pt x="10" y="13"/>
                        <a:pt x="0" y="0"/>
                      </a:cubicBezTo>
                      <a:cubicBezTo>
                        <a:pt x="27" y="43"/>
                        <a:pt x="41" y="93"/>
                        <a:pt x="68" y="137"/>
                      </a:cubicBezTo>
                      <a:cubicBezTo>
                        <a:pt x="75" y="149"/>
                        <a:pt x="83" y="160"/>
                        <a:pt x="92" y="171"/>
                      </a:cubicBezTo>
                      <a:cubicBezTo>
                        <a:pt x="91" y="170"/>
                        <a:pt x="90" y="170"/>
                        <a:pt x="89" y="169"/>
                      </a:cubicBezTo>
                      <a:cubicBezTo>
                        <a:pt x="76" y="161"/>
                        <a:pt x="62" y="154"/>
                        <a:pt x="47" y="149"/>
                      </a:cubicBezTo>
                      <a:cubicBezTo>
                        <a:pt x="32" y="143"/>
                        <a:pt x="16" y="142"/>
                        <a:pt x="2" y="136"/>
                      </a:cubicBezTo>
                      <a:cubicBezTo>
                        <a:pt x="41" y="152"/>
                        <a:pt x="79" y="171"/>
                        <a:pt x="115" y="195"/>
                      </a:cubicBezTo>
                      <a:cubicBezTo>
                        <a:pt x="122" y="201"/>
                        <a:pt x="129" y="207"/>
                        <a:pt x="135" y="214"/>
                      </a:cubicBezTo>
                      <a:cubicBezTo>
                        <a:pt x="136" y="215"/>
                        <a:pt x="137" y="216"/>
                        <a:pt x="138" y="218"/>
                      </a:cubicBezTo>
                      <a:cubicBezTo>
                        <a:pt x="138" y="217"/>
                        <a:pt x="138" y="216"/>
                        <a:pt x="137" y="215"/>
                      </a:cubicBezTo>
                      <a:cubicBezTo>
                        <a:pt x="147" y="224"/>
                        <a:pt x="156" y="233"/>
                        <a:pt x="164" y="243"/>
                      </a:cubicBezTo>
                      <a:cubicBezTo>
                        <a:pt x="169" y="248"/>
                        <a:pt x="174" y="254"/>
                        <a:pt x="178" y="261"/>
                      </a:cubicBezTo>
                      <a:cubicBezTo>
                        <a:pt x="162" y="249"/>
                        <a:pt x="143" y="240"/>
                        <a:pt x="124" y="234"/>
                      </a:cubicBezTo>
                      <a:cubicBezTo>
                        <a:pt x="98" y="226"/>
                        <a:pt x="71" y="222"/>
                        <a:pt x="45" y="218"/>
                      </a:cubicBezTo>
                      <a:cubicBezTo>
                        <a:pt x="101" y="232"/>
                        <a:pt x="155" y="259"/>
                        <a:pt x="199" y="297"/>
                      </a:cubicBezTo>
                      <a:cubicBezTo>
                        <a:pt x="206" y="311"/>
                        <a:pt x="213" y="325"/>
                        <a:pt x="221" y="339"/>
                      </a:cubicBezTo>
                      <a:cubicBezTo>
                        <a:pt x="212" y="334"/>
                        <a:pt x="202" y="331"/>
                        <a:pt x="192" y="328"/>
                      </a:cubicBezTo>
                      <a:cubicBezTo>
                        <a:pt x="153" y="319"/>
                        <a:pt x="113" y="317"/>
                        <a:pt x="73" y="322"/>
                      </a:cubicBezTo>
                      <a:cubicBezTo>
                        <a:pt x="103" y="325"/>
                        <a:pt x="133" y="329"/>
                        <a:pt x="163" y="336"/>
                      </a:cubicBezTo>
                      <a:cubicBezTo>
                        <a:pt x="191" y="344"/>
                        <a:pt x="218" y="355"/>
                        <a:pt x="241" y="373"/>
                      </a:cubicBezTo>
                      <a:cubicBezTo>
                        <a:pt x="259" y="399"/>
                        <a:pt x="280" y="423"/>
                        <a:pt x="300" y="448"/>
                      </a:cubicBezTo>
                      <a:cubicBezTo>
                        <a:pt x="281" y="437"/>
                        <a:pt x="259" y="430"/>
                        <a:pt x="237" y="428"/>
                      </a:cubicBezTo>
                      <a:cubicBezTo>
                        <a:pt x="211" y="425"/>
                        <a:pt x="184" y="427"/>
                        <a:pt x="159" y="432"/>
                      </a:cubicBezTo>
                      <a:cubicBezTo>
                        <a:pt x="182" y="432"/>
                        <a:pt x="205" y="434"/>
                        <a:pt x="228" y="437"/>
                      </a:cubicBezTo>
                      <a:cubicBezTo>
                        <a:pt x="247" y="439"/>
                        <a:pt x="267" y="443"/>
                        <a:pt x="285" y="450"/>
                      </a:cubicBezTo>
                      <a:cubicBezTo>
                        <a:pt x="296" y="455"/>
                        <a:pt x="306" y="461"/>
                        <a:pt x="316" y="469"/>
                      </a:cubicBezTo>
                      <a:cubicBezTo>
                        <a:pt x="321" y="477"/>
                        <a:pt x="327" y="486"/>
                        <a:pt x="332" y="495"/>
                      </a:cubicBezTo>
                      <a:cubicBezTo>
                        <a:pt x="340" y="509"/>
                        <a:pt x="347" y="524"/>
                        <a:pt x="351" y="540"/>
                      </a:cubicBezTo>
                      <a:cubicBezTo>
                        <a:pt x="367" y="567"/>
                        <a:pt x="367" y="567"/>
                        <a:pt x="367" y="567"/>
                      </a:cubicBezTo>
                      <a:cubicBezTo>
                        <a:pt x="370" y="529"/>
                        <a:pt x="352" y="492"/>
                        <a:pt x="329" y="461"/>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3" name="Google Shape;2823;p41"/>
                <p:cNvSpPr/>
                <p:nvPr/>
              </p:nvSpPr>
              <p:spPr>
                <a:xfrm>
                  <a:off x="5302536" y="3885739"/>
                  <a:ext cx="792183" cy="1213089"/>
                </a:xfrm>
                <a:custGeom>
                  <a:avLst/>
                  <a:gdLst/>
                  <a:ahLst/>
                  <a:cxnLst/>
                  <a:rect l="l" t="t" r="r" b="b"/>
                  <a:pathLst>
                    <a:path w="370" h="567" extrusionOk="0">
                      <a:moveTo>
                        <a:pt x="329" y="461"/>
                      </a:moveTo>
                      <a:cubicBezTo>
                        <a:pt x="323" y="453"/>
                        <a:pt x="317" y="445"/>
                        <a:pt x="310" y="437"/>
                      </a:cubicBezTo>
                      <a:cubicBezTo>
                        <a:pt x="296" y="380"/>
                        <a:pt x="299" y="319"/>
                        <a:pt x="302" y="259"/>
                      </a:cubicBezTo>
                      <a:cubicBezTo>
                        <a:pt x="295" y="275"/>
                        <a:pt x="290" y="291"/>
                        <a:pt x="287" y="308"/>
                      </a:cubicBezTo>
                      <a:cubicBezTo>
                        <a:pt x="282" y="337"/>
                        <a:pt x="282" y="368"/>
                        <a:pt x="288" y="397"/>
                      </a:cubicBezTo>
                      <a:cubicBezTo>
                        <a:pt x="289" y="403"/>
                        <a:pt x="290" y="409"/>
                        <a:pt x="291" y="415"/>
                      </a:cubicBezTo>
                      <a:cubicBezTo>
                        <a:pt x="279" y="400"/>
                        <a:pt x="267" y="386"/>
                        <a:pt x="257" y="370"/>
                      </a:cubicBezTo>
                      <a:cubicBezTo>
                        <a:pt x="252" y="362"/>
                        <a:pt x="247" y="354"/>
                        <a:pt x="242" y="346"/>
                      </a:cubicBezTo>
                      <a:cubicBezTo>
                        <a:pt x="233" y="290"/>
                        <a:pt x="240" y="231"/>
                        <a:pt x="253" y="176"/>
                      </a:cubicBezTo>
                      <a:cubicBezTo>
                        <a:pt x="246" y="190"/>
                        <a:pt x="240" y="205"/>
                        <a:pt x="235" y="220"/>
                      </a:cubicBezTo>
                      <a:cubicBezTo>
                        <a:pt x="227" y="247"/>
                        <a:pt x="224" y="276"/>
                        <a:pt x="227" y="303"/>
                      </a:cubicBezTo>
                      <a:cubicBezTo>
                        <a:pt x="227" y="309"/>
                        <a:pt x="228" y="314"/>
                        <a:pt x="229" y="319"/>
                      </a:cubicBezTo>
                      <a:cubicBezTo>
                        <a:pt x="219" y="300"/>
                        <a:pt x="209" y="281"/>
                        <a:pt x="198" y="263"/>
                      </a:cubicBezTo>
                      <a:cubicBezTo>
                        <a:pt x="186" y="210"/>
                        <a:pt x="176" y="156"/>
                        <a:pt x="171" y="101"/>
                      </a:cubicBezTo>
                      <a:cubicBezTo>
                        <a:pt x="166" y="118"/>
                        <a:pt x="164" y="135"/>
                        <a:pt x="164" y="152"/>
                      </a:cubicBezTo>
                      <a:cubicBezTo>
                        <a:pt x="164" y="180"/>
                        <a:pt x="169" y="209"/>
                        <a:pt x="178" y="236"/>
                      </a:cubicBezTo>
                      <a:cubicBezTo>
                        <a:pt x="161" y="216"/>
                        <a:pt x="143" y="196"/>
                        <a:pt x="124" y="177"/>
                      </a:cubicBezTo>
                      <a:cubicBezTo>
                        <a:pt x="111" y="131"/>
                        <a:pt x="104" y="84"/>
                        <a:pt x="103" y="37"/>
                      </a:cubicBezTo>
                      <a:cubicBezTo>
                        <a:pt x="104" y="72"/>
                        <a:pt x="102" y="106"/>
                        <a:pt x="108" y="141"/>
                      </a:cubicBezTo>
                      <a:cubicBezTo>
                        <a:pt x="109" y="148"/>
                        <a:pt x="110" y="156"/>
                        <a:pt x="112" y="163"/>
                      </a:cubicBezTo>
                      <a:cubicBezTo>
                        <a:pt x="100" y="150"/>
                        <a:pt x="89" y="137"/>
                        <a:pt x="78" y="122"/>
                      </a:cubicBezTo>
                      <a:cubicBezTo>
                        <a:pt x="59" y="96"/>
                        <a:pt x="45" y="67"/>
                        <a:pt x="28" y="40"/>
                      </a:cubicBezTo>
                      <a:cubicBezTo>
                        <a:pt x="19" y="26"/>
                        <a:pt x="10" y="13"/>
                        <a:pt x="0" y="0"/>
                      </a:cubicBezTo>
                      <a:cubicBezTo>
                        <a:pt x="27" y="43"/>
                        <a:pt x="41" y="93"/>
                        <a:pt x="68" y="137"/>
                      </a:cubicBezTo>
                      <a:cubicBezTo>
                        <a:pt x="75" y="149"/>
                        <a:pt x="83" y="160"/>
                        <a:pt x="92" y="171"/>
                      </a:cubicBezTo>
                      <a:cubicBezTo>
                        <a:pt x="91" y="170"/>
                        <a:pt x="90" y="170"/>
                        <a:pt x="89" y="169"/>
                      </a:cubicBezTo>
                      <a:cubicBezTo>
                        <a:pt x="76" y="161"/>
                        <a:pt x="62" y="154"/>
                        <a:pt x="47" y="149"/>
                      </a:cubicBezTo>
                      <a:cubicBezTo>
                        <a:pt x="32" y="143"/>
                        <a:pt x="16" y="142"/>
                        <a:pt x="2" y="136"/>
                      </a:cubicBezTo>
                      <a:cubicBezTo>
                        <a:pt x="41" y="152"/>
                        <a:pt x="79" y="171"/>
                        <a:pt x="115" y="195"/>
                      </a:cubicBezTo>
                      <a:cubicBezTo>
                        <a:pt x="122" y="201"/>
                        <a:pt x="129" y="207"/>
                        <a:pt x="135" y="214"/>
                      </a:cubicBezTo>
                      <a:cubicBezTo>
                        <a:pt x="136" y="215"/>
                        <a:pt x="137" y="216"/>
                        <a:pt x="138" y="218"/>
                      </a:cubicBezTo>
                      <a:cubicBezTo>
                        <a:pt x="138" y="217"/>
                        <a:pt x="138" y="216"/>
                        <a:pt x="137" y="215"/>
                      </a:cubicBezTo>
                      <a:cubicBezTo>
                        <a:pt x="147" y="224"/>
                        <a:pt x="156" y="233"/>
                        <a:pt x="164" y="243"/>
                      </a:cubicBezTo>
                      <a:cubicBezTo>
                        <a:pt x="169" y="248"/>
                        <a:pt x="174" y="254"/>
                        <a:pt x="178" y="261"/>
                      </a:cubicBezTo>
                      <a:cubicBezTo>
                        <a:pt x="162" y="249"/>
                        <a:pt x="143" y="240"/>
                        <a:pt x="124" y="234"/>
                      </a:cubicBezTo>
                      <a:cubicBezTo>
                        <a:pt x="98" y="226"/>
                        <a:pt x="71" y="222"/>
                        <a:pt x="45" y="218"/>
                      </a:cubicBezTo>
                      <a:cubicBezTo>
                        <a:pt x="101" y="232"/>
                        <a:pt x="155" y="259"/>
                        <a:pt x="199" y="297"/>
                      </a:cubicBezTo>
                      <a:cubicBezTo>
                        <a:pt x="206" y="311"/>
                        <a:pt x="213" y="325"/>
                        <a:pt x="221" y="339"/>
                      </a:cubicBezTo>
                      <a:cubicBezTo>
                        <a:pt x="212" y="334"/>
                        <a:pt x="202" y="331"/>
                        <a:pt x="192" y="328"/>
                      </a:cubicBezTo>
                      <a:cubicBezTo>
                        <a:pt x="153" y="319"/>
                        <a:pt x="113" y="317"/>
                        <a:pt x="73" y="322"/>
                      </a:cubicBezTo>
                      <a:cubicBezTo>
                        <a:pt x="103" y="325"/>
                        <a:pt x="133" y="329"/>
                        <a:pt x="163" y="336"/>
                      </a:cubicBezTo>
                      <a:cubicBezTo>
                        <a:pt x="191" y="344"/>
                        <a:pt x="218" y="355"/>
                        <a:pt x="241" y="373"/>
                      </a:cubicBezTo>
                      <a:cubicBezTo>
                        <a:pt x="259" y="399"/>
                        <a:pt x="280" y="423"/>
                        <a:pt x="300" y="448"/>
                      </a:cubicBezTo>
                      <a:cubicBezTo>
                        <a:pt x="281" y="437"/>
                        <a:pt x="259" y="430"/>
                        <a:pt x="237" y="428"/>
                      </a:cubicBezTo>
                      <a:cubicBezTo>
                        <a:pt x="211" y="425"/>
                        <a:pt x="184" y="427"/>
                        <a:pt x="159" y="432"/>
                      </a:cubicBezTo>
                      <a:cubicBezTo>
                        <a:pt x="182" y="432"/>
                        <a:pt x="205" y="434"/>
                        <a:pt x="228" y="437"/>
                      </a:cubicBezTo>
                      <a:cubicBezTo>
                        <a:pt x="247" y="439"/>
                        <a:pt x="267" y="443"/>
                        <a:pt x="285" y="450"/>
                      </a:cubicBezTo>
                      <a:cubicBezTo>
                        <a:pt x="296" y="455"/>
                        <a:pt x="306" y="461"/>
                        <a:pt x="316" y="469"/>
                      </a:cubicBezTo>
                      <a:cubicBezTo>
                        <a:pt x="321" y="477"/>
                        <a:pt x="327" y="486"/>
                        <a:pt x="332" y="495"/>
                      </a:cubicBezTo>
                      <a:cubicBezTo>
                        <a:pt x="340" y="509"/>
                        <a:pt x="347" y="524"/>
                        <a:pt x="351" y="540"/>
                      </a:cubicBezTo>
                      <a:cubicBezTo>
                        <a:pt x="367" y="567"/>
                        <a:pt x="367" y="567"/>
                        <a:pt x="367" y="567"/>
                      </a:cubicBezTo>
                      <a:cubicBezTo>
                        <a:pt x="370" y="529"/>
                        <a:pt x="352" y="492"/>
                        <a:pt x="329" y="461"/>
                      </a:cubicBezTo>
                      <a:close/>
                    </a:path>
                  </a:pathLst>
                </a:custGeom>
                <a:solidFill>
                  <a:srgbClr val="321A53">
                    <a:alpha val="3711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824" name="Google Shape;2824;p41"/>
            <p:cNvGrpSpPr/>
            <p:nvPr/>
          </p:nvGrpSpPr>
          <p:grpSpPr>
            <a:xfrm rot="-3269690">
              <a:off x="-755619" y="4001326"/>
              <a:ext cx="1961539" cy="2071356"/>
              <a:chOff x="1838659" y="2828167"/>
              <a:chExt cx="1740589" cy="1866904"/>
            </a:xfrm>
          </p:grpSpPr>
          <p:grpSp>
            <p:nvGrpSpPr>
              <p:cNvPr id="2825" name="Google Shape;2825;p41"/>
              <p:cNvGrpSpPr/>
              <p:nvPr/>
            </p:nvGrpSpPr>
            <p:grpSpPr>
              <a:xfrm rot="1913363">
                <a:off x="2007023" y="3372632"/>
                <a:ext cx="1406720" cy="1028482"/>
                <a:chOff x="6399480" y="3952250"/>
                <a:chExt cx="1406670" cy="1028445"/>
              </a:xfrm>
            </p:grpSpPr>
            <p:sp>
              <p:nvSpPr>
                <p:cNvPr id="2826" name="Google Shape;2826;p41"/>
                <p:cNvSpPr/>
                <p:nvPr/>
              </p:nvSpPr>
              <p:spPr>
                <a:xfrm>
                  <a:off x="6503715" y="3952250"/>
                  <a:ext cx="1302435" cy="1007599"/>
                </a:xfrm>
                <a:custGeom>
                  <a:avLst/>
                  <a:gdLst/>
                  <a:ahLst/>
                  <a:cxnLst/>
                  <a:rect l="l" t="t" r="r" b="b"/>
                  <a:pathLst>
                    <a:path w="608" h="471" extrusionOk="0">
                      <a:moveTo>
                        <a:pt x="608" y="51"/>
                      </a:moveTo>
                      <a:cubicBezTo>
                        <a:pt x="543" y="63"/>
                        <a:pt x="497" y="125"/>
                        <a:pt x="479" y="189"/>
                      </a:cubicBezTo>
                      <a:cubicBezTo>
                        <a:pt x="469" y="223"/>
                        <a:pt x="462" y="263"/>
                        <a:pt x="432" y="282"/>
                      </a:cubicBezTo>
                      <a:cubicBezTo>
                        <a:pt x="410" y="296"/>
                        <a:pt x="381" y="294"/>
                        <a:pt x="357" y="304"/>
                      </a:cubicBezTo>
                      <a:cubicBezTo>
                        <a:pt x="319" y="320"/>
                        <a:pt x="300" y="361"/>
                        <a:pt x="273" y="391"/>
                      </a:cubicBezTo>
                      <a:cubicBezTo>
                        <a:pt x="224" y="446"/>
                        <a:pt x="130" y="471"/>
                        <a:pt x="62" y="438"/>
                      </a:cubicBezTo>
                      <a:cubicBezTo>
                        <a:pt x="40" y="428"/>
                        <a:pt x="26" y="412"/>
                        <a:pt x="17" y="393"/>
                      </a:cubicBezTo>
                      <a:cubicBezTo>
                        <a:pt x="0" y="356"/>
                        <a:pt x="4" y="308"/>
                        <a:pt x="23" y="272"/>
                      </a:cubicBezTo>
                      <a:cubicBezTo>
                        <a:pt x="49" y="221"/>
                        <a:pt x="99" y="231"/>
                        <a:pt x="143" y="210"/>
                      </a:cubicBezTo>
                      <a:cubicBezTo>
                        <a:pt x="200" y="181"/>
                        <a:pt x="216" y="96"/>
                        <a:pt x="278" y="78"/>
                      </a:cubicBezTo>
                      <a:cubicBezTo>
                        <a:pt x="308" y="70"/>
                        <a:pt x="341" y="81"/>
                        <a:pt x="371" y="72"/>
                      </a:cubicBezTo>
                      <a:cubicBezTo>
                        <a:pt x="408" y="62"/>
                        <a:pt x="431" y="24"/>
                        <a:pt x="467" y="10"/>
                      </a:cubicBezTo>
                      <a:cubicBezTo>
                        <a:pt x="491" y="0"/>
                        <a:pt x="518" y="3"/>
                        <a:pt x="542" y="12"/>
                      </a:cubicBezTo>
                      <a:cubicBezTo>
                        <a:pt x="565" y="20"/>
                        <a:pt x="585" y="33"/>
                        <a:pt x="604" y="47"/>
                      </a:cubicBezTo>
                      <a:cubicBezTo>
                        <a:pt x="605" y="48"/>
                        <a:pt x="607" y="50"/>
                        <a:pt x="608" y="51"/>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7" name="Google Shape;2827;p41"/>
                <p:cNvSpPr/>
                <p:nvPr/>
              </p:nvSpPr>
              <p:spPr>
                <a:xfrm>
                  <a:off x="6503715" y="3952250"/>
                  <a:ext cx="1302435" cy="1007599"/>
                </a:xfrm>
                <a:custGeom>
                  <a:avLst/>
                  <a:gdLst/>
                  <a:ahLst/>
                  <a:cxnLst/>
                  <a:rect l="l" t="t" r="r" b="b"/>
                  <a:pathLst>
                    <a:path w="608" h="471" extrusionOk="0">
                      <a:moveTo>
                        <a:pt x="608" y="51"/>
                      </a:moveTo>
                      <a:cubicBezTo>
                        <a:pt x="543" y="63"/>
                        <a:pt x="497" y="125"/>
                        <a:pt x="479" y="189"/>
                      </a:cubicBezTo>
                      <a:cubicBezTo>
                        <a:pt x="469" y="223"/>
                        <a:pt x="462" y="263"/>
                        <a:pt x="432" y="282"/>
                      </a:cubicBezTo>
                      <a:cubicBezTo>
                        <a:pt x="410" y="296"/>
                        <a:pt x="381" y="294"/>
                        <a:pt x="357" y="304"/>
                      </a:cubicBezTo>
                      <a:cubicBezTo>
                        <a:pt x="319" y="320"/>
                        <a:pt x="300" y="361"/>
                        <a:pt x="273" y="391"/>
                      </a:cubicBezTo>
                      <a:cubicBezTo>
                        <a:pt x="224" y="446"/>
                        <a:pt x="130" y="471"/>
                        <a:pt x="62" y="438"/>
                      </a:cubicBezTo>
                      <a:cubicBezTo>
                        <a:pt x="40" y="428"/>
                        <a:pt x="26" y="412"/>
                        <a:pt x="17" y="393"/>
                      </a:cubicBezTo>
                      <a:cubicBezTo>
                        <a:pt x="0" y="356"/>
                        <a:pt x="4" y="308"/>
                        <a:pt x="23" y="272"/>
                      </a:cubicBezTo>
                      <a:cubicBezTo>
                        <a:pt x="49" y="221"/>
                        <a:pt x="99" y="231"/>
                        <a:pt x="143" y="210"/>
                      </a:cubicBezTo>
                      <a:cubicBezTo>
                        <a:pt x="200" y="181"/>
                        <a:pt x="216" y="96"/>
                        <a:pt x="278" y="78"/>
                      </a:cubicBezTo>
                      <a:cubicBezTo>
                        <a:pt x="308" y="70"/>
                        <a:pt x="341" y="81"/>
                        <a:pt x="371" y="72"/>
                      </a:cubicBezTo>
                      <a:cubicBezTo>
                        <a:pt x="408" y="62"/>
                        <a:pt x="431" y="24"/>
                        <a:pt x="467" y="10"/>
                      </a:cubicBezTo>
                      <a:cubicBezTo>
                        <a:pt x="491" y="0"/>
                        <a:pt x="518" y="3"/>
                        <a:pt x="542" y="12"/>
                      </a:cubicBezTo>
                      <a:cubicBezTo>
                        <a:pt x="565" y="20"/>
                        <a:pt x="585" y="33"/>
                        <a:pt x="604" y="47"/>
                      </a:cubicBezTo>
                      <a:cubicBezTo>
                        <a:pt x="605" y="48"/>
                        <a:pt x="607" y="50"/>
                        <a:pt x="608" y="51"/>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8" name="Google Shape;2828;p41"/>
                <p:cNvSpPr/>
                <p:nvPr/>
              </p:nvSpPr>
              <p:spPr>
                <a:xfrm>
                  <a:off x="6540445" y="4030675"/>
                  <a:ext cx="1265705" cy="929174"/>
                </a:xfrm>
                <a:custGeom>
                  <a:avLst/>
                  <a:gdLst/>
                  <a:ahLst/>
                  <a:cxnLst/>
                  <a:rect l="l" t="t" r="r" b="b"/>
                  <a:pathLst>
                    <a:path w="591" h="434" extrusionOk="0">
                      <a:moveTo>
                        <a:pt x="591" y="14"/>
                      </a:moveTo>
                      <a:cubicBezTo>
                        <a:pt x="526" y="26"/>
                        <a:pt x="480" y="88"/>
                        <a:pt x="462" y="152"/>
                      </a:cubicBezTo>
                      <a:cubicBezTo>
                        <a:pt x="452" y="186"/>
                        <a:pt x="445" y="226"/>
                        <a:pt x="415" y="245"/>
                      </a:cubicBezTo>
                      <a:cubicBezTo>
                        <a:pt x="393" y="259"/>
                        <a:pt x="364" y="257"/>
                        <a:pt x="340" y="267"/>
                      </a:cubicBezTo>
                      <a:cubicBezTo>
                        <a:pt x="302" y="283"/>
                        <a:pt x="283" y="324"/>
                        <a:pt x="256" y="354"/>
                      </a:cubicBezTo>
                      <a:cubicBezTo>
                        <a:pt x="207" y="409"/>
                        <a:pt x="113" y="434"/>
                        <a:pt x="45" y="401"/>
                      </a:cubicBezTo>
                      <a:cubicBezTo>
                        <a:pt x="23" y="391"/>
                        <a:pt x="9" y="375"/>
                        <a:pt x="0" y="356"/>
                      </a:cubicBezTo>
                      <a:cubicBezTo>
                        <a:pt x="16" y="337"/>
                        <a:pt x="39" y="322"/>
                        <a:pt x="57" y="314"/>
                      </a:cubicBezTo>
                      <a:cubicBezTo>
                        <a:pt x="92" y="298"/>
                        <a:pt x="130" y="287"/>
                        <a:pt x="156" y="259"/>
                      </a:cubicBezTo>
                      <a:cubicBezTo>
                        <a:pt x="181" y="232"/>
                        <a:pt x="192" y="192"/>
                        <a:pt x="224" y="174"/>
                      </a:cubicBezTo>
                      <a:cubicBezTo>
                        <a:pt x="243" y="163"/>
                        <a:pt x="266" y="163"/>
                        <a:pt x="287" y="157"/>
                      </a:cubicBezTo>
                      <a:cubicBezTo>
                        <a:pt x="352" y="138"/>
                        <a:pt x="390" y="70"/>
                        <a:pt x="447" y="33"/>
                      </a:cubicBezTo>
                      <a:cubicBezTo>
                        <a:pt x="488" y="7"/>
                        <a:pt x="539" y="0"/>
                        <a:pt x="587" y="10"/>
                      </a:cubicBezTo>
                      <a:cubicBezTo>
                        <a:pt x="588" y="11"/>
                        <a:pt x="590" y="13"/>
                        <a:pt x="591" y="14"/>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9" name="Google Shape;2829;p41"/>
                <p:cNvSpPr/>
                <p:nvPr/>
              </p:nvSpPr>
              <p:spPr>
                <a:xfrm>
                  <a:off x="6399480" y="3986003"/>
                  <a:ext cx="1351078" cy="994693"/>
                </a:xfrm>
                <a:custGeom>
                  <a:avLst/>
                  <a:gdLst/>
                  <a:ahLst/>
                  <a:cxnLst/>
                  <a:rect l="l" t="t" r="r" b="b"/>
                  <a:pathLst>
                    <a:path w="631" h="465" extrusionOk="0">
                      <a:moveTo>
                        <a:pt x="631" y="31"/>
                      </a:moveTo>
                      <a:cubicBezTo>
                        <a:pt x="625" y="18"/>
                        <a:pt x="582" y="25"/>
                        <a:pt x="571" y="27"/>
                      </a:cubicBezTo>
                      <a:cubicBezTo>
                        <a:pt x="549" y="29"/>
                        <a:pt x="528" y="36"/>
                        <a:pt x="510" y="49"/>
                      </a:cubicBezTo>
                      <a:cubicBezTo>
                        <a:pt x="508" y="50"/>
                        <a:pt x="506" y="52"/>
                        <a:pt x="504" y="53"/>
                      </a:cubicBezTo>
                      <a:cubicBezTo>
                        <a:pt x="505" y="50"/>
                        <a:pt x="507" y="47"/>
                        <a:pt x="508" y="44"/>
                      </a:cubicBezTo>
                      <a:cubicBezTo>
                        <a:pt x="513" y="29"/>
                        <a:pt x="521" y="14"/>
                        <a:pt x="531" y="0"/>
                      </a:cubicBezTo>
                      <a:cubicBezTo>
                        <a:pt x="521" y="7"/>
                        <a:pt x="513" y="18"/>
                        <a:pt x="507" y="30"/>
                      </a:cubicBezTo>
                      <a:cubicBezTo>
                        <a:pt x="502" y="39"/>
                        <a:pt x="500" y="50"/>
                        <a:pt x="495" y="59"/>
                      </a:cubicBezTo>
                      <a:cubicBezTo>
                        <a:pt x="494" y="61"/>
                        <a:pt x="493" y="62"/>
                        <a:pt x="492" y="64"/>
                      </a:cubicBezTo>
                      <a:cubicBezTo>
                        <a:pt x="479" y="78"/>
                        <a:pt x="468" y="93"/>
                        <a:pt x="455" y="107"/>
                      </a:cubicBezTo>
                      <a:cubicBezTo>
                        <a:pt x="447" y="116"/>
                        <a:pt x="438" y="124"/>
                        <a:pt x="429" y="131"/>
                      </a:cubicBezTo>
                      <a:cubicBezTo>
                        <a:pt x="434" y="104"/>
                        <a:pt x="444" y="79"/>
                        <a:pt x="456" y="54"/>
                      </a:cubicBezTo>
                      <a:cubicBezTo>
                        <a:pt x="434" y="80"/>
                        <a:pt x="427" y="112"/>
                        <a:pt x="415" y="142"/>
                      </a:cubicBezTo>
                      <a:cubicBezTo>
                        <a:pt x="401" y="151"/>
                        <a:pt x="386" y="159"/>
                        <a:pt x="370" y="165"/>
                      </a:cubicBezTo>
                      <a:cubicBezTo>
                        <a:pt x="364" y="168"/>
                        <a:pt x="358" y="170"/>
                        <a:pt x="352" y="172"/>
                      </a:cubicBezTo>
                      <a:cubicBezTo>
                        <a:pt x="359" y="141"/>
                        <a:pt x="371" y="114"/>
                        <a:pt x="386" y="85"/>
                      </a:cubicBezTo>
                      <a:cubicBezTo>
                        <a:pt x="381" y="94"/>
                        <a:pt x="373" y="102"/>
                        <a:pt x="367" y="110"/>
                      </a:cubicBezTo>
                      <a:cubicBezTo>
                        <a:pt x="362" y="119"/>
                        <a:pt x="356" y="128"/>
                        <a:pt x="352" y="138"/>
                      </a:cubicBezTo>
                      <a:cubicBezTo>
                        <a:pt x="349" y="144"/>
                        <a:pt x="338" y="165"/>
                        <a:pt x="340" y="175"/>
                      </a:cubicBezTo>
                      <a:cubicBezTo>
                        <a:pt x="316" y="183"/>
                        <a:pt x="292" y="191"/>
                        <a:pt x="273" y="206"/>
                      </a:cubicBezTo>
                      <a:cubicBezTo>
                        <a:pt x="280" y="160"/>
                        <a:pt x="300" y="116"/>
                        <a:pt x="329" y="80"/>
                      </a:cubicBezTo>
                      <a:cubicBezTo>
                        <a:pt x="288" y="115"/>
                        <a:pt x="263" y="166"/>
                        <a:pt x="259" y="219"/>
                      </a:cubicBezTo>
                      <a:cubicBezTo>
                        <a:pt x="249" y="231"/>
                        <a:pt x="241" y="245"/>
                        <a:pt x="232" y="257"/>
                      </a:cubicBezTo>
                      <a:cubicBezTo>
                        <a:pt x="224" y="268"/>
                        <a:pt x="216" y="277"/>
                        <a:pt x="207" y="286"/>
                      </a:cubicBezTo>
                      <a:cubicBezTo>
                        <a:pt x="210" y="248"/>
                        <a:pt x="220" y="212"/>
                        <a:pt x="236" y="177"/>
                      </a:cubicBezTo>
                      <a:cubicBezTo>
                        <a:pt x="233" y="185"/>
                        <a:pt x="224" y="192"/>
                        <a:pt x="220" y="200"/>
                      </a:cubicBezTo>
                      <a:cubicBezTo>
                        <a:pt x="215" y="208"/>
                        <a:pt x="210" y="217"/>
                        <a:pt x="207" y="226"/>
                      </a:cubicBezTo>
                      <a:cubicBezTo>
                        <a:pt x="200" y="242"/>
                        <a:pt x="196" y="259"/>
                        <a:pt x="195" y="277"/>
                      </a:cubicBezTo>
                      <a:cubicBezTo>
                        <a:pt x="194" y="282"/>
                        <a:pt x="193" y="291"/>
                        <a:pt x="195" y="297"/>
                      </a:cubicBezTo>
                      <a:cubicBezTo>
                        <a:pt x="184" y="305"/>
                        <a:pt x="173" y="313"/>
                        <a:pt x="161" y="319"/>
                      </a:cubicBezTo>
                      <a:cubicBezTo>
                        <a:pt x="148" y="327"/>
                        <a:pt x="134" y="333"/>
                        <a:pt x="120" y="339"/>
                      </a:cubicBezTo>
                      <a:cubicBezTo>
                        <a:pt x="120" y="337"/>
                        <a:pt x="120" y="335"/>
                        <a:pt x="120" y="334"/>
                      </a:cubicBezTo>
                      <a:cubicBezTo>
                        <a:pt x="120" y="314"/>
                        <a:pt x="123" y="295"/>
                        <a:pt x="128" y="276"/>
                      </a:cubicBezTo>
                      <a:cubicBezTo>
                        <a:pt x="133" y="259"/>
                        <a:pt x="138" y="235"/>
                        <a:pt x="149" y="221"/>
                      </a:cubicBezTo>
                      <a:cubicBezTo>
                        <a:pt x="136" y="239"/>
                        <a:pt x="126" y="258"/>
                        <a:pt x="118" y="278"/>
                      </a:cubicBezTo>
                      <a:cubicBezTo>
                        <a:pt x="112" y="296"/>
                        <a:pt x="107" y="315"/>
                        <a:pt x="107" y="333"/>
                      </a:cubicBezTo>
                      <a:cubicBezTo>
                        <a:pt x="107" y="336"/>
                        <a:pt x="106" y="341"/>
                        <a:pt x="108" y="344"/>
                      </a:cubicBezTo>
                      <a:cubicBezTo>
                        <a:pt x="100" y="348"/>
                        <a:pt x="93" y="352"/>
                        <a:pt x="86" y="357"/>
                      </a:cubicBezTo>
                      <a:cubicBezTo>
                        <a:pt x="48" y="382"/>
                        <a:pt x="23" y="422"/>
                        <a:pt x="0" y="461"/>
                      </a:cubicBezTo>
                      <a:cubicBezTo>
                        <a:pt x="3" y="463"/>
                        <a:pt x="6" y="465"/>
                        <a:pt x="9" y="465"/>
                      </a:cubicBezTo>
                      <a:cubicBezTo>
                        <a:pt x="32" y="420"/>
                        <a:pt x="68" y="382"/>
                        <a:pt x="111" y="357"/>
                      </a:cubicBezTo>
                      <a:cubicBezTo>
                        <a:pt x="117" y="358"/>
                        <a:pt x="122" y="361"/>
                        <a:pt x="127" y="364"/>
                      </a:cubicBezTo>
                      <a:cubicBezTo>
                        <a:pt x="167" y="386"/>
                        <a:pt x="216" y="383"/>
                        <a:pt x="259" y="369"/>
                      </a:cubicBezTo>
                      <a:cubicBezTo>
                        <a:pt x="237" y="372"/>
                        <a:pt x="215" y="374"/>
                        <a:pt x="193" y="373"/>
                      </a:cubicBezTo>
                      <a:cubicBezTo>
                        <a:pt x="175" y="371"/>
                        <a:pt x="156" y="368"/>
                        <a:pt x="138" y="359"/>
                      </a:cubicBezTo>
                      <a:cubicBezTo>
                        <a:pt x="134" y="357"/>
                        <a:pt x="129" y="353"/>
                        <a:pt x="123" y="350"/>
                      </a:cubicBezTo>
                      <a:cubicBezTo>
                        <a:pt x="145" y="339"/>
                        <a:pt x="168" y="331"/>
                        <a:pt x="188" y="318"/>
                      </a:cubicBezTo>
                      <a:cubicBezTo>
                        <a:pt x="192" y="316"/>
                        <a:pt x="195" y="314"/>
                        <a:pt x="199" y="311"/>
                      </a:cubicBezTo>
                      <a:cubicBezTo>
                        <a:pt x="210" y="317"/>
                        <a:pt x="221" y="320"/>
                        <a:pt x="234" y="321"/>
                      </a:cubicBezTo>
                      <a:cubicBezTo>
                        <a:pt x="274" y="324"/>
                        <a:pt x="313" y="311"/>
                        <a:pt x="351" y="297"/>
                      </a:cubicBezTo>
                      <a:cubicBezTo>
                        <a:pt x="322" y="308"/>
                        <a:pt x="286" y="312"/>
                        <a:pt x="255" y="310"/>
                      </a:cubicBezTo>
                      <a:cubicBezTo>
                        <a:pt x="240" y="310"/>
                        <a:pt x="227" y="307"/>
                        <a:pt x="213" y="303"/>
                      </a:cubicBezTo>
                      <a:cubicBezTo>
                        <a:pt x="212" y="302"/>
                        <a:pt x="211" y="302"/>
                        <a:pt x="211" y="302"/>
                      </a:cubicBezTo>
                      <a:cubicBezTo>
                        <a:pt x="222" y="292"/>
                        <a:pt x="233" y="280"/>
                        <a:pt x="242" y="267"/>
                      </a:cubicBezTo>
                      <a:cubicBezTo>
                        <a:pt x="247" y="259"/>
                        <a:pt x="252" y="250"/>
                        <a:pt x="257" y="242"/>
                      </a:cubicBezTo>
                      <a:cubicBezTo>
                        <a:pt x="258" y="242"/>
                        <a:pt x="258" y="242"/>
                        <a:pt x="258" y="242"/>
                      </a:cubicBezTo>
                      <a:cubicBezTo>
                        <a:pt x="262" y="241"/>
                        <a:pt x="266" y="243"/>
                        <a:pt x="270" y="244"/>
                      </a:cubicBezTo>
                      <a:cubicBezTo>
                        <a:pt x="320" y="259"/>
                        <a:pt x="376" y="254"/>
                        <a:pt x="422" y="230"/>
                      </a:cubicBezTo>
                      <a:cubicBezTo>
                        <a:pt x="391" y="241"/>
                        <a:pt x="357" y="247"/>
                        <a:pt x="324" y="245"/>
                      </a:cubicBezTo>
                      <a:cubicBezTo>
                        <a:pt x="308" y="245"/>
                        <a:pt x="291" y="242"/>
                        <a:pt x="275" y="238"/>
                      </a:cubicBezTo>
                      <a:cubicBezTo>
                        <a:pt x="272" y="237"/>
                        <a:pt x="267" y="234"/>
                        <a:pt x="263" y="233"/>
                      </a:cubicBezTo>
                      <a:cubicBezTo>
                        <a:pt x="269" y="224"/>
                        <a:pt x="276" y="215"/>
                        <a:pt x="286" y="208"/>
                      </a:cubicBezTo>
                      <a:cubicBezTo>
                        <a:pt x="302" y="196"/>
                        <a:pt x="323" y="193"/>
                        <a:pt x="343" y="189"/>
                      </a:cubicBezTo>
                      <a:cubicBezTo>
                        <a:pt x="345" y="189"/>
                        <a:pt x="346" y="190"/>
                        <a:pt x="348" y="191"/>
                      </a:cubicBezTo>
                      <a:cubicBezTo>
                        <a:pt x="364" y="201"/>
                        <a:pt x="384" y="204"/>
                        <a:pt x="403" y="204"/>
                      </a:cubicBezTo>
                      <a:cubicBezTo>
                        <a:pt x="422" y="204"/>
                        <a:pt x="440" y="199"/>
                        <a:pt x="458" y="193"/>
                      </a:cubicBezTo>
                      <a:cubicBezTo>
                        <a:pt x="429" y="198"/>
                        <a:pt x="398" y="197"/>
                        <a:pt x="368" y="191"/>
                      </a:cubicBezTo>
                      <a:cubicBezTo>
                        <a:pt x="363" y="190"/>
                        <a:pt x="359" y="188"/>
                        <a:pt x="354" y="186"/>
                      </a:cubicBezTo>
                      <a:cubicBezTo>
                        <a:pt x="357" y="185"/>
                        <a:pt x="360" y="184"/>
                        <a:pt x="363" y="183"/>
                      </a:cubicBezTo>
                      <a:cubicBezTo>
                        <a:pt x="384" y="176"/>
                        <a:pt x="402" y="164"/>
                        <a:pt x="419" y="149"/>
                      </a:cubicBezTo>
                      <a:cubicBezTo>
                        <a:pt x="424" y="149"/>
                        <a:pt x="429" y="149"/>
                        <a:pt x="433" y="149"/>
                      </a:cubicBezTo>
                      <a:cubicBezTo>
                        <a:pt x="452" y="150"/>
                        <a:pt x="470" y="149"/>
                        <a:pt x="488" y="144"/>
                      </a:cubicBezTo>
                      <a:cubicBezTo>
                        <a:pt x="505" y="140"/>
                        <a:pt x="522" y="131"/>
                        <a:pt x="534" y="117"/>
                      </a:cubicBezTo>
                      <a:cubicBezTo>
                        <a:pt x="509" y="129"/>
                        <a:pt x="481" y="137"/>
                        <a:pt x="453" y="140"/>
                      </a:cubicBezTo>
                      <a:cubicBezTo>
                        <a:pt x="446" y="141"/>
                        <a:pt x="438" y="139"/>
                        <a:pt x="430" y="140"/>
                      </a:cubicBezTo>
                      <a:cubicBezTo>
                        <a:pt x="454" y="117"/>
                        <a:pt x="475" y="91"/>
                        <a:pt x="500" y="70"/>
                      </a:cubicBezTo>
                      <a:cubicBezTo>
                        <a:pt x="501" y="70"/>
                        <a:pt x="502" y="70"/>
                        <a:pt x="503" y="70"/>
                      </a:cubicBezTo>
                      <a:cubicBezTo>
                        <a:pt x="531" y="71"/>
                        <a:pt x="559" y="63"/>
                        <a:pt x="586" y="54"/>
                      </a:cubicBezTo>
                      <a:cubicBezTo>
                        <a:pt x="565" y="59"/>
                        <a:pt x="544" y="62"/>
                        <a:pt x="523" y="62"/>
                      </a:cubicBezTo>
                      <a:cubicBezTo>
                        <a:pt x="517" y="62"/>
                        <a:pt x="512" y="62"/>
                        <a:pt x="508" y="63"/>
                      </a:cubicBezTo>
                      <a:cubicBezTo>
                        <a:pt x="520" y="54"/>
                        <a:pt x="533" y="45"/>
                        <a:pt x="547" y="39"/>
                      </a:cubicBezTo>
                      <a:cubicBezTo>
                        <a:pt x="575" y="27"/>
                        <a:pt x="602" y="27"/>
                        <a:pt x="631" y="31"/>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0" name="Google Shape;2830;p41"/>
                <p:cNvSpPr/>
                <p:nvPr/>
              </p:nvSpPr>
              <p:spPr>
                <a:xfrm>
                  <a:off x="6399480" y="3986003"/>
                  <a:ext cx="1351078" cy="994693"/>
                </a:xfrm>
                <a:custGeom>
                  <a:avLst/>
                  <a:gdLst/>
                  <a:ahLst/>
                  <a:cxnLst/>
                  <a:rect l="l" t="t" r="r" b="b"/>
                  <a:pathLst>
                    <a:path w="631" h="465" extrusionOk="0">
                      <a:moveTo>
                        <a:pt x="631" y="31"/>
                      </a:moveTo>
                      <a:cubicBezTo>
                        <a:pt x="625" y="18"/>
                        <a:pt x="582" y="25"/>
                        <a:pt x="571" y="27"/>
                      </a:cubicBezTo>
                      <a:cubicBezTo>
                        <a:pt x="549" y="29"/>
                        <a:pt x="528" y="36"/>
                        <a:pt x="510" y="49"/>
                      </a:cubicBezTo>
                      <a:cubicBezTo>
                        <a:pt x="508" y="50"/>
                        <a:pt x="506" y="52"/>
                        <a:pt x="504" y="53"/>
                      </a:cubicBezTo>
                      <a:cubicBezTo>
                        <a:pt x="505" y="50"/>
                        <a:pt x="507" y="47"/>
                        <a:pt x="508" y="44"/>
                      </a:cubicBezTo>
                      <a:cubicBezTo>
                        <a:pt x="513" y="29"/>
                        <a:pt x="521" y="14"/>
                        <a:pt x="531" y="0"/>
                      </a:cubicBezTo>
                      <a:cubicBezTo>
                        <a:pt x="521" y="7"/>
                        <a:pt x="513" y="18"/>
                        <a:pt x="507" y="30"/>
                      </a:cubicBezTo>
                      <a:cubicBezTo>
                        <a:pt x="502" y="39"/>
                        <a:pt x="500" y="50"/>
                        <a:pt x="495" y="59"/>
                      </a:cubicBezTo>
                      <a:cubicBezTo>
                        <a:pt x="494" y="61"/>
                        <a:pt x="493" y="62"/>
                        <a:pt x="492" y="64"/>
                      </a:cubicBezTo>
                      <a:cubicBezTo>
                        <a:pt x="479" y="78"/>
                        <a:pt x="468" y="93"/>
                        <a:pt x="455" y="107"/>
                      </a:cubicBezTo>
                      <a:cubicBezTo>
                        <a:pt x="447" y="116"/>
                        <a:pt x="438" y="124"/>
                        <a:pt x="429" y="131"/>
                      </a:cubicBezTo>
                      <a:cubicBezTo>
                        <a:pt x="434" y="104"/>
                        <a:pt x="444" y="79"/>
                        <a:pt x="456" y="54"/>
                      </a:cubicBezTo>
                      <a:cubicBezTo>
                        <a:pt x="434" y="80"/>
                        <a:pt x="427" y="112"/>
                        <a:pt x="415" y="142"/>
                      </a:cubicBezTo>
                      <a:cubicBezTo>
                        <a:pt x="401" y="151"/>
                        <a:pt x="386" y="159"/>
                        <a:pt x="370" y="165"/>
                      </a:cubicBezTo>
                      <a:cubicBezTo>
                        <a:pt x="364" y="168"/>
                        <a:pt x="358" y="170"/>
                        <a:pt x="352" y="172"/>
                      </a:cubicBezTo>
                      <a:cubicBezTo>
                        <a:pt x="359" y="141"/>
                        <a:pt x="371" y="114"/>
                        <a:pt x="386" y="85"/>
                      </a:cubicBezTo>
                      <a:cubicBezTo>
                        <a:pt x="381" y="94"/>
                        <a:pt x="373" y="102"/>
                        <a:pt x="367" y="110"/>
                      </a:cubicBezTo>
                      <a:cubicBezTo>
                        <a:pt x="362" y="119"/>
                        <a:pt x="356" y="128"/>
                        <a:pt x="352" y="138"/>
                      </a:cubicBezTo>
                      <a:cubicBezTo>
                        <a:pt x="349" y="144"/>
                        <a:pt x="338" y="165"/>
                        <a:pt x="340" y="175"/>
                      </a:cubicBezTo>
                      <a:cubicBezTo>
                        <a:pt x="316" y="183"/>
                        <a:pt x="292" y="191"/>
                        <a:pt x="273" y="206"/>
                      </a:cubicBezTo>
                      <a:cubicBezTo>
                        <a:pt x="280" y="160"/>
                        <a:pt x="300" y="116"/>
                        <a:pt x="329" y="80"/>
                      </a:cubicBezTo>
                      <a:cubicBezTo>
                        <a:pt x="288" y="115"/>
                        <a:pt x="263" y="166"/>
                        <a:pt x="259" y="219"/>
                      </a:cubicBezTo>
                      <a:cubicBezTo>
                        <a:pt x="249" y="231"/>
                        <a:pt x="241" y="245"/>
                        <a:pt x="232" y="257"/>
                      </a:cubicBezTo>
                      <a:cubicBezTo>
                        <a:pt x="224" y="268"/>
                        <a:pt x="216" y="277"/>
                        <a:pt x="207" y="286"/>
                      </a:cubicBezTo>
                      <a:cubicBezTo>
                        <a:pt x="210" y="248"/>
                        <a:pt x="220" y="212"/>
                        <a:pt x="236" y="177"/>
                      </a:cubicBezTo>
                      <a:cubicBezTo>
                        <a:pt x="233" y="185"/>
                        <a:pt x="224" y="192"/>
                        <a:pt x="220" y="200"/>
                      </a:cubicBezTo>
                      <a:cubicBezTo>
                        <a:pt x="215" y="208"/>
                        <a:pt x="210" y="217"/>
                        <a:pt x="207" y="226"/>
                      </a:cubicBezTo>
                      <a:cubicBezTo>
                        <a:pt x="200" y="242"/>
                        <a:pt x="196" y="259"/>
                        <a:pt x="195" y="277"/>
                      </a:cubicBezTo>
                      <a:cubicBezTo>
                        <a:pt x="194" y="282"/>
                        <a:pt x="193" y="291"/>
                        <a:pt x="195" y="297"/>
                      </a:cubicBezTo>
                      <a:cubicBezTo>
                        <a:pt x="184" y="305"/>
                        <a:pt x="173" y="313"/>
                        <a:pt x="161" y="319"/>
                      </a:cubicBezTo>
                      <a:cubicBezTo>
                        <a:pt x="148" y="327"/>
                        <a:pt x="134" y="333"/>
                        <a:pt x="120" y="339"/>
                      </a:cubicBezTo>
                      <a:cubicBezTo>
                        <a:pt x="120" y="337"/>
                        <a:pt x="120" y="335"/>
                        <a:pt x="120" y="334"/>
                      </a:cubicBezTo>
                      <a:cubicBezTo>
                        <a:pt x="120" y="314"/>
                        <a:pt x="123" y="295"/>
                        <a:pt x="128" y="276"/>
                      </a:cubicBezTo>
                      <a:cubicBezTo>
                        <a:pt x="133" y="259"/>
                        <a:pt x="138" y="235"/>
                        <a:pt x="149" y="221"/>
                      </a:cubicBezTo>
                      <a:cubicBezTo>
                        <a:pt x="136" y="239"/>
                        <a:pt x="126" y="258"/>
                        <a:pt x="118" y="278"/>
                      </a:cubicBezTo>
                      <a:cubicBezTo>
                        <a:pt x="112" y="296"/>
                        <a:pt x="107" y="315"/>
                        <a:pt x="107" y="333"/>
                      </a:cubicBezTo>
                      <a:cubicBezTo>
                        <a:pt x="107" y="336"/>
                        <a:pt x="106" y="341"/>
                        <a:pt x="108" y="344"/>
                      </a:cubicBezTo>
                      <a:cubicBezTo>
                        <a:pt x="100" y="348"/>
                        <a:pt x="93" y="352"/>
                        <a:pt x="86" y="357"/>
                      </a:cubicBezTo>
                      <a:cubicBezTo>
                        <a:pt x="48" y="382"/>
                        <a:pt x="23" y="422"/>
                        <a:pt x="0" y="461"/>
                      </a:cubicBezTo>
                      <a:cubicBezTo>
                        <a:pt x="3" y="463"/>
                        <a:pt x="6" y="465"/>
                        <a:pt x="9" y="465"/>
                      </a:cubicBezTo>
                      <a:cubicBezTo>
                        <a:pt x="32" y="420"/>
                        <a:pt x="68" y="382"/>
                        <a:pt x="111" y="357"/>
                      </a:cubicBezTo>
                      <a:cubicBezTo>
                        <a:pt x="117" y="358"/>
                        <a:pt x="122" y="361"/>
                        <a:pt x="127" y="364"/>
                      </a:cubicBezTo>
                      <a:cubicBezTo>
                        <a:pt x="167" y="386"/>
                        <a:pt x="216" y="383"/>
                        <a:pt x="259" y="369"/>
                      </a:cubicBezTo>
                      <a:cubicBezTo>
                        <a:pt x="237" y="372"/>
                        <a:pt x="215" y="374"/>
                        <a:pt x="193" y="373"/>
                      </a:cubicBezTo>
                      <a:cubicBezTo>
                        <a:pt x="175" y="371"/>
                        <a:pt x="156" y="368"/>
                        <a:pt x="138" y="359"/>
                      </a:cubicBezTo>
                      <a:cubicBezTo>
                        <a:pt x="134" y="357"/>
                        <a:pt x="129" y="353"/>
                        <a:pt x="123" y="350"/>
                      </a:cubicBezTo>
                      <a:cubicBezTo>
                        <a:pt x="145" y="339"/>
                        <a:pt x="168" y="331"/>
                        <a:pt x="188" y="318"/>
                      </a:cubicBezTo>
                      <a:cubicBezTo>
                        <a:pt x="192" y="316"/>
                        <a:pt x="195" y="314"/>
                        <a:pt x="199" y="311"/>
                      </a:cubicBezTo>
                      <a:cubicBezTo>
                        <a:pt x="210" y="317"/>
                        <a:pt x="221" y="320"/>
                        <a:pt x="234" y="321"/>
                      </a:cubicBezTo>
                      <a:cubicBezTo>
                        <a:pt x="274" y="324"/>
                        <a:pt x="313" y="311"/>
                        <a:pt x="351" y="297"/>
                      </a:cubicBezTo>
                      <a:cubicBezTo>
                        <a:pt x="322" y="308"/>
                        <a:pt x="286" y="312"/>
                        <a:pt x="255" y="310"/>
                      </a:cubicBezTo>
                      <a:cubicBezTo>
                        <a:pt x="240" y="310"/>
                        <a:pt x="227" y="307"/>
                        <a:pt x="213" y="303"/>
                      </a:cubicBezTo>
                      <a:cubicBezTo>
                        <a:pt x="212" y="302"/>
                        <a:pt x="211" y="302"/>
                        <a:pt x="211" y="302"/>
                      </a:cubicBezTo>
                      <a:cubicBezTo>
                        <a:pt x="222" y="292"/>
                        <a:pt x="233" y="280"/>
                        <a:pt x="242" y="267"/>
                      </a:cubicBezTo>
                      <a:cubicBezTo>
                        <a:pt x="247" y="259"/>
                        <a:pt x="252" y="250"/>
                        <a:pt x="257" y="242"/>
                      </a:cubicBezTo>
                      <a:cubicBezTo>
                        <a:pt x="258" y="242"/>
                        <a:pt x="258" y="242"/>
                        <a:pt x="258" y="242"/>
                      </a:cubicBezTo>
                      <a:cubicBezTo>
                        <a:pt x="262" y="241"/>
                        <a:pt x="266" y="243"/>
                        <a:pt x="270" y="244"/>
                      </a:cubicBezTo>
                      <a:cubicBezTo>
                        <a:pt x="320" y="259"/>
                        <a:pt x="376" y="254"/>
                        <a:pt x="422" y="230"/>
                      </a:cubicBezTo>
                      <a:cubicBezTo>
                        <a:pt x="391" y="241"/>
                        <a:pt x="357" y="247"/>
                        <a:pt x="324" y="245"/>
                      </a:cubicBezTo>
                      <a:cubicBezTo>
                        <a:pt x="308" y="245"/>
                        <a:pt x="291" y="242"/>
                        <a:pt x="275" y="238"/>
                      </a:cubicBezTo>
                      <a:cubicBezTo>
                        <a:pt x="272" y="237"/>
                        <a:pt x="267" y="234"/>
                        <a:pt x="263" y="233"/>
                      </a:cubicBezTo>
                      <a:cubicBezTo>
                        <a:pt x="269" y="224"/>
                        <a:pt x="276" y="215"/>
                        <a:pt x="286" y="208"/>
                      </a:cubicBezTo>
                      <a:cubicBezTo>
                        <a:pt x="302" y="196"/>
                        <a:pt x="323" y="193"/>
                        <a:pt x="343" y="189"/>
                      </a:cubicBezTo>
                      <a:cubicBezTo>
                        <a:pt x="345" y="189"/>
                        <a:pt x="346" y="190"/>
                        <a:pt x="348" y="191"/>
                      </a:cubicBezTo>
                      <a:cubicBezTo>
                        <a:pt x="364" y="201"/>
                        <a:pt x="384" y="204"/>
                        <a:pt x="403" y="204"/>
                      </a:cubicBezTo>
                      <a:cubicBezTo>
                        <a:pt x="422" y="204"/>
                        <a:pt x="440" y="199"/>
                        <a:pt x="458" y="193"/>
                      </a:cubicBezTo>
                      <a:cubicBezTo>
                        <a:pt x="429" y="198"/>
                        <a:pt x="398" y="197"/>
                        <a:pt x="368" y="191"/>
                      </a:cubicBezTo>
                      <a:cubicBezTo>
                        <a:pt x="363" y="190"/>
                        <a:pt x="359" y="188"/>
                        <a:pt x="354" y="186"/>
                      </a:cubicBezTo>
                      <a:cubicBezTo>
                        <a:pt x="357" y="185"/>
                        <a:pt x="360" y="184"/>
                        <a:pt x="363" y="183"/>
                      </a:cubicBezTo>
                      <a:cubicBezTo>
                        <a:pt x="384" y="176"/>
                        <a:pt x="402" y="164"/>
                        <a:pt x="419" y="149"/>
                      </a:cubicBezTo>
                      <a:cubicBezTo>
                        <a:pt x="424" y="149"/>
                        <a:pt x="429" y="149"/>
                        <a:pt x="433" y="149"/>
                      </a:cubicBezTo>
                      <a:cubicBezTo>
                        <a:pt x="452" y="150"/>
                        <a:pt x="470" y="149"/>
                        <a:pt x="488" y="144"/>
                      </a:cubicBezTo>
                      <a:cubicBezTo>
                        <a:pt x="505" y="140"/>
                        <a:pt x="522" y="131"/>
                        <a:pt x="534" y="117"/>
                      </a:cubicBezTo>
                      <a:cubicBezTo>
                        <a:pt x="509" y="129"/>
                        <a:pt x="481" y="137"/>
                        <a:pt x="453" y="140"/>
                      </a:cubicBezTo>
                      <a:cubicBezTo>
                        <a:pt x="446" y="141"/>
                        <a:pt x="438" y="139"/>
                        <a:pt x="430" y="140"/>
                      </a:cubicBezTo>
                      <a:cubicBezTo>
                        <a:pt x="454" y="117"/>
                        <a:pt x="475" y="91"/>
                        <a:pt x="500" y="70"/>
                      </a:cubicBezTo>
                      <a:cubicBezTo>
                        <a:pt x="501" y="70"/>
                        <a:pt x="502" y="70"/>
                        <a:pt x="503" y="70"/>
                      </a:cubicBezTo>
                      <a:cubicBezTo>
                        <a:pt x="531" y="71"/>
                        <a:pt x="559" y="63"/>
                        <a:pt x="586" y="54"/>
                      </a:cubicBezTo>
                      <a:cubicBezTo>
                        <a:pt x="565" y="59"/>
                        <a:pt x="544" y="62"/>
                        <a:pt x="523" y="62"/>
                      </a:cubicBezTo>
                      <a:cubicBezTo>
                        <a:pt x="517" y="62"/>
                        <a:pt x="512" y="62"/>
                        <a:pt x="508" y="63"/>
                      </a:cubicBezTo>
                      <a:cubicBezTo>
                        <a:pt x="520" y="54"/>
                        <a:pt x="533" y="45"/>
                        <a:pt x="547" y="39"/>
                      </a:cubicBezTo>
                      <a:cubicBezTo>
                        <a:pt x="575" y="27"/>
                        <a:pt x="602" y="27"/>
                        <a:pt x="631" y="31"/>
                      </a:cubicBezTo>
                      <a:close/>
                    </a:path>
                  </a:pathLst>
                </a:custGeom>
                <a:solidFill>
                  <a:srgbClr val="321A53">
                    <a:alpha val="3711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31" name="Google Shape;2831;p41"/>
              <p:cNvGrpSpPr/>
              <p:nvPr/>
            </p:nvGrpSpPr>
            <p:grpSpPr>
              <a:xfrm rot="1913363">
                <a:off x="2111938" y="3008733"/>
                <a:ext cx="1066209" cy="1339212"/>
                <a:chOff x="6384589" y="3639548"/>
                <a:chExt cx="1066171" cy="1339164"/>
              </a:xfrm>
            </p:grpSpPr>
            <p:sp>
              <p:nvSpPr>
                <p:cNvPr id="2832" name="Google Shape;2832;p41"/>
                <p:cNvSpPr/>
                <p:nvPr/>
              </p:nvSpPr>
              <p:spPr>
                <a:xfrm>
                  <a:off x="6384589" y="3639548"/>
                  <a:ext cx="1066171" cy="1207132"/>
                </a:xfrm>
                <a:custGeom>
                  <a:avLst/>
                  <a:gdLst/>
                  <a:ahLst/>
                  <a:cxnLst/>
                  <a:rect l="l" t="t" r="r" b="b"/>
                  <a:pathLst>
                    <a:path w="498" h="564" extrusionOk="0">
                      <a:moveTo>
                        <a:pt x="498" y="18"/>
                      </a:moveTo>
                      <a:cubicBezTo>
                        <a:pt x="439" y="50"/>
                        <a:pt x="414" y="123"/>
                        <a:pt x="416" y="190"/>
                      </a:cubicBezTo>
                      <a:cubicBezTo>
                        <a:pt x="417" y="225"/>
                        <a:pt x="423" y="265"/>
                        <a:pt x="400" y="292"/>
                      </a:cubicBezTo>
                      <a:cubicBezTo>
                        <a:pt x="383" y="312"/>
                        <a:pt x="355" y="319"/>
                        <a:pt x="335" y="336"/>
                      </a:cubicBezTo>
                      <a:cubicBezTo>
                        <a:pt x="304" y="362"/>
                        <a:pt x="298" y="407"/>
                        <a:pt x="281" y="444"/>
                      </a:cubicBezTo>
                      <a:cubicBezTo>
                        <a:pt x="251" y="512"/>
                        <a:pt x="170" y="564"/>
                        <a:pt x="95" y="554"/>
                      </a:cubicBezTo>
                      <a:cubicBezTo>
                        <a:pt x="71" y="550"/>
                        <a:pt x="53" y="540"/>
                        <a:pt x="38" y="524"/>
                      </a:cubicBezTo>
                      <a:cubicBezTo>
                        <a:pt x="11" y="494"/>
                        <a:pt x="0" y="447"/>
                        <a:pt x="7" y="407"/>
                      </a:cubicBezTo>
                      <a:cubicBezTo>
                        <a:pt x="16" y="351"/>
                        <a:pt x="67" y="345"/>
                        <a:pt x="102" y="311"/>
                      </a:cubicBezTo>
                      <a:cubicBezTo>
                        <a:pt x="148" y="267"/>
                        <a:pt x="138" y="180"/>
                        <a:pt x="191" y="145"/>
                      </a:cubicBezTo>
                      <a:cubicBezTo>
                        <a:pt x="217" y="128"/>
                        <a:pt x="252" y="128"/>
                        <a:pt x="278" y="111"/>
                      </a:cubicBezTo>
                      <a:cubicBezTo>
                        <a:pt x="310" y="89"/>
                        <a:pt x="321" y="47"/>
                        <a:pt x="350" y="22"/>
                      </a:cubicBezTo>
                      <a:cubicBezTo>
                        <a:pt x="370" y="6"/>
                        <a:pt x="397" y="0"/>
                        <a:pt x="423" y="1"/>
                      </a:cubicBezTo>
                      <a:cubicBezTo>
                        <a:pt x="447" y="2"/>
                        <a:pt x="470" y="8"/>
                        <a:pt x="492" y="16"/>
                      </a:cubicBezTo>
                      <a:cubicBezTo>
                        <a:pt x="494" y="17"/>
                        <a:pt x="496" y="18"/>
                        <a:pt x="498" y="18"/>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3" name="Google Shape;2833;p41"/>
                <p:cNvSpPr/>
                <p:nvPr/>
              </p:nvSpPr>
              <p:spPr>
                <a:xfrm>
                  <a:off x="6384589" y="3639548"/>
                  <a:ext cx="1066171" cy="1207132"/>
                </a:xfrm>
                <a:custGeom>
                  <a:avLst/>
                  <a:gdLst/>
                  <a:ahLst/>
                  <a:cxnLst/>
                  <a:rect l="l" t="t" r="r" b="b"/>
                  <a:pathLst>
                    <a:path w="498" h="564" extrusionOk="0">
                      <a:moveTo>
                        <a:pt x="498" y="18"/>
                      </a:moveTo>
                      <a:cubicBezTo>
                        <a:pt x="439" y="50"/>
                        <a:pt x="414" y="123"/>
                        <a:pt x="416" y="190"/>
                      </a:cubicBezTo>
                      <a:cubicBezTo>
                        <a:pt x="417" y="225"/>
                        <a:pt x="423" y="265"/>
                        <a:pt x="400" y="292"/>
                      </a:cubicBezTo>
                      <a:cubicBezTo>
                        <a:pt x="383" y="312"/>
                        <a:pt x="355" y="319"/>
                        <a:pt x="335" y="336"/>
                      </a:cubicBezTo>
                      <a:cubicBezTo>
                        <a:pt x="304" y="362"/>
                        <a:pt x="298" y="407"/>
                        <a:pt x="281" y="444"/>
                      </a:cubicBezTo>
                      <a:cubicBezTo>
                        <a:pt x="251" y="512"/>
                        <a:pt x="170" y="564"/>
                        <a:pt x="95" y="554"/>
                      </a:cubicBezTo>
                      <a:cubicBezTo>
                        <a:pt x="71" y="550"/>
                        <a:pt x="53" y="540"/>
                        <a:pt x="38" y="524"/>
                      </a:cubicBezTo>
                      <a:cubicBezTo>
                        <a:pt x="11" y="494"/>
                        <a:pt x="0" y="447"/>
                        <a:pt x="7" y="407"/>
                      </a:cubicBezTo>
                      <a:cubicBezTo>
                        <a:pt x="16" y="351"/>
                        <a:pt x="67" y="345"/>
                        <a:pt x="102" y="311"/>
                      </a:cubicBezTo>
                      <a:cubicBezTo>
                        <a:pt x="148" y="267"/>
                        <a:pt x="138" y="180"/>
                        <a:pt x="191" y="145"/>
                      </a:cubicBezTo>
                      <a:cubicBezTo>
                        <a:pt x="217" y="128"/>
                        <a:pt x="252" y="128"/>
                        <a:pt x="278" y="111"/>
                      </a:cubicBezTo>
                      <a:cubicBezTo>
                        <a:pt x="310" y="89"/>
                        <a:pt x="321" y="47"/>
                        <a:pt x="350" y="22"/>
                      </a:cubicBezTo>
                      <a:cubicBezTo>
                        <a:pt x="370" y="6"/>
                        <a:pt x="397" y="0"/>
                        <a:pt x="423" y="1"/>
                      </a:cubicBezTo>
                      <a:cubicBezTo>
                        <a:pt x="447" y="2"/>
                        <a:pt x="470" y="8"/>
                        <a:pt x="492" y="16"/>
                      </a:cubicBezTo>
                      <a:cubicBezTo>
                        <a:pt x="494" y="17"/>
                        <a:pt x="496" y="18"/>
                        <a:pt x="498" y="18"/>
                      </a:cubicBezTo>
                      <a:close/>
                    </a:path>
                  </a:pathLst>
                </a:custGeom>
                <a:solidFill>
                  <a:srgbClr val="F5EEFF">
                    <a:alpha val="295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4" name="Google Shape;2834;p41"/>
                <p:cNvSpPr/>
                <p:nvPr/>
              </p:nvSpPr>
              <p:spPr>
                <a:xfrm>
                  <a:off x="6465992" y="3673300"/>
                  <a:ext cx="984768" cy="1173380"/>
                </a:xfrm>
                <a:custGeom>
                  <a:avLst/>
                  <a:gdLst/>
                  <a:ahLst/>
                  <a:cxnLst/>
                  <a:rect l="l" t="t" r="r" b="b"/>
                  <a:pathLst>
                    <a:path w="460" h="548" extrusionOk="0">
                      <a:moveTo>
                        <a:pt x="460" y="2"/>
                      </a:moveTo>
                      <a:cubicBezTo>
                        <a:pt x="401" y="34"/>
                        <a:pt x="376" y="107"/>
                        <a:pt x="378" y="174"/>
                      </a:cubicBezTo>
                      <a:cubicBezTo>
                        <a:pt x="379" y="209"/>
                        <a:pt x="385" y="249"/>
                        <a:pt x="362" y="276"/>
                      </a:cubicBezTo>
                      <a:cubicBezTo>
                        <a:pt x="345" y="296"/>
                        <a:pt x="317" y="303"/>
                        <a:pt x="297" y="320"/>
                      </a:cubicBezTo>
                      <a:cubicBezTo>
                        <a:pt x="266" y="346"/>
                        <a:pt x="260" y="391"/>
                        <a:pt x="243" y="428"/>
                      </a:cubicBezTo>
                      <a:cubicBezTo>
                        <a:pt x="213" y="496"/>
                        <a:pt x="132" y="548"/>
                        <a:pt x="57" y="538"/>
                      </a:cubicBezTo>
                      <a:cubicBezTo>
                        <a:pt x="33" y="534"/>
                        <a:pt x="15" y="524"/>
                        <a:pt x="0" y="508"/>
                      </a:cubicBezTo>
                      <a:cubicBezTo>
                        <a:pt x="10" y="485"/>
                        <a:pt x="27" y="464"/>
                        <a:pt x="42" y="451"/>
                      </a:cubicBezTo>
                      <a:cubicBezTo>
                        <a:pt x="70" y="425"/>
                        <a:pt x="103" y="402"/>
                        <a:pt x="120" y="368"/>
                      </a:cubicBezTo>
                      <a:cubicBezTo>
                        <a:pt x="135" y="335"/>
                        <a:pt x="134" y="293"/>
                        <a:pt x="158" y="267"/>
                      </a:cubicBezTo>
                      <a:cubicBezTo>
                        <a:pt x="173" y="251"/>
                        <a:pt x="195" y="243"/>
                        <a:pt x="213" y="231"/>
                      </a:cubicBezTo>
                      <a:cubicBezTo>
                        <a:pt x="270" y="193"/>
                        <a:pt x="285" y="117"/>
                        <a:pt x="328" y="65"/>
                      </a:cubicBezTo>
                      <a:cubicBezTo>
                        <a:pt x="359" y="27"/>
                        <a:pt x="406" y="5"/>
                        <a:pt x="454" y="0"/>
                      </a:cubicBezTo>
                      <a:cubicBezTo>
                        <a:pt x="456" y="1"/>
                        <a:pt x="458" y="2"/>
                        <a:pt x="460" y="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5" name="Google Shape;2835;p41"/>
                <p:cNvSpPr/>
                <p:nvPr/>
              </p:nvSpPr>
              <p:spPr>
                <a:xfrm>
                  <a:off x="6386575" y="3665358"/>
                  <a:ext cx="1006607" cy="1313354"/>
                </a:xfrm>
                <a:custGeom>
                  <a:avLst/>
                  <a:gdLst/>
                  <a:ahLst/>
                  <a:cxnLst/>
                  <a:rect l="l" t="t" r="r" b="b"/>
                  <a:pathLst>
                    <a:path w="470" h="614" extrusionOk="0">
                      <a:moveTo>
                        <a:pt x="360" y="87"/>
                      </a:moveTo>
                      <a:cubicBezTo>
                        <a:pt x="387" y="79"/>
                        <a:pt x="411" y="63"/>
                        <a:pt x="434" y="46"/>
                      </a:cubicBezTo>
                      <a:cubicBezTo>
                        <a:pt x="416" y="57"/>
                        <a:pt x="397" y="66"/>
                        <a:pt x="377" y="73"/>
                      </a:cubicBezTo>
                      <a:cubicBezTo>
                        <a:pt x="371" y="75"/>
                        <a:pt x="367" y="77"/>
                        <a:pt x="363" y="79"/>
                      </a:cubicBezTo>
                      <a:cubicBezTo>
                        <a:pt x="371" y="66"/>
                        <a:pt x="381" y="54"/>
                        <a:pt x="393" y="44"/>
                      </a:cubicBezTo>
                      <a:cubicBezTo>
                        <a:pt x="416" y="24"/>
                        <a:pt x="442" y="16"/>
                        <a:pt x="470" y="11"/>
                      </a:cubicBezTo>
                      <a:cubicBezTo>
                        <a:pt x="461" y="0"/>
                        <a:pt x="422" y="20"/>
                        <a:pt x="412" y="25"/>
                      </a:cubicBezTo>
                      <a:cubicBezTo>
                        <a:pt x="392" y="34"/>
                        <a:pt x="373" y="47"/>
                        <a:pt x="360" y="65"/>
                      </a:cubicBezTo>
                      <a:cubicBezTo>
                        <a:pt x="359" y="67"/>
                        <a:pt x="358" y="68"/>
                        <a:pt x="356" y="70"/>
                      </a:cubicBezTo>
                      <a:cubicBezTo>
                        <a:pt x="357" y="67"/>
                        <a:pt x="357" y="64"/>
                        <a:pt x="357" y="61"/>
                      </a:cubicBezTo>
                      <a:cubicBezTo>
                        <a:pt x="358" y="44"/>
                        <a:pt x="361" y="28"/>
                        <a:pt x="366" y="12"/>
                      </a:cubicBezTo>
                      <a:cubicBezTo>
                        <a:pt x="358" y="22"/>
                        <a:pt x="354" y="34"/>
                        <a:pt x="352" y="47"/>
                      </a:cubicBezTo>
                      <a:cubicBezTo>
                        <a:pt x="350" y="58"/>
                        <a:pt x="351" y="68"/>
                        <a:pt x="349" y="79"/>
                      </a:cubicBezTo>
                      <a:cubicBezTo>
                        <a:pt x="349" y="81"/>
                        <a:pt x="349" y="82"/>
                        <a:pt x="348" y="84"/>
                      </a:cubicBezTo>
                      <a:cubicBezTo>
                        <a:pt x="340" y="101"/>
                        <a:pt x="334" y="120"/>
                        <a:pt x="326" y="137"/>
                      </a:cubicBezTo>
                      <a:cubicBezTo>
                        <a:pt x="321" y="148"/>
                        <a:pt x="315" y="158"/>
                        <a:pt x="308" y="167"/>
                      </a:cubicBezTo>
                      <a:cubicBezTo>
                        <a:pt x="305" y="140"/>
                        <a:pt x="306" y="113"/>
                        <a:pt x="311" y="86"/>
                      </a:cubicBezTo>
                      <a:cubicBezTo>
                        <a:pt x="298" y="117"/>
                        <a:pt x="301" y="149"/>
                        <a:pt x="298" y="182"/>
                      </a:cubicBezTo>
                      <a:cubicBezTo>
                        <a:pt x="287" y="195"/>
                        <a:pt x="275" y="207"/>
                        <a:pt x="262" y="218"/>
                      </a:cubicBezTo>
                      <a:cubicBezTo>
                        <a:pt x="257" y="222"/>
                        <a:pt x="252" y="226"/>
                        <a:pt x="247" y="229"/>
                      </a:cubicBezTo>
                      <a:cubicBezTo>
                        <a:pt x="245" y="198"/>
                        <a:pt x="248" y="168"/>
                        <a:pt x="253" y="137"/>
                      </a:cubicBezTo>
                      <a:cubicBezTo>
                        <a:pt x="252" y="146"/>
                        <a:pt x="246" y="157"/>
                        <a:pt x="243" y="166"/>
                      </a:cubicBezTo>
                      <a:cubicBezTo>
                        <a:pt x="240" y="176"/>
                        <a:pt x="238" y="187"/>
                        <a:pt x="237" y="197"/>
                      </a:cubicBezTo>
                      <a:cubicBezTo>
                        <a:pt x="236" y="204"/>
                        <a:pt x="232" y="227"/>
                        <a:pt x="237" y="237"/>
                      </a:cubicBezTo>
                      <a:cubicBezTo>
                        <a:pt x="216" y="251"/>
                        <a:pt x="196" y="266"/>
                        <a:pt x="182" y="286"/>
                      </a:cubicBezTo>
                      <a:cubicBezTo>
                        <a:pt x="176" y="240"/>
                        <a:pt x="181" y="193"/>
                        <a:pt x="197" y="149"/>
                      </a:cubicBezTo>
                      <a:cubicBezTo>
                        <a:pt x="169" y="195"/>
                        <a:pt x="161" y="251"/>
                        <a:pt x="173" y="303"/>
                      </a:cubicBezTo>
                      <a:cubicBezTo>
                        <a:pt x="167" y="317"/>
                        <a:pt x="164" y="333"/>
                        <a:pt x="159" y="347"/>
                      </a:cubicBezTo>
                      <a:cubicBezTo>
                        <a:pt x="155" y="360"/>
                        <a:pt x="150" y="371"/>
                        <a:pt x="144" y="383"/>
                      </a:cubicBezTo>
                      <a:cubicBezTo>
                        <a:pt x="136" y="346"/>
                        <a:pt x="134" y="307"/>
                        <a:pt x="139" y="270"/>
                      </a:cubicBezTo>
                      <a:cubicBezTo>
                        <a:pt x="138" y="279"/>
                        <a:pt x="132" y="288"/>
                        <a:pt x="130" y="297"/>
                      </a:cubicBezTo>
                      <a:cubicBezTo>
                        <a:pt x="128" y="306"/>
                        <a:pt x="126" y="316"/>
                        <a:pt x="125" y="326"/>
                      </a:cubicBezTo>
                      <a:cubicBezTo>
                        <a:pt x="124" y="343"/>
                        <a:pt x="126" y="360"/>
                        <a:pt x="129" y="377"/>
                      </a:cubicBezTo>
                      <a:cubicBezTo>
                        <a:pt x="130" y="382"/>
                        <a:pt x="132" y="391"/>
                        <a:pt x="135" y="396"/>
                      </a:cubicBezTo>
                      <a:cubicBezTo>
                        <a:pt x="128" y="408"/>
                        <a:pt x="120" y="418"/>
                        <a:pt x="110" y="428"/>
                      </a:cubicBezTo>
                      <a:cubicBezTo>
                        <a:pt x="100" y="439"/>
                        <a:pt x="88" y="449"/>
                        <a:pt x="77" y="459"/>
                      </a:cubicBezTo>
                      <a:cubicBezTo>
                        <a:pt x="76" y="458"/>
                        <a:pt x="76" y="456"/>
                        <a:pt x="75" y="455"/>
                      </a:cubicBezTo>
                      <a:cubicBezTo>
                        <a:pt x="70" y="436"/>
                        <a:pt x="67" y="416"/>
                        <a:pt x="66" y="397"/>
                      </a:cubicBezTo>
                      <a:cubicBezTo>
                        <a:pt x="65" y="379"/>
                        <a:pt x="63" y="355"/>
                        <a:pt x="69" y="338"/>
                      </a:cubicBezTo>
                      <a:cubicBezTo>
                        <a:pt x="62" y="359"/>
                        <a:pt x="58" y="380"/>
                        <a:pt x="57" y="402"/>
                      </a:cubicBezTo>
                      <a:cubicBezTo>
                        <a:pt x="57" y="420"/>
                        <a:pt x="58" y="440"/>
                        <a:pt x="63" y="458"/>
                      </a:cubicBezTo>
                      <a:cubicBezTo>
                        <a:pt x="64" y="461"/>
                        <a:pt x="65" y="465"/>
                        <a:pt x="67" y="468"/>
                      </a:cubicBezTo>
                      <a:cubicBezTo>
                        <a:pt x="61" y="474"/>
                        <a:pt x="55" y="480"/>
                        <a:pt x="50" y="487"/>
                      </a:cubicBezTo>
                      <a:cubicBezTo>
                        <a:pt x="21" y="522"/>
                        <a:pt x="10" y="568"/>
                        <a:pt x="0" y="612"/>
                      </a:cubicBezTo>
                      <a:cubicBezTo>
                        <a:pt x="3" y="613"/>
                        <a:pt x="7" y="614"/>
                        <a:pt x="10" y="613"/>
                      </a:cubicBezTo>
                      <a:cubicBezTo>
                        <a:pt x="18" y="563"/>
                        <a:pt x="40" y="516"/>
                        <a:pt x="74" y="479"/>
                      </a:cubicBezTo>
                      <a:cubicBezTo>
                        <a:pt x="80" y="479"/>
                        <a:pt x="86" y="480"/>
                        <a:pt x="91" y="481"/>
                      </a:cubicBezTo>
                      <a:cubicBezTo>
                        <a:pt x="136" y="490"/>
                        <a:pt x="182" y="472"/>
                        <a:pt x="219" y="446"/>
                      </a:cubicBezTo>
                      <a:cubicBezTo>
                        <a:pt x="199" y="455"/>
                        <a:pt x="179" y="464"/>
                        <a:pt x="157" y="469"/>
                      </a:cubicBezTo>
                      <a:cubicBezTo>
                        <a:pt x="139" y="474"/>
                        <a:pt x="120" y="476"/>
                        <a:pt x="101" y="473"/>
                      </a:cubicBezTo>
                      <a:cubicBezTo>
                        <a:pt x="96" y="473"/>
                        <a:pt x="89" y="470"/>
                        <a:pt x="84" y="469"/>
                      </a:cubicBezTo>
                      <a:cubicBezTo>
                        <a:pt x="101" y="452"/>
                        <a:pt x="120" y="437"/>
                        <a:pt x="136" y="419"/>
                      </a:cubicBezTo>
                      <a:cubicBezTo>
                        <a:pt x="139" y="416"/>
                        <a:pt x="141" y="412"/>
                        <a:pt x="144" y="409"/>
                      </a:cubicBezTo>
                      <a:cubicBezTo>
                        <a:pt x="156" y="411"/>
                        <a:pt x="168" y="411"/>
                        <a:pt x="180" y="408"/>
                      </a:cubicBezTo>
                      <a:cubicBezTo>
                        <a:pt x="219" y="399"/>
                        <a:pt x="253" y="374"/>
                        <a:pt x="284" y="349"/>
                      </a:cubicBezTo>
                      <a:cubicBezTo>
                        <a:pt x="260" y="369"/>
                        <a:pt x="227" y="383"/>
                        <a:pt x="197" y="391"/>
                      </a:cubicBezTo>
                      <a:cubicBezTo>
                        <a:pt x="183" y="395"/>
                        <a:pt x="169" y="396"/>
                        <a:pt x="154" y="396"/>
                      </a:cubicBezTo>
                      <a:cubicBezTo>
                        <a:pt x="154" y="396"/>
                        <a:pt x="153" y="397"/>
                        <a:pt x="152" y="397"/>
                      </a:cubicBezTo>
                      <a:cubicBezTo>
                        <a:pt x="160" y="383"/>
                        <a:pt x="167" y="369"/>
                        <a:pt x="171" y="354"/>
                      </a:cubicBezTo>
                      <a:cubicBezTo>
                        <a:pt x="174" y="344"/>
                        <a:pt x="176" y="335"/>
                        <a:pt x="178" y="325"/>
                      </a:cubicBezTo>
                      <a:cubicBezTo>
                        <a:pt x="179" y="325"/>
                        <a:pt x="179" y="325"/>
                        <a:pt x="179" y="325"/>
                      </a:cubicBezTo>
                      <a:cubicBezTo>
                        <a:pt x="183" y="323"/>
                        <a:pt x="187" y="323"/>
                        <a:pt x="192" y="323"/>
                      </a:cubicBezTo>
                      <a:cubicBezTo>
                        <a:pt x="244" y="323"/>
                        <a:pt x="295" y="301"/>
                        <a:pt x="331" y="263"/>
                      </a:cubicBezTo>
                      <a:cubicBezTo>
                        <a:pt x="305" y="283"/>
                        <a:pt x="275" y="299"/>
                        <a:pt x="243" y="308"/>
                      </a:cubicBezTo>
                      <a:cubicBezTo>
                        <a:pt x="227" y="313"/>
                        <a:pt x="211" y="315"/>
                        <a:pt x="194" y="316"/>
                      </a:cubicBezTo>
                      <a:cubicBezTo>
                        <a:pt x="191" y="316"/>
                        <a:pt x="186" y="315"/>
                        <a:pt x="181" y="315"/>
                      </a:cubicBezTo>
                      <a:cubicBezTo>
                        <a:pt x="184" y="304"/>
                        <a:pt x="188" y="294"/>
                        <a:pt x="195" y="284"/>
                      </a:cubicBezTo>
                      <a:cubicBezTo>
                        <a:pt x="207" y="268"/>
                        <a:pt x="226" y="259"/>
                        <a:pt x="244" y="248"/>
                      </a:cubicBezTo>
                      <a:cubicBezTo>
                        <a:pt x="246" y="248"/>
                        <a:pt x="247" y="249"/>
                        <a:pt x="249" y="249"/>
                      </a:cubicBezTo>
                      <a:cubicBezTo>
                        <a:pt x="268" y="253"/>
                        <a:pt x="287" y="251"/>
                        <a:pt x="305" y="245"/>
                      </a:cubicBezTo>
                      <a:cubicBezTo>
                        <a:pt x="323" y="239"/>
                        <a:pt x="340" y="229"/>
                        <a:pt x="355" y="218"/>
                      </a:cubicBezTo>
                      <a:cubicBezTo>
                        <a:pt x="328" y="231"/>
                        <a:pt x="299" y="240"/>
                        <a:pt x="269" y="243"/>
                      </a:cubicBezTo>
                      <a:cubicBezTo>
                        <a:pt x="264" y="244"/>
                        <a:pt x="259" y="243"/>
                        <a:pt x="254" y="242"/>
                      </a:cubicBezTo>
                      <a:cubicBezTo>
                        <a:pt x="256" y="241"/>
                        <a:pt x="259" y="239"/>
                        <a:pt x="261" y="237"/>
                      </a:cubicBezTo>
                      <a:cubicBezTo>
                        <a:pt x="279" y="224"/>
                        <a:pt x="293" y="207"/>
                        <a:pt x="305" y="188"/>
                      </a:cubicBezTo>
                      <a:cubicBezTo>
                        <a:pt x="309" y="186"/>
                        <a:pt x="314" y="184"/>
                        <a:pt x="318" y="183"/>
                      </a:cubicBezTo>
                      <a:cubicBezTo>
                        <a:pt x="336" y="178"/>
                        <a:pt x="353" y="172"/>
                        <a:pt x="368" y="162"/>
                      </a:cubicBezTo>
                      <a:cubicBezTo>
                        <a:pt x="384" y="152"/>
                        <a:pt x="397" y="139"/>
                        <a:pt x="404" y="122"/>
                      </a:cubicBezTo>
                      <a:cubicBezTo>
                        <a:pt x="383" y="141"/>
                        <a:pt x="360" y="157"/>
                        <a:pt x="334" y="169"/>
                      </a:cubicBezTo>
                      <a:cubicBezTo>
                        <a:pt x="327" y="172"/>
                        <a:pt x="319" y="172"/>
                        <a:pt x="312" y="175"/>
                      </a:cubicBezTo>
                      <a:cubicBezTo>
                        <a:pt x="328" y="147"/>
                        <a:pt x="340" y="115"/>
                        <a:pt x="357" y="88"/>
                      </a:cubicBezTo>
                      <a:cubicBezTo>
                        <a:pt x="358" y="87"/>
                        <a:pt x="359" y="87"/>
                        <a:pt x="360" y="87"/>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6" name="Google Shape;2836;p41"/>
                <p:cNvSpPr/>
                <p:nvPr/>
              </p:nvSpPr>
              <p:spPr>
                <a:xfrm>
                  <a:off x="6386575" y="3665358"/>
                  <a:ext cx="1006607" cy="1313354"/>
                </a:xfrm>
                <a:custGeom>
                  <a:avLst/>
                  <a:gdLst/>
                  <a:ahLst/>
                  <a:cxnLst/>
                  <a:rect l="l" t="t" r="r" b="b"/>
                  <a:pathLst>
                    <a:path w="470" h="614" extrusionOk="0">
                      <a:moveTo>
                        <a:pt x="360" y="87"/>
                      </a:moveTo>
                      <a:cubicBezTo>
                        <a:pt x="387" y="79"/>
                        <a:pt x="411" y="63"/>
                        <a:pt x="434" y="46"/>
                      </a:cubicBezTo>
                      <a:cubicBezTo>
                        <a:pt x="416" y="57"/>
                        <a:pt x="397" y="66"/>
                        <a:pt x="377" y="73"/>
                      </a:cubicBezTo>
                      <a:cubicBezTo>
                        <a:pt x="371" y="75"/>
                        <a:pt x="367" y="77"/>
                        <a:pt x="363" y="79"/>
                      </a:cubicBezTo>
                      <a:cubicBezTo>
                        <a:pt x="371" y="66"/>
                        <a:pt x="381" y="54"/>
                        <a:pt x="393" y="44"/>
                      </a:cubicBezTo>
                      <a:cubicBezTo>
                        <a:pt x="416" y="24"/>
                        <a:pt x="442" y="16"/>
                        <a:pt x="470" y="11"/>
                      </a:cubicBezTo>
                      <a:cubicBezTo>
                        <a:pt x="461" y="0"/>
                        <a:pt x="422" y="20"/>
                        <a:pt x="412" y="25"/>
                      </a:cubicBezTo>
                      <a:cubicBezTo>
                        <a:pt x="392" y="34"/>
                        <a:pt x="373" y="47"/>
                        <a:pt x="360" y="65"/>
                      </a:cubicBezTo>
                      <a:cubicBezTo>
                        <a:pt x="359" y="67"/>
                        <a:pt x="358" y="68"/>
                        <a:pt x="356" y="70"/>
                      </a:cubicBezTo>
                      <a:cubicBezTo>
                        <a:pt x="357" y="67"/>
                        <a:pt x="357" y="64"/>
                        <a:pt x="357" y="61"/>
                      </a:cubicBezTo>
                      <a:cubicBezTo>
                        <a:pt x="358" y="44"/>
                        <a:pt x="361" y="28"/>
                        <a:pt x="366" y="12"/>
                      </a:cubicBezTo>
                      <a:cubicBezTo>
                        <a:pt x="358" y="22"/>
                        <a:pt x="354" y="34"/>
                        <a:pt x="352" y="47"/>
                      </a:cubicBezTo>
                      <a:cubicBezTo>
                        <a:pt x="350" y="58"/>
                        <a:pt x="351" y="68"/>
                        <a:pt x="349" y="79"/>
                      </a:cubicBezTo>
                      <a:cubicBezTo>
                        <a:pt x="349" y="81"/>
                        <a:pt x="349" y="82"/>
                        <a:pt x="348" y="84"/>
                      </a:cubicBezTo>
                      <a:cubicBezTo>
                        <a:pt x="340" y="101"/>
                        <a:pt x="334" y="120"/>
                        <a:pt x="326" y="137"/>
                      </a:cubicBezTo>
                      <a:cubicBezTo>
                        <a:pt x="321" y="148"/>
                        <a:pt x="315" y="158"/>
                        <a:pt x="308" y="167"/>
                      </a:cubicBezTo>
                      <a:cubicBezTo>
                        <a:pt x="305" y="140"/>
                        <a:pt x="306" y="113"/>
                        <a:pt x="311" y="86"/>
                      </a:cubicBezTo>
                      <a:cubicBezTo>
                        <a:pt x="298" y="117"/>
                        <a:pt x="301" y="149"/>
                        <a:pt x="298" y="182"/>
                      </a:cubicBezTo>
                      <a:cubicBezTo>
                        <a:pt x="287" y="195"/>
                        <a:pt x="275" y="207"/>
                        <a:pt x="262" y="218"/>
                      </a:cubicBezTo>
                      <a:cubicBezTo>
                        <a:pt x="257" y="222"/>
                        <a:pt x="252" y="226"/>
                        <a:pt x="247" y="229"/>
                      </a:cubicBezTo>
                      <a:cubicBezTo>
                        <a:pt x="245" y="198"/>
                        <a:pt x="248" y="168"/>
                        <a:pt x="253" y="137"/>
                      </a:cubicBezTo>
                      <a:cubicBezTo>
                        <a:pt x="252" y="146"/>
                        <a:pt x="246" y="157"/>
                        <a:pt x="243" y="166"/>
                      </a:cubicBezTo>
                      <a:cubicBezTo>
                        <a:pt x="240" y="176"/>
                        <a:pt x="238" y="187"/>
                        <a:pt x="237" y="197"/>
                      </a:cubicBezTo>
                      <a:cubicBezTo>
                        <a:pt x="236" y="204"/>
                        <a:pt x="232" y="227"/>
                        <a:pt x="237" y="237"/>
                      </a:cubicBezTo>
                      <a:cubicBezTo>
                        <a:pt x="216" y="251"/>
                        <a:pt x="196" y="266"/>
                        <a:pt x="182" y="286"/>
                      </a:cubicBezTo>
                      <a:cubicBezTo>
                        <a:pt x="176" y="240"/>
                        <a:pt x="181" y="193"/>
                        <a:pt x="197" y="149"/>
                      </a:cubicBezTo>
                      <a:cubicBezTo>
                        <a:pt x="169" y="195"/>
                        <a:pt x="161" y="251"/>
                        <a:pt x="173" y="303"/>
                      </a:cubicBezTo>
                      <a:cubicBezTo>
                        <a:pt x="167" y="317"/>
                        <a:pt x="164" y="333"/>
                        <a:pt x="159" y="347"/>
                      </a:cubicBezTo>
                      <a:cubicBezTo>
                        <a:pt x="155" y="360"/>
                        <a:pt x="150" y="371"/>
                        <a:pt x="144" y="383"/>
                      </a:cubicBezTo>
                      <a:cubicBezTo>
                        <a:pt x="136" y="346"/>
                        <a:pt x="134" y="307"/>
                        <a:pt x="139" y="270"/>
                      </a:cubicBezTo>
                      <a:cubicBezTo>
                        <a:pt x="138" y="279"/>
                        <a:pt x="132" y="288"/>
                        <a:pt x="130" y="297"/>
                      </a:cubicBezTo>
                      <a:cubicBezTo>
                        <a:pt x="128" y="306"/>
                        <a:pt x="126" y="316"/>
                        <a:pt x="125" y="326"/>
                      </a:cubicBezTo>
                      <a:cubicBezTo>
                        <a:pt x="124" y="343"/>
                        <a:pt x="126" y="360"/>
                        <a:pt x="129" y="377"/>
                      </a:cubicBezTo>
                      <a:cubicBezTo>
                        <a:pt x="130" y="382"/>
                        <a:pt x="132" y="391"/>
                        <a:pt x="135" y="396"/>
                      </a:cubicBezTo>
                      <a:cubicBezTo>
                        <a:pt x="128" y="408"/>
                        <a:pt x="120" y="418"/>
                        <a:pt x="110" y="428"/>
                      </a:cubicBezTo>
                      <a:cubicBezTo>
                        <a:pt x="100" y="439"/>
                        <a:pt x="88" y="449"/>
                        <a:pt x="77" y="459"/>
                      </a:cubicBezTo>
                      <a:cubicBezTo>
                        <a:pt x="76" y="458"/>
                        <a:pt x="76" y="456"/>
                        <a:pt x="75" y="455"/>
                      </a:cubicBezTo>
                      <a:cubicBezTo>
                        <a:pt x="70" y="436"/>
                        <a:pt x="67" y="416"/>
                        <a:pt x="66" y="397"/>
                      </a:cubicBezTo>
                      <a:cubicBezTo>
                        <a:pt x="65" y="379"/>
                        <a:pt x="63" y="355"/>
                        <a:pt x="69" y="338"/>
                      </a:cubicBezTo>
                      <a:cubicBezTo>
                        <a:pt x="62" y="359"/>
                        <a:pt x="58" y="380"/>
                        <a:pt x="57" y="402"/>
                      </a:cubicBezTo>
                      <a:cubicBezTo>
                        <a:pt x="57" y="420"/>
                        <a:pt x="58" y="440"/>
                        <a:pt x="63" y="458"/>
                      </a:cubicBezTo>
                      <a:cubicBezTo>
                        <a:pt x="64" y="461"/>
                        <a:pt x="65" y="465"/>
                        <a:pt x="67" y="468"/>
                      </a:cubicBezTo>
                      <a:cubicBezTo>
                        <a:pt x="61" y="474"/>
                        <a:pt x="55" y="480"/>
                        <a:pt x="50" y="487"/>
                      </a:cubicBezTo>
                      <a:cubicBezTo>
                        <a:pt x="21" y="522"/>
                        <a:pt x="10" y="568"/>
                        <a:pt x="0" y="612"/>
                      </a:cubicBezTo>
                      <a:cubicBezTo>
                        <a:pt x="3" y="613"/>
                        <a:pt x="7" y="614"/>
                        <a:pt x="10" y="613"/>
                      </a:cubicBezTo>
                      <a:cubicBezTo>
                        <a:pt x="18" y="563"/>
                        <a:pt x="40" y="516"/>
                        <a:pt x="74" y="479"/>
                      </a:cubicBezTo>
                      <a:cubicBezTo>
                        <a:pt x="80" y="479"/>
                        <a:pt x="86" y="480"/>
                        <a:pt x="91" y="481"/>
                      </a:cubicBezTo>
                      <a:cubicBezTo>
                        <a:pt x="136" y="490"/>
                        <a:pt x="182" y="472"/>
                        <a:pt x="219" y="446"/>
                      </a:cubicBezTo>
                      <a:cubicBezTo>
                        <a:pt x="199" y="455"/>
                        <a:pt x="179" y="464"/>
                        <a:pt x="157" y="469"/>
                      </a:cubicBezTo>
                      <a:cubicBezTo>
                        <a:pt x="139" y="474"/>
                        <a:pt x="120" y="476"/>
                        <a:pt x="101" y="473"/>
                      </a:cubicBezTo>
                      <a:cubicBezTo>
                        <a:pt x="96" y="473"/>
                        <a:pt x="89" y="470"/>
                        <a:pt x="84" y="469"/>
                      </a:cubicBezTo>
                      <a:cubicBezTo>
                        <a:pt x="101" y="452"/>
                        <a:pt x="120" y="437"/>
                        <a:pt x="136" y="419"/>
                      </a:cubicBezTo>
                      <a:cubicBezTo>
                        <a:pt x="139" y="416"/>
                        <a:pt x="141" y="412"/>
                        <a:pt x="144" y="409"/>
                      </a:cubicBezTo>
                      <a:cubicBezTo>
                        <a:pt x="156" y="411"/>
                        <a:pt x="168" y="411"/>
                        <a:pt x="180" y="408"/>
                      </a:cubicBezTo>
                      <a:cubicBezTo>
                        <a:pt x="219" y="399"/>
                        <a:pt x="253" y="374"/>
                        <a:pt x="284" y="349"/>
                      </a:cubicBezTo>
                      <a:cubicBezTo>
                        <a:pt x="260" y="369"/>
                        <a:pt x="227" y="383"/>
                        <a:pt x="197" y="391"/>
                      </a:cubicBezTo>
                      <a:cubicBezTo>
                        <a:pt x="183" y="395"/>
                        <a:pt x="169" y="396"/>
                        <a:pt x="154" y="396"/>
                      </a:cubicBezTo>
                      <a:cubicBezTo>
                        <a:pt x="154" y="396"/>
                        <a:pt x="153" y="397"/>
                        <a:pt x="152" y="397"/>
                      </a:cubicBezTo>
                      <a:cubicBezTo>
                        <a:pt x="160" y="383"/>
                        <a:pt x="167" y="369"/>
                        <a:pt x="171" y="354"/>
                      </a:cubicBezTo>
                      <a:cubicBezTo>
                        <a:pt x="174" y="344"/>
                        <a:pt x="176" y="335"/>
                        <a:pt x="178" y="325"/>
                      </a:cubicBezTo>
                      <a:cubicBezTo>
                        <a:pt x="179" y="325"/>
                        <a:pt x="179" y="325"/>
                        <a:pt x="179" y="325"/>
                      </a:cubicBezTo>
                      <a:cubicBezTo>
                        <a:pt x="183" y="323"/>
                        <a:pt x="187" y="323"/>
                        <a:pt x="192" y="323"/>
                      </a:cubicBezTo>
                      <a:cubicBezTo>
                        <a:pt x="244" y="323"/>
                        <a:pt x="295" y="301"/>
                        <a:pt x="331" y="263"/>
                      </a:cubicBezTo>
                      <a:cubicBezTo>
                        <a:pt x="305" y="283"/>
                        <a:pt x="275" y="299"/>
                        <a:pt x="243" y="308"/>
                      </a:cubicBezTo>
                      <a:cubicBezTo>
                        <a:pt x="227" y="313"/>
                        <a:pt x="211" y="315"/>
                        <a:pt x="194" y="316"/>
                      </a:cubicBezTo>
                      <a:cubicBezTo>
                        <a:pt x="191" y="316"/>
                        <a:pt x="186" y="315"/>
                        <a:pt x="181" y="315"/>
                      </a:cubicBezTo>
                      <a:cubicBezTo>
                        <a:pt x="184" y="304"/>
                        <a:pt x="188" y="294"/>
                        <a:pt x="195" y="284"/>
                      </a:cubicBezTo>
                      <a:cubicBezTo>
                        <a:pt x="207" y="268"/>
                        <a:pt x="226" y="259"/>
                        <a:pt x="244" y="248"/>
                      </a:cubicBezTo>
                      <a:cubicBezTo>
                        <a:pt x="246" y="248"/>
                        <a:pt x="247" y="249"/>
                        <a:pt x="249" y="249"/>
                      </a:cubicBezTo>
                      <a:cubicBezTo>
                        <a:pt x="268" y="253"/>
                        <a:pt x="287" y="251"/>
                        <a:pt x="305" y="245"/>
                      </a:cubicBezTo>
                      <a:cubicBezTo>
                        <a:pt x="323" y="239"/>
                        <a:pt x="340" y="229"/>
                        <a:pt x="355" y="218"/>
                      </a:cubicBezTo>
                      <a:cubicBezTo>
                        <a:pt x="328" y="231"/>
                        <a:pt x="299" y="240"/>
                        <a:pt x="269" y="243"/>
                      </a:cubicBezTo>
                      <a:cubicBezTo>
                        <a:pt x="264" y="244"/>
                        <a:pt x="259" y="243"/>
                        <a:pt x="254" y="242"/>
                      </a:cubicBezTo>
                      <a:cubicBezTo>
                        <a:pt x="256" y="241"/>
                        <a:pt x="259" y="239"/>
                        <a:pt x="261" y="237"/>
                      </a:cubicBezTo>
                      <a:cubicBezTo>
                        <a:pt x="279" y="224"/>
                        <a:pt x="293" y="207"/>
                        <a:pt x="305" y="188"/>
                      </a:cubicBezTo>
                      <a:cubicBezTo>
                        <a:pt x="309" y="186"/>
                        <a:pt x="314" y="184"/>
                        <a:pt x="318" y="183"/>
                      </a:cubicBezTo>
                      <a:cubicBezTo>
                        <a:pt x="336" y="178"/>
                        <a:pt x="353" y="172"/>
                        <a:pt x="368" y="162"/>
                      </a:cubicBezTo>
                      <a:cubicBezTo>
                        <a:pt x="384" y="152"/>
                        <a:pt x="397" y="139"/>
                        <a:pt x="404" y="122"/>
                      </a:cubicBezTo>
                      <a:cubicBezTo>
                        <a:pt x="383" y="141"/>
                        <a:pt x="360" y="157"/>
                        <a:pt x="334" y="169"/>
                      </a:cubicBezTo>
                      <a:cubicBezTo>
                        <a:pt x="327" y="172"/>
                        <a:pt x="319" y="172"/>
                        <a:pt x="312" y="175"/>
                      </a:cubicBezTo>
                      <a:cubicBezTo>
                        <a:pt x="328" y="147"/>
                        <a:pt x="340" y="115"/>
                        <a:pt x="357" y="88"/>
                      </a:cubicBezTo>
                      <a:cubicBezTo>
                        <a:pt x="358" y="87"/>
                        <a:pt x="359" y="87"/>
                        <a:pt x="360" y="87"/>
                      </a:cubicBezTo>
                      <a:close/>
                    </a:path>
                  </a:pathLst>
                </a:custGeom>
                <a:solidFill>
                  <a:srgbClr val="321A53">
                    <a:alpha val="125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837" name="Google Shape;2837;p41"/>
            <p:cNvGrpSpPr/>
            <p:nvPr/>
          </p:nvGrpSpPr>
          <p:grpSpPr>
            <a:xfrm>
              <a:off x="-249574" y="70412"/>
              <a:ext cx="4093725" cy="5105197"/>
              <a:chOff x="-249574" y="70412"/>
              <a:chExt cx="4093725" cy="5105197"/>
            </a:xfrm>
          </p:grpSpPr>
          <p:grpSp>
            <p:nvGrpSpPr>
              <p:cNvPr id="2838" name="Google Shape;2838;p41"/>
              <p:cNvGrpSpPr/>
              <p:nvPr/>
            </p:nvGrpSpPr>
            <p:grpSpPr>
              <a:xfrm>
                <a:off x="-249574" y="140422"/>
                <a:ext cx="4093725" cy="4928553"/>
                <a:chOff x="5521551" y="74710"/>
                <a:chExt cx="4093725" cy="4928553"/>
              </a:xfrm>
            </p:grpSpPr>
            <p:sp>
              <p:nvSpPr>
                <p:cNvPr id="2839" name="Google Shape;2839;p41"/>
                <p:cNvSpPr/>
                <p:nvPr/>
              </p:nvSpPr>
              <p:spPr>
                <a:xfrm>
                  <a:off x="5521551" y="3625820"/>
                  <a:ext cx="295475" cy="295455"/>
                </a:xfrm>
                <a:custGeom>
                  <a:avLst/>
                  <a:gdLst/>
                  <a:ahLst/>
                  <a:cxnLst/>
                  <a:rect l="l" t="t" r="r" b="b"/>
                  <a:pathLst>
                    <a:path w="165" h="165" extrusionOk="0">
                      <a:moveTo>
                        <a:pt x="110" y="165"/>
                      </a:moveTo>
                      <a:lnTo>
                        <a:pt x="64" y="121"/>
                      </a:lnTo>
                      <a:lnTo>
                        <a:pt x="0" y="111"/>
                      </a:lnTo>
                      <a:lnTo>
                        <a:pt x="43" y="64"/>
                      </a:lnTo>
                      <a:lnTo>
                        <a:pt x="54" y="0"/>
                      </a:lnTo>
                      <a:lnTo>
                        <a:pt x="102" y="44"/>
                      </a:lnTo>
                      <a:lnTo>
                        <a:pt x="165" y="56"/>
                      </a:lnTo>
                      <a:lnTo>
                        <a:pt x="121" y="103"/>
                      </a:lnTo>
                      <a:lnTo>
                        <a:pt x="110" y="16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0" name="Google Shape;2840;p41"/>
                <p:cNvSpPr/>
                <p:nvPr/>
              </p:nvSpPr>
              <p:spPr>
                <a:xfrm>
                  <a:off x="8505680" y="4783886"/>
                  <a:ext cx="219377" cy="219377"/>
                </a:xfrm>
                <a:custGeom>
                  <a:avLst/>
                  <a:gdLst/>
                  <a:ahLst/>
                  <a:cxnLst/>
                  <a:rect l="l" t="t" r="r" b="b"/>
                  <a:pathLst>
                    <a:path w="98" h="98" extrusionOk="0">
                      <a:moveTo>
                        <a:pt x="44" y="98"/>
                      </a:moveTo>
                      <a:lnTo>
                        <a:pt x="30" y="64"/>
                      </a:lnTo>
                      <a:lnTo>
                        <a:pt x="0" y="42"/>
                      </a:lnTo>
                      <a:lnTo>
                        <a:pt x="34" y="30"/>
                      </a:lnTo>
                      <a:lnTo>
                        <a:pt x="56" y="0"/>
                      </a:lnTo>
                      <a:lnTo>
                        <a:pt x="69" y="33"/>
                      </a:lnTo>
                      <a:lnTo>
                        <a:pt x="98" y="54"/>
                      </a:lnTo>
                      <a:lnTo>
                        <a:pt x="64" y="68"/>
                      </a:lnTo>
                      <a:lnTo>
                        <a:pt x="44" y="9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1" name="Google Shape;2841;p41"/>
                <p:cNvSpPr/>
                <p:nvPr/>
              </p:nvSpPr>
              <p:spPr>
                <a:xfrm>
                  <a:off x="6605765" y="1569626"/>
                  <a:ext cx="315635" cy="313396"/>
                </a:xfrm>
                <a:custGeom>
                  <a:avLst/>
                  <a:gdLst/>
                  <a:ahLst/>
                  <a:cxnLst/>
                  <a:rect l="l" t="t" r="r" b="b"/>
                  <a:pathLst>
                    <a:path w="141" h="140" extrusionOk="0">
                      <a:moveTo>
                        <a:pt x="88" y="140"/>
                      </a:moveTo>
                      <a:lnTo>
                        <a:pt x="52" y="101"/>
                      </a:lnTo>
                      <a:lnTo>
                        <a:pt x="0" y="88"/>
                      </a:lnTo>
                      <a:lnTo>
                        <a:pt x="38" y="51"/>
                      </a:lnTo>
                      <a:lnTo>
                        <a:pt x="52" y="0"/>
                      </a:lnTo>
                      <a:lnTo>
                        <a:pt x="88" y="39"/>
                      </a:lnTo>
                      <a:lnTo>
                        <a:pt x="141" y="51"/>
                      </a:lnTo>
                      <a:lnTo>
                        <a:pt x="102" y="88"/>
                      </a:lnTo>
                      <a:lnTo>
                        <a:pt x="88" y="14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2" name="Google Shape;2842;p41"/>
                <p:cNvSpPr/>
                <p:nvPr/>
              </p:nvSpPr>
              <p:spPr>
                <a:xfrm>
                  <a:off x="5879871" y="74710"/>
                  <a:ext cx="232808" cy="232808"/>
                </a:xfrm>
                <a:custGeom>
                  <a:avLst/>
                  <a:gdLst/>
                  <a:ahLst/>
                  <a:cxnLst/>
                  <a:rect l="l" t="t" r="r" b="b"/>
                  <a:pathLst>
                    <a:path w="104" h="104" extrusionOk="0">
                      <a:moveTo>
                        <a:pt x="28" y="104"/>
                      </a:moveTo>
                      <a:lnTo>
                        <a:pt x="25" y="62"/>
                      </a:lnTo>
                      <a:lnTo>
                        <a:pt x="0" y="28"/>
                      </a:lnTo>
                      <a:lnTo>
                        <a:pt x="42" y="25"/>
                      </a:lnTo>
                      <a:lnTo>
                        <a:pt x="76" y="0"/>
                      </a:lnTo>
                      <a:lnTo>
                        <a:pt x="79" y="42"/>
                      </a:lnTo>
                      <a:lnTo>
                        <a:pt x="104" y="76"/>
                      </a:lnTo>
                      <a:lnTo>
                        <a:pt x="62" y="80"/>
                      </a:lnTo>
                      <a:lnTo>
                        <a:pt x="28" y="10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3" name="Google Shape;2843;p41"/>
                <p:cNvSpPr/>
                <p:nvPr/>
              </p:nvSpPr>
              <p:spPr>
                <a:xfrm>
                  <a:off x="9438431" y="4294658"/>
                  <a:ext cx="176846" cy="179083"/>
                </a:xfrm>
                <a:custGeom>
                  <a:avLst/>
                  <a:gdLst/>
                  <a:ahLst/>
                  <a:cxnLst/>
                  <a:rect l="l" t="t" r="r" b="b"/>
                  <a:pathLst>
                    <a:path w="79" h="80" extrusionOk="0">
                      <a:moveTo>
                        <a:pt x="28" y="80"/>
                      </a:moveTo>
                      <a:lnTo>
                        <a:pt x="21" y="50"/>
                      </a:lnTo>
                      <a:lnTo>
                        <a:pt x="0" y="27"/>
                      </a:lnTo>
                      <a:lnTo>
                        <a:pt x="29" y="20"/>
                      </a:lnTo>
                      <a:lnTo>
                        <a:pt x="53" y="0"/>
                      </a:lnTo>
                      <a:lnTo>
                        <a:pt x="59" y="30"/>
                      </a:lnTo>
                      <a:lnTo>
                        <a:pt x="79" y="52"/>
                      </a:lnTo>
                      <a:lnTo>
                        <a:pt x="49" y="58"/>
                      </a:lnTo>
                      <a:lnTo>
                        <a:pt x="28" y="8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4" name="Google Shape;2844;p41"/>
                <p:cNvSpPr/>
                <p:nvPr/>
              </p:nvSpPr>
              <p:spPr>
                <a:xfrm>
                  <a:off x="7002465" y="4486488"/>
                  <a:ext cx="149983" cy="149983"/>
                </a:xfrm>
                <a:custGeom>
                  <a:avLst/>
                  <a:gdLst/>
                  <a:ahLst/>
                  <a:cxnLst/>
                  <a:rect l="l" t="t" r="r" b="b"/>
                  <a:pathLst>
                    <a:path w="67" h="67" extrusionOk="0">
                      <a:moveTo>
                        <a:pt x="52" y="67"/>
                      </a:moveTo>
                      <a:lnTo>
                        <a:pt x="28" y="52"/>
                      </a:lnTo>
                      <a:lnTo>
                        <a:pt x="0" y="52"/>
                      </a:lnTo>
                      <a:lnTo>
                        <a:pt x="14" y="28"/>
                      </a:lnTo>
                      <a:lnTo>
                        <a:pt x="14" y="0"/>
                      </a:lnTo>
                      <a:lnTo>
                        <a:pt x="39" y="16"/>
                      </a:lnTo>
                      <a:lnTo>
                        <a:pt x="67" y="16"/>
                      </a:lnTo>
                      <a:lnTo>
                        <a:pt x="52" y="39"/>
                      </a:lnTo>
                      <a:lnTo>
                        <a:pt x="52" y="6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5" name="Google Shape;2845;p41"/>
                <p:cNvSpPr/>
                <p:nvPr/>
              </p:nvSpPr>
              <p:spPr>
                <a:xfrm>
                  <a:off x="5521557" y="1340188"/>
                  <a:ext cx="98496" cy="96258"/>
                </a:xfrm>
                <a:custGeom>
                  <a:avLst/>
                  <a:gdLst/>
                  <a:ahLst/>
                  <a:cxnLst/>
                  <a:rect l="l" t="t" r="r" b="b"/>
                  <a:pathLst>
                    <a:path w="44" h="43" extrusionOk="0">
                      <a:moveTo>
                        <a:pt x="44" y="43"/>
                      </a:moveTo>
                      <a:lnTo>
                        <a:pt x="22" y="37"/>
                      </a:lnTo>
                      <a:lnTo>
                        <a:pt x="0" y="43"/>
                      </a:lnTo>
                      <a:lnTo>
                        <a:pt x="6" y="22"/>
                      </a:lnTo>
                      <a:lnTo>
                        <a:pt x="0" y="0"/>
                      </a:lnTo>
                      <a:lnTo>
                        <a:pt x="22" y="6"/>
                      </a:lnTo>
                      <a:lnTo>
                        <a:pt x="44" y="0"/>
                      </a:lnTo>
                      <a:lnTo>
                        <a:pt x="38" y="22"/>
                      </a:lnTo>
                      <a:lnTo>
                        <a:pt x="44" y="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6" name="Google Shape;2846;p41"/>
                <p:cNvSpPr/>
                <p:nvPr/>
              </p:nvSpPr>
              <p:spPr>
                <a:xfrm rot="10800000" flipH="1">
                  <a:off x="7159900" y="223299"/>
                  <a:ext cx="136650" cy="135525"/>
                </a:xfrm>
                <a:custGeom>
                  <a:avLst/>
                  <a:gdLst/>
                  <a:ahLst/>
                  <a:cxnLst/>
                  <a:rect l="l" t="t" r="r" b="b"/>
                  <a:pathLst>
                    <a:path w="122" h="121" extrusionOk="0">
                      <a:moveTo>
                        <a:pt x="34" y="121"/>
                      </a:moveTo>
                      <a:lnTo>
                        <a:pt x="29" y="73"/>
                      </a:lnTo>
                      <a:lnTo>
                        <a:pt x="0" y="32"/>
                      </a:lnTo>
                      <a:lnTo>
                        <a:pt x="49" y="29"/>
                      </a:lnTo>
                      <a:lnTo>
                        <a:pt x="88" y="0"/>
                      </a:lnTo>
                      <a:lnTo>
                        <a:pt x="91" y="49"/>
                      </a:lnTo>
                      <a:lnTo>
                        <a:pt x="122" y="88"/>
                      </a:lnTo>
                      <a:lnTo>
                        <a:pt x="73" y="91"/>
                      </a:lnTo>
                      <a:lnTo>
                        <a:pt x="34" y="12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7" name="Google Shape;2847;p41"/>
                <p:cNvSpPr/>
                <p:nvPr/>
              </p:nvSpPr>
              <p:spPr>
                <a:xfrm>
                  <a:off x="6663817" y="768994"/>
                  <a:ext cx="149983" cy="149983"/>
                </a:xfrm>
                <a:custGeom>
                  <a:avLst/>
                  <a:gdLst/>
                  <a:ahLst/>
                  <a:cxnLst/>
                  <a:rect l="l" t="t" r="r" b="b"/>
                  <a:pathLst>
                    <a:path w="67" h="67" extrusionOk="0">
                      <a:moveTo>
                        <a:pt x="49" y="67"/>
                      </a:moveTo>
                      <a:lnTo>
                        <a:pt x="27" y="51"/>
                      </a:lnTo>
                      <a:lnTo>
                        <a:pt x="0" y="48"/>
                      </a:lnTo>
                      <a:lnTo>
                        <a:pt x="16" y="26"/>
                      </a:lnTo>
                      <a:lnTo>
                        <a:pt x="17" y="0"/>
                      </a:lnTo>
                      <a:lnTo>
                        <a:pt x="39" y="17"/>
                      </a:lnTo>
                      <a:lnTo>
                        <a:pt x="67" y="18"/>
                      </a:lnTo>
                      <a:lnTo>
                        <a:pt x="50" y="40"/>
                      </a:lnTo>
                      <a:lnTo>
                        <a:pt x="49" y="6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8" name="Google Shape;2848;p41"/>
                <p:cNvSpPr/>
                <p:nvPr/>
              </p:nvSpPr>
              <p:spPr>
                <a:xfrm>
                  <a:off x="7360780" y="1569627"/>
                  <a:ext cx="123121" cy="123121"/>
                </a:xfrm>
                <a:custGeom>
                  <a:avLst/>
                  <a:gdLst/>
                  <a:ahLst/>
                  <a:cxnLst/>
                  <a:rect l="l" t="t" r="r" b="b"/>
                  <a:pathLst>
                    <a:path w="55" h="55" extrusionOk="0">
                      <a:moveTo>
                        <a:pt x="13" y="55"/>
                      </a:moveTo>
                      <a:lnTo>
                        <a:pt x="13" y="32"/>
                      </a:lnTo>
                      <a:lnTo>
                        <a:pt x="0" y="13"/>
                      </a:lnTo>
                      <a:lnTo>
                        <a:pt x="24" y="13"/>
                      </a:lnTo>
                      <a:lnTo>
                        <a:pt x="43" y="0"/>
                      </a:lnTo>
                      <a:lnTo>
                        <a:pt x="43" y="24"/>
                      </a:lnTo>
                      <a:lnTo>
                        <a:pt x="55" y="43"/>
                      </a:lnTo>
                      <a:lnTo>
                        <a:pt x="32" y="43"/>
                      </a:lnTo>
                      <a:lnTo>
                        <a:pt x="13" y="5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9" name="Google Shape;2849;p41"/>
                <p:cNvSpPr/>
                <p:nvPr/>
              </p:nvSpPr>
              <p:spPr>
                <a:xfrm>
                  <a:off x="6360729" y="2851761"/>
                  <a:ext cx="123121" cy="123121"/>
                </a:xfrm>
                <a:custGeom>
                  <a:avLst/>
                  <a:gdLst/>
                  <a:ahLst/>
                  <a:cxnLst/>
                  <a:rect l="l" t="t" r="r" b="b"/>
                  <a:pathLst>
                    <a:path w="55" h="55" extrusionOk="0">
                      <a:moveTo>
                        <a:pt x="8" y="55"/>
                      </a:moveTo>
                      <a:lnTo>
                        <a:pt x="11" y="31"/>
                      </a:lnTo>
                      <a:lnTo>
                        <a:pt x="0" y="9"/>
                      </a:lnTo>
                      <a:lnTo>
                        <a:pt x="24" y="11"/>
                      </a:lnTo>
                      <a:lnTo>
                        <a:pt x="45" y="0"/>
                      </a:lnTo>
                      <a:lnTo>
                        <a:pt x="44" y="25"/>
                      </a:lnTo>
                      <a:lnTo>
                        <a:pt x="55" y="47"/>
                      </a:lnTo>
                      <a:lnTo>
                        <a:pt x="30" y="44"/>
                      </a:lnTo>
                      <a:lnTo>
                        <a:pt x="8" y="5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50" name="Google Shape;2850;p41"/>
              <p:cNvSpPr/>
              <p:nvPr/>
            </p:nvSpPr>
            <p:spPr>
              <a:xfrm>
                <a:off x="1521550" y="4916258"/>
                <a:ext cx="259346" cy="259350"/>
              </a:xfrm>
              <a:custGeom>
                <a:avLst/>
                <a:gdLst/>
                <a:ahLst/>
                <a:cxnLst/>
                <a:rect l="l" t="t" r="r" b="b"/>
                <a:pathLst>
                  <a:path w="236" h="236" extrusionOk="0">
                    <a:moveTo>
                      <a:pt x="61" y="236"/>
                    </a:moveTo>
                    <a:lnTo>
                      <a:pt x="56" y="139"/>
                    </a:lnTo>
                    <a:lnTo>
                      <a:pt x="0" y="58"/>
                    </a:lnTo>
                    <a:lnTo>
                      <a:pt x="99" y="54"/>
                    </a:lnTo>
                    <a:lnTo>
                      <a:pt x="178" y="0"/>
                    </a:lnTo>
                    <a:lnTo>
                      <a:pt x="182" y="97"/>
                    </a:lnTo>
                    <a:lnTo>
                      <a:pt x="236" y="175"/>
                    </a:lnTo>
                    <a:lnTo>
                      <a:pt x="139" y="179"/>
                    </a:lnTo>
                    <a:lnTo>
                      <a:pt x="61" y="23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1" name="Google Shape;2851;p41"/>
              <p:cNvSpPr/>
              <p:nvPr/>
            </p:nvSpPr>
            <p:spPr>
              <a:xfrm>
                <a:off x="2016150" y="1419025"/>
                <a:ext cx="70025" cy="7002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2" name="Google Shape;2852;p41"/>
              <p:cNvSpPr/>
              <p:nvPr/>
            </p:nvSpPr>
            <p:spPr>
              <a:xfrm>
                <a:off x="519575" y="4034862"/>
                <a:ext cx="70025" cy="7002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3" name="Google Shape;2853;p41"/>
              <p:cNvSpPr/>
              <p:nvPr/>
            </p:nvSpPr>
            <p:spPr>
              <a:xfrm>
                <a:off x="1080250" y="5076737"/>
                <a:ext cx="70025" cy="7002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4" name="Google Shape;2854;p41"/>
              <p:cNvSpPr/>
              <p:nvPr/>
            </p:nvSpPr>
            <p:spPr>
              <a:xfrm>
                <a:off x="190138" y="1120212"/>
                <a:ext cx="70025" cy="7002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5" name="Google Shape;2855;p41"/>
              <p:cNvSpPr/>
              <p:nvPr/>
            </p:nvSpPr>
            <p:spPr>
              <a:xfrm>
                <a:off x="645900" y="70412"/>
                <a:ext cx="70025" cy="7002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6" name="Google Shape;2856;p41"/>
              <p:cNvSpPr/>
              <p:nvPr/>
            </p:nvSpPr>
            <p:spPr>
              <a:xfrm>
                <a:off x="3148475" y="4583512"/>
                <a:ext cx="70025" cy="7002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7" name="Google Shape;2857;p41"/>
              <p:cNvSpPr/>
              <p:nvPr/>
            </p:nvSpPr>
            <p:spPr>
              <a:xfrm>
                <a:off x="198775" y="2779200"/>
                <a:ext cx="70025" cy="70025"/>
              </a:xfrm>
              <a:custGeom>
                <a:avLst/>
                <a:gdLst/>
                <a:ahLst/>
                <a:cxnLst/>
                <a:rect l="l" t="t" r="r" b="b"/>
                <a:pathLst>
                  <a:path w="127" h="127" extrusionOk="0">
                    <a:moveTo>
                      <a:pt x="50" y="127"/>
                    </a:moveTo>
                    <a:lnTo>
                      <a:pt x="36" y="83"/>
                    </a:lnTo>
                    <a:lnTo>
                      <a:pt x="0" y="50"/>
                    </a:lnTo>
                    <a:lnTo>
                      <a:pt x="46" y="36"/>
                    </a:lnTo>
                    <a:lnTo>
                      <a:pt x="78" y="0"/>
                    </a:lnTo>
                    <a:lnTo>
                      <a:pt x="90" y="46"/>
                    </a:lnTo>
                    <a:lnTo>
                      <a:pt x="127" y="79"/>
                    </a:lnTo>
                    <a:lnTo>
                      <a:pt x="82" y="91"/>
                    </a:lnTo>
                    <a:lnTo>
                      <a:pt x="50" y="1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3162"/>
        <p:cNvGrpSpPr/>
        <p:nvPr/>
      </p:nvGrpSpPr>
      <p:grpSpPr>
        <a:xfrm>
          <a:off x="0" y="0"/>
          <a:ext cx="0" cy="0"/>
          <a:chOff x="0" y="0"/>
          <a:chExt cx="0" cy="0"/>
        </a:xfrm>
      </p:grpSpPr>
      <p:sp>
        <p:nvSpPr>
          <p:cNvPr id="3165" name="Google Shape;3165;p45"/>
          <p:cNvSpPr txBox="1">
            <a:spLocks noGrp="1"/>
          </p:cNvSpPr>
          <p:nvPr>
            <p:ph type="title"/>
          </p:nvPr>
        </p:nvSpPr>
        <p:spPr>
          <a:xfrm>
            <a:off x="6093661" y="165120"/>
            <a:ext cx="2853624" cy="572700"/>
          </a:xfrm>
          <a:prstGeom prst="rect">
            <a:avLst/>
          </a:prstGeom>
          <a:ln w="28575">
            <a:solidFill>
              <a:schemeClr val="bg2"/>
            </a:solidFill>
            <a:prstDash val="dash"/>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Vocabulary</a:t>
            </a:r>
            <a:endParaRPr dirty="0"/>
          </a:p>
        </p:txBody>
      </p:sp>
      <p:sp>
        <p:nvSpPr>
          <p:cNvPr id="13" name="Google Shape;1881;p31">
            <a:extLst>
              <a:ext uri="{FF2B5EF4-FFF2-40B4-BE49-F238E27FC236}">
                <a16:creationId xmlns:a16="http://schemas.microsoft.com/office/drawing/2014/main" id="{3FDA8115-F86C-41D5-297D-EB97664EE937}"/>
              </a:ext>
            </a:extLst>
          </p:cNvPr>
          <p:cNvSpPr txBox="1">
            <a:spLocks/>
          </p:cNvSpPr>
          <p:nvPr/>
        </p:nvSpPr>
        <p:spPr>
          <a:xfrm>
            <a:off x="643598" y="449039"/>
            <a:ext cx="3928402" cy="926488"/>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solidFill>
                  <a:srgbClr val="AD4F0F"/>
                </a:solidFill>
                <a:latin typeface="Patrick Hand" pitchFamily="2" charset="77"/>
              </a:rPr>
              <a:t>routine (n)</a:t>
            </a:r>
          </a:p>
        </p:txBody>
      </p:sp>
      <p:sp>
        <p:nvSpPr>
          <p:cNvPr id="14" name="Rectangle 13">
            <a:extLst>
              <a:ext uri="{FF2B5EF4-FFF2-40B4-BE49-F238E27FC236}">
                <a16:creationId xmlns:a16="http://schemas.microsoft.com/office/drawing/2014/main" id="{0A328C57-13D8-AC15-DCB0-A8A791CB6190}"/>
              </a:ext>
            </a:extLst>
          </p:cNvPr>
          <p:cNvSpPr/>
          <p:nvPr/>
        </p:nvSpPr>
        <p:spPr>
          <a:xfrm>
            <a:off x="798108" y="1960301"/>
            <a:ext cx="3468176" cy="1446550"/>
          </a:xfrm>
          <a:prstGeom prst="rect">
            <a:avLst/>
          </a:prstGeom>
        </p:spPr>
        <p:txBody>
          <a:bodyPr wrap="square">
            <a:spAutoFit/>
          </a:bodyPr>
          <a:lstStyle/>
          <a:p>
            <a:pPr lvl="0" algn="ctr"/>
            <a:r>
              <a:rPr lang="vi-VN" sz="4400" dirty="0">
                <a:latin typeface="Patrick Hand" pitchFamily="2" charset="77"/>
              </a:rPr>
              <a:t>việc thường làm (hàng ngày)</a:t>
            </a:r>
          </a:p>
        </p:txBody>
      </p:sp>
      <p:sp>
        <p:nvSpPr>
          <p:cNvPr id="15" name="Rectangle 14">
            <a:extLst>
              <a:ext uri="{FF2B5EF4-FFF2-40B4-BE49-F238E27FC236}">
                <a16:creationId xmlns:a16="http://schemas.microsoft.com/office/drawing/2014/main" id="{D2522091-910A-D903-5CD8-7872ED3EEBB1}"/>
              </a:ext>
            </a:extLst>
          </p:cNvPr>
          <p:cNvSpPr/>
          <p:nvPr/>
        </p:nvSpPr>
        <p:spPr>
          <a:xfrm>
            <a:off x="1258334" y="1375526"/>
            <a:ext cx="2262158" cy="584775"/>
          </a:xfrm>
          <a:prstGeom prst="rect">
            <a:avLst/>
          </a:prstGeom>
        </p:spPr>
        <p:txBody>
          <a:bodyPr wrap="square">
            <a:spAutoFit/>
          </a:bodyPr>
          <a:lstStyle/>
          <a:p>
            <a:pPr algn="ctr"/>
            <a:r>
              <a:rPr lang="en-US" sz="3200" b="1" dirty="0">
                <a:solidFill>
                  <a:schemeClr val="accent5">
                    <a:lumMod val="50000"/>
                  </a:schemeClr>
                </a:solidFill>
                <a:latin typeface="Patrick Hand" pitchFamily="2" charset="77"/>
              </a:rPr>
              <a:t>/</a:t>
            </a:r>
            <a:r>
              <a:rPr lang="en-US" sz="3200" b="1" dirty="0" err="1">
                <a:solidFill>
                  <a:schemeClr val="accent5">
                    <a:lumMod val="50000"/>
                  </a:schemeClr>
                </a:solidFill>
                <a:latin typeface="Patrick Hand" pitchFamily="2" charset="77"/>
              </a:rPr>
              <a:t>ru</a:t>
            </a:r>
            <a:r>
              <a:rPr lang="en-US" sz="3200" b="1" dirty="0">
                <a:solidFill>
                  <a:schemeClr val="accent5">
                    <a:lumMod val="50000"/>
                  </a:schemeClr>
                </a:solidFill>
                <a:latin typeface="Patrick Hand" pitchFamily="2" charset="77"/>
              </a:rPr>
              <a:t>ːˈ</a:t>
            </a:r>
            <a:r>
              <a:rPr lang="en-US" sz="3200" b="1" dirty="0" err="1">
                <a:solidFill>
                  <a:schemeClr val="accent5">
                    <a:lumMod val="50000"/>
                  </a:schemeClr>
                </a:solidFill>
                <a:latin typeface="Patrick Hand" pitchFamily="2" charset="77"/>
              </a:rPr>
              <a:t>tiːn</a:t>
            </a:r>
            <a:r>
              <a:rPr lang="en-US" sz="3200" b="1" dirty="0">
                <a:solidFill>
                  <a:schemeClr val="accent5">
                    <a:lumMod val="50000"/>
                  </a:schemeClr>
                </a:solidFill>
                <a:latin typeface="Patrick Hand" pitchFamily="2" charset="77"/>
              </a:rPr>
              <a:t>/</a:t>
            </a:r>
          </a:p>
        </p:txBody>
      </p:sp>
      <p:sp>
        <p:nvSpPr>
          <p:cNvPr id="6" name="Freeform 3">
            <a:extLst>
              <a:ext uri="{FF2B5EF4-FFF2-40B4-BE49-F238E27FC236}">
                <a16:creationId xmlns:a16="http://schemas.microsoft.com/office/drawing/2014/main" id="{DA9068D8-CD64-6674-D1F3-245988D89A30}"/>
              </a:ext>
            </a:extLst>
          </p:cNvPr>
          <p:cNvSpPr>
            <a:spLocks noChangeAspect="1"/>
          </p:cNvSpPr>
          <p:nvPr/>
        </p:nvSpPr>
        <p:spPr>
          <a:xfrm>
            <a:off x="5002265" y="1126324"/>
            <a:ext cx="3468176" cy="3494383"/>
          </a:xfrm>
          <a:custGeom>
            <a:avLst/>
            <a:gdLst/>
            <a:ahLst/>
            <a:cxnLst/>
            <a:rect l="l" t="t" r="r" b="b"/>
            <a:pathLst>
              <a:path w="4083939" h="4114800">
                <a:moveTo>
                  <a:pt x="0" y="0"/>
                </a:moveTo>
                <a:lnTo>
                  <a:pt x="4083939" y="0"/>
                </a:lnTo>
                <a:lnTo>
                  <a:pt x="4083939"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VN"/>
          </a:p>
        </p:txBody>
      </p:sp>
    </p:spTree>
    <p:extLst>
      <p:ext uri="{BB962C8B-B14F-4D97-AF65-F5344CB8AC3E}">
        <p14:creationId xmlns:p14="http://schemas.microsoft.com/office/powerpoint/2010/main" val="5931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3162"/>
        <p:cNvGrpSpPr/>
        <p:nvPr/>
      </p:nvGrpSpPr>
      <p:grpSpPr>
        <a:xfrm>
          <a:off x="0" y="0"/>
          <a:ext cx="0" cy="0"/>
          <a:chOff x="0" y="0"/>
          <a:chExt cx="0" cy="0"/>
        </a:xfrm>
      </p:grpSpPr>
      <p:sp>
        <p:nvSpPr>
          <p:cNvPr id="3165" name="Google Shape;3165;p45"/>
          <p:cNvSpPr txBox="1">
            <a:spLocks noGrp="1"/>
          </p:cNvSpPr>
          <p:nvPr>
            <p:ph type="title"/>
          </p:nvPr>
        </p:nvSpPr>
        <p:spPr>
          <a:xfrm>
            <a:off x="6093661" y="165120"/>
            <a:ext cx="2853624" cy="572700"/>
          </a:xfrm>
          <a:prstGeom prst="rect">
            <a:avLst/>
          </a:prstGeom>
          <a:ln w="28575">
            <a:solidFill>
              <a:schemeClr val="bg2"/>
            </a:solidFill>
            <a:prstDash val="dash"/>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Vocabulary</a:t>
            </a:r>
            <a:endParaRPr dirty="0"/>
          </a:p>
        </p:txBody>
      </p:sp>
      <p:pic>
        <p:nvPicPr>
          <p:cNvPr id="10" name="Picture 9">
            <a:extLst>
              <a:ext uri="{FF2B5EF4-FFF2-40B4-BE49-F238E27FC236}">
                <a16:creationId xmlns:a16="http://schemas.microsoft.com/office/drawing/2014/main" id="{C9D8F605-598E-6CF5-8BEB-0D53586EDFB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572000" y="1873607"/>
            <a:ext cx="3762575" cy="2508383"/>
          </a:xfrm>
          <a:prstGeom prst="rect">
            <a:avLst/>
          </a:prstGeom>
        </p:spPr>
      </p:pic>
      <p:sp>
        <p:nvSpPr>
          <p:cNvPr id="13" name="Google Shape;1881;p31">
            <a:extLst>
              <a:ext uri="{FF2B5EF4-FFF2-40B4-BE49-F238E27FC236}">
                <a16:creationId xmlns:a16="http://schemas.microsoft.com/office/drawing/2014/main" id="{3FDA8115-F86C-41D5-297D-EB97664EE937}"/>
              </a:ext>
            </a:extLst>
          </p:cNvPr>
          <p:cNvSpPr txBox="1">
            <a:spLocks/>
          </p:cNvSpPr>
          <p:nvPr/>
        </p:nvSpPr>
        <p:spPr>
          <a:xfrm>
            <a:off x="643598" y="449039"/>
            <a:ext cx="3928402" cy="926488"/>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solidFill>
                  <a:srgbClr val="AD4F0F"/>
                </a:solidFill>
                <a:latin typeface="Patrick Hand" pitchFamily="2" charset="77"/>
              </a:rPr>
              <a:t>submit (v)</a:t>
            </a:r>
          </a:p>
        </p:txBody>
      </p:sp>
      <p:sp>
        <p:nvSpPr>
          <p:cNvPr id="14" name="Rectangle 13">
            <a:extLst>
              <a:ext uri="{FF2B5EF4-FFF2-40B4-BE49-F238E27FC236}">
                <a16:creationId xmlns:a16="http://schemas.microsoft.com/office/drawing/2014/main" id="{0A328C57-13D8-AC15-DCB0-A8A791CB6190}"/>
              </a:ext>
            </a:extLst>
          </p:cNvPr>
          <p:cNvSpPr/>
          <p:nvPr/>
        </p:nvSpPr>
        <p:spPr>
          <a:xfrm>
            <a:off x="844974" y="1960301"/>
            <a:ext cx="3088877" cy="769441"/>
          </a:xfrm>
          <a:prstGeom prst="rect">
            <a:avLst/>
          </a:prstGeom>
        </p:spPr>
        <p:txBody>
          <a:bodyPr wrap="square">
            <a:spAutoFit/>
          </a:bodyPr>
          <a:lstStyle/>
          <a:p>
            <a:pPr lvl="0" algn="ctr"/>
            <a:r>
              <a:rPr lang="en-US" sz="4400" dirty="0" err="1">
                <a:latin typeface="Patrick Hand" pitchFamily="2" charset="77"/>
              </a:rPr>
              <a:t>nộp</a:t>
            </a:r>
            <a:r>
              <a:rPr lang="en-US" sz="4400" dirty="0">
                <a:latin typeface="Patrick Hand" pitchFamily="2" charset="77"/>
              </a:rPr>
              <a:t>, </a:t>
            </a:r>
            <a:r>
              <a:rPr lang="en-US" sz="4400" dirty="0" err="1">
                <a:latin typeface="Patrick Hand" pitchFamily="2" charset="77"/>
              </a:rPr>
              <a:t>đệ</a:t>
            </a:r>
            <a:r>
              <a:rPr lang="en-US" sz="4400" dirty="0">
                <a:latin typeface="Patrick Hand" pitchFamily="2" charset="77"/>
              </a:rPr>
              <a:t> </a:t>
            </a:r>
            <a:r>
              <a:rPr lang="en-US" sz="4400" dirty="0" err="1">
                <a:latin typeface="Patrick Hand" pitchFamily="2" charset="77"/>
              </a:rPr>
              <a:t>trình</a:t>
            </a:r>
            <a:endParaRPr lang="en-US" sz="4400" dirty="0">
              <a:latin typeface="Patrick Hand" pitchFamily="2" charset="77"/>
            </a:endParaRPr>
          </a:p>
        </p:txBody>
      </p:sp>
      <p:sp>
        <p:nvSpPr>
          <p:cNvPr id="15" name="Rectangle 14">
            <a:extLst>
              <a:ext uri="{FF2B5EF4-FFF2-40B4-BE49-F238E27FC236}">
                <a16:creationId xmlns:a16="http://schemas.microsoft.com/office/drawing/2014/main" id="{D2522091-910A-D903-5CD8-7872ED3EEBB1}"/>
              </a:ext>
            </a:extLst>
          </p:cNvPr>
          <p:cNvSpPr/>
          <p:nvPr/>
        </p:nvSpPr>
        <p:spPr>
          <a:xfrm>
            <a:off x="1258334" y="1375526"/>
            <a:ext cx="2262158" cy="584775"/>
          </a:xfrm>
          <a:prstGeom prst="rect">
            <a:avLst/>
          </a:prstGeom>
        </p:spPr>
        <p:txBody>
          <a:bodyPr wrap="square">
            <a:spAutoFit/>
          </a:bodyPr>
          <a:lstStyle/>
          <a:p>
            <a:pPr algn="ctr"/>
            <a:r>
              <a:rPr lang="en-US" sz="3200" b="1" dirty="0">
                <a:solidFill>
                  <a:schemeClr val="accent5">
                    <a:lumMod val="50000"/>
                  </a:schemeClr>
                </a:solidFill>
                <a:latin typeface="Patrick Hand" pitchFamily="2" charset="77"/>
              </a:rPr>
              <a:t>/</a:t>
            </a:r>
            <a:r>
              <a:rPr lang="en-US" sz="3200" b="1" dirty="0" err="1">
                <a:solidFill>
                  <a:schemeClr val="accent5">
                    <a:lumMod val="50000"/>
                  </a:schemeClr>
                </a:solidFill>
                <a:latin typeface="Patrick Hand" pitchFamily="2" charset="77"/>
              </a:rPr>
              <a:t>səbˈmɪt</a:t>
            </a:r>
            <a:r>
              <a:rPr lang="en-US" sz="3200" b="1" dirty="0">
                <a:solidFill>
                  <a:schemeClr val="accent5">
                    <a:lumMod val="50000"/>
                  </a:schemeClr>
                </a:solidFill>
                <a:latin typeface="Patrick Hand" pitchFamily="2" charset="77"/>
              </a:rPr>
              <a:t>/</a:t>
            </a:r>
          </a:p>
        </p:txBody>
      </p:sp>
    </p:spTree>
    <p:extLst>
      <p:ext uri="{BB962C8B-B14F-4D97-AF65-F5344CB8AC3E}">
        <p14:creationId xmlns:p14="http://schemas.microsoft.com/office/powerpoint/2010/main" val="314375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3162"/>
        <p:cNvGrpSpPr/>
        <p:nvPr/>
      </p:nvGrpSpPr>
      <p:grpSpPr>
        <a:xfrm>
          <a:off x="0" y="0"/>
          <a:ext cx="0" cy="0"/>
          <a:chOff x="0" y="0"/>
          <a:chExt cx="0" cy="0"/>
        </a:xfrm>
      </p:grpSpPr>
      <p:sp>
        <p:nvSpPr>
          <p:cNvPr id="3165" name="Google Shape;3165;p45"/>
          <p:cNvSpPr txBox="1">
            <a:spLocks noGrp="1"/>
          </p:cNvSpPr>
          <p:nvPr>
            <p:ph type="title"/>
          </p:nvPr>
        </p:nvSpPr>
        <p:spPr>
          <a:xfrm>
            <a:off x="6093661" y="165120"/>
            <a:ext cx="2853624" cy="572700"/>
          </a:xfrm>
          <a:prstGeom prst="rect">
            <a:avLst/>
          </a:prstGeom>
          <a:ln w="28575">
            <a:solidFill>
              <a:schemeClr val="bg2"/>
            </a:solidFill>
            <a:prstDash val="dash"/>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Vocabulary</a:t>
            </a:r>
            <a:endParaRPr dirty="0"/>
          </a:p>
        </p:txBody>
      </p:sp>
      <p:sp>
        <p:nvSpPr>
          <p:cNvPr id="13" name="Google Shape;1881;p31">
            <a:extLst>
              <a:ext uri="{FF2B5EF4-FFF2-40B4-BE49-F238E27FC236}">
                <a16:creationId xmlns:a16="http://schemas.microsoft.com/office/drawing/2014/main" id="{3FDA8115-F86C-41D5-297D-EB97664EE937}"/>
              </a:ext>
            </a:extLst>
          </p:cNvPr>
          <p:cNvSpPr txBox="1">
            <a:spLocks/>
          </p:cNvSpPr>
          <p:nvPr/>
        </p:nvSpPr>
        <p:spPr>
          <a:xfrm>
            <a:off x="643598" y="449039"/>
            <a:ext cx="3928402" cy="926488"/>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solidFill>
                  <a:srgbClr val="AD4F0F"/>
                </a:solidFill>
                <a:latin typeface="Patrick Hand" pitchFamily="2" charset="77"/>
              </a:rPr>
              <a:t>minimize (v)</a:t>
            </a:r>
          </a:p>
        </p:txBody>
      </p:sp>
      <p:sp>
        <p:nvSpPr>
          <p:cNvPr id="14" name="Rectangle 13">
            <a:extLst>
              <a:ext uri="{FF2B5EF4-FFF2-40B4-BE49-F238E27FC236}">
                <a16:creationId xmlns:a16="http://schemas.microsoft.com/office/drawing/2014/main" id="{0A328C57-13D8-AC15-DCB0-A8A791CB6190}"/>
              </a:ext>
            </a:extLst>
          </p:cNvPr>
          <p:cNvSpPr/>
          <p:nvPr/>
        </p:nvSpPr>
        <p:spPr>
          <a:xfrm>
            <a:off x="956728" y="1960301"/>
            <a:ext cx="3064765" cy="1446550"/>
          </a:xfrm>
          <a:prstGeom prst="rect">
            <a:avLst/>
          </a:prstGeom>
        </p:spPr>
        <p:txBody>
          <a:bodyPr wrap="square">
            <a:spAutoFit/>
          </a:bodyPr>
          <a:lstStyle/>
          <a:p>
            <a:pPr lvl="0" algn="ctr"/>
            <a:r>
              <a:rPr lang="en-US" sz="4400" dirty="0" err="1">
                <a:latin typeface="Patrick Hand" pitchFamily="2" charset="77"/>
              </a:rPr>
              <a:t>giảm</a:t>
            </a:r>
            <a:r>
              <a:rPr lang="en-US" sz="4400" dirty="0">
                <a:latin typeface="Patrick Hand" pitchFamily="2" charset="77"/>
              </a:rPr>
              <a:t> </a:t>
            </a:r>
            <a:r>
              <a:rPr lang="en-US" sz="4400" dirty="0" err="1">
                <a:latin typeface="Patrick Hand" pitchFamily="2" charset="77"/>
              </a:rPr>
              <a:t>đến</a:t>
            </a:r>
            <a:r>
              <a:rPr lang="en-US" sz="4400" dirty="0">
                <a:latin typeface="Patrick Hand" pitchFamily="2" charset="77"/>
              </a:rPr>
              <a:t> </a:t>
            </a:r>
            <a:r>
              <a:rPr lang="en-US" sz="4400" dirty="0" err="1">
                <a:latin typeface="Patrick Hand" pitchFamily="2" charset="77"/>
              </a:rPr>
              <a:t>mức</a:t>
            </a:r>
            <a:r>
              <a:rPr lang="en-US" sz="4400" dirty="0">
                <a:latin typeface="Patrick Hand" pitchFamily="2" charset="77"/>
              </a:rPr>
              <a:t>  </a:t>
            </a:r>
            <a:r>
              <a:rPr lang="en-US" sz="4400" dirty="0" err="1">
                <a:latin typeface="Patrick Hand" pitchFamily="2" charset="77"/>
              </a:rPr>
              <a:t>tối</a:t>
            </a:r>
            <a:r>
              <a:rPr lang="en-US" sz="4400" dirty="0">
                <a:latin typeface="Patrick Hand" pitchFamily="2" charset="77"/>
              </a:rPr>
              <a:t> </a:t>
            </a:r>
            <a:r>
              <a:rPr lang="en-US" sz="4400" dirty="0" err="1">
                <a:latin typeface="Patrick Hand" pitchFamily="2" charset="77"/>
              </a:rPr>
              <a:t>thiểu</a:t>
            </a:r>
            <a:endParaRPr lang="en-US" sz="4400" dirty="0">
              <a:latin typeface="Patrick Hand" pitchFamily="2" charset="77"/>
            </a:endParaRPr>
          </a:p>
        </p:txBody>
      </p:sp>
      <p:sp>
        <p:nvSpPr>
          <p:cNvPr id="15" name="Rectangle 14">
            <a:extLst>
              <a:ext uri="{FF2B5EF4-FFF2-40B4-BE49-F238E27FC236}">
                <a16:creationId xmlns:a16="http://schemas.microsoft.com/office/drawing/2014/main" id="{D2522091-910A-D903-5CD8-7872ED3EEBB1}"/>
              </a:ext>
            </a:extLst>
          </p:cNvPr>
          <p:cNvSpPr/>
          <p:nvPr/>
        </p:nvSpPr>
        <p:spPr>
          <a:xfrm>
            <a:off x="1156996" y="1375526"/>
            <a:ext cx="2363496" cy="584775"/>
          </a:xfrm>
          <a:prstGeom prst="rect">
            <a:avLst/>
          </a:prstGeom>
        </p:spPr>
        <p:txBody>
          <a:bodyPr wrap="square">
            <a:spAutoFit/>
          </a:bodyPr>
          <a:lstStyle/>
          <a:p>
            <a:pPr algn="ctr"/>
            <a:r>
              <a:rPr lang="en-US" sz="3200" b="1" dirty="0">
                <a:solidFill>
                  <a:schemeClr val="accent5">
                    <a:lumMod val="50000"/>
                  </a:schemeClr>
                </a:solidFill>
                <a:latin typeface="Patrick Hand" pitchFamily="2" charset="77"/>
              </a:rPr>
              <a:t>/ˈ</a:t>
            </a:r>
            <a:r>
              <a:rPr lang="en-US" sz="3200" b="1" dirty="0" err="1">
                <a:solidFill>
                  <a:schemeClr val="accent5">
                    <a:lumMod val="50000"/>
                  </a:schemeClr>
                </a:solidFill>
                <a:latin typeface="Patrick Hand" pitchFamily="2" charset="77"/>
              </a:rPr>
              <a:t>mɪn.ɪ.maɪz</a:t>
            </a:r>
            <a:r>
              <a:rPr lang="en-US" sz="3200" b="1" dirty="0">
                <a:solidFill>
                  <a:schemeClr val="accent5">
                    <a:lumMod val="50000"/>
                  </a:schemeClr>
                </a:solidFill>
                <a:latin typeface="Patrick Hand" pitchFamily="2" charset="77"/>
              </a:rPr>
              <a:t>/</a:t>
            </a: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B893342B-008A-6DBF-B14B-89FDA624CDC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437325" y="1676395"/>
            <a:ext cx="2944591" cy="2944591"/>
          </a:xfrm>
          <a:prstGeom prst="rect">
            <a:avLst/>
          </a:prstGeom>
        </p:spPr>
      </p:pic>
    </p:spTree>
    <p:extLst>
      <p:ext uri="{BB962C8B-B14F-4D97-AF65-F5344CB8AC3E}">
        <p14:creationId xmlns:p14="http://schemas.microsoft.com/office/powerpoint/2010/main" val="60669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4850"/>
        <p:cNvGrpSpPr/>
        <p:nvPr/>
      </p:nvGrpSpPr>
      <p:grpSpPr>
        <a:xfrm>
          <a:off x="0" y="0"/>
          <a:ext cx="0" cy="0"/>
          <a:chOff x="0" y="0"/>
          <a:chExt cx="0" cy="0"/>
        </a:xfrm>
      </p:grpSpPr>
      <p:sp>
        <p:nvSpPr>
          <p:cNvPr id="4" name="TextBox 3">
            <a:extLst>
              <a:ext uri="{FF2B5EF4-FFF2-40B4-BE49-F238E27FC236}">
                <a16:creationId xmlns:a16="http://schemas.microsoft.com/office/drawing/2014/main" id="{D7B7843A-6BED-F6B8-3003-2B49C943F623}"/>
              </a:ext>
            </a:extLst>
          </p:cNvPr>
          <p:cNvSpPr txBox="1"/>
          <p:nvPr/>
        </p:nvSpPr>
        <p:spPr>
          <a:xfrm>
            <a:off x="1172672" y="173175"/>
            <a:ext cx="6798656" cy="523220"/>
          </a:xfrm>
          <a:prstGeom prst="rect">
            <a:avLst/>
          </a:prstGeom>
          <a:noFill/>
        </p:spPr>
        <p:txBody>
          <a:bodyPr wrap="none" rtlCol="0">
            <a:spAutoFit/>
          </a:bodyPr>
          <a:lstStyle/>
          <a:p>
            <a:r>
              <a:rPr lang="en-US" sz="2800" b="1" dirty="0">
                <a:latin typeface="Patrick Hand" pitchFamily="2" charset="77"/>
              </a:rPr>
              <a:t>01. Work in pairs. Discuss the following question.</a:t>
            </a:r>
          </a:p>
        </p:txBody>
      </p:sp>
      <p:sp>
        <p:nvSpPr>
          <p:cNvPr id="5" name="TextBox 4">
            <a:extLst>
              <a:ext uri="{FF2B5EF4-FFF2-40B4-BE49-F238E27FC236}">
                <a16:creationId xmlns:a16="http://schemas.microsoft.com/office/drawing/2014/main" id="{9DD21D28-90EF-58B3-E130-E27A302BF8CD}"/>
              </a:ext>
            </a:extLst>
          </p:cNvPr>
          <p:cNvSpPr txBox="1"/>
          <p:nvPr/>
        </p:nvSpPr>
        <p:spPr>
          <a:xfrm>
            <a:off x="920199" y="878330"/>
            <a:ext cx="7303602" cy="523220"/>
          </a:xfrm>
          <a:prstGeom prst="rect">
            <a:avLst/>
          </a:prstGeom>
          <a:noFill/>
          <a:ln w="28575">
            <a:solidFill>
              <a:schemeClr val="bg2"/>
            </a:solidFill>
            <a:prstDash val="dash"/>
          </a:ln>
        </p:spPr>
        <p:txBody>
          <a:bodyPr wrap="none" rtlCol="0">
            <a:spAutoFit/>
          </a:bodyPr>
          <a:lstStyle/>
          <a:p>
            <a:r>
              <a:rPr lang="en-US" sz="2800" b="1" dirty="0">
                <a:solidFill>
                  <a:schemeClr val="accent6"/>
                </a:solidFill>
                <a:latin typeface="Patrick Hand" pitchFamily="2" charset="77"/>
              </a:rPr>
              <a:t>How do you make time for study and other activities?</a:t>
            </a:r>
          </a:p>
        </p:txBody>
      </p:sp>
      <p:pic>
        <p:nvPicPr>
          <p:cNvPr id="9" name="Google Shape;622;p31" descr="Two people talking, dialogue, people png | PNGEgg">
            <a:extLst>
              <a:ext uri="{FF2B5EF4-FFF2-40B4-BE49-F238E27FC236}">
                <a16:creationId xmlns:a16="http://schemas.microsoft.com/office/drawing/2014/main" id="{9201870D-075A-48DE-B7B0-5C2D5B41517F}"/>
              </a:ext>
            </a:extLst>
          </p:cNvPr>
          <p:cNvPicPr preferRelativeResize="0"/>
          <p:nvPr/>
        </p:nvPicPr>
        <p:blipFill rotWithShape="1">
          <a:blip r:embed="rId3">
            <a:alphaModFix/>
          </a:blip>
          <a:srcRect l="55624"/>
          <a:stretch/>
        </p:blipFill>
        <p:spPr>
          <a:xfrm>
            <a:off x="6891308" y="3075628"/>
            <a:ext cx="1306285" cy="1589357"/>
          </a:xfrm>
          <a:prstGeom prst="rect">
            <a:avLst/>
          </a:prstGeom>
          <a:noFill/>
          <a:ln>
            <a:noFill/>
          </a:ln>
        </p:spPr>
      </p:pic>
      <p:pic>
        <p:nvPicPr>
          <p:cNvPr id="10" name="Google Shape;623;p31" descr="Two people talking, dialogue, people png | PNGEgg">
            <a:extLst>
              <a:ext uri="{FF2B5EF4-FFF2-40B4-BE49-F238E27FC236}">
                <a16:creationId xmlns:a16="http://schemas.microsoft.com/office/drawing/2014/main" id="{5CD62BEB-46C4-F165-6EC8-4A7780BBB6BB}"/>
              </a:ext>
            </a:extLst>
          </p:cNvPr>
          <p:cNvPicPr preferRelativeResize="0"/>
          <p:nvPr/>
        </p:nvPicPr>
        <p:blipFill rotWithShape="1">
          <a:blip r:embed="rId4">
            <a:alphaModFix/>
          </a:blip>
          <a:srcRect l="-378" t="-1424" r="38309" b="1424"/>
          <a:stretch/>
        </p:blipFill>
        <p:spPr>
          <a:xfrm>
            <a:off x="5173498" y="3053181"/>
            <a:ext cx="1755996" cy="1592053"/>
          </a:xfrm>
          <a:prstGeom prst="rect">
            <a:avLst/>
          </a:prstGeom>
          <a:noFill/>
          <a:ln>
            <a:noFill/>
          </a:ln>
        </p:spPr>
      </p:pic>
      <p:pic>
        <p:nvPicPr>
          <p:cNvPr id="11" name="Google Shape;624;p31">
            <a:extLst>
              <a:ext uri="{FF2B5EF4-FFF2-40B4-BE49-F238E27FC236}">
                <a16:creationId xmlns:a16="http://schemas.microsoft.com/office/drawing/2014/main" id="{67B34B3D-3703-DFD2-4A17-E1D0768BB9B2}"/>
              </a:ext>
            </a:extLst>
          </p:cNvPr>
          <p:cNvPicPr preferRelativeResize="0"/>
          <p:nvPr/>
        </p:nvPicPr>
        <p:blipFill rotWithShape="1">
          <a:blip r:embed="rId5">
            <a:alphaModFix/>
          </a:blip>
          <a:srcRect/>
          <a:stretch/>
        </p:blipFill>
        <p:spPr>
          <a:xfrm rot="21388127">
            <a:off x="6896545" y="1961977"/>
            <a:ext cx="1295808" cy="1061105"/>
          </a:xfrm>
          <a:prstGeom prst="rect">
            <a:avLst/>
          </a:prstGeom>
          <a:noFill/>
          <a:ln>
            <a:noFill/>
          </a:ln>
        </p:spPr>
      </p:pic>
      <p:pic>
        <p:nvPicPr>
          <p:cNvPr id="12" name="Google Shape;626;p31">
            <a:extLst>
              <a:ext uri="{FF2B5EF4-FFF2-40B4-BE49-F238E27FC236}">
                <a16:creationId xmlns:a16="http://schemas.microsoft.com/office/drawing/2014/main" id="{76CD153B-C38B-6847-C779-A4F25528424A}"/>
              </a:ext>
            </a:extLst>
          </p:cNvPr>
          <p:cNvPicPr preferRelativeResize="0"/>
          <p:nvPr/>
        </p:nvPicPr>
        <p:blipFill rotWithShape="1">
          <a:blip r:embed="rId5">
            <a:alphaModFix/>
          </a:blip>
          <a:srcRect/>
          <a:stretch/>
        </p:blipFill>
        <p:spPr>
          <a:xfrm flipH="1">
            <a:off x="5144713" y="1964042"/>
            <a:ext cx="1500893" cy="1056975"/>
          </a:xfrm>
          <a:prstGeom prst="rect">
            <a:avLst/>
          </a:prstGeom>
          <a:noFill/>
          <a:ln>
            <a:noFill/>
          </a:ln>
        </p:spPr>
      </p:pic>
    </p:spTree>
    <p:extLst>
      <p:ext uri="{BB962C8B-B14F-4D97-AF65-F5344CB8AC3E}">
        <p14:creationId xmlns:p14="http://schemas.microsoft.com/office/powerpoint/2010/main" val="133209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4253"/>
        <p:cNvGrpSpPr/>
        <p:nvPr/>
      </p:nvGrpSpPr>
      <p:grpSpPr>
        <a:xfrm>
          <a:off x="0" y="0"/>
          <a:ext cx="0" cy="0"/>
          <a:chOff x="0" y="0"/>
          <a:chExt cx="0" cy="0"/>
        </a:xfrm>
      </p:grpSpPr>
      <p:sp>
        <p:nvSpPr>
          <p:cNvPr id="4" name="TextBox 3">
            <a:extLst>
              <a:ext uri="{FF2B5EF4-FFF2-40B4-BE49-F238E27FC236}">
                <a16:creationId xmlns:a16="http://schemas.microsoft.com/office/drawing/2014/main" id="{F3AA6EC6-EE67-C864-22C9-878201B9F459}"/>
              </a:ext>
            </a:extLst>
          </p:cNvPr>
          <p:cNvSpPr txBox="1"/>
          <p:nvPr/>
        </p:nvSpPr>
        <p:spPr>
          <a:xfrm>
            <a:off x="528320" y="111967"/>
            <a:ext cx="8352653" cy="1200329"/>
          </a:xfrm>
          <a:prstGeom prst="rect">
            <a:avLst/>
          </a:prstGeom>
          <a:noFill/>
        </p:spPr>
        <p:txBody>
          <a:bodyPr wrap="square" rtlCol="0">
            <a:spAutoFit/>
          </a:bodyPr>
          <a:lstStyle/>
          <a:p>
            <a:r>
              <a:rPr lang="en-US" sz="2400" b="1" dirty="0">
                <a:latin typeface="Patrick Hand" pitchFamily="2" charset="77"/>
              </a:rPr>
              <a:t>	02. You will hear Trang, Phong, and Tom talking about how to manage their time effectively. For each student (1 – 3), choose the opinion (A – C) each of them expresses.</a:t>
            </a:r>
          </a:p>
        </p:txBody>
      </p:sp>
      <p:sp>
        <p:nvSpPr>
          <p:cNvPr id="5" name="TextBox 4">
            <a:extLst>
              <a:ext uri="{FF2B5EF4-FFF2-40B4-BE49-F238E27FC236}">
                <a16:creationId xmlns:a16="http://schemas.microsoft.com/office/drawing/2014/main" id="{23CDB808-A943-A69F-81CC-81E901D7C368}"/>
              </a:ext>
            </a:extLst>
          </p:cNvPr>
          <p:cNvSpPr txBox="1"/>
          <p:nvPr/>
        </p:nvSpPr>
        <p:spPr>
          <a:xfrm>
            <a:off x="275038" y="1611083"/>
            <a:ext cx="1303562" cy="523220"/>
          </a:xfrm>
          <a:prstGeom prst="rect">
            <a:avLst/>
          </a:prstGeom>
          <a:solidFill>
            <a:schemeClr val="accent6">
              <a:lumMod val="20000"/>
              <a:lumOff val="80000"/>
            </a:schemeClr>
          </a:solidFill>
        </p:spPr>
        <p:txBody>
          <a:bodyPr wrap="square" rtlCol="0">
            <a:spAutoFit/>
          </a:bodyPr>
          <a:lstStyle/>
          <a:p>
            <a:r>
              <a:rPr lang="en-VN" sz="2800" dirty="0">
                <a:solidFill>
                  <a:schemeClr val="accent6">
                    <a:lumMod val="50000"/>
                  </a:schemeClr>
                </a:solidFill>
                <a:latin typeface="Patrick Hand" pitchFamily="2" charset="77"/>
              </a:rPr>
              <a:t>1. Trang</a:t>
            </a:r>
          </a:p>
        </p:txBody>
      </p:sp>
      <p:sp>
        <p:nvSpPr>
          <p:cNvPr id="6" name="TextBox 5">
            <a:extLst>
              <a:ext uri="{FF2B5EF4-FFF2-40B4-BE49-F238E27FC236}">
                <a16:creationId xmlns:a16="http://schemas.microsoft.com/office/drawing/2014/main" id="{D1A47881-3E1F-926E-2DB4-13C18E85E17A}"/>
              </a:ext>
            </a:extLst>
          </p:cNvPr>
          <p:cNvSpPr txBox="1"/>
          <p:nvPr/>
        </p:nvSpPr>
        <p:spPr>
          <a:xfrm>
            <a:off x="275038" y="2911808"/>
            <a:ext cx="1303562" cy="523220"/>
          </a:xfrm>
          <a:prstGeom prst="rect">
            <a:avLst/>
          </a:prstGeom>
          <a:solidFill>
            <a:schemeClr val="accent6">
              <a:lumMod val="20000"/>
              <a:lumOff val="80000"/>
            </a:schemeClr>
          </a:solidFill>
        </p:spPr>
        <p:txBody>
          <a:bodyPr wrap="square" rtlCol="0">
            <a:spAutoFit/>
          </a:bodyPr>
          <a:lstStyle/>
          <a:p>
            <a:r>
              <a:rPr lang="en-VN" sz="2800" dirty="0">
                <a:solidFill>
                  <a:schemeClr val="accent6">
                    <a:lumMod val="50000"/>
                  </a:schemeClr>
                </a:solidFill>
                <a:latin typeface="Patrick Hand" pitchFamily="2" charset="77"/>
              </a:rPr>
              <a:t>2. Phong</a:t>
            </a:r>
          </a:p>
        </p:txBody>
      </p:sp>
      <p:sp>
        <p:nvSpPr>
          <p:cNvPr id="7" name="TextBox 6">
            <a:extLst>
              <a:ext uri="{FF2B5EF4-FFF2-40B4-BE49-F238E27FC236}">
                <a16:creationId xmlns:a16="http://schemas.microsoft.com/office/drawing/2014/main" id="{FB85347D-4240-F440-BE96-7EA931AFA2F2}"/>
              </a:ext>
            </a:extLst>
          </p:cNvPr>
          <p:cNvSpPr txBox="1"/>
          <p:nvPr/>
        </p:nvSpPr>
        <p:spPr>
          <a:xfrm>
            <a:off x="275038" y="4212534"/>
            <a:ext cx="1303562" cy="523220"/>
          </a:xfrm>
          <a:prstGeom prst="rect">
            <a:avLst/>
          </a:prstGeom>
          <a:solidFill>
            <a:schemeClr val="accent6">
              <a:lumMod val="20000"/>
              <a:lumOff val="80000"/>
            </a:schemeClr>
          </a:solidFill>
        </p:spPr>
        <p:txBody>
          <a:bodyPr wrap="square" rtlCol="0">
            <a:spAutoFit/>
          </a:bodyPr>
          <a:lstStyle/>
          <a:p>
            <a:r>
              <a:rPr lang="en-VN" sz="2800" dirty="0">
                <a:solidFill>
                  <a:schemeClr val="accent6">
                    <a:lumMod val="50000"/>
                  </a:schemeClr>
                </a:solidFill>
                <a:latin typeface="Patrick Hand" pitchFamily="2" charset="77"/>
              </a:rPr>
              <a:t>3. Tom</a:t>
            </a:r>
          </a:p>
        </p:txBody>
      </p:sp>
      <p:sp>
        <p:nvSpPr>
          <p:cNvPr id="8" name="TextBox 7">
            <a:extLst>
              <a:ext uri="{FF2B5EF4-FFF2-40B4-BE49-F238E27FC236}">
                <a16:creationId xmlns:a16="http://schemas.microsoft.com/office/drawing/2014/main" id="{91858E73-4929-A707-FF82-70EFF5A18B28}"/>
              </a:ext>
            </a:extLst>
          </p:cNvPr>
          <p:cNvSpPr txBox="1"/>
          <p:nvPr/>
        </p:nvSpPr>
        <p:spPr>
          <a:xfrm>
            <a:off x="1934442" y="1393051"/>
            <a:ext cx="6946531" cy="954107"/>
          </a:xfrm>
          <a:prstGeom prst="rect">
            <a:avLst/>
          </a:prstGeom>
          <a:solidFill>
            <a:schemeClr val="accent2">
              <a:lumMod val="20000"/>
              <a:lumOff val="80000"/>
            </a:schemeClr>
          </a:solidFill>
        </p:spPr>
        <p:txBody>
          <a:bodyPr wrap="square" rtlCol="0">
            <a:spAutoFit/>
          </a:bodyPr>
          <a:lstStyle/>
          <a:p>
            <a:r>
              <a:rPr lang="en-US" sz="2800" dirty="0">
                <a:solidFill>
                  <a:schemeClr val="accent3">
                    <a:lumMod val="25000"/>
                  </a:schemeClr>
                </a:solidFill>
                <a:latin typeface="Patrick Hand" pitchFamily="2" charset="77"/>
              </a:rPr>
              <a:t>A. I don’t let things distract me from the schoolwork that I have to do.</a:t>
            </a:r>
            <a:endParaRPr lang="en-VN" sz="2800" dirty="0">
              <a:solidFill>
                <a:schemeClr val="accent3">
                  <a:lumMod val="25000"/>
                </a:schemeClr>
              </a:solidFill>
              <a:latin typeface="Patrick Hand" pitchFamily="2" charset="77"/>
            </a:endParaRPr>
          </a:p>
        </p:txBody>
      </p:sp>
      <p:sp>
        <p:nvSpPr>
          <p:cNvPr id="9" name="TextBox 8">
            <a:extLst>
              <a:ext uri="{FF2B5EF4-FFF2-40B4-BE49-F238E27FC236}">
                <a16:creationId xmlns:a16="http://schemas.microsoft.com/office/drawing/2014/main" id="{F21FDA68-A620-058E-F9C8-7CD39DC99C56}"/>
              </a:ext>
            </a:extLst>
          </p:cNvPr>
          <p:cNvSpPr txBox="1"/>
          <p:nvPr/>
        </p:nvSpPr>
        <p:spPr>
          <a:xfrm>
            <a:off x="1934441" y="2673282"/>
            <a:ext cx="6946531" cy="954107"/>
          </a:xfrm>
          <a:prstGeom prst="rect">
            <a:avLst/>
          </a:prstGeom>
          <a:solidFill>
            <a:schemeClr val="accent2">
              <a:lumMod val="20000"/>
              <a:lumOff val="80000"/>
            </a:schemeClr>
          </a:solidFill>
        </p:spPr>
        <p:txBody>
          <a:bodyPr wrap="square" rtlCol="0">
            <a:spAutoFit/>
          </a:bodyPr>
          <a:lstStyle/>
          <a:p>
            <a:r>
              <a:rPr lang="en-US" sz="2800" dirty="0">
                <a:solidFill>
                  <a:schemeClr val="accent3">
                    <a:lumMod val="25000"/>
                  </a:schemeClr>
                </a:solidFill>
                <a:latin typeface="Patrick Hand" pitchFamily="2" charset="77"/>
              </a:rPr>
              <a:t>B. Using a calendar to plan my work ahead helps me manage my time effectively.</a:t>
            </a:r>
            <a:endParaRPr lang="en-VN" sz="2800" dirty="0">
              <a:solidFill>
                <a:schemeClr val="accent3">
                  <a:lumMod val="25000"/>
                </a:schemeClr>
              </a:solidFill>
              <a:latin typeface="Patrick Hand" pitchFamily="2" charset="77"/>
            </a:endParaRPr>
          </a:p>
        </p:txBody>
      </p:sp>
      <p:sp>
        <p:nvSpPr>
          <p:cNvPr id="10" name="TextBox 9">
            <a:extLst>
              <a:ext uri="{FF2B5EF4-FFF2-40B4-BE49-F238E27FC236}">
                <a16:creationId xmlns:a16="http://schemas.microsoft.com/office/drawing/2014/main" id="{6D3C42C2-D91A-9375-5A21-BF147A195E51}"/>
              </a:ext>
            </a:extLst>
          </p:cNvPr>
          <p:cNvSpPr txBox="1"/>
          <p:nvPr/>
        </p:nvSpPr>
        <p:spPr>
          <a:xfrm>
            <a:off x="1934441" y="3997091"/>
            <a:ext cx="6946531" cy="954107"/>
          </a:xfrm>
          <a:prstGeom prst="rect">
            <a:avLst/>
          </a:prstGeom>
          <a:solidFill>
            <a:schemeClr val="accent2">
              <a:lumMod val="20000"/>
              <a:lumOff val="80000"/>
            </a:schemeClr>
          </a:solidFill>
        </p:spPr>
        <p:txBody>
          <a:bodyPr wrap="square" rtlCol="0">
            <a:spAutoFit/>
          </a:bodyPr>
          <a:lstStyle/>
          <a:p>
            <a:r>
              <a:rPr lang="en-US" sz="2800" dirty="0">
                <a:solidFill>
                  <a:schemeClr val="accent3">
                    <a:lumMod val="25000"/>
                  </a:schemeClr>
                </a:solidFill>
                <a:latin typeface="Patrick Hand" pitchFamily="2" charset="77"/>
              </a:rPr>
              <a:t>C. I try not to delay doing my homework and working on my projects and coming tests.</a:t>
            </a:r>
            <a:endParaRPr lang="en-VN" sz="2800" dirty="0">
              <a:solidFill>
                <a:schemeClr val="accent3">
                  <a:lumMod val="25000"/>
                </a:schemeClr>
              </a:solidFill>
              <a:latin typeface="Patrick Hand" pitchFamily="2" charset="77"/>
            </a:endParaRPr>
          </a:p>
        </p:txBody>
      </p:sp>
    </p:spTree>
    <p:extLst>
      <p:ext uri="{BB962C8B-B14F-4D97-AF65-F5344CB8AC3E}">
        <p14:creationId xmlns:p14="http://schemas.microsoft.com/office/powerpoint/2010/main" val="3905173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4253"/>
        <p:cNvGrpSpPr/>
        <p:nvPr/>
      </p:nvGrpSpPr>
      <p:grpSpPr>
        <a:xfrm>
          <a:off x="0" y="0"/>
          <a:ext cx="0" cy="0"/>
          <a:chOff x="0" y="0"/>
          <a:chExt cx="0" cy="0"/>
        </a:xfrm>
      </p:grpSpPr>
      <p:sp>
        <p:nvSpPr>
          <p:cNvPr id="4" name="TextBox 3">
            <a:extLst>
              <a:ext uri="{FF2B5EF4-FFF2-40B4-BE49-F238E27FC236}">
                <a16:creationId xmlns:a16="http://schemas.microsoft.com/office/drawing/2014/main" id="{F3AA6EC6-EE67-C864-22C9-878201B9F459}"/>
              </a:ext>
            </a:extLst>
          </p:cNvPr>
          <p:cNvSpPr txBox="1"/>
          <p:nvPr/>
        </p:nvSpPr>
        <p:spPr>
          <a:xfrm>
            <a:off x="528320" y="111967"/>
            <a:ext cx="8352653" cy="1200329"/>
          </a:xfrm>
          <a:prstGeom prst="rect">
            <a:avLst/>
          </a:prstGeom>
          <a:noFill/>
        </p:spPr>
        <p:txBody>
          <a:bodyPr wrap="square" rtlCol="0">
            <a:spAutoFit/>
          </a:bodyPr>
          <a:lstStyle/>
          <a:p>
            <a:r>
              <a:rPr lang="en-US" sz="2400" b="1" dirty="0">
                <a:latin typeface="Patrick Hand" pitchFamily="2" charset="77"/>
              </a:rPr>
              <a:t>	02. You will hear Trang, Phong, and Tom talking about how to manage their time effectively. For each student (1 – 3), choose the opinion (A – C) each of them expresses.</a:t>
            </a:r>
          </a:p>
        </p:txBody>
      </p:sp>
      <p:sp>
        <p:nvSpPr>
          <p:cNvPr id="5" name="TextBox 4">
            <a:extLst>
              <a:ext uri="{FF2B5EF4-FFF2-40B4-BE49-F238E27FC236}">
                <a16:creationId xmlns:a16="http://schemas.microsoft.com/office/drawing/2014/main" id="{23CDB808-A943-A69F-81CC-81E901D7C368}"/>
              </a:ext>
            </a:extLst>
          </p:cNvPr>
          <p:cNvSpPr txBox="1"/>
          <p:nvPr/>
        </p:nvSpPr>
        <p:spPr>
          <a:xfrm>
            <a:off x="275038" y="1611083"/>
            <a:ext cx="1303562" cy="523220"/>
          </a:xfrm>
          <a:prstGeom prst="rect">
            <a:avLst/>
          </a:prstGeom>
          <a:solidFill>
            <a:schemeClr val="accent6">
              <a:lumMod val="20000"/>
              <a:lumOff val="80000"/>
            </a:schemeClr>
          </a:solidFill>
        </p:spPr>
        <p:txBody>
          <a:bodyPr wrap="square" rtlCol="0">
            <a:spAutoFit/>
          </a:bodyPr>
          <a:lstStyle/>
          <a:p>
            <a:r>
              <a:rPr lang="en-VN" sz="2800" dirty="0">
                <a:solidFill>
                  <a:schemeClr val="accent6">
                    <a:lumMod val="50000"/>
                  </a:schemeClr>
                </a:solidFill>
                <a:latin typeface="Patrick Hand" pitchFamily="2" charset="77"/>
              </a:rPr>
              <a:t>1. Trang</a:t>
            </a:r>
          </a:p>
        </p:txBody>
      </p:sp>
      <p:sp>
        <p:nvSpPr>
          <p:cNvPr id="2" name="TextBox 1">
            <a:extLst>
              <a:ext uri="{FF2B5EF4-FFF2-40B4-BE49-F238E27FC236}">
                <a16:creationId xmlns:a16="http://schemas.microsoft.com/office/drawing/2014/main" id="{5B3108C1-F5E5-CD34-C20F-024C9DBE241C}"/>
              </a:ext>
            </a:extLst>
          </p:cNvPr>
          <p:cNvSpPr txBox="1"/>
          <p:nvPr/>
        </p:nvSpPr>
        <p:spPr>
          <a:xfrm>
            <a:off x="100471" y="3461873"/>
            <a:ext cx="8652831" cy="1569660"/>
          </a:xfrm>
          <a:prstGeom prst="rect">
            <a:avLst/>
          </a:prstGeom>
          <a:noFill/>
        </p:spPr>
        <p:txBody>
          <a:bodyPr wrap="square" rtlCol="0">
            <a:spAutoFit/>
          </a:bodyPr>
          <a:lstStyle/>
          <a:p>
            <a:r>
              <a:rPr lang="en-US" sz="2400" dirty="0">
                <a:solidFill>
                  <a:srgbClr val="FF0000"/>
                </a:solidFill>
                <a:latin typeface="Patrick Hand" pitchFamily="2" charset="77"/>
              </a:rPr>
              <a:t>“I </a:t>
            </a:r>
            <a:r>
              <a:rPr lang="en-US" sz="2400" dirty="0">
                <a:solidFill>
                  <a:srgbClr val="FF0000"/>
                </a:solidFill>
                <a:highlight>
                  <a:srgbClr val="FFFF00"/>
                </a:highlight>
                <a:latin typeface="Patrick Hand" pitchFamily="2" charset="77"/>
              </a:rPr>
              <a:t>use a calendar to plan my work ahead</a:t>
            </a:r>
            <a:r>
              <a:rPr lang="en-US" sz="2400" dirty="0">
                <a:solidFill>
                  <a:srgbClr val="FF0000"/>
                </a:solidFill>
                <a:latin typeface="Patrick Hand" pitchFamily="2" charset="77"/>
              </a:rPr>
              <a:t>. At the beginning of each term, I take a broad view of what I have to do by entering the due dates and test dates into a calendar. I often do these with different </a:t>
            </a:r>
            <a:r>
              <a:rPr lang="en-US" sz="2400" dirty="0" err="1">
                <a:solidFill>
                  <a:srgbClr val="FF0000"/>
                </a:solidFill>
                <a:latin typeface="Patrick Hand" pitchFamily="2" charset="77"/>
              </a:rPr>
              <a:t>colours</a:t>
            </a:r>
            <a:r>
              <a:rPr lang="en-US" sz="2400" dirty="0">
                <a:solidFill>
                  <a:srgbClr val="FF0000"/>
                </a:solidFill>
                <a:latin typeface="Patrick Hand" pitchFamily="2" charset="77"/>
              </a:rPr>
              <a:t>, for example, red for deadlines, green for exams ...”</a:t>
            </a:r>
            <a:endParaRPr lang="en-VN" sz="2400" dirty="0">
              <a:solidFill>
                <a:srgbClr val="FF0000"/>
              </a:solidFill>
              <a:latin typeface="Patrick Hand" pitchFamily="2" charset="77"/>
            </a:endParaRPr>
          </a:p>
        </p:txBody>
      </p:sp>
      <p:sp>
        <p:nvSpPr>
          <p:cNvPr id="3" name="TextBox 2">
            <a:extLst>
              <a:ext uri="{FF2B5EF4-FFF2-40B4-BE49-F238E27FC236}">
                <a16:creationId xmlns:a16="http://schemas.microsoft.com/office/drawing/2014/main" id="{4303692E-73A9-1608-B662-AC97691D3F16}"/>
              </a:ext>
            </a:extLst>
          </p:cNvPr>
          <p:cNvSpPr txBox="1"/>
          <p:nvPr/>
        </p:nvSpPr>
        <p:spPr>
          <a:xfrm>
            <a:off x="1806771" y="1611083"/>
            <a:ext cx="6946531" cy="954107"/>
          </a:xfrm>
          <a:prstGeom prst="rect">
            <a:avLst/>
          </a:prstGeom>
          <a:solidFill>
            <a:schemeClr val="accent2">
              <a:lumMod val="20000"/>
              <a:lumOff val="80000"/>
            </a:schemeClr>
          </a:solidFill>
        </p:spPr>
        <p:txBody>
          <a:bodyPr wrap="square" rtlCol="0">
            <a:spAutoFit/>
          </a:bodyPr>
          <a:lstStyle/>
          <a:p>
            <a:r>
              <a:rPr lang="en-US" sz="2800" dirty="0">
                <a:solidFill>
                  <a:schemeClr val="accent3">
                    <a:lumMod val="25000"/>
                  </a:schemeClr>
                </a:solidFill>
                <a:latin typeface="Patrick Hand" pitchFamily="2" charset="77"/>
              </a:rPr>
              <a:t>B. Using a calendar to plan my work ahead helps me manage my time effectively.</a:t>
            </a:r>
            <a:endParaRPr lang="en-VN" sz="2800" dirty="0">
              <a:solidFill>
                <a:schemeClr val="accent3">
                  <a:lumMod val="25000"/>
                </a:schemeClr>
              </a:solidFill>
              <a:latin typeface="Patrick Hand" pitchFamily="2" charset="77"/>
            </a:endParaRPr>
          </a:p>
        </p:txBody>
      </p:sp>
    </p:spTree>
    <p:extLst>
      <p:ext uri="{BB962C8B-B14F-4D97-AF65-F5344CB8AC3E}">
        <p14:creationId xmlns:p14="http://schemas.microsoft.com/office/powerpoint/2010/main" val="220722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4253"/>
        <p:cNvGrpSpPr/>
        <p:nvPr/>
      </p:nvGrpSpPr>
      <p:grpSpPr>
        <a:xfrm>
          <a:off x="0" y="0"/>
          <a:ext cx="0" cy="0"/>
          <a:chOff x="0" y="0"/>
          <a:chExt cx="0" cy="0"/>
        </a:xfrm>
      </p:grpSpPr>
      <p:sp>
        <p:nvSpPr>
          <p:cNvPr id="4" name="TextBox 3">
            <a:extLst>
              <a:ext uri="{FF2B5EF4-FFF2-40B4-BE49-F238E27FC236}">
                <a16:creationId xmlns:a16="http://schemas.microsoft.com/office/drawing/2014/main" id="{F3AA6EC6-EE67-C864-22C9-878201B9F459}"/>
              </a:ext>
            </a:extLst>
          </p:cNvPr>
          <p:cNvSpPr txBox="1"/>
          <p:nvPr/>
        </p:nvSpPr>
        <p:spPr>
          <a:xfrm>
            <a:off x="528320" y="111967"/>
            <a:ext cx="8352653" cy="1200329"/>
          </a:xfrm>
          <a:prstGeom prst="rect">
            <a:avLst/>
          </a:prstGeom>
          <a:noFill/>
        </p:spPr>
        <p:txBody>
          <a:bodyPr wrap="square" rtlCol="0">
            <a:spAutoFit/>
          </a:bodyPr>
          <a:lstStyle/>
          <a:p>
            <a:r>
              <a:rPr lang="en-US" sz="2400" b="1" dirty="0">
                <a:latin typeface="Patrick Hand" pitchFamily="2" charset="77"/>
              </a:rPr>
              <a:t>	02. You will hear Trang, Phong, and Tom talking about how to manage their time effectively. For each student (1 – 3), choose the opinion (A – C) each of them expresses.</a:t>
            </a:r>
          </a:p>
        </p:txBody>
      </p:sp>
      <p:sp>
        <p:nvSpPr>
          <p:cNvPr id="5" name="TextBox 4">
            <a:extLst>
              <a:ext uri="{FF2B5EF4-FFF2-40B4-BE49-F238E27FC236}">
                <a16:creationId xmlns:a16="http://schemas.microsoft.com/office/drawing/2014/main" id="{23CDB808-A943-A69F-81CC-81E901D7C368}"/>
              </a:ext>
            </a:extLst>
          </p:cNvPr>
          <p:cNvSpPr txBox="1"/>
          <p:nvPr/>
        </p:nvSpPr>
        <p:spPr>
          <a:xfrm>
            <a:off x="275038" y="1611083"/>
            <a:ext cx="1303562" cy="523220"/>
          </a:xfrm>
          <a:prstGeom prst="rect">
            <a:avLst/>
          </a:prstGeom>
          <a:solidFill>
            <a:schemeClr val="accent6">
              <a:lumMod val="20000"/>
              <a:lumOff val="80000"/>
            </a:schemeClr>
          </a:solidFill>
        </p:spPr>
        <p:txBody>
          <a:bodyPr wrap="square" rtlCol="0">
            <a:spAutoFit/>
          </a:bodyPr>
          <a:lstStyle/>
          <a:p>
            <a:r>
              <a:rPr lang="en-VN" sz="2800" dirty="0">
                <a:solidFill>
                  <a:schemeClr val="accent6">
                    <a:lumMod val="50000"/>
                  </a:schemeClr>
                </a:solidFill>
                <a:latin typeface="Patrick Hand" pitchFamily="2" charset="77"/>
              </a:rPr>
              <a:t>2. Phong</a:t>
            </a:r>
          </a:p>
        </p:txBody>
      </p:sp>
      <p:sp>
        <p:nvSpPr>
          <p:cNvPr id="2" name="TextBox 1">
            <a:extLst>
              <a:ext uri="{FF2B5EF4-FFF2-40B4-BE49-F238E27FC236}">
                <a16:creationId xmlns:a16="http://schemas.microsoft.com/office/drawing/2014/main" id="{5B3108C1-F5E5-CD34-C20F-024C9DBE241C}"/>
              </a:ext>
            </a:extLst>
          </p:cNvPr>
          <p:cNvSpPr txBox="1"/>
          <p:nvPr/>
        </p:nvSpPr>
        <p:spPr>
          <a:xfrm>
            <a:off x="100471" y="3461873"/>
            <a:ext cx="8652831" cy="1569660"/>
          </a:xfrm>
          <a:prstGeom prst="rect">
            <a:avLst/>
          </a:prstGeom>
          <a:noFill/>
        </p:spPr>
        <p:txBody>
          <a:bodyPr wrap="square" rtlCol="0">
            <a:spAutoFit/>
          </a:bodyPr>
          <a:lstStyle/>
          <a:p>
            <a:r>
              <a:rPr lang="en-US" sz="2400" dirty="0">
                <a:solidFill>
                  <a:srgbClr val="FF0000"/>
                </a:solidFill>
                <a:latin typeface="Patrick Hand" pitchFamily="2" charset="77"/>
              </a:rPr>
              <a:t>“I </a:t>
            </a:r>
            <a:r>
              <a:rPr lang="en-US" sz="2400" dirty="0">
                <a:solidFill>
                  <a:srgbClr val="FF0000"/>
                </a:solidFill>
                <a:highlight>
                  <a:srgbClr val="FFFF00"/>
                </a:highlight>
                <a:latin typeface="Patrick Hand" pitchFamily="2" charset="77"/>
              </a:rPr>
              <a:t>try to </a:t>
            </a:r>
            <a:r>
              <a:rPr lang="en-US" sz="2400" dirty="0" err="1">
                <a:solidFill>
                  <a:srgbClr val="FF0000"/>
                </a:solidFill>
                <a:highlight>
                  <a:srgbClr val="FFFF00"/>
                </a:highlight>
                <a:latin typeface="Patrick Hand" pitchFamily="2" charset="77"/>
              </a:rPr>
              <a:t>minimise</a:t>
            </a:r>
            <a:r>
              <a:rPr lang="en-US" sz="2400" dirty="0">
                <a:solidFill>
                  <a:srgbClr val="FF0000"/>
                </a:solidFill>
                <a:highlight>
                  <a:srgbClr val="FFFF00"/>
                </a:highlight>
                <a:latin typeface="Patrick Hand" pitchFamily="2" charset="77"/>
              </a:rPr>
              <a:t> distractions</a:t>
            </a:r>
            <a:r>
              <a:rPr lang="en-US" sz="2400" dirty="0">
                <a:solidFill>
                  <a:srgbClr val="FF0000"/>
                </a:solidFill>
                <a:latin typeface="Patrick Hand" pitchFamily="2" charset="77"/>
              </a:rPr>
              <a:t>. Besides cell phones, social media, and friends, there are a lot of activities that can take my attention away from my schoolwork. When it’s time to start my work, I turn off my cell phone and sign out of social media accounts.”</a:t>
            </a:r>
            <a:endParaRPr lang="en-VN" sz="2400" dirty="0">
              <a:solidFill>
                <a:srgbClr val="FF0000"/>
              </a:solidFill>
              <a:latin typeface="Patrick Hand" pitchFamily="2" charset="77"/>
            </a:endParaRPr>
          </a:p>
        </p:txBody>
      </p:sp>
      <p:sp>
        <p:nvSpPr>
          <p:cNvPr id="3" name="TextBox 2">
            <a:extLst>
              <a:ext uri="{FF2B5EF4-FFF2-40B4-BE49-F238E27FC236}">
                <a16:creationId xmlns:a16="http://schemas.microsoft.com/office/drawing/2014/main" id="{4303692E-73A9-1608-B662-AC97691D3F16}"/>
              </a:ext>
            </a:extLst>
          </p:cNvPr>
          <p:cNvSpPr txBox="1"/>
          <p:nvPr/>
        </p:nvSpPr>
        <p:spPr>
          <a:xfrm>
            <a:off x="1806771" y="1611083"/>
            <a:ext cx="6946531" cy="954107"/>
          </a:xfrm>
          <a:prstGeom prst="rect">
            <a:avLst/>
          </a:prstGeom>
          <a:solidFill>
            <a:schemeClr val="accent2">
              <a:lumMod val="20000"/>
              <a:lumOff val="80000"/>
            </a:schemeClr>
          </a:solidFill>
        </p:spPr>
        <p:txBody>
          <a:bodyPr wrap="square" rtlCol="0">
            <a:spAutoFit/>
          </a:bodyPr>
          <a:lstStyle/>
          <a:p>
            <a:r>
              <a:rPr lang="en-US" sz="2800" dirty="0">
                <a:solidFill>
                  <a:schemeClr val="accent3">
                    <a:lumMod val="25000"/>
                  </a:schemeClr>
                </a:solidFill>
                <a:latin typeface="Patrick Hand" pitchFamily="2" charset="77"/>
              </a:rPr>
              <a:t>A. I don’t let things distract me from the schoolwork that I have to do.</a:t>
            </a:r>
          </a:p>
        </p:txBody>
      </p:sp>
    </p:spTree>
    <p:extLst>
      <p:ext uri="{BB962C8B-B14F-4D97-AF65-F5344CB8AC3E}">
        <p14:creationId xmlns:p14="http://schemas.microsoft.com/office/powerpoint/2010/main" val="350590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4253"/>
        <p:cNvGrpSpPr/>
        <p:nvPr/>
      </p:nvGrpSpPr>
      <p:grpSpPr>
        <a:xfrm>
          <a:off x="0" y="0"/>
          <a:ext cx="0" cy="0"/>
          <a:chOff x="0" y="0"/>
          <a:chExt cx="0" cy="0"/>
        </a:xfrm>
      </p:grpSpPr>
      <p:sp>
        <p:nvSpPr>
          <p:cNvPr id="4" name="TextBox 3">
            <a:extLst>
              <a:ext uri="{FF2B5EF4-FFF2-40B4-BE49-F238E27FC236}">
                <a16:creationId xmlns:a16="http://schemas.microsoft.com/office/drawing/2014/main" id="{F3AA6EC6-EE67-C864-22C9-878201B9F459}"/>
              </a:ext>
            </a:extLst>
          </p:cNvPr>
          <p:cNvSpPr txBox="1"/>
          <p:nvPr/>
        </p:nvSpPr>
        <p:spPr>
          <a:xfrm>
            <a:off x="528320" y="111967"/>
            <a:ext cx="8352653" cy="1200329"/>
          </a:xfrm>
          <a:prstGeom prst="rect">
            <a:avLst/>
          </a:prstGeom>
          <a:noFill/>
        </p:spPr>
        <p:txBody>
          <a:bodyPr wrap="square" rtlCol="0">
            <a:spAutoFit/>
          </a:bodyPr>
          <a:lstStyle/>
          <a:p>
            <a:r>
              <a:rPr lang="en-US" sz="2400" b="1" dirty="0">
                <a:latin typeface="Patrick Hand" pitchFamily="2" charset="77"/>
              </a:rPr>
              <a:t>	02. You will hear Trang, Phong, and Tom talking about how to manage their time effectively. For each student (1 – 3), choose the opinion (A – C) each of them expresses.</a:t>
            </a:r>
          </a:p>
        </p:txBody>
      </p:sp>
      <p:sp>
        <p:nvSpPr>
          <p:cNvPr id="5" name="TextBox 4">
            <a:extLst>
              <a:ext uri="{FF2B5EF4-FFF2-40B4-BE49-F238E27FC236}">
                <a16:creationId xmlns:a16="http://schemas.microsoft.com/office/drawing/2014/main" id="{23CDB808-A943-A69F-81CC-81E901D7C368}"/>
              </a:ext>
            </a:extLst>
          </p:cNvPr>
          <p:cNvSpPr txBox="1"/>
          <p:nvPr/>
        </p:nvSpPr>
        <p:spPr>
          <a:xfrm>
            <a:off x="275038" y="1611083"/>
            <a:ext cx="1303562" cy="523220"/>
          </a:xfrm>
          <a:prstGeom prst="rect">
            <a:avLst/>
          </a:prstGeom>
          <a:solidFill>
            <a:schemeClr val="accent6">
              <a:lumMod val="20000"/>
              <a:lumOff val="80000"/>
            </a:schemeClr>
          </a:solidFill>
        </p:spPr>
        <p:txBody>
          <a:bodyPr wrap="square" rtlCol="0">
            <a:spAutoFit/>
          </a:bodyPr>
          <a:lstStyle/>
          <a:p>
            <a:r>
              <a:rPr lang="en-US" sz="2800" dirty="0">
                <a:solidFill>
                  <a:schemeClr val="accent6">
                    <a:lumMod val="50000"/>
                  </a:schemeClr>
                </a:solidFill>
                <a:latin typeface="Patrick Hand" pitchFamily="2" charset="77"/>
              </a:rPr>
              <a:t>3. Tom</a:t>
            </a:r>
          </a:p>
        </p:txBody>
      </p:sp>
      <p:sp>
        <p:nvSpPr>
          <p:cNvPr id="2" name="TextBox 1">
            <a:extLst>
              <a:ext uri="{FF2B5EF4-FFF2-40B4-BE49-F238E27FC236}">
                <a16:creationId xmlns:a16="http://schemas.microsoft.com/office/drawing/2014/main" id="{5B3108C1-F5E5-CD34-C20F-024C9DBE241C}"/>
              </a:ext>
            </a:extLst>
          </p:cNvPr>
          <p:cNvSpPr txBox="1"/>
          <p:nvPr/>
        </p:nvSpPr>
        <p:spPr>
          <a:xfrm>
            <a:off x="100471" y="3461873"/>
            <a:ext cx="8652831" cy="1200329"/>
          </a:xfrm>
          <a:prstGeom prst="rect">
            <a:avLst/>
          </a:prstGeom>
          <a:noFill/>
        </p:spPr>
        <p:txBody>
          <a:bodyPr wrap="square" rtlCol="0">
            <a:spAutoFit/>
          </a:bodyPr>
          <a:lstStyle/>
          <a:p>
            <a:r>
              <a:rPr lang="en-US" sz="2400" dirty="0">
                <a:solidFill>
                  <a:srgbClr val="FF0000"/>
                </a:solidFill>
                <a:latin typeface="Patrick Hand" pitchFamily="2" charset="77"/>
              </a:rPr>
              <a:t>“I </a:t>
            </a:r>
            <a:r>
              <a:rPr lang="en-US" sz="2400" dirty="0">
                <a:solidFill>
                  <a:srgbClr val="FF0000"/>
                </a:solidFill>
                <a:highlight>
                  <a:srgbClr val="FFFF00"/>
                </a:highlight>
                <a:latin typeface="Patrick Hand" pitchFamily="2" charset="77"/>
              </a:rPr>
              <a:t>never leave homework until the day before it’s due</a:t>
            </a:r>
            <a:r>
              <a:rPr lang="en-US" sz="2400" dirty="0">
                <a:solidFill>
                  <a:srgbClr val="FF0000"/>
                </a:solidFill>
                <a:latin typeface="Patrick Hand" pitchFamily="2" charset="77"/>
              </a:rPr>
              <a:t>. I review my projects and coming tests and add them to my schedule. I arrange to start working on them well before they’re due, so I’m not stressed out to meet the due dates.”</a:t>
            </a:r>
            <a:endParaRPr lang="en-VN" sz="2400" dirty="0">
              <a:solidFill>
                <a:srgbClr val="FF0000"/>
              </a:solidFill>
              <a:latin typeface="Patrick Hand" pitchFamily="2" charset="77"/>
            </a:endParaRPr>
          </a:p>
        </p:txBody>
      </p:sp>
      <p:sp>
        <p:nvSpPr>
          <p:cNvPr id="3" name="TextBox 2">
            <a:extLst>
              <a:ext uri="{FF2B5EF4-FFF2-40B4-BE49-F238E27FC236}">
                <a16:creationId xmlns:a16="http://schemas.microsoft.com/office/drawing/2014/main" id="{4303692E-73A9-1608-B662-AC97691D3F16}"/>
              </a:ext>
            </a:extLst>
          </p:cNvPr>
          <p:cNvSpPr txBox="1"/>
          <p:nvPr/>
        </p:nvSpPr>
        <p:spPr>
          <a:xfrm>
            <a:off x="1806771" y="1611083"/>
            <a:ext cx="6946531" cy="954107"/>
          </a:xfrm>
          <a:prstGeom prst="rect">
            <a:avLst/>
          </a:prstGeom>
          <a:solidFill>
            <a:schemeClr val="accent2">
              <a:lumMod val="20000"/>
              <a:lumOff val="80000"/>
            </a:schemeClr>
          </a:solidFill>
        </p:spPr>
        <p:txBody>
          <a:bodyPr wrap="square" rtlCol="0">
            <a:spAutoFit/>
          </a:bodyPr>
          <a:lstStyle/>
          <a:p>
            <a:r>
              <a:rPr lang="en-US" sz="2800" dirty="0">
                <a:solidFill>
                  <a:schemeClr val="accent3">
                    <a:lumMod val="25000"/>
                  </a:schemeClr>
                </a:solidFill>
                <a:latin typeface="Patrick Hand" pitchFamily="2" charset="77"/>
              </a:rPr>
              <a:t>C. I try not to delay doing my homework and working on my projects and coming tests.</a:t>
            </a:r>
          </a:p>
        </p:txBody>
      </p:sp>
    </p:spTree>
    <p:extLst>
      <p:ext uri="{BB962C8B-B14F-4D97-AF65-F5344CB8AC3E}">
        <p14:creationId xmlns:p14="http://schemas.microsoft.com/office/powerpoint/2010/main" val="109541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theme/theme1.xml><?xml version="1.0" encoding="utf-8"?>
<a:theme xmlns:a="http://schemas.openxmlformats.org/drawingml/2006/main" name="Back to School by Slidesgo">
  <a:themeElements>
    <a:clrScheme name="Simple Light">
      <a:dk1>
        <a:srgbClr val="573583"/>
      </a:dk1>
      <a:lt1>
        <a:srgbClr val="F5EEFF"/>
      </a:lt1>
      <a:dk2>
        <a:srgbClr val="321A53"/>
      </a:dk2>
      <a:lt2>
        <a:srgbClr val="C3AEED"/>
      </a:lt2>
      <a:accent1>
        <a:srgbClr val="F83886"/>
      </a:accent1>
      <a:accent2>
        <a:srgbClr val="5F99F1"/>
      </a:accent2>
      <a:accent3>
        <a:srgbClr val="B5E0ED"/>
      </a:accent3>
      <a:accent4>
        <a:srgbClr val="91DA67"/>
      </a:accent4>
      <a:accent5>
        <a:srgbClr val="FCC922"/>
      </a:accent5>
      <a:accent6>
        <a:srgbClr val="9C5525"/>
      </a:accent6>
      <a:hlink>
        <a:srgbClr val="321A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3043</TotalTime>
  <Words>1612</Words>
  <Application>Microsoft Office PowerPoint</Application>
  <PresentationFormat>On-screen Show (16:9)</PresentationFormat>
  <Paragraphs>111</Paragraphs>
  <Slides>19</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DM Sans</vt:lpstr>
      <vt:lpstr>Quicksand</vt:lpstr>
      <vt:lpstr>Nunito Light</vt:lpstr>
      <vt:lpstr>Calibri</vt:lpstr>
      <vt:lpstr>Fira Sans Extra Condensed</vt:lpstr>
      <vt:lpstr>Patrick Hand</vt:lpstr>
      <vt:lpstr>Arimo</vt:lpstr>
      <vt:lpstr>Preahvihear</vt:lpstr>
      <vt:lpstr>Arial</vt:lpstr>
      <vt:lpstr>Patrick Hand</vt:lpstr>
      <vt:lpstr>Back to School by Slidesgo</vt:lpstr>
      <vt:lpstr>Unit 3: Healthy living for teens</vt:lpstr>
      <vt:lpstr>Vocabulary</vt:lpstr>
      <vt:lpstr>Vocabulary</vt:lpstr>
      <vt:lpstr>Vocabulary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Wrap-up</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Healthy living for teens</dc:title>
  <cp:lastModifiedBy>Hang Nguyen Thu</cp:lastModifiedBy>
  <cp:revision>20</cp:revision>
  <dcterms:modified xsi:type="dcterms:W3CDTF">2025-03-16T12:48:55Z</dcterms:modified>
</cp:coreProperties>
</file>