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20"/>
  </p:notesMasterIdLst>
  <p:sldIdLst>
    <p:sldId id="256" r:id="rId2"/>
    <p:sldId id="257" r:id="rId3"/>
    <p:sldId id="267" r:id="rId4"/>
    <p:sldId id="290" r:id="rId5"/>
    <p:sldId id="291" r:id="rId6"/>
    <p:sldId id="292" r:id="rId7"/>
    <p:sldId id="293" r:id="rId8"/>
    <p:sldId id="294" r:id="rId9"/>
    <p:sldId id="296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266" r:id="rId18"/>
    <p:sldId id="304" r:id="rId19"/>
  </p:sldIdLst>
  <p:sldSz cx="9144000" cy="5143500" type="screen16x9"/>
  <p:notesSz cx="6858000" cy="9144000"/>
  <p:embeddedFontLst>
    <p:embeddedFont>
      <p:font typeface="Catamaran ExtraLight" panose="020B0604020202020204" charset="0"/>
      <p:regular r:id="rId21"/>
      <p:bold r:id="rId22"/>
    </p:embeddedFont>
    <p:embeddedFont>
      <p:font typeface="Josefin Slab SemiBold" pitchFamily="2" charset="0"/>
      <p:bold r:id="rId23"/>
      <p:boldItalic r:id="rId24"/>
    </p:embeddedFont>
    <p:embeddedFont>
      <p:font typeface="Patrick Hand" panose="00000500000000000000" pitchFamily="2" charset="0"/>
      <p:regular r:id="rId25"/>
    </p:embeddedFont>
    <p:embeddedFont>
      <p:font typeface="Roboto Condensed" panose="02000000000000000000" pitchFamily="2" charset="0"/>
      <p:regular r:id="rId26"/>
      <p:bold r:id="rId27"/>
      <p:italic r:id="rId28"/>
      <p:boldItalic r:id="rId29"/>
    </p:embeddedFont>
    <p:embeddedFont>
      <p:font typeface="Staatliches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97"/>
    <a:srgbClr val="FABE6E"/>
    <a:srgbClr val="FEF2E2"/>
    <a:srgbClr val="F08C89"/>
    <a:srgbClr val="EDAFAD"/>
    <a:srgbClr val="FFE196"/>
    <a:srgbClr val="F6D7D6"/>
    <a:srgbClr val="D7EBF2"/>
    <a:srgbClr val="B0E2FA"/>
    <a:srgbClr val="DF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40FC1A-04D7-4987-B0FB-FD01E20121C1}">
  <a:tblStyle styleId="{9F40FC1A-04D7-4987-B0FB-FD01E2012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79c982a6_0_27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79c982a6_0_27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90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79c982a6_0_27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79c982a6_0_27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1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79c982a6_0_27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79c982a6_0_27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52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79c982a6_0_27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79c982a6_0_27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270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79c982a6_0_27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79c982a6_0_27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699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79c982a6_0_27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79c982a6_0_27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145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79c982a6_0_27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79c982a6_0_27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70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079c982a6_0_2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079c982a6_0_2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079c982a6_0_2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079c982a6_0_2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47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079c982a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079c982a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79c982a6_0_27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79c982a6_0_27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6570dc92ae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6570dc92ae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143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6570dc92ae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6570dc92ae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36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6570dc92ae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6570dc92ae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35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6570dc92ae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6570dc92ae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096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6570dc92ae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6570dc92ae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591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79c982a6_0_27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79c982a6_0_27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8451" y="1505101"/>
            <a:ext cx="7891423" cy="2814175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25900" y="1177775"/>
            <a:ext cx="8707500" cy="17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62000" y="802475"/>
            <a:ext cx="4020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100" y="1082001"/>
            <a:ext cx="778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Josefin Slab SemiBold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461635" y="395375"/>
            <a:ext cx="48387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486275" y="395374"/>
            <a:ext cx="38559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ctrTitle" idx="2"/>
          </p:nvPr>
        </p:nvSpPr>
        <p:spPr>
          <a:xfrm>
            <a:off x="1347175" y="2459825"/>
            <a:ext cx="22257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60975" y="3502475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ctrTitle" idx="3"/>
          </p:nvPr>
        </p:nvSpPr>
        <p:spPr>
          <a:xfrm>
            <a:off x="5571150" y="2459820"/>
            <a:ext cx="22257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984950" y="3502475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486275" y="395374"/>
            <a:ext cx="38559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486275" y="395374"/>
            <a:ext cx="38559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ctrTitle" idx="2"/>
          </p:nvPr>
        </p:nvSpPr>
        <p:spPr>
          <a:xfrm>
            <a:off x="1199300" y="3535350"/>
            <a:ext cx="1164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760963" y="4175467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ctrTitle" idx="3"/>
          </p:nvPr>
        </p:nvSpPr>
        <p:spPr>
          <a:xfrm>
            <a:off x="1199300" y="1658375"/>
            <a:ext cx="1164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4"/>
          </p:nvPr>
        </p:nvSpPr>
        <p:spPr>
          <a:xfrm>
            <a:off x="760963" y="2143374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ctrTitle" idx="5"/>
          </p:nvPr>
        </p:nvSpPr>
        <p:spPr>
          <a:xfrm>
            <a:off x="3989850" y="3535350"/>
            <a:ext cx="1164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6"/>
          </p:nvPr>
        </p:nvSpPr>
        <p:spPr>
          <a:xfrm>
            <a:off x="3510600" y="4175467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ctrTitle" idx="7"/>
          </p:nvPr>
        </p:nvSpPr>
        <p:spPr>
          <a:xfrm>
            <a:off x="3989850" y="1658375"/>
            <a:ext cx="1164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8"/>
          </p:nvPr>
        </p:nvSpPr>
        <p:spPr>
          <a:xfrm>
            <a:off x="3510600" y="2143374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ctrTitle" idx="9"/>
          </p:nvPr>
        </p:nvSpPr>
        <p:spPr>
          <a:xfrm>
            <a:off x="6698650" y="3535349"/>
            <a:ext cx="1164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3"/>
          </p:nvPr>
        </p:nvSpPr>
        <p:spPr>
          <a:xfrm>
            <a:off x="6260238" y="4175467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14"/>
          </p:nvPr>
        </p:nvSpPr>
        <p:spPr>
          <a:xfrm>
            <a:off x="6698650" y="1658375"/>
            <a:ext cx="1164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5"/>
          </p:nvPr>
        </p:nvSpPr>
        <p:spPr>
          <a:xfrm>
            <a:off x="6260238" y="2143374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F2E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 ExtraLight"/>
              <a:buChar char="●"/>
              <a:defRPr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 ExtraLight"/>
              <a:buChar char="○"/>
              <a:defRPr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 ExtraLight"/>
              <a:buChar char="■"/>
              <a:defRPr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 ExtraLight"/>
              <a:buChar char="●"/>
              <a:defRPr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 ExtraLight"/>
              <a:buChar char="○"/>
              <a:defRPr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 ExtraLight"/>
              <a:buChar char="■"/>
              <a:defRPr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 ExtraLight"/>
              <a:buChar char="●"/>
              <a:defRPr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 ExtraLight"/>
              <a:buChar char="○"/>
              <a:defRPr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 ExtraLight"/>
              <a:buChar char="■"/>
              <a:defRPr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ctrTitle"/>
          </p:nvPr>
        </p:nvSpPr>
        <p:spPr>
          <a:xfrm>
            <a:off x="309005" y="327562"/>
            <a:ext cx="8707500" cy="17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UNIT 8: SHOPPING</a:t>
            </a:r>
            <a:endParaRPr sz="8000" dirty="0"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1"/>
          </p:nvPr>
        </p:nvSpPr>
        <p:spPr>
          <a:xfrm>
            <a:off x="2669757" y="1654724"/>
            <a:ext cx="4020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/>
                </a:solidFill>
              </a:rPr>
              <a:t>LESSON 5: SKILLS 1 </a:t>
            </a:r>
            <a:endParaRPr sz="2400" b="1" dirty="0">
              <a:solidFill>
                <a:schemeClr val="bg1"/>
              </a:solidFill>
            </a:endParaRPr>
          </a:p>
        </p:txBody>
      </p:sp>
      <p:cxnSp>
        <p:nvCxnSpPr>
          <p:cNvPr id="127" name="Google Shape;127;p23"/>
          <p:cNvCxnSpPr/>
          <p:nvPr/>
        </p:nvCxnSpPr>
        <p:spPr>
          <a:xfrm>
            <a:off x="3961812" y="1595585"/>
            <a:ext cx="126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28" name="Google Shape;128;p23"/>
          <p:cNvGrpSpPr/>
          <p:nvPr/>
        </p:nvGrpSpPr>
        <p:grpSpPr>
          <a:xfrm>
            <a:off x="1125242" y="2088894"/>
            <a:ext cx="7177583" cy="2664223"/>
            <a:chOff x="1125242" y="2088894"/>
            <a:chExt cx="7177583" cy="2664223"/>
          </a:xfrm>
        </p:grpSpPr>
        <p:grpSp>
          <p:nvGrpSpPr>
            <p:cNvPr id="129" name="Google Shape;129;p23"/>
            <p:cNvGrpSpPr/>
            <p:nvPr/>
          </p:nvGrpSpPr>
          <p:grpSpPr>
            <a:xfrm>
              <a:off x="2196554" y="2111070"/>
              <a:ext cx="2676548" cy="2642047"/>
              <a:chOff x="932600" y="238125"/>
              <a:chExt cx="5306400" cy="5238000"/>
            </a:xfrm>
          </p:grpSpPr>
          <p:sp>
            <p:nvSpPr>
              <p:cNvPr id="130" name="Google Shape;130;p23"/>
              <p:cNvSpPr/>
              <p:nvPr/>
            </p:nvSpPr>
            <p:spPr>
              <a:xfrm>
                <a:off x="2437150" y="238125"/>
                <a:ext cx="1006350" cy="942475"/>
              </a:xfrm>
              <a:custGeom>
                <a:avLst/>
                <a:gdLst/>
                <a:ahLst/>
                <a:cxnLst/>
                <a:rect l="l" t="t" r="r" b="b"/>
                <a:pathLst>
                  <a:path w="40254" h="37699" extrusionOk="0">
                    <a:moveTo>
                      <a:pt x="37430" y="0"/>
                    </a:moveTo>
                    <a:lnTo>
                      <a:pt x="1" y="3177"/>
                    </a:lnTo>
                    <a:lnTo>
                      <a:pt x="2900" y="37698"/>
                    </a:lnTo>
                    <a:lnTo>
                      <a:pt x="40253" y="34045"/>
                    </a:lnTo>
                    <a:lnTo>
                      <a:pt x="37430" y="0"/>
                    </a:lnTo>
                    <a:close/>
                  </a:path>
                </a:pathLst>
              </a:custGeom>
              <a:solidFill>
                <a:srgbClr val="DFC8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3"/>
              <p:cNvSpPr/>
              <p:nvPr/>
            </p:nvSpPr>
            <p:spPr>
              <a:xfrm>
                <a:off x="2444875" y="460375"/>
                <a:ext cx="958800" cy="96650"/>
              </a:xfrm>
              <a:custGeom>
                <a:avLst/>
                <a:gdLst/>
                <a:ahLst/>
                <a:cxnLst/>
                <a:rect l="l" t="t" r="r" b="b"/>
                <a:pathLst>
                  <a:path w="38352" h="3866" extrusionOk="0">
                    <a:moveTo>
                      <a:pt x="37888" y="1"/>
                    </a:moveTo>
                    <a:cubicBezTo>
                      <a:pt x="37879" y="1"/>
                      <a:pt x="37869" y="1"/>
                      <a:pt x="37860" y="2"/>
                    </a:cubicBezTo>
                    <a:lnTo>
                      <a:pt x="425" y="2983"/>
                    </a:lnTo>
                    <a:cubicBezTo>
                      <a:pt x="180" y="3002"/>
                      <a:pt x="0" y="3215"/>
                      <a:pt x="19" y="3456"/>
                    </a:cubicBezTo>
                    <a:cubicBezTo>
                      <a:pt x="38" y="3688"/>
                      <a:pt x="229" y="3865"/>
                      <a:pt x="458" y="3865"/>
                    </a:cubicBezTo>
                    <a:cubicBezTo>
                      <a:pt x="470" y="3865"/>
                      <a:pt x="484" y="3865"/>
                      <a:pt x="496" y="3861"/>
                    </a:cubicBezTo>
                    <a:lnTo>
                      <a:pt x="37927" y="880"/>
                    </a:lnTo>
                    <a:cubicBezTo>
                      <a:pt x="38171" y="861"/>
                      <a:pt x="38352" y="652"/>
                      <a:pt x="38333" y="407"/>
                    </a:cubicBezTo>
                    <a:cubicBezTo>
                      <a:pt x="38315" y="173"/>
                      <a:pt x="38111" y="1"/>
                      <a:pt x="37888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3"/>
              <p:cNvSpPr/>
              <p:nvPr/>
            </p:nvSpPr>
            <p:spPr>
              <a:xfrm>
                <a:off x="2704975" y="306650"/>
                <a:ext cx="447975" cy="395025"/>
              </a:xfrm>
              <a:custGeom>
                <a:avLst/>
                <a:gdLst/>
                <a:ahLst/>
                <a:cxnLst/>
                <a:rect l="l" t="t" r="r" b="b"/>
                <a:pathLst>
                  <a:path w="17919" h="15801" extrusionOk="0">
                    <a:moveTo>
                      <a:pt x="5490" y="883"/>
                    </a:moveTo>
                    <a:cubicBezTo>
                      <a:pt x="6613" y="883"/>
                      <a:pt x="7909" y="4295"/>
                      <a:pt x="8472" y="6718"/>
                    </a:cubicBezTo>
                    <a:cubicBezTo>
                      <a:pt x="8509" y="6886"/>
                      <a:pt x="8648" y="7018"/>
                      <a:pt x="8821" y="7052"/>
                    </a:cubicBezTo>
                    <a:cubicBezTo>
                      <a:pt x="8847" y="7056"/>
                      <a:pt x="8874" y="7059"/>
                      <a:pt x="8900" y="7059"/>
                    </a:cubicBezTo>
                    <a:cubicBezTo>
                      <a:pt x="9047" y="7059"/>
                      <a:pt x="9181" y="6989"/>
                      <a:pt x="9264" y="6868"/>
                    </a:cubicBezTo>
                    <a:cubicBezTo>
                      <a:pt x="10954" y="4394"/>
                      <a:pt x="13225" y="1723"/>
                      <a:pt x="13950" y="1723"/>
                    </a:cubicBezTo>
                    <a:cubicBezTo>
                      <a:pt x="13954" y="1727"/>
                      <a:pt x="13976" y="1761"/>
                      <a:pt x="13995" y="1832"/>
                    </a:cubicBezTo>
                    <a:cubicBezTo>
                      <a:pt x="14408" y="3218"/>
                      <a:pt x="11310" y="6109"/>
                      <a:pt x="9260" y="7607"/>
                    </a:cubicBezTo>
                    <a:cubicBezTo>
                      <a:pt x="9162" y="7679"/>
                      <a:pt x="9103" y="7784"/>
                      <a:pt x="9084" y="7896"/>
                    </a:cubicBezTo>
                    <a:cubicBezTo>
                      <a:pt x="9080" y="7896"/>
                      <a:pt x="9077" y="7896"/>
                      <a:pt x="9077" y="7893"/>
                    </a:cubicBezTo>
                    <a:cubicBezTo>
                      <a:pt x="7356" y="5861"/>
                      <a:pt x="4803" y="2298"/>
                      <a:pt x="5092" y="1138"/>
                    </a:cubicBezTo>
                    <a:cubicBezTo>
                      <a:pt x="5119" y="1029"/>
                      <a:pt x="5171" y="969"/>
                      <a:pt x="5276" y="928"/>
                    </a:cubicBezTo>
                    <a:cubicBezTo>
                      <a:pt x="5351" y="898"/>
                      <a:pt x="5419" y="883"/>
                      <a:pt x="5490" y="883"/>
                    </a:cubicBezTo>
                    <a:close/>
                    <a:moveTo>
                      <a:pt x="1592" y="4813"/>
                    </a:moveTo>
                    <a:cubicBezTo>
                      <a:pt x="3046" y="4813"/>
                      <a:pt x="5959" y="6706"/>
                      <a:pt x="7668" y="7949"/>
                    </a:cubicBezTo>
                    <a:cubicBezTo>
                      <a:pt x="7540" y="8024"/>
                      <a:pt x="7405" y="8103"/>
                      <a:pt x="7255" y="8189"/>
                    </a:cubicBezTo>
                    <a:cubicBezTo>
                      <a:pt x="7236" y="7998"/>
                      <a:pt x="7094" y="7840"/>
                      <a:pt x="6902" y="7803"/>
                    </a:cubicBezTo>
                    <a:cubicBezTo>
                      <a:pt x="4683" y="7371"/>
                      <a:pt x="1382" y="6338"/>
                      <a:pt x="980" y="5399"/>
                    </a:cubicBezTo>
                    <a:cubicBezTo>
                      <a:pt x="944" y="5309"/>
                      <a:pt x="921" y="5205"/>
                      <a:pt x="1022" y="5043"/>
                    </a:cubicBezTo>
                    <a:cubicBezTo>
                      <a:pt x="1086" y="4945"/>
                      <a:pt x="1214" y="4813"/>
                      <a:pt x="1592" y="4813"/>
                    </a:cubicBezTo>
                    <a:close/>
                    <a:moveTo>
                      <a:pt x="13560" y="8085"/>
                    </a:moveTo>
                    <a:cubicBezTo>
                      <a:pt x="16087" y="8085"/>
                      <a:pt x="16683" y="8603"/>
                      <a:pt x="16822" y="8824"/>
                    </a:cubicBezTo>
                    <a:cubicBezTo>
                      <a:pt x="16863" y="8891"/>
                      <a:pt x="16988" y="9090"/>
                      <a:pt x="16751" y="9572"/>
                    </a:cubicBezTo>
                    <a:cubicBezTo>
                      <a:pt x="16627" y="9827"/>
                      <a:pt x="16270" y="9955"/>
                      <a:pt x="15685" y="9955"/>
                    </a:cubicBezTo>
                    <a:cubicBezTo>
                      <a:pt x="14078" y="9955"/>
                      <a:pt x="11502" y="8955"/>
                      <a:pt x="10060" y="8336"/>
                    </a:cubicBezTo>
                    <a:cubicBezTo>
                      <a:pt x="10770" y="8242"/>
                      <a:pt x="12186" y="8085"/>
                      <a:pt x="13560" y="8085"/>
                    </a:cubicBezTo>
                    <a:close/>
                    <a:moveTo>
                      <a:pt x="6287" y="8730"/>
                    </a:moveTo>
                    <a:lnTo>
                      <a:pt x="6287" y="8730"/>
                    </a:lnTo>
                    <a:cubicBezTo>
                      <a:pt x="4476" y="9718"/>
                      <a:pt x="2039" y="10927"/>
                      <a:pt x="1071" y="10927"/>
                    </a:cubicBezTo>
                    <a:cubicBezTo>
                      <a:pt x="962" y="10927"/>
                      <a:pt x="925" y="10908"/>
                      <a:pt x="925" y="10908"/>
                    </a:cubicBezTo>
                    <a:cubicBezTo>
                      <a:pt x="1199" y="9691"/>
                      <a:pt x="4146" y="8967"/>
                      <a:pt x="6287" y="8730"/>
                    </a:cubicBezTo>
                    <a:close/>
                    <a:moveTo>
                      <a:pt x="9474" y="9364"/>
                    </a:moveTo>
                    <a:lnTo>
                      <a:pt x="9474" y="9364"/>
                    </a:lnTo>
                    <a:cubicBezTo>
                      <a:pt x="11333" y="10938"/>
                      <a:pt x="12966" y="12691"/>
                      <a:pt x="12820" y="13255"/>
                    </a:cubicBezTo>
                    <a:cubicBezTo>
                      <a:pt x="12805" y="13315"/>
                      <a:pt x="12673" y="13374"/>
                      <a:pt x="12482" y="13405"/>
                    </a:cubicBezTo>
                    <a:cubicBezTo>
                      <a:pt x="12404" y="13417"/>
                      <a:pt x="12327" y="13423"/>
                      <a:pt x="12252" y="13423"/>
                    </a:cubicBezTo>
                    <a:cubicBezTo>
                      <a:pt x="10751" y="13423"/>
                      <a:pt x="9896" y="11074"/>
                      <a:pt x="9474" y="9364"/>
                    </a:cubicBezTo>
                    <a:close/>
                    <a:moveTo>
                      <a:pt x="8292" y="8685"/>
                    </a:moveTo>
                    <a:cubicBezTo>
                      <a:pt x="7897" y="11279"/>
                      <a:pt x="6850" y="14918"/>
                      <a:pt x="5427" y="14918"/>
                    </a:cubicBezTo>
                    <a:cubicBezTo>
                      <a:pt x="5231" y="14918"/>
                      <a:pt x="5021" y="14847"/>
                      <a:pt x="4796" y="14712"/>
                    </a:cubicBezTo>
                    <a:cubicBezTo>
                      <a:pt x="4773" y="14696"/>
                      <a:pt x="4736" y="14674"/>
                      <a:pt x="4717" y="14569"/>
                    </a:cubicBezTo>
                    <a:cubicBezTo>
                      <a:pt x="4555" y="13532"/>
                      <a:pt x="6752" y="10506"/>
                      <a:pt x="8292" y="8685"/>
                    </a:cubicBezTo>
                    <a:close/>
                    <a:moveTo>
                      <a:pt x="5490" y="0"/>
                    </a:moveTo>
                    <a:cubicBezTo>
                      <a:pt x="5306" y="0"/>
                      <a:pt x="5126" y="37"/>
                      <a:pt x="4949" y="105"/>
                    </a:cubicBezTo>
                    <a:cubicBezTo>
                      <a:pt x="4578" y="255"/>
                      <a:pt x="4330" y="537"/>
                      <a:pt x="4236" y="924"/>
                    </a:cubicBezTo>
                    <a:cubicBezTo>
                      <a:pt x="3940" y="2118"/>
                      <a:pt x="5287" y="4352"/>
                      <a:pt x="6564" y="6117"/>
                    </a:cubicBezTo>
                    <a:cubicBezTo>
                      <a:pt x="4946" y="5061"/>
                      <a:pt x="2904" y="3931"/>
                      <a:pt x="1592" y="3931"/>
                    </a:cubicBezTo>
                    <a:cubicBezTo>
                      <a:pt x="842" y="3931"/>
                      <a:pt x="466" y="4277"/>
                      <a:pt x="278" y="4570"/>
                    </a:cubicBezTo>
                    <a:cubicBezTo>
                      <a:pt x="38" y="4945"/>
                      <a:pt x="1" y="5354"/>
                      <a:pt x="169" y="5745"/>
                    </a:cubicBezTo>
                    <a:cubicBezTo>
                      <a:pt x="628" y="6819"/>
                      <a:pt x="2727" y="7626"/>
                      <a:pt x="4462" y="8122"/>
                    </a:cubicBezTo>
                    <a:cubicBezTo>
                      <a:pt x="2640" y="8490"/>
                      <a:pt x="388" y="9244"/>
                      <a:pt x="110" y="10735"/>
                    </a:cubicBezTo>
                    <a:cubicBezTo>
                      <a:pt x="38" y="11118"/>
                      <a:pt x="159" y="11359"/>
                      <a:pt x="271" y="11494"/>
                    </a:cubicBezTo>
                    <a:cubicBezTo>
                      <a:pt x="443" y="11704"/>
                      <a:pt x="714" y="11809"/>
                      <a:pt x="1071" y="11809"/>
                    </a:cubicBezTo>
                    <a:cubicBezTo>
                      <a:pt x="2209" y="11809"/>
                      <a:pt x="4597" y="10648"/>
                      <a:pt x="6342" y="9707"/>
                    </a:cubicBezTo>
                    <a:lnTo>
                      <a:pt x="6342" y="9707"/>
                    </a:lnTo>
                    <a:cubicBezTo>
                      <a:pt x="5115" y="11321"/>
                      <a:pt x="3658" y="13532"/>
                      <a:pt x="3845" y="14708"/>
                    </a:cubicBezTo>
                    <a:cubicBezTo>
                      <a:pt x="3898" y="15042"/>
                      <a:pt x="4071" y="15305"/>
                      <a:pt x="4341" y="15470"/>
                    </a:cubicBezTo>
                    <a:cubicBezTo>
                      <a:pt x="4706" y="15688"/>
                      <a:pt x="5070" y="15800"/>
                      <a:pt x="5427" y="15800"/>
                    </a:cubicBezTo>
                    <a:cubicBezTo>
                      <a:pt x="7326" y="15800"/>
                      <a:pt x="8363" y="12669"/>
                      <a:pt x="8858" y="10435"/>
                    </a:cubicBezTo>
                    <a:cubicBezTo>
                      <a:pt x="9399" y="12158"/>
                      <a:pt x="10432" y="14306"/>
                      <a:pt x="12249" y="14306"/>
                    </a:cubicBezTo>
                    <a:cubicBezTo>
                      <a:pt x="12369" y="14306"/>
                      <a:pt x="12489" y="14295"/>
                      <a:pt x="12617" y="14276"/>
                    </a:cubicBezTo>
                    <a:cubicBezTo>
                      <a:pt x="13353" y="14159"/>
                      <a:pt x="13597" y="13776"/>
                      <a:pt x="13676" y="13476"/>
                    </a:cubicBezTo>
                    <a:cubicBezTo>
                      <a:pt x="13916" y="12541"/>
                      <a:pt x="12605" y="11028"/>
                      <a:pt x="11273" y="9778"/>
                    </a:cubicBezTo>
                    <a:lnTo>
                      <a:pt x="11273" y="9778"/>
                    </a:lnTo>
                    <a:cubicBezTo>
                      <a:pt x="12707" y="10315"/>
                      <a:pt x="14427" y="10840"/>
                      <a:pt x="15685" y="10840"/>
                    </a:cubicBezTo>
                    <a:cubicBezTo>
                      <a:pt x="16635" y="10840"/>
                      <a:pt x="17262" y="10544"/>
                      <a:pt x="17547" y="9958"/>
                    </a:cubicBezTo>
                    <a:cubicBezTo>
                      <a:pt x="17919" y="9199"/>
                      <a:pt x="17765" y="8670"/>
                      <a:pt x="17570" y="8359"/>
                    </a:cubicBezTo>
                    <a:cubicBezTo>
                      <a:pt x="17085" y="7581"/>
                      <a:pt x="15775" y="7202"/>
                      <a:pt x="13560" y="7202"/>
                    </a:cubicBezTo>
                    <a:cubicBezTo>
                      <a:pt x="12662" y="7202"/>
                      <a:pt x="11761" y="7266"/>
                      <a:pt x="11032" y="7333"/>
                    </a:cubicBezTo>
                    <a:cubicBezTo>
                      <a:pt x="12718" y="5925"/>
                      <a:pt x="15373" y="3364"/>
                      <a:pt x="14839" y="1577"/>
                    </a:cubicBezTo>
                    <a:cubicBezTo>
                      <a:pt x="14641" y="912"/>
                      <a:pt x="14153" y="841"/>
                      <a:pt x="13950" y="841"/>
                    </a:cubicBezTo>
                    <a:cubicBezTo>
                      <a:pt x="12666" y="841"/>
                      <a:pt x="10323" y="3856"/>
                      <a:pt x="9091" y="5576"/>
                    </a:cubicBezTo>
                    <a:cubicBezTo>
                      <a:pt x="8562" y="3664"/>
                      <a:pt x="7311" y="0"/>
                      <a:pt x="5490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3"/>
              <p:cNvSpPr/>
              <p:nvPr/>
            </p:nvSpPr>
            <p:spPr>
              <a:xfrm>
                <a:off x="2895825" y="266600"/>
                <a:ext cx="879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35487" extrusionOk="0">
                    <a:moveTo>
                      <a:pt x="473" y="0"/>
                    </a:moveTo>
                    <a:cubicBezTo>
                      <a:pt x="457" y="0"/>
                      <a:pt x="441" y="1"/>
                      <a:pt x="424" y="3"/>
                    </a:cubicBezTo>
                    <a:cubicBezTo>
                      <a:pt x="181" y="22"/>
                      <a:pt x="1" y="232"/>
                      <a:pt x="19" y="476"/>
                    </a:cubicBezTo>
                    <a:lnTo>
                      <a:pt x="2621" y="35081"/>
                    </a:lnTo>
                    <a:cubicBezTo>
                      <a:pt x="2637" y="35309"/>
                      <a:pt x="2831" y="35486"/>
                      <a:pt x="3060" y="35486"/>
                    </a:cubicBezTo>
                    <a:lnTo>
                      <a:pt x="3094" y="35486"/>
                    </a:lnTo>
                    <a:cubicBezTo>
                      <a:pt x="3339" y="35467"/>
                      <a:pt x="3519" y="35257"/>
                      <a:pt x="3500" y="35013"/>
                    </a:cubicBezTo>
                    <a:lnTo>
                      <a:pt x="897" y="408"/>
                    </a:lnTo>
                    <a:cubicBezTo>
                      <a:pt x="880" y="183"/>
                      <a:pt x="714" y="0"/>
                      <a:pt x="473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3"/>
              <p:cNvSpPr/>
              <p:nvPr/>
            </p:nvSpPr>
            <p:spPr>
              <a:xfrm>
                <a:off x="932600" y="994975"/>
                <a:ext cx="1811550" cy="1803500"/>
              </a:xfrm>
              <a:custGeom>
                <a:avLst/>
                <a:gdLst/>
                <a:ahLst/>
                <a:cxnLst/>
                <a:rect l="l" t="t" r="r" b="b"/>
                <a:pathLst>
                  <a:path w="72462" h="72140" extrusionOk="0">
                    <a:moveTo>
                      <a:pt x="60854" y="0"/>
                    </a:moveTo>
                    <a:cubicBezTo>
                      <a:pt x="60577" y="0"/>
                      <a:pt x="60424" y="237"/>
                      <a:pt x="60510" y="760"/>
                    </a:cubicBezTo>
                    <a:cubicBezTo>
                      <a:pt x="60945" y="3414"/>
                      <a:pt x="62725" y="4004"/>
                      <a:pt x="57179" y="7424"/>
                    </a:cubicBezTo>
                    <a:cubicBezTo>
                      <a:pt x="51637" y="10849"/>
                      <a:pt x="1" y="35162"/>
                      <a:pt x="54852" y="72140"/>
                    </a:cubicBezTo>
                    <a:cubicBezTo>
                      <a:pt x="54852" y="72140"/>
                      <a:pt x="72461" y="62118"/>
                      <a:pt x="70960" y="51158"/>
                    </a:cubicBezTo>
                    <a:lnTo>
                      <a:pt x="70960" y="51158"/>
                    </a:lnTo>
                    <a:cubicBezTo>
                      <a:pt x="70960" y="51158"/>
                      <a:pt x="70626" y="51196"/>
                      <a:pt x="70026" y="51196"/>
                    </a:cubicBezTo>
                    <a:cubicBezTo>
                      <a:pt x="67134" y="51196"/>
                      <a:pt x="58051" y="50316"/>
                      <a:pt x="50124" y="40084"/>
                    </a:cubicBezTo>
                    <a:cubicBezTo>
                      <a:pt x="40549" y="27731"/>
                      <a:pt x="60318" y="14525"/>
                      <a:pt x="63082" y="7424"/>
                    </a:cubicBezTo>
                    <a:cubicBezTo>
                      <a:pt x="64674" y="3339"/>
                      <a:pt x="61893" y="0"/>
                      <a:pt x="60854" y="0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3"/>
              <p:cNvSpPr/>
              <p:nvPr/>
            </p:nvSpPr>
            <p:spPr>
              <a:xfrm>
                <a:off x="1816225" y="2030900"/>
                <a:ext cx="1023675" cy="826025"/>
              </a:xfrm>
              <a:custGeom>
                <a:avLst/>
                <a:gdLst/>
                <a:ahLst/>
                <a:cxnLst/>
                <a:rect l="l" t="t" r="r" b="b"/>
                <a:pathLst>
                  <a:path w="40947" h="33041" extrusionOk="0">
                    <a:moveTo>
                      <a:pt x="17396" y="1"/>
                    </a:moveTo>
                    <a:cubicBezTo>
                      <a:pt x="14200" y="1"/>
                      <a:pt x="1340" y="15799"/>
                      <a:pt x="1340" y="15799"/>
                    </a:cubicBezTo>
                    <a:cubicBezTo>
                      <a:pt x="0" y="20516"/>
                      <a:pt x="19814" y="32430"/>
                      <a:pt x="23179" y="33030"/>
                    </a:cubicBezTo>
                    <a:cubicBezTo>
                      <a:pt x="23217" y="33037"/>
                      <a:pt x="23257" y="33040"/>
                      <a:pt x="23298" y="33040"/>
                    </a:cubicBezTo>
                    <a:cubicBezTo>
                      <a:pt x="26870" y="33040"/>
                      <a:pt x="40946" y="7599"/>
                      <a:pt x="40946" y="7599"/>
                    </a:cubicBezTo>
                    <a:cubicBezTo>
                      <a:pt x="40946" y="7599"/>
                      <a:pt x="27380" y="7599"/>
                      <a:pt x="17805" y="127"/>
                    </a:cubicBezTo>
                    <a:cubicBezTo>
                      <a:pt x="17696" y="42"/>
                      <a:pt x="17559" y="1"/>
                      <a:pt x="173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3"/>
              <p:cNvSpPr/>
              <p:nvPr/>
            </p:nvSpPr>
            <p:spPr>
              <a:xfrm>
                <a:off x="3144875" y="2479750"/>
                <a:ext cx="2951400" cy="1778850"/>
              </a:xfrm>
              <a:custGeom>
                <a:avLst/>
                <a:gdLst/>
                <a:ahLst/>
                <a:cxnLst/>
                <a:rect l="l" t="t" r="r" b="b"/>
                <a:pathLst>
                  <a:path w="118056" h="71154" extrusionOk="0">
                    <a:moveTo>
                      <a:pt x="62812" y="1"/>
                    </a:moveTo>
                    <a:cubicBezTo>
                      <a:pt x="47324" y="1"/>
                      <a:pt x="21102" y="33220"/>
                      <a:pt x="21102" y="33220"/>
                    </a:cubicBezTo>
                    <a:cubicBezTo>
                      <a:pt x="10329" y="43737"/>
                      <a:pt x="0" y="62996"/>
                      <a:pt x="17738" y="69687"/>
                    </a:cubicBezTo>
                    <a:cubicBezTo>
                      <a:pt x="20406" y="70693"/>
                      <a:pt x="22928" y="71153"/>
                      <a:pt x="25311" y="71153"/>
                    </a:cubicBezTo>
                    <a:cubicBezTo>
                      <a:pt x="49935" y="71153"/>
                      <a:pt x="59854" y="22064"/>
                      <a:pt x="65615" y="19613"/>
                    </a:cubicBezTo>
                    <a:cubicBezTo>
                      <a:pt x="66644" y="19175"/>
                      <a:pt x="67733" y="18974"/>
                      <a:pt x="68869" y="18974"/>
                    </a:cubicBezTo>
                    <a:cubicBezTo>
                      <a:pt x="81498" y="18974"/>
                      <a:pt x="100018" y="43779"/>
                      <a:pt x="106577" y="45081"/>
                    </a:cubicBezTo>
                    <a:cubicBezTo>
                      <a:pt x="107414" y="45248"/>
                      <a:pt x="108216" y="45323"/>
                      <a:pt x="108977" y="45323"/>
                    </a:cubicBezTo>
                    <a:cubicBezTo>
                      <a:pt x="114638" y="45323"/>
                      <a:pt x="118055" y="41169"/>
                      <a:pt x="117327" y="39524"/>
                    </a:cubicBezTo>
                    <a:cubicBezTo>
                      <a:pt x="117123" y="39060"/>
                      <a:pt x="116712" y="38902"/>
                      <a:pt x="116158" y="38902"/>
                    </a:cubicBezTo>
                    <a:cubicBezTo>
                      <a:pt x="115561" y="38902"/>
                      <a:pt x="114797" y="39086"/>
                      <a:pt x="113948" y="39269"/>
                    </a:cubicBezTo>
                    <a:cubicBezTo>
                      <a:pt x="113099" y="39452"/>
                      <a:pt x="112162" y="39635"/>
                      <a:pt x="111218" y="39635"/>
                    </a:cubicBezTo>
                    <a:cubicBezTo>
                      <a:pt x="110453" y="39635"/>
                      <a:pt x="109683" y="39515"/>
                      <a:pt x="108950" y="39175"/>
                    </a:cubicBezTo>
                    <a:cubicBezTo>
                      <a:pt x="106051" y="37831"/>
                      <a:pt x="89804" y="2035"/>
                      <a:pt x="63599" y="30"/>
                    </a:cubicBezTo>
                    <a:cubicBezTo>
                      <a:pt x="63340" y="11"/>
                      <a:pt x="63078" y="1"/>
                      <a:pt x="62812" y="1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3"/>
              <p:cNvSpPr/>
              <p:nvPr/>
            </p:nvSpPr>
            <p:spPr>
              <a:xfrm>
                <a:off x="3761700" y="2313975"/>
                <a:ext cx="2369575" cy="1683450"/>
              </a:xfrm>
              <a:custGeom>
                <a:avLst/>
                <a:gdLst/>
                <a:ahLst/>
                <a:cxnLst/>
                <a:rect l="l" t="t" r="r" b="b"/>
                <a:pathLst>
                  <a:path w="94783" h="67338" extrusionOk="0">
                    <a:moveTo>
                      <a:pt x="40295" y="0"/>
                    </a:moveTo>
                    <a:cubicBezTo>
                      <a:pt x="38948" y="0"/>
                      <a:pt x="37666" y="140"/>
                      <a:pt x="36467" y="443"/>
                    </a:cubicBezTo>
                    <a:cubicBezTo>
                      <a:pt x="20430" y="4503"/>
                      <a:pt x="10108" y="32086"/>
                      <a:pt x="10108" y="32086"/>
                    </a:cubicBezTo>
                    <a:cubicBezTo>
                      <a:pt x="4014" y="44235"/>
                      <a:pt x="0" y="67338"/>
                      <a:pt x="9429" y="67338"/>
                    </a:cubicBezTo>
                    <a:cubicBezTo>
                      <a:pt x="11132" y="67338"/>
                      <a:pt x="13274" y="66584"/>
                      <a:pt x="15921" y="64876"/>
                    </a:cubicBezTo>
                    <a:cubicBezTo>
                      <a:pt x="33227" y="53710"/>
                      <a:pt x="36508" y="24118"/>
                      <a:pt x="41540" y="18651"/>
                    </a:cubicBezTo>
                    <a:cubicBezTo>
                      <a:pt x="42301" y="17825"/>
                      <a:pt x="43701" y="17479"/>
                      <a:pt x="45563" y="17479"/>
                    </a:cubicBezTo>
                    <a:cubicBezTo>
                      <a:pt x="50326" y="17479"/>
                      <a:pt x="58106" y="19741"/>
                      <a:pt x="65916" y="22000"/>
                    </a:cubicBezTo>
                    <a:cubicBezTo>
                      <a:pt x="73730" y="24262"/>
                      <a:pt x="81571" y="26524"/>
                      <a:pt x="86453" y="26524"/>
                    </a:cubicBezTo>
                    <a:cubicBezTo>
                      <a:pt x="87415" y="26524"/>
                      <a:pt x="88261" y="26436"/>
                      <a:pt x="88971" y="26244"/>
                    </a:cubicBezTo>
                    <a:cubicBezTo>
                      <a:pt x="92499" y="25284"/>
                      <a:pt x="94783" y="16168"/>
                      <a:pt x="93774" y="16168"/>
                    </a:cubicBezTo>
                    <a:cubicBezTo>
                      <a:pt x="93708" y="16168"/>
                      <a:pt x="93628" y="16207"/>
                      <a:pt x="93533" y="16289"/>
                    </a:cubicBezTo>
                    <a:cubicBezTo>
                      <a:pt x="91655" y="17926"/>
                      <a:pt x="88306" y="18114"/>
                      <a:pt x="86068" y="19676"/>
                    </a:cubicBezTo>
                    <a:cubicBezTo>
                      <a:pt x="85970" y="19745"/>
                      <a:pt x="85834" y="19777"/>
                      <a:pt x="85664" y="19777"/>
                    </a:cubicBezTo>
                    <a:cubicBezTo>
                      <a:pt x="83577" y="19777"/>
                      <a:pt x="76239" y="14834"/>
                      <a:pt x="67422" y="9891"/>
                    </a:cubicBezTo>
                    <a:cubicBezTo>
                      <a:pt x="58602" y="4944"/>
                      <a:pt x="48301" y="0"/>
                      <a:pt x="40295" y="0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3"/>
              <p:cNvSpPr/>
              <p:nvPr/>
            </p:nvSpPr>
            <p:spPr>
              <a:xfrm>
                <a:off x="3444400" y="2486000"/>
                <a:ext cx="2377575" cy="1774475"/>
              </a:xfrm>
              <a:custGeom>
                <a:avLst/>
                <a:gdLst/>
                <a:ahLst/>
                <a:cxnLst/>
                <a:rect l="l" t="t" r="r" b="b"/>
                <a:pathLst>
                  <a:path w="95103" h="70979" extrusionOk="0">
                    <a:moveTo>
                      <a:pt x="51969" y="0"/>
                    </a:moveTo>
                    <a:cubicBezTo>
                      <a:pt x="33826" y="0"/>
                      <a:pt x="15433" y="25539"/>
                      <a:pt x="15433" y="25539"/>
                    </a:cubicBezTo>
                    <a:cubicBezTo>
                      <a:pt x="12914" y="28877"/>
                      <a:pt x="1" y="69084"/>
                      <a:pt x="10803" y="70729"/>
                    </a:cubicBezTo>
                    <a:cubicBezTo>
                      <a:pt x="11905" y="70897"/>
                      <a:pt x="12970" y="70978"/>
                      <a:pt x="14002" y="70978"/>
                    </a:cubicBezTo>
                    <a:cubicBezTo>
                      <a:pt x="32826" y="70978"/>
                      <a:pt x="40712" y="43906"/>
                      <a:pt x="58674" y="20384"/>
                    </a:cubicBezTo>
                    <a:cubicBezTo>
                      <a:pt x="58864" y="20134"/>
                      <a:pt x="59122" y="20017"/>
                      <a:pt x="59439" y="20017"/>
                    </a:cubicBezTo>
                    <a:cubicBezTo>
                      <a:pt x="61608" y="20017"/>
                      <a:pt x="66536" y="25472"/>
                      <a:pt x="71448" y="30931"/>
                    </a:cubicBezTo>
                    <a:cubicBezTo>
                      <a:pt x="76357" y="36384"/>
                      <a:pt x="81252" y="41839"/>
                      <a:pt x="83359" y="41839"/>
                    </a:cubicBezTo>
                    <a:cubicBezTo>
                      <a:pt x="83361" y="41839"/>
                      <a:pt x="83363" y="41839"/>
                      <a:pt x="83365" y="41839"/>
                    </a:cubicBezTo>
                    <a:cubicBezTo>
                      <a:pt x="87878" y="41816"/>
                      <a:pt x="95103" y="33593"/>
                      <a:pt x="93308" y="30953"/>
                    </a:cubicBezTo>
                    <a:cubicBezTo>
                      <a:pt x="91514" y="28314"/>
                      <a:pt x="71245" y="3795"/>
                      <a:pt x="55891" y="419"/>
                    </a:cubicBezTo>
                    <a:cubicBezTo>
                      <a:pt x="54589" y="133"/>
                      <a:pt x="53280" y="0"/>
                      <a:pt x="51969" y="0"/>
                    </a:cubicBezTo>
                    <a:close/>
                  </a:path>
                </a:pathLst>
              </a:custGeom>
              <a:solidFill>
                <a:srgbClr val="DFC8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3"/>
              <p:cNvSpPr/>
              <p:nvPr/>
            </p:nvSpPr>
            <p:spPr>
              <a:xfrm>
                <a:off x="3282200" y="887100"/>
                <a:ext cx="1027525" cy="1608625"/>
              </a:xfrm>
              <a:custGeom>
                <a:avLst/>
                <a:gdLst/>
                <a:ahLst/>
                <a:cxnLst/>
                <a:rect l="l" t="t" r="r" b="b"/>
                <a:pathLst>
                  <a:path w="41101" h="64345" extrusionOk="0">
                    <a:moveTo>
                      <a:pt x="5099" y="0"/>
                    </a:moveTo>
                    <a:cubicBezTo>
                      <a:pt x="4087" y="0"/>
                      <a:pt x="1965" y="6128"/>
                      <a:pt x="7408" y="9784"/>
                    </a:cubicBezTo>
                    <a:cubicBezTo>
                      <a:pt x="12838" y="13434"/>
                      <a:pt x="27793" y="15600"/>
                      <a:pt x="20479" y="32617"/>
                    </a:cubicBezTo>
                    <a:cubicBezTo>
                      <a:pt x="17663" y="39173"/>
                      <a:pt x="601" y="51898"/>
                      <a:pt x="601" y="51898"/>
                    </a:cubicBezTo>
                    <a:cubicBezTo>
                      <a:pt x="1" y="54151"/>
                      <a:pt x="15699" y="64345"/>
                      <a:pt x="15699" y="64345"/>
                    </a:cubicBezTo>
                    <a:cubicBezTo>
                      <a:pt x="15699" y="64345"/>
                      <a:pt x="41101" y="48297"/>
                      <a:pt x="38258" y="26695"/>
                    </a:cubicBezTo>
                    <a:cubicBezTo>
                      <a:pt x="35266" y="3971"/>
                      <a:pt x="8846" y="6524"/>
                      <a:pt x="7510" y="5961"/>
                    </a:cubicBezTo>
                    <a:cubicBezTo>
                      <a:pt x="6173" y="5394"/>
                      <a:pt x="5899" y="3471"/>
                      <a:pt x="5482" y="618"/>
                    </a:cubicBezTo>
                    <a:cubicBezTo>
                      <a:pt x="5420" y="191"/>
                      <a:pt x="5277" y="0"/>
                      <a:pt x="5099" y="0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3"/>
              <p:cNvSpPr/>
              <p:nvPr/>
            </p:nvSpPr>
            <p:spPr>
              <a:xfrm>
                <a:off x="3240225" y="1864325"/>
                <a:ext cx="874350" cy="712600"/>
              </a:xfrm>
              <a:custGeom>
                <a:avLst/>
                <a:gdLst/>
                <a:ahLst/>
                <a:cxnLst/>
                <a:rect l="l" t="t" r="r" b="b"/>
                <a:pathLst>
                  <a:path w="34974" h="28504" extrusionOk="0">
                    <a:moveTo>
                      <a:pt x="17063" y="0"/>
                    </a:moveTo>
                    <a:cubicBezTo>
                      <a:pt x="15943" y="0"/>
                      <a:pt x="15037" y="354"/>
                      <a:pt x="14472" y="1169"/>
                    </a:cubicBezTo>
                    <a:cubicBezTo>
                      <a:pt x="10908" y="6302"/>
                      <a:pt x="1" y="10687"/>
                      <a:pt x="1" y="10687"/>
                    </a:cubicBezTo>
                    <a:cubicBezTo>
                      <a:pt x="1" y="10687"/>
                      <a:pt x="5564" y="28504"/>
                      <a:pt x="14969" y="28504"/>
                    </a:cubicBezTo>
                    <a:cubicBezTo>
                      <a:pt x="16170" y="28504"/>
                      <a:pt x="17434" y="28213"/>
                      <a:pt x="18757" y="27558"/>
                    </a:cubicBezTo>
                    <a:cubicBezTo>
                      <a:pt x="30437" y="21772"/>
                      <a:pt x="33756" y="19015"/>
                      <a:pt x="34418" y="14089"/>
                    </a:cubicBezTo>
                    <a:cubicBezTo>
                      <a:pt x="34973" y="9945"/>
                      <a:pt x="23001" y="0"/>
                      <a:pt x="170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3"/>
              <p:cNvSpPr/>
              <p:nvPr/>
            </p:nvSpPr>
            <p:spPr>
              <a:xfrm>
                <a:off x="3934025" y="1360050"/>
                <a:ext cx="363300" cy="711400"/>
              </a:xfrm>
              <a:custGeom>
                <a:avLst/>
                <a:gdLst/>
                <a:ahLst/>
                <a:cxnLst/>
                <a:rect l="l" t="t" r="r" b="b"/>
                <a:pathLst>
                  <a:path w="14532" h="28456" extrusionOk="0">
                    <a:moveTo>
                      <a:pt x="7274" y="1"/>
                    </a:moveTo>
                    <a:cubicBezTo>
                      <a:pt x="7135" y="1"/>
                      <a:pt x="7924" y="658"/>
                      <a:pt x="8851" y="2047"/>
                    </a:cubicBezTo>
                    <a:cubicBezTo>
                      <a:pt x="8637" y="1120"/>
                      <a:pt x="8246" y="470"/>
                      <a:pt x="7676" y="178"/>
                    </a:cubicBezTo>
                    <a:cubicBezTo>
                      <a:pt x="7443" y="61"/>
                      <a:pt x="7316" y="1"/>
                      <a:pt x="7274" y="1"/>
                    </a:cubicBezTo>
                    <a:close/>
                    <a:moveTo>
                      <a:pt x="8851" y="2047"/>
                    </a:moveTo>
                    <a:lnTo>
                      <a:pt x="8851" y="2047"/>
                    </a:lnTo>
                    <a:cubicBezTo>
                      <a:pt x="9884" y="6478"/>
                      <a:pt x="6921" y="17172"/>
                      <a:pt x="890" y="24280"/>
                    </a:cubicBezTo>
                    <a:cubicBezTo>
                      <a:pt x="1" y="25335"/>
                      <a:pt x="5156" y="28455"/>
                      <a:pt x="5156" y="28455"/>
                    </a:cubicBezTo>
                    <a:cubicBezTo>
                      <a:pt x="14532" y="14033"/>
                      <a:pt x="11239" y="5622"/>
                      <a:pt x="8851" y="2047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3"/>
              <p:cNvSpPr/>
              <p:nvPr/>
            </p:nvSpPr>
            <p:spPr>
              <a:xfrm>
                <a:off x="2063375" y="2117750"/>
                <a:ext cx="2016275" cy="2141175"/>
              </a:xfrm>
              <a:custGeom>
                <a:avLst/>
                <a:gdLst/>
                <a:ahLst/>
                <a:cxnLst/>
                <a:rect l="l" t="t" r="r" b="b"/>
                <a:pathLst>
                  <a:path w="80651" h="85647" extrusionOk="0">
                    <a:moveTo>
                      <a:pt x="53861" y="1"/>
                    </a:moveTo>
                    <a:cubicBezTo>
                      <a:pt x="37884" y="1"/>
                      <a:pt x="12151" y="11417"/>
                      <a:pt x="12151" y="11417"/>
                    </a:cubicBezTo>
                    <a:cubicBezTo>
                      <a:pt x="1" y="22276"/>
                      <a:pt x="25218" y="85646"/>
                      <a:pt x="64362" y="85646"/>
                    </a:cubicBezTo>
                    <a:cubicBezTo>
                      <a:pt x="80650" y="85643"/>
                      <a:pt x="70674" y="40269"/>
                      <a:pt x="70674" y="40269"/>
                    </a:cubicBezTo>
                    <a:cubicBezTo>
                      <a:pt x="54280" y="38576"/>
                      <a:pt x="73971" y="14191"/>
                      <a:pt x="64362" y="3355"/>
                    </a:cubicBezTo>
                    <a:cubicBezTo>
                      <a:pt x="62221" y="939"/>
                      <a:pt x="58442" y="1"/>
                      <a:pt x="538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3"/>
              <p:cNvSpPr/>
              <p:nvPr/>
            </p:nvSpPr>
            <p:spPr>
              <a:xfrm>
                <a:off x="2778750" y="1709551"/>
                <a:ext cx="481600" cy="634849"/>
              </a:xfrm>
              <a:custGeom>
                <a:avLst/>
                <a:gdLst/>
                <a:ahLst/>
                <a:cxnLst/>
                <a:rect l="l" t="t" r="r" b="b"/>
                <a:pathLst>
                  <a:path w="19264" h="25394" extrusionOk="0">
                    <a:moveTo>
                      <a:pt x="9811" y="0"/>
                    </a:moveTo>
                    <a:cubicBezTo>
                      <a:pt x="8593" y="0"/>
                      <a:pt x="7436" y="403"/>
                      <a:pt x="6989" y="939"/>
                    </a:cubicBezTo>
                    <a:cubicBezTo>
                      <a:pt x="5851" y="2302"/>
                      <a:pt x="11074" y="17017"/>
                      <a:pt x="707" y="20374"/>
                    </a:cubicBezTo>
                    <a:cubicBezTo>
                      <a:pt x="0" y="20603"/>
                      <a:pt x="5931" y="25393"/>
                      <a:pt x="11332" y="25393"/>
                    </a:cubicBezTo>
                    <a:cubicBezTo>
                      <a:pt x="14884" y="25393"/>
                      <a:pt x="18207" y="23321"/>
                      <a:pt x="19264" y="16518"/>
                    </a:cubicBezTo>
                    <a:lnTo>
                      <a:pt x="19264" y="16518"/>
                    </a:lnTo>
                    <a:cubicBezTo>
                      <a:pt x="19263" y="16518"/>
                      <a:pt x="19008" y="16581"/>
                      <a:pt x="18604" y="16581"/>
                    </a:cubicBezTo>
                    <a:cubicBezTo>
                      <a:pt x="16905" y="16581"/>
                      <a:pt x="12569" y="15469"/>
                      <a:pt x="13488" y="3890"/>
                    </a:cubicBezTo>
                    <a:cubicBezTo>
                      <a:pt x="13718" y="963"/>
                      <a:pt x="11693" y="0"/>
                      <a:pt x="9811" y="0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3"/>
              <p:cNvSpPr/>
              <p:nvPr/>
            </p:nvSpPr>
            <p:spPr>
              <a:xfrm>
                <a:off x="2838875" y="1615100"/>
                <a:ext cx="421950" cy="351950"/>
              </a:xfrm>
              <a:custGeom>
                <a:avLst/>
                <a:gdLst/>
                <a:ahLst/>
                <a:cxnLst/>
                <a:rect l="l" t="t" r="r" b="b"/>
                <a:pathLst>
                  <a:path w="16878" h="14078" extrusionOk="0">
                    <a:moveTo>
                      <a:pt x="7624" y="1"/>
                    </a:moveTo>
                    <a:cubicBezTo>
                      <a:pt x="5405" y="1"/>
                      <a:pt x="2220" y="1697"/>
                      <a:pt x="1640" y="5063"/>
                    </a:cubicBezTo>
                    <a:cubicBezTo>
                      <a:pt x="1640" y="5063"/>
                      <a:pt x="0" y="14078"/>
                      <a:pt x="3545" y="14078"/>
                    </a:cubicBezTo>
                    <a:cubicBezTo>
                      <a:pt x="3797" y="14078"/>
                      <a:pt x="4075" y="14032"/>
                      <a:pt x="4381" y="13935"/>
                    </a:cubicBezTo>
                    <a:cubicBezTo>
                      <a:pt x="16877" y="9970"/>
                      <a:pt x="10381" y="354"/>
                      <a:pt x="8177" y="39"/>
                    </a:cubicBezTo>
                    <a:cubicBezTo>
                      <a:pt x="8001" y="13"/>
                      <a:pt x="7816" y="1"/>
                      <a:pt x="7624" y="1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3"/>
              <p:cNvSpPr/>
              <p:nvPr/>
            </p:nvSpPr>
            <p:spPr>
              <a:xfrm>
                <a:off x="2907175" y="1967050"/>
                <a:ext cx="231125" cy="198075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7923" extrusionOk="0">
                    <a:moveTo>
                      <a:pt x="6838" y="0"/>
                    </a:moveTo>
                    <a:cubicBezTo>
                      <a:pt x="6838" y="0"/>
                      <a:pt x="4552" y="2448"/>
                      <a:pt x="2017" y="2853"/>
                    </a:cubicBezTo>
                    <a:cubicBezTo>
                      <a:pt x="2017" y="2853"/>
                      <a:pt x="1296" y="6026"/>
                      <a:pt x="34" y="7855"/>
                    </a:cubicBezTo>
                    <a:cubicBezTo>
                      <a:pt x="1" y="7900"/>
                      <a:pt x="57" y="7922"/>
                      <a:pt x="185" y="7922"/>
                    </a:cubicBezTo>
                    <a:cubicBezTo>
                      <a:pt x="1408" y="7922"/>
                      <a:pt x="9245" y="5658"/>
                      <a:pt x="6838" y="0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3"/>
              <p:cNvSpPr/>
              <p:nvPr/>
            </p:nvSpPr>
            <p:spPr>
              <a:xfrm>
                <a:off x="5681625" y="3321900"/>
                <a:ext cx="557375" cy="4050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6203" extrusionOk="0">
                    <a:moveTo>
                      <a:pt x="22029" y="0"/>
                    </a:moveTo>
                    <a:cubicBezTo>
                      <a:pt x="20800" y="0"/>
                      <a:pt x="14228" y="4269"/>
                      <a:pt x="9658" y="4269"/>
                    </a:cubicBezTo>
                    <a:cubicBezTo>
                      <a:pt x="8456" y="4269"/>
                      <a:pt x="7393" y="3974"/>
                      <a:pt x="6602" y="3229"/>
                    </a:cubicBezTo>
                    <a:cubicBezTo>
                      <a:pt x="6566" y="3195"/>
                      <a:pt x="6516" y="3179"/>
                      <a:pt x="6455" y="3179"/>
                    </a:cubicBezTo>
                    <a:cubicBezTo>
                      <a:pt x="5311" y="3179"/>
                      <a:pt x="1" y="8804"/>
                      <a:pt x="1" y="8804"/>
                    </a:cubicBezTo>
                    <a:cubicBezTo>
                      <a:pt x="1" y="8804"/>
                      <a:pt x="5973" y="16203"/>
                      <a:pt x="7524" y="16203"/>
                    </a:cubicBezTo>
                    <a:cubicBezTo>
                      <a:pt x="7537" y="16203"/>
                      <a:pt x="7550" y="16202"/>
                      <a:pt x="7562" y="16201"/>
                    </a:cubicBezTo>
                    <a:cubicBezTo>
                      <a:pt x="9049" y="16074"/>
                      <a:pt x="20953" y="2917"/>
                      <a:pt x="22150" y="427"/>
                    </a:cubicBezTo>
                    <a:cubicBezTo>
                      <a:pt x="22295" y="128"/>
                      <a:pt x="22242" y="0"/>
                      <a:pt x="22029" y="0"/>
                    </a:cubicBezTo>
                    <a:close/>
                  </a:path>
                </a:pathLst>
              </a:custGeom>
              <a:solidFill>
                <a:srgbClr val="F7B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3"/>
              <p:cNvSpPr/>
              <p:nvPr/>
            </p:nvSpPr>
            <p:spPr>
              <a:xfrm>
                <a:off x="5858575" y="3403925"/>
                <a:ext cx="69950" cy="1052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4208" extrusionOk="0">
                    <a:moveTo>
                      <a:pt x="2077" y="1"/>
                    </a:moveTo>
                    <a:cubicBezTo>
                      <a:pt x="1836" y="1"/>
                      <a:pt x="1609" y="140"/>
                      <a:pt x="1503" y="368"/>
                    </a:cubicBezTo>
                    <a:lnTo>
                      <a:pt x="146" y="3308"/>
                    </a:lnTo>
                    <a:cubicBezTo>
                      <a:pt x="0" y="3627"/>
                      <a:pt x="139" y="4003"/>
                      <a:pt x="455" y="4149"/>
                    </a:cubicBezTo>
                    <a:cubicBezTo>
                      <a:pt x="540" y="4189"/>
                      <a:pt x="629" y="4208"/>
                      <a:pt x="718" y="4208"/>
                    </a:cubicBezTo>
                    <a:cubicBezTo>
                      <a:pt x="813" y="4208"/>
                      <a:pt x="906" y="4186"/>
                      <a:pt x="992" y="4146"/>
                    </a:cubicBezTo>
                    <a:cubicBezTo>
                      <a:pt x="1123" y="4085"/>
                      <a:pt x="1232" y="3981"/>
                      <a:pt x="1295" y="3837"/>
                    </a:cubicBezTo>
                    <a:lnTo>
                      <a:pt x="2652" y="901"/>
                    </a:lnTo>
                    <a:cubicBezTo>
                      <a:pt x="2798" y="582"/>
                      <a:pt x="2659" y="207"/>
                      <a:pt x="2343" y="61"/>
                    </a:cubicBezTo>
                    <a:cubicBezTo>
                      <a:pt x="2256" y="20"/>
                      <a:pt x="2166" y="1"/>
                      <a:pt x="2077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3"/>
              <p:cNvSpPr/>
              <p:nvPr/>
            </p:nvSpPr>
            <p:spPr>
              <a:xfrm>
                <a:off x="5934050" y="3404125"/>
                <a:ext cx="405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5173" extrusionOk="0">
                    <a:moveTo>
                      <a:pt x="958" y="1"/>
                    </a:moveTo>
                    <a:cubicBezTo>
                      <a:pt x="637" y="1"/>
                      <a:pt x="356" y="255"/>
                      <a:pt x="331" y="585"/>
                    </a:cubicBezTo>
                    <a:lnTo>
                      <a:pt x="30" y="4494"/>
                    </a:lnTo>
                    <a:cubicBezTo>
                      <a:pt x="0" y="4840"/>
                      <a:pt x="263" y="5144"/>
                      <a:pt x="612" y="5170"/>
                    </a:cubicBezTo>
                    <a:cubicBezTo>
                      <a:pt x="631" y="5172"/>
                      <a:pt x="650" y="5173"/>
                      <a:pt x="668" y="5173"/>
                    </a:cubicBezTo>
                    <a:cubicBezTo>
                      <a:pt x="761" y="5173"/>
                      <a:pt x="849" y="5151"/>
                      <a:pt x="928" y="5114"/>
                    </a:cubicBezTo>
                    <a:cubicBezTo>
                      <a:pt x="1127" y="5020"/>
                      <a:pt x="1273" y="4824"/>
                      <a:pt x="1292" y="4588"/>
                    </a:cubicBezTo>
                    <a:lnTo>
                      <a:pt x="1593" y="683"/>
                    </a:lnTo>
                    <a:cubicBezTo>
                      <a:pt x="1622" y="334"/>
                      <a:pt x="1359" y="30"/>
                      <a:pt x="1010" y="3"/>
                    </a:cubicBezTo>
                    <a:cubicBezTo>
                      <a:pt x="993" y="2"/>
                      <a:pt x="975" y="1"/>
                      <a:pt x="958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3"/>
              <p:cNvSpPr/>
              <p:nvPr/>
            </p:nvSpPr>
            <p:spPr>
              <a:xfrm>
                <a:off x="5991675" y="3382900"/>
                <a:ext cx="57675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979" extrusionOk="0">
                    <a:moveTo>
                      <a:pt x="699" y="1"/>
                    </a:moveTo>
                    <a:cubicBezTo>
                      <a:pt x="650" y="1"/>
                      <a:pt x="599" y="6"/>
                      <a:pt x="549" y="18"/>
                    </a:cubicBezTo>
                    <a:cubicBezTo>
                      <a:pt x="203" y="105"/>
                      <a:pt x="0" y="447"/>
                      <a:pt x="83" y="784"/>
                    </a:cubicBezTo>
                    <a:lnTo>
                      <a:pt x="1003" y="4498"/>
                    </a:lnTo>
                    <a:cubicBezTo>
                      <a:pt x="1073" y="4786"/>
                      <a:pt x="1332" y="4978"/>
                      <a:pt x="1618" y="4978"/>
                    </a:cubicBezTo>
                    <a:cubicBezTo>
                      <a:pt x="1668" y="4978"/>
                      <a:pt x="1719" y="4973"/>
                      <a:pt x="1769" y="4960"/>
                    </a:cubicBezTo>
                    <a:cubicBezTo>
                      <a:pt x="1811" y="4949"/>
                      <a:pt x="1851" y="4934"/>
                      <a:pt x="1886" y="4919"/>
                    </a:cubicBezTo>
                    <a:cubicBezTo>
                      <a:pt x="2156" y="4791"/>
                      <a:pt x="2306" y="4491"/>
                      <a:pt x="2231" y="4194"/>
                    </a:cubicBezTo>
                    <a:lnTo>
                      <a:pt x="1315" y="481"/>
                    </a:lnTo>
                    <a:cubicBezTo>
                      <a:pt x="1245" y="193"/>
                      <a:pt x="984" y="1"/>
                      <a:pt x="699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3"/>
              <p:cNvSpPr/>
              <p:nvPr/>
            </p:nvSpPr>
            <p:spPr>
              <a:xfrm>
                <a:off x="5808150" y="2496525"/>
                <a:ext cx="337500" cy="547325"/>
              </a:xfrm>
              <a:custGeom>
                <a:avLst/>
                <a:gdLst/>
                <a:ahLst/>
                <a:cxnLst/>
                <a:rect l="l" t="t" r="r" b="b"/>
                <a:pathLst>
                  <a:path w="13500" h="21893" extrusionOk="0">
                    <a:moveTo>
                      <a:pt x="12804" y="0"/>
                    </a:moveTo>
                    <a:cubicBezTo>
                      <a:pt x="11777" y="0"/>
                      <a:pt x="7698" y="11756"/>
                      <a:pt x="2508" y="11756"/>
                    </a:cubicBezTo>
                    <a:cubicBezTo>
                      <a:pt x="2363" y="11756"/>
                      <a:pt x="2217" y="11747"/>
                      <a:pt x="2070" y="11728"/>
                    </a:cubicBezTo>
                    <a:cubicBezTo>
                      <a:pt x="2063" y="11727"/>
                      <a:pt x="2056" y="11727"/>
                      <a:pt x="2049" y="11727"/>
                    </a:cubicBezTo>
                    <a:cubicBezTo>
                      <a:pt x="1089" y="11727"/>
                      <a:pt x="1" y="20120"/>
                      <a:pt x="1" y="20120"/>
                    </a:cubicBezTo>
                    <a:cubicBezTo>
                      <a:pt x="1" y="20120"/>
                      <a:pt x="6558" y="21892"/>
                      <a:pt x="9346" y="21892"/>
                    </a:cubicBezTo>
                    <a:cubicBezTo>
                      <a:pt x="9885" y="21892"/>
                      <a:pt x="10283" y="21826"/>
                      <a:pt x="10466" y="21668"/>
                    </a:cubicBezTo>
                    <a:cubicBezTo>
                      <a:pt x="11596" y="20687"/>
                      <a:pt x="13500" y="3051"/>
                      <a:pt x="13012" y="333"/>
                    </a:cubicBezTo>
                    <a:cubicBezTo>
                      <a:pt x="12971" y="104"/>
                      <a:pt x="12901" y="0"/>
                      <a:pt x="12804" y="0"/>
                    </a:cubicBezTo>
                    <a:close/>
                  </a:path>
                </a:pathLst>
              </a:custGeom>
              <a:solidFill>
                <a:srgbClr val="F7B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3"/>
              <p:cNvSpPr/>
              <p:nvPr/>
            </p:nvSpPr>
            <p:spPr>
              <a:xfrm>
                <a:off x="5904475" y="2750375"/>
                <a:ext cx="49225" cy="1110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4440" extrusionOk="0">
                    <a:moveTo>
                      <a:pt x="687" y="0"/>
                    </a:moveTo>
                    <a:cubicBezTo>
                      <a:pt x="646" y="0"/>
                      <a:pt x="605" y="4"/>
                      <a:pt x="563" y="12"/>
                    </a:cubicBezTo>
                    <a:cubicBezTo>
                      <a:pt x="218" y="80"/>
                      <a:pt x="0" y="418"/>
                      <a:pt x="64" y="756"/>
                    </a:cubicBezTo>
                    <a:lnTo>
                      <a:pt x="695" y="3932"/>
                    </a:lnTo>
                    <a:cubicBezTo>
                      <a:pt x="754" y="4232"/>
                      <a:pt x="1020" y="4440"/>
                      <a:pt x="1315" y="4440"/>
                    </a:cubicBezTo>
                    <a:cubicBezTo>
                      <a:pt x="1356" y="4440"/>
                      <a:pt x="1397" y="4436"/>
                      <a:pt x="1438" y="4428"/>
                    </a:cubicBezTo>
                    <a:cubicBezTo>
                      <a:pt x="1630" y="4394"/>
                      <a:pt x="1784" y="4270"/>
                      <a:pt x="1870" y="4112"/>
                    </a:cubicBezTo>
                    <a:cubicBezTo>
                      <a:pt x="1942" y="3989"/>
                      <a:pt x="1968" y="3838"/>
                      <a:pt x="1938" y="3684"/>
                    </a:cubicBezTo>
                    <a:lnTo>
                      <a:pt x="1307" y="511"/>
                    </a:lnTo>
                    <a:cubicBezTo>
                      <a:pt x="1247" y="208"/>
                      <a:pt x="982" y="0"/>
                      <a:pt x="687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3"/>
              <p:cNvSpPr/>
              <p:nvPr/>
            </p:nvSpPr>
            <p:spPr>
              <a:xfrm>
                <a:off x="5942200" y="2722550"/>
                <a:ext cx="85925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607" extrusionOk="0">
                    <a:moveTo>
                      <a:pt x="727" y="1"/>
                    </a:moveTo>
                    <a:cubicBezTo>
                      <a:pt x="612" y="1"/>
                      <a:pt x="496" y="32"/>
                      <a:pt x="392" y="96"/>
                    </a:cubicBezTo>
                    <a:cubicBezTo>
                      <a:pt x="99" y="273"/>
                      <a:pt x="0" y="667"/>
                      <a:pt x="185" y="967"/>
                    </a:cubicBezTo>
                    <a:lnTo>
                      <a:pt x="2235" y="4305"/>
                    </a:lnTo>
                    <a:cubicBezTo>
                      <a:pt x="2353" y="4499"/>
                      <a:pt x="2560" y="4606"/>
                      <a:pt x="2773" y="4606"/>
                    </a:cubicBezTo>
                    <a:cubicBezTo>
                      <a:pt x="2886" y="4606"/>
                      <a:pt x="3002" y="4576"/>
                      <a:pt x="3106" y="4512"/>
                    </a:cubicBezTo>
                    <a:cubicBezTo>
                      <a:pt x="3204" y="4456"/>
                      <a:pt x="3275" y="4373"/>
                      <a:pt x="3328" y="4279"/>
                    </a:cubicBezTo>
                    <a:cubicBezTo>
                      <a:pt x="3437" y="4088"/>
                      <a:pt x="3437" y="3844"/>
                      <a:pt x="3312" y="3641"/>
                    </a:cubicBezTo>
                    <a:lnTo>
                      <a:pt x="1262" y="303"/>
                    </a:lnTo>
                    <a:cubicBezTo>
                      <a:pt x="1145" y="108"/>
                      <a:pt x="939" y="1"/>
                      <a:pt x="727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3"/>
              <p:cNvSpPr/>
              <p:nvPr/>
            </p:nvSpPr>
            <p:spPr>
              <a:xfrm>
                <a:off x="5971300" y="2675350"/>
                <a:ext cx="108350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733" extrusionOk="0">
                    <a:moveTo>
                      <a:pt x="719" y="1"/>
                    </a:moveTo>
                    <a:cubicBezTo>
                      <a:pt x="537" y="1"/>
                      <a:pt x="356" y="78"/>
                      <a:pt x="230" y="227"/>
                    </a:cubicBezTo>
                    <a:cubicBezTo>
                      <a:pt x="1" y="497"/>
                      <a:pt x="39" y="892"/>
                      <a:pt x="305" y="1121"/>
                    </a:cubicBezTo>
                    <a:lnTo>
                      <a:pt x="3226" y="3584"/>
                    </a:lnTo>
                    <a:cubicBezTo>
                      <a:pt x="3346" y="3684"/>
                      <a:pt x="3492" y="3733"/>
                      <a:pt x="3637" y="3733"/>
                    </a:cubicBezTo>
                    <a:cubicBezTo>
                      <a:pt x="3817" y="3733"/>
                      <a:pt x="3995" y="3657"/>
                      <a:pt x="4120" y="3509"/>
                    </a:cubicBezTo>
                    <a:cubicBezTo>
                      <a:pt x="4150" y="3475"/>
                      <a:pt x="4172" y="3441"/>
                      <a:pt x="4191" y="3408"/>
                    </a:cubicBezTo>
                    <a:cubicBezTo>
                      <a:pt x="4334" y="3145"/>
                      <a:pt x="4281" y="2814"/>
                      <a:pt x="4045" y="2615"/>
                    </a:cubicBezTo>
                    <a:lnTo>
                      <a:pt x="1124" y="148"/>
                    </a:lnTo>
                    <a:cubicBezTo>
                      <a:pt x="1006" y="49"/>
                      <a:pt x="862" y="1"/>
                      <a:pt x="719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3"/>
              <p:cNvSpPr/>
              <p:nvPr/>
            </p:nvSpPr>
            <p:spPr>
              <a:xfrm>
                <a:off x="3812106" y="2300684"/>
                <a:ext cx="1995012" cy="1068561"/>
              </a:xfrm>
              <a:custGeom>
                <a:avLst/>
                <a:gdLst/>
                <a:ahLst/>
                <a:cxnLst/>
                <a:rect l="l" t="t" r="r" b="b"/>
                <a:pathLst>
                  <a:path w="79073" h="42357" extrusionOk="0">
                    <a:moveTo>
                      <a:pt x="38848" y="0"/>
                    </a:moveTo>
                    <a:cubicBezTo>
                      <a:pt x="37080" y="0"/>
                      <a:pt x="35362" y="183"/>
                      <a:pt x="33726" y="587"/>
                    </a:cubicBezTo>
                    <a:cubicBezTo>
                      <a:pt x="21571" y="3588"/>
                      <a:pt x="0" y="32564"/>
                      <a:pt x="0" y="32564"/>
                    </a:cubicBezTo>
                    <a:lnTo>
                      <a:pt x="13180" y="42356"/>
                    </a:lnTo>
                    <a:cubicBezTo>
                      <a:pt x="13180" y="42356"/>
                      <a:pt x="39711" y="21348"/>
                      <a:pt x="42129" y="20165"/>
                    </a:cubicBezTo>
                    <a:cubicBezTo>
                      <a:pt x="42248" y="20107"/>
                      <a:pt x="42412" y="20080"/>
                      <a:pt x="42618" y="20080"/>
                    </a:cubicBezTo>
                    <a:cubicBezTo>
                      <a:pt x="44372" y="20080"/>
                      <a:pt x="49151" y="22049"/>
                      <a:pt x="54490" y="24018"/>
                    </a:cubicBezTo>
                    <a:cubicBezTo>
                      <a:pt x="59825" y="25985"/>
                      <a:pt x="65720" y="27953"/>
                      <a:pt x="69709" y="27953"/>
                    </a:cubicBezTo>
                    <a:cubicBezTo>
                      <a:pt x="70865" y="27953"/>
                      <a:pt x="71862" y="27788"/>
                      <a:pt x="72637" y="27409"/>
                    </a:cubicBezTo>
                    <a:cubicBezTo>
                      <a:pt x="79073" y="24265"/>
                      <a:pt x="77275" y="16467"/>
                      <a:pt x="77275" y="16467"/>
                    </a:cubicBezTo>
                    <a:cubicBezTo>
                      <a:pt x="73766" y="14034"/>
                      <a:pt x="54338" y="0"/>
                      <a:pt x="38848" y="0"/>
                    </a:cubicBezTo>
                    <a:close/>
                  </a:path>
                </a:pathLst>
              </a:custGeom>
              <a:solidFill>
                <a:srgbClr val="DFC8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3"/>
              <p:cNvSpPr/>
              <p:nvPr/>
            </p:nvSpPr>
            <p:spPr>
              <a:xfrm>
                <a:off x="2840825" y="1528775"/>
                <a:ext cx="332875" cy="500475"/>
              </a:xfrm>
              <a:custGeom>
                <a:avLst/>
                <a:gdLst/>
                <a:ahLst/>
                <a:cxnLst/>
                <a:rect l="l" t="t" r="r" b="b"/>
                <a:pathLst>
                  <a:path w="13315" h="20019" extrusionOk="0">
                    <a:moveTo>
                      <a:pt x="4424" y="1"/>
                    </a:moveTo>
                    <a:cubicBezTo>
                      <a:pt x="4225" y="1"/>
                      <a:pt x="4011" y="22"/>
                      <a:pt x="3781" y="67"/>
                    </a:cubicBezTo>
                    <a:cubicBezTo>
                      <a:pt x="3781" y="67"/>
                      <a:pt x="0" y="2808"/>
                      <a:pt x="2305" y="6506"/>
                    </a:cubicBezTo>
                    <a:cubicBezTo>
                      <a:pt x="2643" y="7049"/>
                      <a:pt x="3470" y="7204"/>
                      <a:pt x="4433" y="7204"/>
                    </a:cubicBezTo>
                    <a:cubicBezTo>
                      <a:pt x="5719" y="7204"/>
                      <a:pt x="7246" y="6928"/>
                      <a:pt x="8178" y="6928"/>
                    </a:cubicBezTo>
                    <a:cubicBezTo>
                      <a:pt x="8573" y="6928"/>
                      <a:pt x="8861" y="6977"/>
                      <a:pt x="8977" y="7119"/>
                    </a:cubicBezTo>
                    <a:cubicBezTo>
                      <a:pt x="9575" y="7847"/>
                      <a:pt x="10145" y="9863"/>
                      <a:pt x="8977" y="12466"/>
                    </a:cubicBezTo>
                    <a:cubicBezTo>
                      <a:pt x="8544" y="13437"/>
                      <a:pt x="7816" y="13766"/>
                      <a:pt x="7035" y="13766"/>
                    </a:cubicBezTo>
                    <a:cubicBezTo>
                      <a:pt x="5720" y="13766"/>
                      <a:pt x="4254" y="12835"/>
                      <a:pt x="3781" y="12466"/>
                    </a:cubicBezTo>
                    <a:cubicBezTo>
                      <a:pt x="3557" y="12291"/>
                      <a:pt x="3230" y="12216"/>
                      <a:pt x="2884" y="12216"/>
                    </a:cubicBezTo>
                    <a:cubicBezTo>
                      <a:pt x="2067" y="12216"/>
                      <a:pt x="1138" y="12634"/>
                      <a:pt x="1164" y="13145"/>
                    </a:cubicBezTo>
                    <a:cubicBezTo>
                      <a:pt x="1201" y="13870"/>
                      <a:pt x="650" y="17947"/>
                      <a:pt x="2268" y="19604"/>
                    </a:cubicBezTo>
                    <a:cubicBezTo>
                      <a:pt x="2550" y="19893"/>
                      <a:pt x="2939" y="20018"/>
                      <a:pt x="3392" y="20018"/>
                    </a:cubicBezTo>
                    <a:cubicBezTo>
                      <a:pt x="5535" y="20018"/>
                      <a:pt x="9107" y="17219"/>
                      <a:pt x="9560" y="15796"/>
                    </a:cubicBezTo>
                    <a:cubicBezTo>
                      <a:pt x="10108" y="14076"/>
                      <a:pt x="9748" y="12045"/>
                      <a:pt x="10292" y="11121"/>
                    </a:cubicBezTo>
                    <a:cubicBezTo>
                      <a:pt x="10648" y="10517"/>
                      <a:pt x="10952" y="10211"/>
                      <a:pt x="11176" y="10211"/>
                    </a:cubicBezTo>
                    <a:cubicBezTo>
                      <a:pt x="11294" y="10211"/>
                      <a:pt x="11390" y="10296"/>
                      <a:pt x="11460" y="10468"/>
                    </a:cubicBezTo>
                    <a:cubicBezTo>
                      <a:pt x="12041" y="11891"/>
                      <a:pt x="9928" y="13104"/>
                      <a:pt x="10292" y="13828"/>
                    </a:cubicBezTo>
                    <a:cubicBezTo>
                      <a:pt x="10341" y="13926"/>
                      <a:pt x="10433" y="13972"/>
                      <a:pt x="10554" y="13972"/>
                    </a:cubicBezTo>
                    <a:cubicBezTo>
                      <a:pt x="11327" y="13972"/>
                      <a:pt x="13315" y="12116"/>
                      <a:pt x="13315" y="10010"/>
                    </a:cubicBezTo>
                    <a:cubicBezTo>
                      <a:pt x="13315" y="7790"/>
                      <a:pt x="12791" y="3316"/>
                      <a:pt x="10889" y="3316"/>
                    </a:cubicBezTo>
                    <a:cubicBezTo>
                      <a:pt x="10704" y="3316"/>
                      <a:pt x="10505" y="3359"/>
                      <a:pt x="10292" y="3450"/>
                    </a:cubicBezTo>
                    <a:cubicBezTo>
                      <a:pt x="9911" y="3615"/>
                      <a:pt x="9581" y="3687"/>
                      <a:pt x="9288" y="3687"/>
                    </a:cubicBezTo>
                    <a:cubicBezTo>
                      <a:pt x="7200" y="3687"/>
                      <a:pt x="7060" y="1"/>
                      <a:pt x="4424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3"/>
              <p:cNvSpPr/>
              <p:nvPr/>
            </p:nvSpPr>
            <p:spPr>
              <a:xfrm>
                <a:off x="1681775" y="1595500"/>
                <a:ext cx="37795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15118" h="30607" extrusionOk="0">
                    <a:moveTo>
                      <a:pt x="7845" y="0"/>
                    </a:moveTo>
                    <a:cubicBezTo>
                      <a:pt x="7007" y="0"/>
                      <a:pt x="1848" y="6128"/>
                      <a:pt x="1680" y="13326"/>
                    </a:cubicBezTo>
                    <a:cubicBezTo>
                      <a:pt x="1526" y="20070"/>
                      <a:pt x="5337" y="30606"/>
                      <a:pt x="7210" y="30606"/>
                    </a:cubicBezTo>
                    <a:cubicBezTo>
                      <a:pt x="7335" y="30606"/>
                      <a:pt x="7451" y="30557"/>
                      <a:pt x="7555" y="30459"/>
                    </a:cubicBezTo>
                    <a:cubicBezTo>
                      <a:pt x="9407" y="28740"/>
                      <a:pt x="15118" y="22394"/>
                      <a:pt x="15118" y="22394"/>
                    </a:cubicBezTo>
                    <a:cubicBezTo>
                      <a:pt x="1" y="11812"/>
                      <a:pt x="8686" y="0"/>
                      <a:pt x="7845" y="0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3"/>
              <p:cNvSpPr/>
              <p:nvPr/>
            </p:nvSpPr>
            <p:spPr>
              <a:xfrm>
                <a:off x="1891700" y="2294200"/>
                <a:ext cx="533150" cy="469675"/>
              </a:xfrm>
              <a:custGeom>
                <a:avLst/>
                <a:gdLst/>
                <a:ahLst/>
                <a:cxnLst/>
                <a:rect l="l" t="t" r="r" b="b"/>
                <a:pathLst>
                  <a:path w="21326" h="18787" extrusionOk="0">
                    <a:moveTo>
                      <a:pt x="8940" y="0"/>
                    </a:moveTo>
                    <a:cubicBezTo>
                      <a:pt x="8927" y="0"/>
                      <a:pt x="8916" y="1"/>
                      <a:pt x="8906" y="3"/>
                    </a:cubicBezTo>
                    <a:cubicBezTo>
                      <a:pt x="8065" y="187"/>
                      <a:pt x="0" y="5988"/>
                      <a:pt x="0" y="5988"/>
                    </a:cubicBezTo>
                    <a:cubicBezTo>
                      <a:pt x="841" y="9466"/>
                      <a:pt x="14951" y="18639"/>
                      <a:pt x="16285" y="18785"/>
                    </a:cubicBezTo>
                    <a:cubicBezTo>
                      <a:pt x="16295" y="18786"/>
                      <a:pt x="16304" y="18786"/>
                      <a:pt x="16314" y="18786"/>
                    </a:cubicBezTo>
                    <a:cubicBezTo>
                      <a:pt x="17671" y="18786"/>
                      <a:pt x="21325" y="8888"/>
                      <a:pt x="19990" y="8061"/>
                    </a:cubicBezTo>
                    <a:cubicBezTo>
                      <a:pt x="18662" y="7242"/>
                      <a:pt x="9956" y="0"/>
                      <a:pt x="8940" y="0"/>
                    </a:cubicBezTo>
                    <a:close/>
                  </a:path>
                </a:pathLst>
              </a:custGeom>
              <a:solidFill>
                <a:srgbClr val="D23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3"/>
              <p:cNvSpPr/>
              <p:nvPr/>
            </p:nvSpPr>
            <p:spPr>
              <a:xfrm>
                <a:off x="2374650" y="2550750"/>
                <a:ext cx="1465625" cy="1644525"/>
              </a:xfrm>
              <a:custGeom>
                <a:avLst/>
                <a:gdLst/>
                <a:ahLst/>
                <a:cxnLst/>
                <a:rect l="l" t="t" r="r" b="b"/>
                <a:pathLst>
                  <a:path w="58625" h="65781" extrusionOk="0">
                    <a:moveTo>
                      <a:pt x="3913" y="1"/>
                    </a:moveTo>
                    <a:cubicBezTo>
                      <a:pt x="3190" y="1"/>
                      <a:pt x="0" y="7666"/>
                      <a:pt x="0" y="11564"/>
                    </a:cubicBezTo>
                    <a:cubicBezTo>
                      <a:pt x="0" y="15762"/>
                      <a:pt x="1180" y="18116"/>
                      <a:pt x="8066" y="32738"/>
                    </a:cubicBezTo>
                    <a:cubicBezTo>
                      <a:pt x="14648" y="46710"/>
                      <a:pt x="37807" y="65781"/>
                      <a:pt x="50257" y="65781"/>
                    </a:cubicBezTo>
                    <a:cubicBezTo>
                      <a:pt x="50832" y="65781"/>
                      <a:pt x="51384" y="65740"/>
                      <a:pt x="51911" y="65656"/>
                    </a:cubicBezTo>
                    <a:cubicBezTo>
                      <a:pt x="57709" y="64737"/>
                      <a:pt x="58624" y="24909"/>
                      <a:pt x="55835" y="24838"/>
                    </a:cubicBezTo>
                    <a:cubicBezTo>
                      <a:pt x="53045" y="24766"/>
                      <a:pt x="50398" y="21477"/>
                      <a:pt x="49347" y="19724"/>
                    </a:cubicBezTo>
                    <a:cubicBezTo>
                      <a:pt x="49285" y="19620"/>
                      <a:pt x="49154" y="19572"/>
                      <a:pt x="48962" y="19572"/>
                    </a:cubicBezTo>
                    <a:cubicBezTo>
                      <a:pt x="46270" y="19572"/>
                      <a:pt x="31470" y="29102"/>
                      <a:pt x="22859" y="29102"/>
                    </a:cubicBezTo>
                    <a:cubicBezTo>
                      <a:pt x="21695" y="29102"/>
                      <a:pt x="20644" y="28928"/>
                      <a:pt x="19751" y="28533"/>
                    </a:cubicBezTo>
                    <a:cubicBezTo>
                      <a:pt x="11783" y="25007"/>
                      <a:pt x="3887" y="9909"/>
                      <a:pt x="3887" y="9909"/>
                    </a:cubicBezTo>
                    <a:cubicBezTo>
                      <a:pt x="2231" y="5061"/>
                      <a:pt x="4371" y="1486"/>
                      <a:pt x="4033" y="142"/>
                    </a:cubicBezTo>
                    <a:cubicBezTo>
                      <a:pt x="4009" y="46"/>
                      <a:pt x="3968" y="1"/>
                      <a:pt x="3913" y="1"/>
                    </a:cubicBezTo>
                    <a:close/>
                  </a:path>
                </a:pathLst>
              </a:custGeom>
              <a:solidFill>
                <a:srgbClr val="D23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3"/>
              <p:cNvSpPr/>
              <p:nvPr/>
            </p:nvSpPr>
            <p:spPr>
              <a:xfrm>
                <a:off x="3643125" y="2030825"/>
                <a:ext cx="413975" cy="456975"/>
              </a:xfrm>
              <a:custGeom>
                <a:avLst/>
                <a:gdLst/>
                <a:ahLst/>
                <a:cxnLst/>
                <a:rect l="l" t="t" r="r" b="b"/>
                <a:pathLst>
                  <a:path w="16559" h="18279" extrusionOk="0">
                    <a:moveTo>
                      <a:pt x="11633" y="0"/>
                    </a:moveTo>
                    <a:cubicBezTo>
                      <a:pt x="11110" y="0"/>
                      <a:pt x="10164" y="6223"/>
                      <a:pt x="6613" y="7602"/>
                    </a:cubicBezTo>
                    <a:cubicBezTo>
                      <a:pt x="2771" y="9093"/>
                      <a:pt x="1172" y="13046"/>
                      <a:pt x="1172" y="13046"/>
                    </a:cubicBezTo>
                    <a:cubicBezTo>
                      <a:pt x="0" y="13719"/>
                      <a:pt x="2137" y="17762"/>
                      <a:pt x="2216" y="17958"/>
                    </a:cubicBezTo>
                    <a:cubicBezTo>
                      <a:pt x="2305" y="18178"/>
                      <a:pt x="2533" y="18279"/>
                      <a:pt x="2868" y="18279"/>
                    </a:cubicBezTo>
                    <a:cubicBezTo>
                      <a:pt x="5540" y="18279"/>
                      <a:pt x="15057" y="11842"/>
                      <a:pt x="15951" y="7602"/>
                    </a:cubicBezTo>
                    <a:cubicBezTo>
                      <a:pt x="16559" y="4726"/>
                      <a:pt x="12256" y="1305"/>
                      <a:pt x="11753" y="130"/>
                    </a:cubicBezTo>
                    <a:cubicBezTo>
                      <a:pt x="11715" y="41"/>
                      <a:pt x="11675" y="0"/>
                      <a:pt x="11633" y="0"/>
                    </a:cubicBezTo>
                    <a:close/>
                  </a:path>
                </a:pathLst>
              </a:custGeom>
              <a:solidFill>
                <a:srgbClr val="D23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3"/>
              <p:cNvSpPr/>
              <p:nvPr/>
            </p:nvSpPr>
            <p:spPr>
              <a:xfrm>
                <a:off x="3905875" y="2812350"/>
                <a:ext cx="1709875" cy="1348275"/>
              </a:xfrm>
              <a:custGeom>
                <a:avLst/>
                <a:gdLst/>
                <a:ahLst/>
                <a:cxnLst/>
                <a:rect l="l" t="t" r="r" b="b"/>
                <a:pathLst>
                  <a:path w="68395" h="53931" extrusionOk="0">
                    <a:moveTo>
                      <a:pt x="39595" y="1"/>
                    </a:moveTo>
                    <a:cubicBezTo>
                      <a:pt x="39388" y="1"/>
                      <a:pt x="39223" y="30"/>
                      <a:pt x="39103" y="86"/>
                    </a:cubicBezTo>
                    <a:cubicBezTo>
                      <a:pt x="36685" y="1269"/>
                      <a:pt x="10154" y="22277"/>
                      <a:pt x="10154" y="22277"/>
                    </a:cubicBezTo>
                    <a:lnTo>
                      <a:pt x="2032" y="16244"/>
                    </a:lnTo>
                    <a:lnTo>
                      <a:pt x="2032" y="16244"/>
                    </a:lnTo>
                    <a:cubicBezTo>
                      <a:pt x="2298" y="18984"/>
                      <a:pt x="2929" y="25901"/>
                      <a:pt x="3173" y="31507"/>
                    </a:cubicBezTo>
                    <a:cubicBezTo>
                      <a:pt x="3485" y="38671"/>
                      <a:pt x="0" y="53931"/>
                      <a:pt x="0" y="53931"/>
                    </a:cubicBezTo>
                    <a:cubicBezTo>
                      <a:pt x="14835" y="46729"/>
                      <a:pt x="33159" y="4799"/>
                      <a:pt x="38450" y="4040"/>
                    </a:cubicBezTo>
                    <a:cubicBezTo>
                      <a:pt x="38547" y="4029"/>
                      <a:pt x="38645" y="4022"/>
                      <a:pt x="38750" y="4022"/>
                    </a:cubicBezTo>
                    <a:cubicBezTo>
                      <a:pt x="44386" y="4022"/>
                      <a:pt x="61673" y="23727"/>
                      <a:pt x="63900" y="25311"/>
                    </a:cubicBezTo>
                    <a:cubicBezTo>
                      <a:pt x="64246" y="25559"/>
                      <a:pt x="64595" y="25668"/>
                      <a:pt x="64936" y="25668"/>
                    </a:cubicBezTo>
                    <a:cubicBezTo>
                      <a:pt x="66802" y="25668"/>
                      <a:pt x="68395" y="22334"/>
                      <a:pt x="68180" y="20381"/>
                    </a:cubicBezTo>
                    <a:cubicBezTo>
                      <a:pt x="68038" y="19078"/>
                      <a:pt x="60952" y="11591"/>
                      <a:pt x="53732" y="4758"/>
                    </a:cubicBezTo>
                    <a:cubicBezTo>
                      <a:pt x="52970" y="4487"/>
                      <a:pt x="52211" y="4213"/>
                      <a:pt x="51464" y="3939"/>
                    </a:cubicBezTo>
                    <a:cubicBezTo>
                      <a:pt x="46128" y="1968"/>
                      <a:pt x="41348" y="1"/>
                      <a:pt x="39595" y="1"/>
                    </a:cubicBezTo>
                    <a:close/>
                  </a:path>
                </a:pathLst>
              </a:custGeom>
              <a:solidFill>
                <a:srgbClr val="CEB2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3"/>
              <p:cNvSpPr/>
              <p:nvPr/>
            </p:nvSpPr>
            <p:spPr>
              <a:xfrm>
                <a:off x="3953750" y="2621125"/>
                <a:ext cx="1295425" cy="748175"/>
              </a:xfrm>
              <a:custGeom>
                <a:avLst/>
                <a:gdLst/>
                <a:ahLst/>
                <a:cxnLst/>
                <a:rect l="l" t="t" r="r" b="b"/>
                <a:pathLst>
                  <a:path w="51817" h="29927" extrusionOk="0">
                    <a:moveTo>
                      <a:pt x="34811" y="0"/>
                    </a:moveTo>
                    <a:cubicBezTo>
                      <a:pt x="30872" y="0"/>
                      <a:pt x="27974" y="4619"/>
                      <a:pt x="19904" y="9613"/>
                    </a:cubicBezTo>
                    <a:cubicBezTo>
                      <a:pt x="9827" y="15846"/>
                      <a:pt x="0" y="22687"/>
                      <a:pt x="0" y="22687"/>
                    </a:cubicBezTo>
                    <a:cubicBezTo>
                      <a:pt x="0" y="22687"/>
                      <a:pt x="45" y="23127"/>
                      <a:pt x="117" y="23893"/>
                    </a:cubicBezTo>
                    <a:lnTo>
                      <a:pt x="8239" y="29926"/>
                    </a:lnTo>
                    <a:cubicBezTo>
                      <a:pt x="8239" y="29926"/>
                      <a:pt x="34770" y="8918"/>
                      <a:pt x="37188" y="7735"/>
                    </a:cubicBezTo>
                    <a:cubicBezTo>
                      <a:pt x="37308" y="7679"/>
                      <a:pt x="37473" y="7650"/>
                      <a:pt x="37680" y="7650"/>
                    </a:cubicBezTo>
                    <a:cubicBezTo>
                      <a:pt x="39433" y="7650"/>
                      <a:pt x="44213" y="9617"/>
                      <a:pt x="49549" y="11588"/>
                    </a:cubicBezTo>
                    <a:cubicBezTo>
                      <a:pt x="50296" y="11862"/>
                      <a:pt x="51055" y="12136"/>
                      <a:pt x="51817" y="12407"/>
                    </a:cubicBezTo>
                    <a:cubicBezTo>
                      <a:pt x="46282" y="7168"/>
                      <a:pt x="40669" y="2317"/>
                      <a:pt x="38048" y="928"/>
                    </a:cubicBezTo>
                    <a:cubicBezTo>
                      <a:pt x="36839" y="286"/>
                      <a:pt x="35795" y="0"/>
                      <a:pt x="34811" y="0"/>
                    </a:cubicBezTo>
                    <a:close/>
                  </a:path>
                </a:pathLst>
              </a:custGeom>
              <a:solidFill>
                <a:srgbClr val="CEB2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3"/>
              <p:cNvSpPr/>
              <p:nvPr/>
            </p:nvSpPr>
            <p:spPr>
              <a:xfrm>
                <a:off x="5055500" y="2449350"/>
                <a:ext cx="695700" cy="49162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19665" extrusionOk="0">
                    <a:moveTo>
                      <a:pt x="2280" y="0"/>
                    </a:moveTo>
                    <a:cubicBezTo>
                      <a:pt x="2257" y="0"/>
                      <a:pt x="2235" y="0"/>
                      <a:pt x="2212" y="4"/>
                    </a:cubicBezTo>
                    <a:cubicBezTo>
                      <a:pt x="1" y="210"/>
                      <a:pt x="19856" y="19664"/>
                      <a:pt x="21760" y="19664"/>
                    </a:cubicBezTo>
                    <a:cubicBezTo>
                      <a:pt x="21805" y="19664"/>
                      <a:pt x="21843" y="19653"/>
                      <a:pt x="21869" y="19627"/>
                    </a:cubicBezTo>
                    <a:cubicBezTo>
                      <a:pt x="22875" y="18609"/>
                      <a:pt x="27828" y="16458"/>
                      <a:pt x="26228" y="11310"/>
                    </a:cubicBezTo>
                    <a:cubicBezTo>
                      <a:pt x="26228" y="11310"/>
                      <a:pt x="4879" y="0"/>
                      <a:pt x="2280" y="0"/>
                    </a:cubicBezTo>
                    <a:close/>
                  </a:path>
                </a:pathLst>
              </a:custGeom>
              <a:solidFill>
                <a:srgbClr val="CEB2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3"/>
              <p:cNvSpPr/>
              <p:nvPr/>
            </p:nvSpPr>
            <p:spPr>
              <a:xfrm>
                <a:off x="3688550" y="3570725"/>
                <a:ext cx="1006250" cy="942475"/>
              </a:xfrm>
              <a:custGeom>
                <a:avLst/>
                <a:gdLst/>
                <a:ahLst/>
                <a:cxnLst/>
                <a:rect l="l" t="t" r="r" b="b"/>
                <a:pathLst>
                  <a:path w="40250" h="37699" extrusionOk="0">
                    <a:moveTo>
                      <a:pt x="37429" y="0"/>
                    </a:moveTo>
                    <a:lnTo>
                      <a:pt x="1" y="3173"/>
                    </a:lnTo>
                    <a:lnTo>
                      <a:pt x="2900" y="37699"/>
                    </a:lnTo>
                    <a:lnTo>
                      <a:pt x="40249" y="34042"/>
                    </a:lnTo>
                    <a:lnTo>
                      <a:pt x="37429" y="0"/>
                    </a:lnTo>
                    <a:close/>
                  </a:path>
                </a:pathLst>
              </a:custGeom>
              <a:solidFill>
                <a:srgbClr val="F7B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3"/>
              <p:cNvSpPr/>
              <p:nvPr/>
            </p:nvSpPr>
            <p:spPr>
              <a:xfrm>
                <a:off x="3696250" y="3792900"/>
                <a:ext cx="958825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38353" h="3865" extrusionOk="0">
                    <a:moveTo>
                      <a:pt x="37885" y="1"/>
                    </a:moveTo>
                    <a:cubicBezTo>
                      <a:pt x="37876" y="1"/>
                      <a:pt x="37866" y="1"/>
                      <a:pt x="37857" y="2"/>
                    </a:cubicBezTo>
                    <a:lnTo>
                      <a:pt x="425" y="2983"/>
                    </a:lnTo>
                    <a:cubicBezTo>
                      <a:pt x="181" y="3002"/>
                      <a:pt x="1" y="3215"/>
                      <a:pt x="20" y="3459"/>
                    </a:cubicBezTo>
                    <a:cubicBezTo>
                      <a:pt x="38" y="3688"/>
                      <a:pt x="230" y="3865"/>
                      <a:pt x="459" y="3865"/>
                    </a:cubicBezTo>
                    <a:lnTo>
                      <a:pt x="493" y="3865"/>
                    </a:lnTo>
                    <a:lnTo>
                      <a:pt x="37928" y="884"/>
                    </a:lnTo>
                    <a:cubicBezTo>
                      <a:pt x="38172" y="865"/>
                      <a:pt x="38353" y="650"/>
                      <a:pt x="38334" y="407"/>
                    </a:cubicBezTo>
                    <a:cubicBezTo>
                      <a:pt x="38315" y="176"/>
                      <a:pt x="38111" y="1"/>
                      <a:pt x="37885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3"/>
              <p:cNvSpPr/>
              <p:nvPr/>
            </p:nvSpPr>
            <p:spPr>
              <a:xfrm>
                <a:off x="3956375" y="3639175"/>
                <a:ext cx="447975" cy="395025"/>
              </a:xfrm>
              <a:custGeom>
                <a:avLst/>
                <a:gdLst/>
                <a:ahLst/>
                <a:cxnLst/>
                <a:rect l="l" t="t" r="r" b="b"/>
                <a:pathLst>
                  <a:path w="17919" h="15801" extrusionOk="0">
                    <a:moveTo>
                      <a:pt x="5486" y="882"/>
                    </a:moveTo>
                    <a:cubicBezTo>
                      <a:pt x="6613" y="882"/>
                      <a:pt x="7908" y="4295"/>
                      <a:pt x="8472" y="6717"/>
                    </a:cubicBezTo>
                    <a:cubicBezTo>
                      <a:pt x="8509" y="6886"/>
                      <a:pt x="8644" y="7018"/>
                      <a:pt x="8817" y="7052"/>
                    </a:cubicBezTo>
                    <a:cubicBezTo>
                      <a:pt x="8843" y="7056"/>
                      <a:pt x="8870" y="7058"/>
                      <a:pt x="8896" y="7058"/>
                    </a:cubicBezTo>
                    <a:cubicBezTo>
                      <a:pt x="9044" y="7058"/>
                      <a:pt x="9180" y="6989"/>
                      <a:pt x="9264" y="6867"/>
                    </a:cubicBezTo>
                    <a:cubicBezTo>
                      <a:pt x="10953" y="4393"/>
                      <a:pt x="13225" y="1723"/>
                      <a:pt x="13950" y="1723"/>
                    </a:cubicBezTo>
                    <a:cubicBezTo>
                      <a:pt x="13953" y="1730"/>
                      <a:pt x="13972" y="1761"/>
                      <a:pt x="13995" y="1832"/>
                    </a:cubicBezTo>
                    <a:cubicBezTo>
                      <a:pt x="14408" y="3217"/>
                      <a:pt x="11310" y="6113"/>
                      <a:pt x="9260" y="7607"/>
                    </a:cubicBezTo>
                    <a:cubicBezTo>
                      <a:pt x="9162" y="7678"/>
                      <a:pt x="9102" y="7784"/>
                      <a:pt x="9084" y="7900"/>
                    </a:cubicBezTo>
                    <a:cubicBezTo>
                      <a:pt x="9080" y="7896"/>
                      <a:pt x="9075" y="7896"/>
                      <a:pt x="9072" y="7893"/>
                    </a:cubicBezTo>
                    <a:cubicBezTo>
                      <a:pt x="7356" y="5865"/>
                      <a:pt x="4803" y="2298"/>
                      <a:pt x="5092" y="1137"/>
                    </a:cubicBezTo>
                    <a:cubicBezTo>
                      <a:pt x="5118" y="1028"/>
                      <a:pt x="5171" y="969"/>
                      <a:pt x="5276" y="927"/>
                    </a:cubicBezTo>
                    <a:cubicBezTo>
                      <a:pt x="5347" y="897"/>
                      <a:pt x="5419" y="882"/>
                      <a:pt x="5486" y="882"/>
                    </a:cubicBezTo>
                    <a:close/>
                    <a:moveTo>
                      <a:pt x="1589" y="4813"/>
                    </a:moveTo>
                    <a:cubicBezTo>
                      <a:pt x="3046" y="4813"/>
                      <a:pt x="5959" y="6709"/>
                      <a:pt x="7668" y="7948"/>
                    </a:cubicBezTo>
                    <a:cubicBezTo>
                      <a:pt x="7540" y="8024"/>
                      <a:pt x="7401" y="8103"/>
                      <a:pt x="7255" y="8189"/>
                    </a:cubicBezTo>
                    <a:cubicBezTo>
                      <a:pt x="7233" y="8002"/>
                      <a:pt x="7093" y="7844"/>
                      <a:pt x="6902" y="7802"/>
                    </a:cubicBezTo>
                    <a:cubicBezTo>
                      <a:pt x="4682" y="7371"/>
                      <a:pt x="1382" y="6338"/>
                      <a:pt x="980" y="5399"/>
                    </a:cubicBezTo>
                    <a:cubicBezTo>
                      <a:pt x="939" y="5309"/>
                      <a:pt x="920" y="5204"/>
                      <a:pt x="1022" y="5042"/>
                    </a:cubicBezTo>
                    <a:cubicBezTo>
                      <a:pt x="1086" y="4945"/>
                      <a:pt x="1213" y="4813"/>
                      <a:pt x="1589" y="4813"/>
                    </a:cubicBezTo>
                    <a:close/>
                    <a:moveTo>
                      <a:pt x="13559" y="8084"/>
                    </a:moveTo>
                    <a:cubicBezTo>
                      <a:pt x="16086" y="8084"/>
                      <a:pt x="16679" y="8602"/>
                      <a:pt x="16822" y="8827"/>
                    </a:cubicBezTo>
                    <a:cubicBezTo>
                      <a:pt x="16863" y="8891"/>
                      <a:pt x="16988" y="9090"/>
                      <a:pt x="16751" y="9571"/>
                    </a:cubicBezTo>
                    <a:cubicBezTo>
                      <a:pt x="16627" y="9826"/>
                      <a:pt x="16267" y="9958"/>
                      <a:pt x="15685" y="9958"/>
                    </a:cubicBezTo>
                    <a:cubicBezTo>
                      <a:pt x="14077" y="9954"/>
                      <a:pt x="11501" y="8955"/>
                      <a:pt x="10059" y="8336"/>
                    </a:cubicBezTo>
                    <a:cubicBezTo>
                      <a:pt x="10770" y="8241"/>
                      <a:pt x="12184" y="8084"/>
                      <a:pt x="13559" y="8084"/>
                    </a:cubicBezTo>
                    <a:close/>
                    <a:moveTo>
                      <a:pt x="6286" y="8730"/>
                    </a:moveTo>
                    <a:lnTo>
                      <a:pt x="6286" y="8730"/>
                    </a:lnTo>
                    <a:cubicBezTo>
                      <a:pt x="4476" y="9717"/>
                      <a:pt x="2039" y="10927"/>
                      <a:pt x="1070" y="10927"/>
                    </a:cubicBezTo>
                    <a:cubicBezTo>
                      <a:pt x="961" y="10927"/>
                      <a:pt x="924" y="10908"/>
                      <a:pt x="924" y="10908"/>
                    </a:cubicBezTo>
                    <a:cubicBezTo>
                      <a:pt x="1198" y="9695"/>
                      <a:pt x="4146" y="8967"/>
                      <a:pt x="6286" y="8730"/>
                    </a:cubicBezTo>
                    <a:close/>
                    <a:moveTo>
                      <a:pt x="9470" y="9364"/>
                    </a:moveTo>
                    <a:lnTo>
                      <a:pt x="9470" y="9364"/>
                    </a:lnTo>
                    <a:cubicBezTo>
                      <a:pt x="11333" y="10938"/>
                      <a:pt x="12966" y="12695"/>
                      <a:pt x="12820" y="13258"/>
                    </a:cubicBezTo>
                    <a:cubicBezTo>
                      <a:pt x="12804" y="13318"/>
                      <a:pt x="12669" y="13374"/>
                      <a:pt x="12477" y="13405"/>
                    </a:cubicBezTo>
                    <a:cubicBezTo>
                      <a:pt x="12399" y="13417"/>
                      <a:pt x="12322" y="13423"/>
                      <a:pt x="12247" y="13423"/>
                    </a:cubicBezTo>
                    <a:cubicBezTo>
                      <a:pt x="10750" y="13423"/>
                      <a:pt x="9892" y="11077"/>
                      <a:pt x="9470" y="9364"/>
                    </a:cubicBezTo>
                    <a:close/>
                    <a:moveTo>
                      <a:pt x="8291" y="8688"/>
                    </a:moveTo>
                    <a:cubicBezTo>
                      <a:pt x="7897" y="11283"/>
                      <a:pt x="6850" y="14918"/>
                      <a:pt x="5426" y="14918"/>
                    </a:cubicBezTo>
                    <a:cubicBezTo>
                      <a:pt x="5231" y="14918"/>
                      <a:pt x="5020" y="14847"/>
                      <a:pt x="4795" y="14715"/>
                    </a:cubicBezTo>
                    <a:cubicBezTo>
                      <a:pt x="4772" y="14700"/>
                      <a:pt x="4732" y="14674"/>
                      <a:pt x="4717" y="14572"/>
                    </a:cubicBezTo>
                    <a:cubicBezTo>
                      <a:pt x="4552" y="13536"/>
                      <a:pt x="6748" y="10506"/>
                      <a:pt x="8291" y="8688"/>
                    </a:cubicBezTo>
                    <a:close/>
                    <a:moveTo>
                      <a:pt x="5486" y="0"/>
                    </a:moveTo>
                    <a:cubicBezTo>
                      <a:pt x="5306" y="0"/>
                      <a:pt x="5126" y="37"/>
                      <a:pt x="4949" y="105"/>
                    </a:cubicBezTo>
                    <a:cubicBezTo>
                      <a:pt x="4578" y="255"/>
                      <a:pt x="4330" y="536"/>
                      <a:pt x="4232" y="924"/>
                    </a:cubicBezTo>
                    <a:cubicBezTo>
                      <a:pt x="3939" y="2118"/>
                      <a:pt x="5287" y="4352"/>
                      <a:pt x="6564" y="6116"/>
                    </a:cubicBezTo>
                    <a:cubicBezTo>
                      <a:pt x="4942" y="5061"/>
                      <a:pt x="2902" y="3931"/>
                      <a:pt x="1589" y="3931"/>
                    </a:cubicBezTo>
                    <a:cubicBezTo>
                      <a:pt x="842" y="3931"/>
                      <a:pt x="462" y="4276"/>
                      <a:pt x="278" y="4569"/>
                    </a:cubicBezTo>
                    <a:cubicBezTo>
                      <a:pt x="38" y="4948"/>
                      <a:pt x="1" y="5354"/>
                      <a:pt x="166" y="5749"/>
                    </a:cubicBezTo>
                    <a:cubicBezTo>
                      <a:pt x="627" y="6822"/>
                      <a:pt x="2727" y="7626"/>
                      <a:pt x="4461" y="8121"/>
                    </a:cubicBezTo>
                    <a:cubicBezTo>
                      <a:pt x="2637" y="8494"/>
                      <a:pt x="387" y="9244"/>
                      <a:pt x="109" y="10735"/>
                    </a:cubicBezTo>
                    <a:cubicBezTo>
                      <a:pt x="38" y="11118"/>
                      <a:pt x="158" y="11358"/>
                      <a:pt x="271" y="11497"/>
                    </a:cubicBezTo>
                    <a:cubicBezTo>
                      <a:pt x="443" y="11704"/>
                      <a:pt x="714" y="11809"/>
                      <a:pt x="1070" y="11809"/>
                    </a:cubicBezTo>
                    <a:cubicBezTo>
                      <a:pt x="2209" y="11809"/>
                      <a:pt x="4597" y="10648"/>
                      <a:pt x="6342" y="9706"/>
                    </a:cubicBezTo>
                    <a:lnTo>
                      <a:pt x="6342" y="9706"/>
                    </a:lnTo>
                    <a:cubicBezTo>
                      <a:pt x="5115" y="11321"/>
                      <a:pt x="3658" y="13532"/>
                      <a:pt x="3845" y="14707"/>
                    </a:cubicBezTo>
                    <a:cubicBezTo>
                      <a:pt x="3898" y="15041"/>
                      <a:pt x="4067" y="15305"/>
                      <a:pt x="4341" y="15470"/>
                    </a:cubicBezTo>
                    <a:cubicBezTo>
                      <a:pt x="4705" y="15688"/>
                      <a:pt x="5070" y="15800"/>
                      <a:pt x="5426" y="15800"/>
                    </a:cubicBezTo>
                    <a:cubicBezTo>
                      <a:pt x="7323" y="15800"/>
                      <a:pt x="8359" y="12669"/>
                      <a:pt x="8858" y="10435"/>
                    </a:cubicBezTo>
                    <a:cubicBezTo>
                      <a:pt x="9395" y="12161"/>
                      <a:pt x="10427" y="14306"/>
                      <a:pt x="12245" y="14306"/>
                    </a:cubicBezTo>
                    <a:cubicBezTo>
                      <a:pt x="12365" y="14306"/>
                      <a:pt x="12489" y="14298"/>
                      <a:pt x="12612" y="14276"/>
                    </a:cubicBezTo>
                    <a:cubicBezTo>
                      <a:pt x="13349" y="14163"/>
                      <a:pt x="13597" y="13780"/>
                      <a:pt x="13676" y="13476"/>
                    </a:cubicBezTo>
                    <a:cubicBezTo>
                      <a:pt x="13916" y="12544"/>
                      <a:pt x="12605" y="11031"/>
                      <a:pt x="11272" y="9778"/>
                    </a:cubicBezTo>
                    <a:lnTo>
                      <a:pt x="11272" y="9778"/>
                    </a:lnTo>
                    <a:cubicBezTo>
                      <a:pt x="12703" y="10314"/>
                      <a:pt x="14427" y="10840"/>
                      <a:pt x="15685" y="10840"/>
                    </a:cubicBezTo>
                    <a:cubicBezTo>
                      <a:pt x="16634" y="10840"/>
                      <a:pt x="17258" y="10544"/>
                      <a:pt x="17543" y="9962"/>
                    </a:cubicBezTo>
                    <a:cubicBezTo>
                      <a:pt x="17919" y="9199"/>
                      <a:pt x="17764" y="8669"/>
                      <a:pt x="17569" y="8358"/>
                    </a:cubicBezTo>
                    <a:cubicBezTo>
                      <a:pt x="17085" y="7581"/>
                      <a:pt x="15771" y="7201"/>
                      <a:pt x="13559" y="7201"/>
                    </a:cubicBezTo>
                    <a:cubicBezTo>
                      <a:pt x="12662" y="7201"/>
                      <a:pt x="11761" y="7265"/>
                      <a:pt x="11032" y="7337"/>
                    </a:cubicBezTo>
                    <a:cubicBezTo>
                      <a:pt x="12718" y="5929"/>
                      <a:pt x="15373" y="3364"/>
                      <a:pt x="14839" y="1577"/>
                    </a:cubicBezTo>
                    <a:cubicBezTo>
                      <a:pt x="14640" y="912"/>
                      <a:pt x="14149" y="841"/>
                      <a:pt x="13950" y="841"/>
                    </a:cubicBezTo>
                    <a:cubicBezTo>
                      <a:pt x="12666" y="841"/>
                      <a:pt x="10323" y="3856"/>
                      <a:pt x="9091" y="5576"/>
                    </a:cubicBezTo>
                    <a:cubicBezTo>
                      <a:pt x="8562" y="3668"/>
                      <a:pt x="7311" y="0"/>
                      <a:pt x="5486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3"/>
              <p:cNvSpPr/>
              <p:nvPr/>
            </p:nvSpPr>
            <p:spPr>
              <a:xfrm>
                <a:off x="4147100" y="3599125"/>
                <a:ext cx="88100" cy="887150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35486" extrusionOk="0">
                    <a:moveTo>
                      <a:pt x="472" y="1"/>
                    </a:moveTo>
                    <a:cubicBezTo>
                      <a:pt x="458" y="1"/>
                      <a:pt x="443" y="1"/>
                      <a:pt x="429" y="3"/>
                    </a:cubicBezTo>
                    <a:cubicBezTo>
                      <a:pt x="185" y="21"/>
                      <a:pt x="1" y="232"/>
                      <a:pt x="20" y="476"/>
                    </a:cubicBezTo>
                    <a:lnTo>
                      <a:pt x="2626" y="35080"/>
                    </a:lnTo>
                    <a:cubicBezTo>
                      <a:pt x="2640" y="35313"/>
                      <a:pt x="2836" y="35486"/>
                      <a:pt x="3065" y="35486"/>
                    </a:cubicBezTo>
                    <a:lnTo>
                      <a:pt x="3099" y="35486"/>
                    </a:lnTo>
                    <a:cubicBezTo>
                      <a:pt x="3339" y="35467"/>
                      <a:pt x="3524" y="35256"/>
                      <a:pt x="3505" y="35013"/>
                    </a:cubicBezTo>
                    <a:lnTo>
                      <a:pt x="902" y="408"/>
                    </a:lnTo>
                    <a:cubicBezTo>
                      <a:pt x="884" y="181"/>
                      <a:pt x="713" y="1"/>
                      <a:pt x="472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3"/>
              <p:cNvSpPr/>
              <p:nvPr/>
            </p:nvSpPr>
            <p:spPr>
              <a:xfrm>
                <a:off x="2244825" y="3505400"/>
                <a:ext cx="829375" cy="961250"/>
              </a:xfrm>
              <a:custGeom>
                <a:avLst/>
                <a:gdLst/>
                <a:ahLst/>
                <a:cxnLst/>
                <a:rect l="l" t="t" r="r" b="b"/>
                <a:pathLst>
                  <a:path w="33175" h="38450" extrusionOk="0">
                    <a:moveTo>
                      <a:pt x="31001" y="0"/>
                    </a:moveTo>
                    <a:lnTo>
                      <a:pt x="1" y="1007"/>
                    </a:lnTo>
                    <a:lnTo>
                      <a:pt x="128" y="38450"/>
                    </a:lnTo>
                    <a:lnTo>
                      <a:pt x="33174" y="38450"/>
                    </a:lnTo>
                    <a:lnTo>
                      <a:pt x="31001" y="0"/>
                    </a:ln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3"/>
              <p:cNvSpPr/>
              <p:nvPr/>
            </p:nvSpPr>
            <p:spPr>
              <a:xfrm>
                <a:off x="2370600" y="3562050"/>
                <a:ext cx="448550" cy="394625"/>
              </a:xfrm>
              <a:custGeom>
                <a:avLst/>
                <a:gdLst/>
                <a:ahLst/>
                <a:cxnLst/>
                <a:rect l="l" t="t" r="r" b="b"/>
                <a:pathLst>
                  <a:path w="17942" h="15785" extrusionOk="0">
                    <a:moveTo>
                      <a:pt x="5826" y="884"/>
                    </a:moveTo>
                    <a:cubicBezTo>
                      <a:pt x="5834" y="884"/>
                      <a:pt x="5843" y="884"/>
                      <a:pt x="5851" y="885"/>
                    </a:cubicBezTo>
                    <a:cubicBezTo>
                      <a:pt x="6974" y="930"/>
                      <a:pt x="8134" y="4387"/>
                      <a:pt x="8600" y="6832"/>
                    </a:cubicBezTo>
                    <a:cubicBezTo>
                      <a:pt x="8633" y="7001"/>
                      <a:pt x="8765" y="7140"/>
                      <a:pt x="8934" y="7177"/>
                    </a:cubicBezTo>
                    <a:cubicBezTo>
                      <a:pt x="8969" y="7186"/>
                      <a:pt x="9003" y="7189"/>
                      <a:pt x="9037" y="7189"/>
                    </a:cubicBezTo>
                    <a:cubicBezTo>
                      <a:pt x="9175" y="7189"/>
                      <a:pt x="9304" y="7124"/>
                      <a:pt x="9388" y="7012"/>
                    </a:cubicBezTo>
                    <a:cubicBezTo>
                      <a:pt x="11165" y="4619"/>
                      <a:pt x="13521" y="2059"/>
                      <a:pt x="14261" y="2059"/>
                    </a:cubicBezTo>
                    <a:cubicBezTo>
                      <a:pt x="14265" y="2059"/>
                      <a:pt x="14269" y="2059"/>
                      <a:pt x="14273" y="2060"/>
                    </a:cubicBezTo>
                    <a:cubicBezTo>
                      <a:pt x="14277" y="2063"/>
                      <a:pt x="14296" y="2098"/>
                      <a:pt x="14314" y="2169"/>
                    </a:cubicBezTo>
                    <a:cubicBezTo>
                      <a:pt x="14671" y="3569"/>
                      <a:pt x="11461" y="6337"/>
                      <a:pt x="9354" y="7752"/>
                    </a:cubicBezTo>
                    <a:cubicBezTo>
                      <a:pt x="9253" y="7820"/>
                      <a:pt x="9189" y="7921"/>
                      <a:pt x="9167" y="8033"/>
                    </a:cubicBezTo>
                    <a:cubicBezTo>
                      <a:pt x="9163" y="8033"/>
                      <a:pt x="9159" y="8030"/>
                      <a:pt x="9155" y="8030"/>
                    </a:cubicBezTo>
                    <a:cubicBezTo>
                      <a:pt x="7522" y="5935"/>
                      <a:pt x="5111" y="2270"/>
                      <a:pt x="5446" y="1121"/>
                    </a:cubicBezTo>
                    <a:cubicBezTo>
                      <a:pt x="5475" y="1013"/>
                      <a:pt x="5532" y="956"/>
                      <a:pt x="5640" y="918"/>
                    </a:cubicBezTo>
                    <a:cubicBezTo>
                      <a:pt x="5703" y="895"/>
                      <a:pt x="5766" y="884"/>
                      <a:pt x="5826" y="884"/>
                    </a:cubicBezTo>
                    <a:close/>
                    <a:moveTo>
                      <a:pt x="1745" y="4653"/>
                    </a:moveTo>
                    <a:cubicBezTo>
                      <a:pt x="1764" y="4653"/>
                      <a:pt x="1783" y="4653"/>
                      <a:pt x="1803" y="4654"/>
                    </a:cubicBezTo>
                    <a:cubicBezTo>
                      <a:pt x="3252" y="4714"/>
                      <a:pt x="6091" y="6723"/>
                      <a:pt x="7747" y="8030"/>
                    </a:cubicBezTo>
                    <a:cubicBezTo>
                      <a:pt x="7619" y="8101"/>
                      <a:pt x="7481" y="8172"/>
                      <a:pt x="7326" y="8252"/>
                    </a:cubicBezTo>
                    <a:cubicBezTo>
                      <a:pt x="7316" y="8064"/>
                      <a:pt x="7180" y="7898"/>
                      <a:pt x="6989" y="7853"/>
                    </a:cubicBezTo>
                    <a:cubicBezTo>
                      <a:pt x="4792" y="7331"/>
                      <a:pt x="1533" y="6172"/>
                      <a:pt x="1169" y="5217"/>
                    </a:cubicBezTo>
                    <a:cubicBezTo>
                      <a:pt x="1131" y="5127"/>
                      <a:pt x="1117" y="5023"/>
                      <a:pt x="1225" y="4865"/>
                    </a:cubicBezTo>
                    <a:cubicBezTo>
                      <a:pt x="1289" y="4772"/>
                      <a:pt x="1410" y="4653"/>
                      <a:pt x="1745" y="4653"/>
                    </a:cubicBezTo>
                    <a:close/>
                    <a:moveTo>
                      <a:pt x="12836" y="8383"/>
                    </a:moveTo>
                    <a:cubicBezTo>
                      <a:pt x="13099" y="8383"/>
                      <a:pt x="13366" y="8387"/>
                      <a:pt x="13631" y="8398"/>
                    </a:cubicBezTo>
                    <a:cubicBezTo>
                      <a:pt x="16154" y="8499"/>
                      <a:pt x="16729" y="9040"/>
                      <a:pt x="16860" y="9269"/>
                    </a:cubicBezTo>
                    <a:cubicBezTo>
                      <a:pt x="16898" y="9337"/>
                      <a:pt x="17014" y="9539"/>
                      <a:pt x="16762" y="10012"/>
                    </a:cubicBezTo>
                    <a:cubicBezTo>
                      <a:pt x="16638" y="10240"/>
                      <a:pt x="16321" y="10357"/>
                      <a:pt x="15819" y="10357"/>
                    </a:cubicBezTo>
                    <a:cubicBezTo>
                      <a:pt x="15774" y="10357"/>
                      <a:pt x="15728" y="10356"/>
                      <a:pt x="15681" y="10354"/>
                    </a:cubicBezTo>
                    <a:cubicBezTo>
                      <a:pt x="14074" y="10290"/>
                      <a:pt x="11539" y="9186"/>
                      <a:pt x="10124" y="8510"/>
                    </a:cubicBezTo>
                    <a:cubicBezTo>
                      <a:pt x="10700" y="8459"/>
                      <a:pt x="11735" y="8383"/>
                      <a:pt x="12836" y="8383"/>
                    </a:cubicBezTo>
                    <a:close/>
                    <a:moveTo>
                      <a:pt x="6339" y="8754"/>
                    </a:moveTo>
                    <a:lnTo>
                      <a:pt x="6339" y="8754"/>
                    </a:lnTo>
                    <a:cubicBezTo>
                      <a:pt x="4525" y="9654"/>
                      <a:pt x="2096" y="10742"/>
                      <a:pt x="1092" y="10742"/>
                    </a:cubicBezTo>
                    <a:cubicBezTo>
                      <a:pt x="1073" y="10742"/>
                      <a:pt x="1055" y="10741"/>
                      <a:pt x="1037" y="10741"/>
                    </a:cubicBezTo>
                    <a:cubicBezTo>
                      <a:pt x="932" y="10737"/>
                      <a:pt x="895" y="10718"/>
                      <a:pt x="891" y="10718"/>
                    </a:cubicBezTo>
                    <a:cubicBezTo>
                      <a:pt x="1214" y="9517"/>
                      <a:pt x="4191" y="8905"/>
                      <a:pt x="6339" y="8754"/>
                    </a:cubicBezTo>
                    <a:close/>
                    <a:moveTo>
                      <a:pt x="9497" y="9517"/>
                    </a:moveTo>
                    <a:cubicBezTo>
                      <a:pt x="11292" y="11161"/>
                      <a:pt x="12854" y="12979"/>
                      <a:pt x="12688" y="13539"/>
                    </a:cubicBezTo>
                    <a:cubicBezTo>
                      <a:pt x="12669" y="13598"/>
                      <a:pt x="12534" y="13651"/>
                      <a:pt x="12340" y="13674"/>
                    </a:cubicBezTo>
                    <a:cubicBezTo>
                      <a:pt x="12280" y="13681"/>
                      <a:pt x="12222" y="13684"/>
                      <a:pt x="12165" y="13684"/>
                    </a:cubicBezTo>
                    <a:cubicBezTo>
                      <a:pt x="10633" y="13684"/>
                      <a:pt x="9855" y="11266"/>
                      <a:pt x="9497" y="9517"/>
                    </a:cubicBezTo>
                    <a:close/>
                    <a:moveTo>
                      <a:pt x="8344" y="8792"/>
                    </a:moveTo>
                    <a:cubicBezTo>
                      <a:pt x="7849" y="11348"/>
                      <a:pt x="6673" y="14906"/>
                      <a:pt x="5265" y="14906"/>
                    </a:cubicBezTo>
                    <a:cubicBezTo>
                      <a:pt x="5253" y="14906"/>
                      <a:pt x="5242" y="14905"/>
                      <a:pt x="5231" y="14905"/>
                    </a:cubicBezTo>
                    <a:cubicBezTo>
                      <a:pt x="5040" y="14894"/>
                      <a:pt x="4829" y="14818"/>
                      <a:pt x="4612" y="14676"/>
                    </a:cubicBezTo>
                    <a:cubicBezTo>
                      <a:pt x="4590" y="14661"/>
                      <a:pt x="4552" y="14634"/>
                      <a:pt x="4536" y="14530"/>
                    </a:cubicBezTo>
                    <a:cubicBezTo>
                      <a:pt x="4417" y="13486"/>
                      <a:pt x="6730" y="10550"/>
                      <a:pt x="8344" y="8792"/>
                    </a:cubicBezTo>
                    <a:close/>
                    <a:moveTo>
                      <a:pt x="5825" y="1"/>
                    </a:moveTo>
                    <a:cubicBezTo>
                      <a:pt x="5663" y="1"/>
                      <a:pt x="5503" y="29"/>
                      <a:pt x="5344" y="84"/>
                    </a:cubicBezTo>
                    <a:cubicBezTo>
                      <a:pt x="4969" y="219"/>
                      <a:pt x="4709" y="490"/>
                      <a:pt x="4597" y="873"/>
                    </a:cubicBezTo>
                    <a:cubicBezTo>
                      <a:pt x="4255" y="2056"/>
                      <a:pt x="5513" y="4339"/>
                      <a:pt x="6718" y="6156"/>
                    </a:cubicBezTo>
                    <a:cubicBezTo>
                      <a:pt x="5141" y="5037"/>
                      <a:pt x="3148" y="3824"/>
                      <a:pt x="1837" y="3772"/>
                    </a:cubicBezTo>
                    <a:cubicBezTo>
                      <a:pt x="1806" y="3771"/>
                      <a:pt x="1775" y="3770"/>
                      <a:pt x="1745" y="3770"/>
                    </a:cubicBezTo>
                    <a:cubicBezTo>
                      <a:pt x="1057" y="3770"/>
                      <a:pt x="688" y="4088"/>
                      <a:pt x="500" y="4358"/>
                    </a:cubicBezTo>
                    <a:cubicBezTo>
                      <a:pt x="245" y="4730"/>
                      <a:pt x="188" y="5131"/>
                      <a:pt x="342" y="5533"/>
                    </a:cubicBezTo>
                    <a:cubicBezTo>
                      <a:pt x="760" y="6622"/>
                      <a:pt x="2824" y="7512"/>
                      <a:pt x="4541" y="8075"/>
                    </a:cubicBezTo>
                    <a:cubicBezTo>
                      <a:pt x="2701" y="8371"/>
                      <a:pt x="422" y="9036"/>
                      <a:pt x="87" y="10512"/>
                    </a:cubicBezTo>
                    <a:cubicBezTo>
                      <a:pt x="1" y="10895"/>
                      <a:pt x="110" y="11139"/>
                      <a:pt x="219" y="11278"/>
                    </a:cubicBezTo>
                    <a:cubicBezTo>
                      <a:pt x="380" y="11496"/>
                      <a:pt x="647" y="11608"/>
                      <a:pt x="1004" y="11624"/>
                    </a:cubicBezTo>
                    <a:cubicBezTo>
                      <a:pt x="1027" y="11625"/>
                      <a:pt x="1051" y="11625"/>
                      <a:pt x="1076" y="11625"/>
                    </a:cubicBezTo>
                    <a:cubicBezTo>
                      <a:pt x="2241" y="11625"/>
                      <a:pt x="4607" y="10587"/>
                      <a:pt x="6354" y="9735"/>
                    </a:cubicBezTo>
                    <a:lnTo>
                      <a:pt x="6354" y="9735"/>
                    </a:lnTo>
                    <a:cubicBezTo>
                      <a:pt x="5066" y="11300"/>
                      <a:pt x="3523" y="13449"/>
                      <a:pt x="3662" y="14631"/>
                    </a:cubicBezTo>
                    <a:cubicBezTo>
                      <a:pt x="3699" y="14969"/>
                      <a:pt x="3861" y="15239"/>
                      <a:pt x="4127" y="15412"/>
                    </a:cubicBezTo>
                    <a:cubicBezTo>
                      <a:pt x="4481" y="15645"/>
                      <a:pt x="4841" y="15773"/>
                      <a:pt x="5198" y="15783"/>
                    </a:cubicBezTo>
                    <a:cubicBezTo>
                      <a:pt x="5222" y="15784"/>
                      <a:pt x="5246" y="15785"/>
                      <a:pt x="5269" y="15785"/>
                    </a:cubicBezTo>
                    <a:cubicBezTo>
                      <a:pt x="7123" y="15785"/>
                      <a:pt x="8261" y="12745"/>
                      <a:pt x="8839" y="10560"/>
                    </a:cubicBezTo>
                    <a:cubicBezTo>
                      <a:pt x="9309" y="12307"/>
                      <a:pt x="10255" y="14492"/>
                      <a:pt x="12073" y="14563"/>
                    </a:cubicBezTo>
                    <a:cubicBezTo>
                      <a:pt x="12101" y="14564"/>
                      <a:pt x="12129" y="14565"/>
                      <a:pt x="12157" y="14565"/>
                    </a:cubicBezTo>
                    <a:cubicBezTo>
                      <a:pt x="12251" y="14565"/>
                      <a:pt x="12346" y="14560"/>
                      <a:pt x="12441" y="14548"/>
                    </a:cubicBezTo>
                    <a:cubicBezTo>
                      <a:pt x="13180" y="14462"/>
                      <a:pt x="13444" y="14090"/>
                      <a:pt x="13534" y="13794"/>
                    </a:cubicBezTo>
                    <a:cubicBezTo>
                      <a:pt x="13811" y="12866"/>
                      <a:pt x="12561" y="11304"/>
                      <a:pt x="11281" y="10002"/>
                    </a:cubicBezTo>
                    <a:lnTo>
                      <a:pt x="11281" y="10002"/>
                    </a:lnTo>
                    <a:cubicBezTo>
                      <a:pt x="12688" y="10595"/>
                      <a:pt x="14390" y="11184"/>
                      <a:pt x="15648" y="11236"/>
                    </a:cubicBezTo>
                    <a:cubicBezTo>
                      <a:pt x="15706" y="11239"/>
                      <a:pt x="15763" y="11240"/>
                      <a:pt x="15819" y="11240"/>
                    </a:cubicBezTo>
                    <a:cubicBezTo>
                      <a:pt x="16671" y="11240"/>
                      <a:pt x="17251" y="10968"/>
                      <a:pt x="17540" y="10430"/>
                    </a:cubicBezTo>
                    <a:cubicBezTo>
                      <a:pt x="17941" y="9686"/>
                      <a:pt x="17811" y="9149"/>
                      <a:pt x="17626" y="8834"/>
                    </a:cubicBezTo>
                    <a:cubicBezTo>
                      <a:pt x="17172" y="8033"/>
                      <a:pt x="15877" y="7605"/>
                      <a:pt x="13665" y="7519"/>
                    </a:cubicBezTo>
                    <a:cubicBezTo>
                      <a:pt x="13364" y="7507"/>
                      <a:pt x="13063" y="7501"/>
                      <a:pt x="12767" y="7501"/>
                    </a:cubicBezTo>
                    <a:cubicBezTo>
                      <a:pt x="12182" y="7501"/>
                      <a:pt x="11622" y="7522"/>
                      <a:pt x="11137" y="7550"/>
                    </a:cubicBezTo>
                    <a:cubicBezTo>
                      <a:pt x="12877" y="6209"/>
                      <a:pt x="15629" y="3753"/>
                      <a:pt x="15170" y="1947"/>
                    </a:cubicBezTo>
                    <a:cubicBezTo>
                      <a:pt x="14998" y="1275"/>
                      <a:pt x="14510" y="1185"/>
                      <a:pt x="14307" y="1177"/>
                    </a:cubicBezTo>
                    <a:cubicBezTo>
                      <a:pt x="14295" y="1177"/>
                      <a:pt x="14284" y="1177"/>
                      <a:pt x="14273" y="1177"/>
                    </a:cubicBezTo>
                    <a:cubicBezTo>
                      <a:pt x="12983" y="1177"/>
                      <a:pt x="10552" y="4061"/>
                      <a:pt x="9264" y="5717"/>
                    </a:cubicBezTo>
                    <a:cubicBezTo>
                      <a:pt x="8813" y="3787"/>
                      <a:pt x="7706" y="74"/>
                      <a:pt x="5888" y="2"/>
                    </a:cubicBezTo>
                    <a:cubicBezTo>
                      <a:pt x="5867" y="1"/>
                      <a:pt x="5846" y="1"/>
                      <a:pt x="5825" y="1"/>
                    </a:cubicBezTo>
                    <a:close/>
                  </a:path>
                </a:pathLst>
              </a:custGeom>
              <a:solidFill>
                <a:srgbClr val="F7B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3"/>
              <p:cNvSpPr/>
              <p:nvPr/>
            </p:nvSpPr>
            <p:spPr>
              <a:xfrm>
                <a:off x="2524000" y="3511475"/>
                <a:ext cx="115475" cy="967750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38710" extrusionOk="0">
                    <a:moveTo>
                      <a:pt x="4108" y="0"/>
                    </a:moveTo>
                    <a:cubicBezTo>
                      <a:pt x="3849" y="0"/>
                      <a:pt x="3615" y="188"/>
                      <a:pt x="3590" y="455"/>
                    </a:cubicBezTo>
                    <a:lnTo>
                      <a:pt x="27" y="38158"/>
                    </a:lnTo>
                    <a:cubicBezTo>
                      <a:pt x="0" y="38436"/>
                      <a:pt x="207" y="38680"/>
                      <a:pt x="481" y="38706"/>
                    </a:cubicBezTo>
                    <a:cubicBezTo>
                      <a:pt x="500" y="38710"/>
                      <a:pt x="515" y="38710"/>
                      <a:pt x="530" y="38710"/>
                    </a:cubicBezTo>
                    <a:cubicBezTo>
                      <a:pt x="789" y="38710"/>
                      <a:pt x="1007" y="38514"/>
                      <a:pt x="1033" y="38252"/>
                    </a:cubicBezTo>
                    <a:lnTo>
                      <a:pt x="4592" y="549"/>
                    </a:lnTo>
                    <a:cubicBezTo>
                      <a:pt x="4618" y="272"/>
                      <a:pt x="4416" y="27"/>
                      <a:pt x="4138" y="1"/>
                    </a:cubicBezTo>
                    <a:cubicBezTo>
                      <a:pt x="4128" y="1"/>
                      <a:pt x="4118" y="0"/>
                      <a:pt x="4108" y="0"/>
                    </a:cubicBezTo>
                    <a:close/>
                  </a:path>
                </a:pathLst>
              </a:custGeom>
              <a:solidFill>
                <a:srgbClr val="F7B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3"/>
              <p:cNvSpPr/>
              <p:nvPr/>
            </p:nvSpPr>
            <p:spPr>
              <a:xfrm>
                <a:off x="2232150" y="3732200"/>
                <a:ext cx="813875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1476" extrusionOk="0">
                    <a:moveTo>
                      <a:pt x="32040" y="0"/>
                    </a:moveTo>
                    <a:lnTo>
                      <a:pt x="500" y="465"/>
                    </a:lnTo>
                    <a:cubicBezTo>
                      <a:pt x="222" y="470"/>
                      <a:pt x="0" y="698"/>
                      <a:pt x="4" y="980"/>
                    </a:cubicBezTo>
                    <a:cubicBezTo>
                      <a:pt x="8" y="1254"/>
                      <a:pt x="234" y="1475"/>
                      <a:pt x="508" y="1475"/>
                    </a:cubicBezTo>
                    <a:lnTo>
                      <a:pt x="515" y="1475"/>
                    </a:lnTo>
                    <a:lnTo>
                      <a:pt x="32056" y="1006"/>
                    </a:lnTo>
                    <a:cubicBezTo>
                      <a:pt x="32333" y="1002"/>
                      <a:pt x="32555" y="773"/>
                      <a:pt x="32551" y="496"/>
                    </a:cubicBezTo>
                    <a:cubicBezTo>
                      <a:pt x="32548" y="222"/>
                      <a:pt x="32322" y="0"/>
                      <a:pt x="32048" y="0"/>
                    </a:cubicBezTo>
                    <a:close/>
                  </a:path>
                </a:pathLst>
              </a:custGeom>
              <a:solidFill>
                <a:srgbClr val="F7B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3"/>
              <p:cNvSpPr/>
              <p:nvPr/>
            </p:nvSpPr>
            <p:spPr>
              <a:xfrm>
                <a:off x="2797925" y="4025625"/>
                <a:ext cx="1394100" cy="517625"/>
              </a:xfrm>
              <a:custGeom>
                <a:avLst/>
                <a:gdLst/>
                <a:ahLst/>
                <a:cxnLst/>
                <a:rect l="l" t="t" r="r" b="b"/>
                <a:pathLst>
                  <a:path w="55764" h="20705" extrusionOk="0">
                    <a:moveTo>
                      <a:pt x="0" y="1"/>
                    </a:moveTo>
                    <a:lnTo>
                      <a:pt x="0" y="19958"/>
                    </a:lnTo>
                    <a:lnTo>
                      <a:pt x="54595" y="20705"/>
                    </a:lnTo>
                    <a:lnTo>
                      <a:pt x="55763" y="46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FC8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3"/>
              <p:cNvSpPr/>
              <p:nvPr/>
            </p:nvSpPr>
            <p:spPr>
              <a:xfrm>
                <a:off x="3220125" y="4050025"/>
                <a:ext cx="448000" cy="395025"/>
              </a:xfrm>
              <a:custGeom>
                <a:avLst/>
                <a:gdLst/>
                <a:ahLst/>
                <a:cxnLst/>
                <a:rect l="l" t="t" r="r" b="b"/>
                <a:pathLst>
                  <a:path w="17920" h="15801" extrusionOk="0">
                    <a:moveTo>
                      <a:pt x="5487" y="883"/>
                    </a:moveTo>
                    <a:cubicBezTo>
                      <a:pt x="6614" y="883"/>
                      <a:pt x="7909" y="4297"/>
                      <a:pt x="8472" y="6718"/>
                    </a:cubicBezTo>
                    <a:cubicBezTo>
                      <a:pt x="8510" y="6887"/>
                      <a:pt x="8645" y="7019"/>
                      <a:pt x="8818" y="7052"/>
                    </a:cubicBezTo>
                    <a:cubicBezTo>
                      <a:pt x="8844" y="7057"/>
                      <a:pt x="8871" y="7059"/>
                      <a:pt x="8897" y="7059"/>
                    </a:cubicBezTo>
                    <a:cubicBezTo>
                      <a:pt x="9045" y="7059"/>
                      <a:pt x="9181" y="6989"/>
                      <a:pt x="9265" y="6868"/>
                    </a:cubicBezTo>
                    <a:cubicBezTo>
                      <a:pt x="10954" y="4394"/>
                      <a:pt x="13225" y="1725"/>
                      <a:pt x="13951" y="1725"/>
                    </a:cubicBezTo>
                    <a:cubicBezTo>
                      <a:pt x="13954" y="1728"/>
                      <a:pt x="13973" y="1762"/>
                      <a:pt x="13996" y="1833"/>
                    </a:cubicBezTo>
                    <a:cubicBezTo>
                      <a:pt x="14409" y="3219"/>
                      <a:pt x="11310" y="6110"/>
                      <a:pt x="9260" y="7608"/>
                    </a:cubicBezTo>
                    <a:cubicBezTo>
                      <a:pt x="9163" y="7679"/>
                      <a:pt x="9103" y="7785"/>
                      <a:pt x="9085" y="7898"/>
                    </a:cubicBezTo>
                    <a:cubicBezTo>
                      <a:pt x="9080" y="7898"/>
                      <a:pt x="9076" y="7893"/>
                      <a:pt x="9073" y="7893"/>
                    </a:cubicBezTo>
                    <a:cubicBezTo>
                      <a:pt x="7357" y="5862"/>
                      <a:pt x="4804" y="2299"/>
                      <a:pt x="5092" y="1134"/>
                    </a:cubicBezTo>
                    <a:cubicBezTo>
                      <a:pt x="5119" y="1030"/>
                      <a:pt x="5172" y="969"/>
                      <a:pt x="5277" y="924"/>
                    </a:cubicBezTo>
                    <a:cubicBezTo>
                      <a:pt x="5348" y="898"/>
                      <a:pt x="5420" y="883"/>
                      <a:pt x="5487" y="883"/>
                    </a:cubicBezTo>
                    <a:close/>
                    <a:moveTo>
                      <a:pt x="1590" y="4815"/>
                    </a:moveTo>
                    <a:cubicBezTo>
                      <a:pt x="3047" y="4815"/>
                      <a:pt x="5960" y="6707"/>
                      <a:pt x="7669" y="7950"/>
                    </a:cubicBezTo>
                    <a:cubicBezTo>
                      <a:pt x="7541" y="8025"/>
                      <a:pt x="7402" y="8104"/>
                      <a:pt x="7255" y="8190"/>
                    </a:cubicBezTo>
                    <a:cubicBezTo>
                      <a:pt x="7233" y="7999"/>
                      <a:pt x="7094" y="7841"/>
                      <a:pt x="6903" y="7803"/>
                    </a:cubicBezTo>
                    <a:cubicBezTo>
                      <a:pt x="4683" y="7371"/>
                      <a:pt x="1383" y="6339"/>
                      <a:pt x="981" y="5400"/>
                    </a:cubicBezTo>
                    <a:cubicBezTo>
                      <a:pt x="940" y="5310"/>
                      <a:pt x="921" y="5205"/>
                      <a:pt x="1023" y="5044"/>
                    </a:cubicBezTo>
                    <a:cubicBezTo>
                      <a:pt x="1087" y="4946"/>
                      <a:pt x="1214" y="4815"/>
                      <a:pt x="1590" y="4815"/>
                    </a:cubicBezTo>
                    <a:close/>
                    <a:moveTo>
                      <a:pt x="13560" y="8085"/>
                    </a:moveTo>
                    <a:cubicBezTo>
                      <a:pt x="16087" y="8085"/>
                      <a:pt x="16680" y="8603"/>
                      <a:pt x="16823" y="8825"/>
                    </a:cubicBezTo>
                    <a:cubicBezTo>
                      <a:pt x="16864" y="8892"/>
                      <a:pt x="16988" y="9092"/>
                      <a:pt x="16752" y="9572"/>
                    </a:cubicBezTo>
                    <a:cubicBezTo>
                      <a:pt x="16627" y="9827"/>
                      <a:pt x="16267" y="9955"/>
                      <a:pt x="15686" y="9955"/>
                    </a:cubicBezTo>
                    <a:cubicBezTo>
                      <a:pt x="14078" y="9955"/>
                      <a:pt x="11502" y="8956"/>
                      <a:pt x="10060" y="8336"/>
                    </a:cubicBezTo>
                    <a:cubicBezTo>
                      <a:pt x="10770" y="8243"/>
                      <a:pt x="12185" y="8085"/>
                      <a:pt x="13560" y="8085"/>
                    </a:cubicBezTo>
                    <a:close/>
                    <a:moveTo>
                      <a:pt x="6286" y="8731"/>
                    </a:moveTo>
                    <a:lnTo>
                      <a:pt x="6286" y="8731"/>
                    </a:lnTo>
                    <a:cubicBezTo>
                      <a:pt x="4477" y="9718"/>
                      <a:pt x="2040" y="10927"/>
                      <a:pt x="1071" y="10927"/>
                    </a:cubicBezTo>
                    <a:cubicBezTo>
                      <a:pt x="962" y="10927"/>
                      <a:pt x="925" y="10908"/>
                      <a:pt x="925" y="10908"/>
                    </a:cubicBezTo>
                    <a:cubicBezTo>
                      <a:pt x="1199" y="9692"/>
                      <a:pt x="4146" y="8967"/>
                      <a:pt x="6286" y="8731"/>
                    </a:cubicBezTo>
                    <a:close/>
                    <a:moveTo>
                      <a:pt x="9471" y="9366"/>
                    </a:moveTo>
                    <a:lnTo>
                      <a:pt x="9471" y="9366"/>
                    </a:lnTo>
                    <a:cubicBezTo>
                      <a:pt x="11333" y="10939"/>
                      <a:pt x="12967" y="12692"/>
                      <a:pt x="12820" y="13255"/>
                    </a:cubicBezTo>
                    <a:cubicBezTo>
                      <a:pt x="12805" y="13315"/>
                      <a:pt x="12670" y="13376"/>
                      <a:pt x="12478" y="13405"/>
                    </a:cubicBezTo>
                    <a:cubicBezTo>
                      <a:pt x="12400" y="13418"/>
                      <a:pt x="12323" y="13424"/>
                      <a:pt x="12248" y="13424"/>
                    </a:cubicBezTo>
                    <a:cubicBezTo>
                      <a:pt x="10750" y="13424"/>
                      <a:pt x="9892" y="11074"/>
                      <a:pt x="9471" y="9366"/>
                    </a:cubicBezTo>
                    <a:close/>
                    <a:moveTo>
                      <a:pt x="8292" y="8686"/>
                    </a:moveTo>
                    <a:cubicBezTo>
                      <a:pt x="7898" y="11281"/>
                      <a:pt x="6850" y="14919"/>
                      <a:pt x="5427" y="14919"/>
                    </a:cubicBezTo>
                    <a:cubicBezTo>
                      <a:pt x="5232" y="14919"/>
                      <a:pt x="5021" y="14847"/>
                      <a:pt x="4796" y="14712"/>
                    </a:cubicBezTo>
                    <a:cubicBezTo>
                      <a:pt x="4773" y="14697"/>
                      <a:pt x="4732" y="14674"/>
                      <a:pt x="4718" y="14570"/>
                    </a:cubicBezTo>
                    <a:cubicBezTo>
                      <a:pt x="4552" y="13533"/>
                      <a:pt x="6749" y="10506"/>
                      <a:pt x="8292" y="8686"/>
                    </a:cubicBezTo>
                    <a:close/>
                    <a:moveTo>
                      <a:pt x="5487" y="1"/>
                    </a:moveTo>
                    <a:cubicBezTo>
                      <a:pt x="5307" y="1"/>
                      <a:pt x="5127" y="39"/>
                      <a:pt x="4950" y="106"/>
                    </a:cubicBezTo>
                    <a:cubicBezTo>
                      <a:pt x="4579" y="256"/>
                      <a:pt x="4331" y="538"/>
                      <a:pt x="4233" y="924"/>
                    </a:cubicBezTo>
                    <a:cubicBezTo>
                      <a:pt x="3936" y="2118"/>
                      <a:pt x="5288" y="4352"/>
                      <a:pt x="6565" y="6118"/>
                    </a:cubicBezTo>
                    <a:cubicBezTo>
                      <a:pt x="4943" y="5063"/>
                      <a:pt x="2903" y="3932"/>
                      <a:pt x="1590" y="3932"/>
                    </a:cubicBezTo>
                    <a:cubicBezTo>
                      <a:pt x="843" y="3932"/>
                      <a:pt x="463" y="4278"/>
                      <a:pt x="279" y="4570"/>
                    </a:cubicBezTo>
                    <a:cubicBezTo>
                      <a:pt x="39" y="4946"/>
                      <a:pt x="1" y="5355"/>
                      <a:pt x="167" y="5746"/>
                    </a:cubicBezTo>
                    <a:cubicBezTo>
                      <a:pt x="628" y="6820"/>
                      <a:pt x="2727" y="7627"/>
                      <a:pt x="4462" y="8123"/>
                    </a:cubicBezTo>
                    <a:cubicBezTo>
                      <a:pt x="2637" y="8491"/>
                      <a:pt x="388" y="9245"/>
                      <a:pt x="110" y="10736"/>
                    </a:cubicBezTo>
                    <a:cubicBezTo>
                      <a:pt x="39" y="11119"/>
                      <a:pt x="159" y="11359"/>
                      <a:pt x="271" y="11494"/>
                    </a:cubicBezTo>
                    <a:cubicBezTo>
                      <a:pt x="444" y="11705"/>
                      <a:pt x="715" y="11810"/>
                      <a:pt x="1071" y="11810"/>
                    </a:cubicBezTo>
                    <a:cubicBezTo>
                      <a:pt x="2209" y="11810"/>
                      <a:pt x="4597" y="10650"/>
                      <a:pt x="6343" y="9707"/>
                    </a:cubicBezTo>
                    <a:lnTo>
                      <a:pt x="6343" y="9707"/>
                    </a:lnTo>
                    <a:cubicBezTo>
                      <a:pt x="5115" y="11322"/>
                      <a:pt x="3659" y="13533"/>
                      <a:pt x="3846" y="14709"/>
                    </a:cubicBezTo>
                    <a:cubicBezTo>
                      <a:pt x="3898" y="15043"/>
                      <a:pt x="4068" y="15305"/>
                      <a:pt x="4342" y="15471"/>
                    </a:cubicBezTo>
                    <a:cubicBezTo>
                      <a:pt x="4706" y="15688"/>
                      <a:pt x="5070" y="15801"/>
                      <a:pt x="5427" y="15801"/>
                    </a:cubicBezTo>
                    <a:cubicBezTo>
                      <a:pt x="7323" y="15801"/>
                      <a:pt x="8359" y="12669"/>
                      <a:pt x="8859" y="10435"/>
                    </a:cubicBezTo>
                    <a:cubicBezTo>
                      <a:pt x="9395" y="12159"/>
                      <a:pt x="10428" y="14307"/>
                      <a:pt x="12246" y="14307"/>
                    </a:cubicBezTo>
                    <a:cubicBezTo>
                      <a:pt x="12366" y="14307"/>
                      <a:pt x="12490" y="14296"/>
                      <a:pt x="12613" y="14277"/>
                    </a:cubicBezTo>
                    <a:cubicBezTo>
                      <a:pt x="13350" y="14161"/>
                      <a:pt x="13598" y="13778"/>
                      <a:pt x="13676" y="13477"/>
                    </a:cubicBezTo>
                    <a:cubicBezTo>
                      <a:pt x="13917" y="12542"/>
                      <a:pt x="12606" y="11029"/>
                      <a:pt x="11273" y="9778"/>
                    </a:cubicBezTo>
                    <a:lnTo>
                      <a:pt x="11273" y="9778"/>
                    </a:lnTo>
                    <a:cubicBezTo>
                      <a:pt x="12704" y="10315"/>
                      <a:pt x="14428" y="10837"/>
                      <a:pt x="15686" y="10837"/>
                    </a:cubicBezTo>
                    <a:cubicBezTo>
                      <a:pt x="16635" y="10837"/>
                      <a:pt x="17258" y="10544"/>
                      <a:pt x="17544" y="9959"/>
                    </a:cubicBezTo>
                    <a:cubicBezTo>
                      <a:pt x="17920" y="9200"/>
                      <a:pt x="17765" y="8671"/>
                      <a:pt x="17570" y="8359"/>
                    </a:cubicBezTo>
                    <a:cubicBezTo>
                      <a:pt x="17086" y="7582"/>
                      <a:pt x="15771" y="7203"/>
                      <a:pt x="13560" y="7203"/>
                    </a:cubicBezTo>
                    <a:cubicBezTo>
                      <a:pt x="12662" y="7203"/>
                      <a:pt x="11761" y="7267"/>
                      <a:pt x="11033" y="7334"/>
                    </a:cubicBezTo>
                    <a:cubicBezTo>
                      <a:pt x="12719" y="5926"/>
                      <a:pt x="15374" y="3365"/>
                      <a:pt x="14840" y="1578"/>
                    </a:cubicBezTo>
                    <a:cubicBezTo>
                      <a:pt x="14641" y="914"/>
                      <a:pt x="14149" y="841"/>
                      <a:pt x="13951" y="841"/>
                    </a:cubicBezTo>
                    <a:cubicBezTo>
                      <a:pt x="12667" y="841"/>
                      <a:pt x="10324" y="3857"/>
                      <a:pt x="9092" y="5577"/>
                    </a:cubicBezTo>
                    <a:cubicBezTo>
                      <a:pt x="8562" y="3666"/>
                      <a:pt x="7312" y="1"/>
                      <a:pt x="5487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3"/>
              <p:cNvSpPr/>
              <p:nvPr/>
            </p:nvSpPr>
            <p:spPr>
              <a:xfrm>
                <a:off x="2784975" y="4216850"/>
                <a:ext cx="140807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56323" h="4048" extrusionOk="0">
                    <a:moveTo>
                      <a:pt x="495" y="1"/>
                    </a:moveTo>
                    <a:cubicBezTo>
                      <a:pt x="236" y="1"/>
                      <a:pt x="29" y="219"/>
                      <a:pt x="14" y="481"/>
                    </a:cubicBezTo>
                    <a:cubicBezTo>
                      <a:pt x="0" y="759"/>
                      <a:pt x="214" y="995"/>
                      <a:pt x="492" y="1010"/>
                    </a:cubicBezTo>
                    <a:lnTo>
                      <a:pt x="55778" y="4048"/>
                    </a:lnTo>
                    <a:lnTo>
                      <a:pt x="55804" y="4048"/>
                    </a:lnTo>
                    <a:cubicBezTo>
                      <a:pt x="56071" y="4048"/>
                      <a:pt x="56292" y="3842"/>
                      <a:pt x="56307" y="3571"/>
                    </a:cubicBezTo>
                    <a:cubicBezTo>
                      <a:pt x="56323" y="3293"/>
                      <a:pt x="56108" y="3057"/>
                      <a:pt x="55834" y="3041"/>
                    </a:cubicBezTo>
                    <a:lnTo>
                      <a:pt x="544" y="3"/>
                    </a:lnTo>
                    <a:cubicBezTo>
                      <a:pt x="528" y="2"/>
                      <a:pt x="511" y="1"/>
                      <a:pt x="495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3"/>
              <p:cNvSpPr/>
              <p:nvPr/>
            </p:nvSpPr>
            <p:spPr>
              <a:xfrm>
                <a:off x="3430500" y="4067100"/>
                <a:ext cx="25200" cy="4788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9155" extrusionOk="0">
                    <a:moveTo>
                      <a:pt x="504" y="1"/>
                    </a:moveTo>
                    <a:cubicBezTo>
                      <a:pt x="226" y="1"/>
                      <a:pt x="1" y="226"/>
                      <a:pt x="1" y="505"/>
                    </a:cubicBezTo>
                    <a:lnTo>
                      <a:pt x="1" y="18651"/>
                    </a:lnTo>
                    <a:cubicBezTo>
                      <a:pt x="1" y="18930"/>
                      <a:pt x="226" y="19155"/>
                      <a:pt x="504" y="19155"/>
                    </a:cubicBezTo>
                    <a:cubicBezTo>
                      <a:pt x="782" y="19155"/>
                      <a:pt x="1007" y="18930"/>
                      <a:pt x="1007" y="18651"/>
                    </a:cubicBezTo>
                    <a:lnTo>
                      <a:pt x="1007" y="505"/>
                    </a:lnTo>
                    <a:cubicBezTo>
                      <a:pt x="1007" y="226"/>
                      <a:pt x="782" y="1"/>
                      <a:pt x="504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3"/>
              <p:cNvSpPr/>
              <p:nvPr/>
            </p:nvSpPr>
            <p:spPr>
              <a:xfrm>
                <a:off x="1381675" y="2446625"/>
                <a:ext cx="3401550" cy="2549950"/>
              </a:xfrm>
              <a:custGeom>
                <a:avLst/>
                <a:gdLst/>
                <a:ahLst/>
                <a:cxnLst/>
                <a:rect l="l" t="t" r="r" b="b"/>
                <a:pathLst>
                  <a:path w="136062" h="101998" extrusionOk="0">
                    <a:moveTo>
                      <a:pt x="936" y="0"/>
                    </a:moveTo>
                    <a:cubicBezTo>
                      <a:pt x="418" y="0"/>
                      <a:pt x="1" y="417"/>
                      <a:pt x="1" y="935"/>
                    </a:cubicBezTo>
                    <a:cubicBezTo>
                      <a:pt x="1" y="1450"/>
                      <a:pt x="418" y="1870"/>
                      <a:pt x="936" y="1870"/>
                    </a:cubicBezTo>
                    <a:lnTo>
                      <a:pt x="18771" y="1870"/>
                    </a:lnTo>
                    <a:lnTo>
                      <a:pt x="33295" y="101197"/>
                    </a:lnTo>
                    <a:cubicBezTo>
                      <a:pt x="33359" y="101659"/>
                      <a:pt x="33753" y="101997"/>
                      <a:pt x="34219" y="101997"/>
                    </a:cubicBezTo>
                    <a:lnTo>
                      <a:pt x="135126" y="101997"/>
                    </a:lnTo>
                    <a:cubicBezTo>
                      <a:pt x="135644" y="101997"/>
                      <a:pt x="136061" y="101580"/>
                      <a:pt x="136061" y="101062"/>
                    </a:cubicBezTo>
                    <a:cubicBezTo>
                      <a:pt x="136061" y="100547"/>
                      <a:pt x="135644" y="100131"/>
                      <a:pt x="135126" y="100131"/>
                    </a:cubicBezTo>
                    <a:lnTo>
                      <a:pt x="35026" y="100131"/>
                    </a:lnTo>
                    <a:lnTo>
                      <a:pt x="20502" y="800"/>
                    </a:lnTo>
                    <a:cubicBezTo>
                      <a:pt x="20438" y="342"/>
                      <a:pt x="20044" y="0"/>
                      <a:pt x="19578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3"/>
              <p:cNvSpPr/>
              <p:nvPr/>
            </p:nvSpPr>
            <p:spPr>
              <a:xfrm>
                <a:off x="1901275" y="2816425"/>
                <a:ext cx="3088825" cy="1816100"/>
              </a:xfrm>
              <a:custGeom>
                <a:avLst/>
                <a:gdLst/>
                <a:ahLst/>
                <a:cxnLst/>
                <a:rect l="l" t="t" r="r" b="b"/>
                <a:pathLst>
                  <a:path w="123553" h="72644" extrusionOk="0">
                    <a:moveTo>
                      <a:pt x="952" y="1"/>
                    </a:moveTo>
                    <a:cubicBezTo>
                      <a:pt x="486" y="1"/>
                      <a:pt x="48" y="396"/>
                      <a:pt x="26" y="892"/>
                    </a:cubicBezTo>
                    <a:cubicBezTo>
                      <a:pt x="0" y="1410"/>
                      <a:pt x="397" y="1846"/>
                      <a:pt x="916" y="1869"/>
                    </a:cubicBezTo>
                    <a:lnTo>
                      <a:pt x="121566" y="7557"/>
                    </a:lnTo>
                    <a:lnTo>
                      <a:pt x="114984" y="70777"/>
                    </a:lnTo>
                    <a:lnTo>
                      <a:pt x="12015" y="70777"/>
                    </a:lnTo>
                    <a:cubicBezTo>
                      <a:pt x="11501" y="70777"/>
                      <a:pt x="11081" y="71194"/>
                      <a:pt x="11081" y="71712"/>
                    </a:cubicBezTo>
                    <a:cubicBezTo>
                      <a:pt x="11081" y="72227"/>
                      <a:pt x="11501" y="72643"/>
                      <a:pt x="12015" y="72643"/>
                    </a:cubicBezTo>
                    <a:lnTo>
                      <a:pt x="115825" y="72643"/>
                    </a:lnTo>
                    <a:cubicBezTo>
                      <a:pt x="116302" y="72643"/>
                      <a:pt x="116704" y="72283"/>
                      <a:pt x="116756" y="71806"/>
                    </a:cubicBezTo>
                    <a:lnTo>
                      <a:pt x="123527" y="6765"/>
                    </a:lnTo>
                    <a:cubicBezTo>
                      <a:pt x="123553" y="6510"/>
                      <a:pt x="123473" y="6254"/>
                      <a:pt x="123305" y="6063"/>
                    </a:cubicBezTo>
                    <a:cubicBezTo>
                      <a:pt x="123140" y="5867"/>
                      <a:pt x="122899" y="5747"/>
                      <a:pt x="122640" y="5736"/>
                    </a:cubicBezTo>
                    <a:lnTo>
                      <a:pt x="1002" y="2"/>
                    </a:lnTo>
                    <a:cubicBezTo>
                      <a:pt x="985" y="1"/>
                      <a:pt x="969" y="1"/>
                      <a:pt x="952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3"/>
              <p:cNvSpPr/>
              <p:nvPr/>
            </p:nvSpPr>
            <p:spPr>
              <a:xfrm>
                <a:off x="2304200" y="5065375"/>
                <a:ext cx="452775" cy="41075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16430" extrusionOk="0">
                    <a:moveTo>
                      <a:pt x="9055" y="1"/>
                    </a:moveTo>
                    <a:cubicBezTo>
                      <a:pt x="3993" y="1"/>
                      <a:pt x="1" y="4580"/>
                      <a:pt x="993" y="9822"/>
                    </a:cubicBezTo>
                    <a:cubicBezTo>
                      <a:pt x="1605" y="13058"/>
                      <a:pt x="4215" y="15664"/>
                      <a:pt x="7448" y="16276"/>
                    </a:cubicBezTo>
                    <a:cubicBezTo>
                      <a:pt x="7994" y="16380"/>
                      <a:pt x="8533" y="16430"/>
                      <a:pt x="9059" y="16430"/>
                    </a:cubicBezTo>
                    <a:cubicBezTo>
                      <a:pt x="14120" y="16430"/>
                      <a:pt x="18110" y="11848"/>
                      <a:pt x="17117" y="6608"/>
                    </a:cubicBezTo>
                    <a:cubicBezTo>
                      <a:pt x="16505" y="3375"/>
                      <a:pt x="13895" y="765"/>
                      <a:pt x="10662" y="153"/>
                    </a:cubicBezTo>
                    <a:cubicBezTo>
                      <a:pt x="10118" y="50"/>
                      <a:pt x="9580" y="1"/>
                      <a:pt x="9055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>
                <a:off x="4335850" y="5065375"/>
                <a:ext cx="452850" cy="410750"/>
              </a:xfrm>
              <a:custGeom>
                <a:avLst/>
                <a:gdLst/>
                <a:ahLst/>
                <a:cxnLst/>
                <a:rect l="l" t="t" r="r" b="b"/>
                <a:pathLst>
                  <a:path w="18114" h="16430" extrusionOk="0">
                    <a:moveTo>
                      <a:pt x="9058" y="1"/>
                    </a:moveTo>
                    <a:cubicBezTo>
                      <a:pt x="3993" y="1"/>
                      <a:pt x="0" y="4580"/>
                      <a:pt x="993" y="9822"/>
                    </a:cubicBezTo>
                    <a:cubicBezTo>
                      <a:pt x="1609" y="13058"/>
                      <a:pt x="4215" y="15664"/>
                      <a:pt x="7448" y="16276"/>
                    </a:cubicBezTo>
                    <a:cubicBezTo>
                      <a:pt x="7994" y="16380"/>
                      <a:pt x="8533" y="16430"/>
                      <a:pt x="9060" y="16430"/>
                    </a:cubicBezTo>
                    <a:cubicBezTo>
                      <a:pt x="14123" y="16430"/>
                      <a:pt x="18113" y="11848"/>
                      <a:pt x="17120" y="6608"/>
                    </a:cubicBezTo>
                    <a:cubicBezTo>
                      <a:pt x="16508" y="3375"/>
                      <a:pt x="13899" y="765"/>
                      <a:pt x="10666" y="153"/>
                    </a:cubicBezTo>
                    <a:cubicBezTo>
                      <a:pt x="10121" y="50"/>
                      <a:pt x="9584" y="1"/>
                      <a:pt x="9058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" name="Google Shape;179;p23"/>
            <p:cNvGrpSpPr/>
            <p:nvPr/>
          </p:nvGrpSpPr>
          <p:grpSpPr>
            <a:xfrm>
              <a:off x="1125242" y="2088894"/>
              <a:ext cx="1642154" cy="2663968"/>
              <a:chOff x="3870325" y="2123325"/>
              <a:chExt cx="856225" cy="1389075"/>
            </a:xfrm>
          </p:grpSpPr>
          <p:sp>
            <p:nvSpPr>
              <p:cNvPr id="180" name="Google Shape;180;p23"/>
              <p:cNvSpPr/>
              <p:nvPr/>
            </p:nvSpPr>
            <p:spPr>
              <a:xfrm>
                <a:off x="3872825" y="2701275"/>
                <a:ext cx="531825" cy="529700"/>
              </a:xfrm>
              <a:custGeom>
                <a:avLst/>
                <a:gdLst/>
                <a:ahLst/>
                <a:cxnLst/>
                <a:rect l="l" t="t" r="r" b="b"/>
                <a:pathLst>
                  <a:path w="21273" h="21188" extrusionOk="0">
                    <a:moveTo>
                      <a:pt x="15177" y="0"/>
                    </a:moveTo>
                    <a:cubicBezTo>
                      <a:pt x="14825" y="0"/>
                      <a:pt x="14482" y="68"/>
                      <a:pt x="14162" y="212"/>
                    </a:cubicBezTo>
                    <a:cubicBezTo>
                      <a:pt x="11015" y="1631"/>
                      <a:pt x="12815" y="11620"/>
                      <a:pt x="12845" y="13611"/>
                    </a:cubicBezTo>
                    <a:cubicBezTo>
                      <a:pt x="12871" y="15595"/>
                      <a:pt x="1650" y="16724"/>
                      <a:pt x="649" y="16781"/>
                    </a:cubicBezTo>
                    <a:cubicBezTo>
                      <a:pt x="563" y="16786"/>
                      <a:pt x="602" y="18107"/>
                      <a:pt x="593" y="19318"/>
                    </a:cubicBezTo>
                    <a:lnTo>
                      <a:pt x="593" y="19318"/>
                    </a:lnTo>
                    <a:cubicBezTo>
                      <a:pt x="752" y="19135"/>
                      <a:pt x="970" y="18990"/>
                      <a:pt x="1263" y="18915"/>
                    </a:cubicBezTo>
                    <a:cubicBezTo>
                      <a:pt x="1372" y="18887"/>
                      <a:pt x="1528" y="18874"/>
                      <a:pt x="1724" y="18874"/>
                    </a:cubicBezTo>
                    <a:cubicBezTo>
                      <a:pt x="2523" y="18874"/>
                      <a:pt x="3991" y="19082"/>
                      <a:pt x="5750" y="19288"/>
                    </a:cubicBezTo>
                    <a:cubicBezTo>
                      <a:pt x="7510" y="19495"/>
                      <a:pt x="9560" y="19703"/>
                      <a:pt x="11518" y="19703"/>
                    </a:cubicBezTo>
                    <a:cubicBezTo>
                      <a:pt x="14391" y="19703"/>
                      <a:pt x="17066" y="19256"/>
                      <a:pt x="18333" y="17707"/>
                    </a:cubicBezTo>
                    <a:cubicBezTo>
                      <a:pt x="21272" y="14113"/>
                      <a:pt x="19929" y="6441"/>
                      <a:pt x="19929" y="6441"/>
                    </a:cubicBezTo>
                    <a:cubicBezTo>
                      <a:pt x="20490" y="3185"/>
                      <a:pt x="17601" y="0"/>
                      <a:pt x="15177" y="0"/>
                    </a:cubicBezTo>
                    <a:close/>
                    <a:moveTo>
                      <a:pt x="593" y="19318"/>
                    </a:moveTo>
                    <a:lnTo>
                      <a:pt x="593" y="19318"/>
                    </a:lnTo>
                    <a:cubicBezTo>
                      <a:pt x="0" y="19996"/>
                      <a:pt x="212" y="21187"/>
                      <a:pt x="394" y="21187"/>
                    </a:cubicBezTo>
                    <a:cubicBezTo>
                      <a:pt x="439" y="21187"/>
                      <a:pt x="482" y="21114"/>
                      <a:pt x="510" y="20940"/>
                    </a:cubicBezTo>
                    <a:cubicBezTo>
                      <a:pt x="569" y="20573"/>
                      <a:pt x="588" y="19961"/>
                      <a:pt x="593" y="19318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3"/>
              <p:cNvSpPr/>
              <p:nvPr/>
            </p:nvSpPr>
            <p:spPr>
              <a:xfrm>
                <a:off x="4266100" y="2669025"/>
                <a:ext cx="383400" cy="841850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33674" extrusionOk="0">
                    <a:moveTo>
                      <a:pt x="4587" y="1"/>
                    </a:moveTo>
                    <a:cubicBezTo>
                      <a:pt x="3541" y="1"/>
                      <a:pt x="2550" y="612"/>
                      <a:pt x="1695" y="2078"/>
                    </a:cubicBezTo>
                    <a:cubicBezTo>
                      <a:pt x="1695" y="2078"/>
                      <a:pt x="1" y="4935"/>
                      <a:pt x="2820" y="8375"/>
                    </a:cubicBezTo>
                    <a:cubicBezTo>
                      <a:pt x="5635" y="11816"/>
                      <a:pt x="6941" y="13362"/>
                      <a:pt x="8522" y="16934"/>
                    </a:cubicBezTo>
                    <a:cubicBezTo>
                      <a:pt x="10406" y="21192"/>
                      <a:pt x="8108" y="32379"/>
                      <a:pt x="9813" y="32379"/>
                    </a:cubicBezTo>
                    <a:cubicBezTo>
                      <a:pt x="9849" y="32379"/>
                      <a:pt x="9887" y="32374"/>
                      <a:pt x="9926" y="32363"/>
                    </a:cubicBezTo>
                    <a:cubicBezTo>
                      <a:pt x="10155" y="32306"/>
                      <a:pt x="10363" y="32280"/>
                      <a:pt x="10553" y="32280"/>
                    </a:cubicBezTo>
                    <a:cubicBezTo>
                      <a:pt x="11957" y="32280"/>
                      <a:pt x="12343" y="33673"/>
                      <a:pt x="12343" y="33673"/>
                    </a:cubicBezTo>
                    <a:cubicBezTo>
                      <a:pt x="12343" y="33673"/>
                      <a:pt x="12158" y="32638"/>
                      <a:pt x="11398" y="31362"/>
                    </a:cubicBezTo>
                    <a:cubicBezTo>
                      <a:pt x="10641" y="30086"/>
                      <a:pt x="15335" y="18790"/>
                      <a:pt x="14688" y="14161"/>
                    </a:cubicBezTo>
                    <a:cubicBezTo>
                      <a:pt x="14166" y="10430"/>
                      <a:pt x="8907" y="1"/>
                      <a:pt x="4587" y="1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3"/>
              <p:cNvSpPr/>
              <p:nvPr/>
            </p:nvSpPr>
            <p:spPr>
              <a:xfrm>
                <a:off x="4171800" y="2341500"/>
                <a:ext cx="333725" cy="503525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20141" extrusionOk="0">
                    <a:moveTo>
                      <a:pt x="6039" y="0"/>
                    </a:moveTo>
                    <a:cubicBezTo>
                      <a:pt x="0" y="0"/>
                      <a:pt x="1948" y="4540"/>
                      <a:pt x="3170" y="7685"/>
                    </a:cubicBezTo>
                    <a:cubicBezTo>
                      <a:pt x="4510" y="11140"/>
                      <a:pt x="961" y="16466"/>
                      <a:pt x="886" y="18702"/>
                    </a:cubicBezTo>
                    <a:cubicBezTo>
                      <a:pt x="855" y="19626"/>
                      <a:pt x="2672" y="20141"/>
                      <a:pt x="4782" y="20141"/>
                    </a:cubicBezTo>
                    <a:cubicBezTo>
                      <a:pt x="7787" y="20141"/>
                      <a:pt x="11387" y="19098"/>
                      <a:pt x="11097" y="16710"/>
                    </a:cubicBezTo>
                    <a:cubicBezTo>
                      <a:pt x="10404" y="10993"/>
                      <a:pt x="13348" y="7463"/>
                      <a:pt x="11880" y="3973"/>
                    </a:cubicBezTo>
                    <a:cubicBezTo>
                      <a:pt x="10291" y="194"/>
                      <a:pt x="8067" y="138"/>
                      <a:pt x="8067" y="138"/>
                    </a:cubicBezTo>
                    <a:cubicBezTo>
                      <a:pt x="7308" y="44"/>
                      <a:pt x="6635" y="0"/>
                      <a:pt x="6039" y="0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3"/>
              <p:cNvSpPr/>
              <p:nvPr/>
            </p:nvSpPr>
            <p:spPr>
              <a:xfrm>
                <a:off x="4184605" y="2338822"/>
                <a:ext cx="324100" cy="456881"/>
              </a:xfrm>
              <a:custGeom>
                <a:avLst/>
                <a:gdLst/>
                <a:ahLst/>
                <a:cxnLst/>
                <a:rect l="l" t="t" r="r" b="b"/>
                <a:pathLst>
                  <a:path w="12964" h="17938" extrusionOk="0">
                    <a:moveTo>
                      <a:pt x="7149" y="1"/>
                    </a:moveTo>
                    <a:cubicBezTo>
                      <a:pt x="6948" y="1"/>
                      <a:pt x="6767" y="27"/>
                      <a:pt x="6614" y="53"/>
                    </a:cubicBezTo>
                    <a:cubicBezTo>
                      <a:pt x="6460" y="79"/>
                      <a:pt x="6332" y="105"/>
                      <a:pt x="6249" y="105"/>
                    </a:cubicBezTo>
                    <a:cubicBezTo>
                      <a:pt x="6248" y="105"/>
                      <a:pt x="6246" y="105"/>
                      <a:pt x="6245" y="105"/>
                    </a:cubicBezTo>
                    <a:cubicBezTo>
                      <a:pt x="5931" y="105"/>
                      <a:pt x="6106" y="947"/>
                      <a:pt x="5090" y="1363"/>
                    </a:cubicBezTo>
                    <a:cubicBezTo>
                      <a:pt x="4966" y="1414"/>
                      <a:pt x="4838" y="1436"/>
                      <a:pt x="4708" y="1436"/>
                    </a:cubicBezTo>
                    <a:cubicBezTo>
                      <a:pt x="3760" y="1436"/>
                      <a:pt x="2719" y="249"/>
                      <a:pt x="2719" y="249"/>
                    </a:cubicBezTo>
                    <a:cubicBezTo>
                      <a:pt x="2719" y="249"/>
                      <a:pt x="645" y="294"/>
                      <a:pt x="551" y="1442"/>
                    </a:cubicBezTo>
                    <a:cubicBezTo>
                      <a:pt x="460" y="2589"/>
                      <a:pt x="1970" y="6067"/>
                      <a:pt x="2594" y="8228"/>
                    </a:cubicBezTo>
                    <a:cubicBezTo>
                      <a:pt x="3219" y="10393"/>
                      <a:pt x="1" y="15489"/>
                      <a:pt x="607" y="16129"/>
                    </a:cubicBezTo>
                    <a:cubicBezTo>
                      <a:pt x="1908" y="17500"/>
                      <a:pt x="3854" y="17938"/>
                      <a:pt x="5806" y="17938"/>
                    </a:cubicBezTo>
                    <a:cubicBezTo>
                      <a:pt x="9245" y="17938"/>
                      <a:pt x="12705" y="16581"/>
                      <a:pt x="12705" y="16581"/>
                    </a:cubicBezTo>
                    <a:cubicBezTo>
                      <a:pt x="12964" y="16061"/>
                      <a:pt x="11756" y="10302"/>
                      <a:pt x="12015" y="9192"/>
                    </a:cubicBezTo>
                    <a:cubicBezTo>
                      <a:pt x="12275" y="8085"/>
                      <a:pt x="12008" y="6835"/>
                      <a:pt x="11647" y="4957"/>
                    </a:cubicBezTo>
                    <a:cubicBezTo>
                      <a:pt x="11282" y="3079"/>
                      <a:pt x="9350" y="1205"/>
                      <a:pt x="8421" y="456"/>
                    </a:cubicBezTo>
                    <a:cubicBezTo>
                      <a:pt x="7973" y="94"/>
                      <a:pt x="7527" y="1"/>
                      <a:pt x="7149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3"/>
              <p:cNvSpPr/>
              <p:nvPr/>
            </p:nvSpPr>
            <p:spPr>
              <a:xfrm>
                <a:off x="4370000" y="2180625"/>
                <a:ext cx="356550" cy="281400"/>
              </a:xfrm>
              <a:custGeom>
                <a:avLst/>
                <a:gdLst/>
                <a:ahLst/>
                <a:cxnLst/>
                <a:rect l="l" t="t" r="r" b="b"/>
                <a:pathLst>
                  <a:path w="14262" h="11256" extrusionOk="0">
                    <a:moveTo>
                      <a:pt x="395" y="1"/>
                    </a:moveTo>
                    <a:cubicBezTo>
                      <a:pt x="344" y="1"/>
                      <a:pt x="322" y="54"/>
                      <a:pt x="339" y="185"/>
                    </a:cubicBezTo>
                    <a:cubicBezTo>
                      <a:pt x="339" y="185"/>
                      <a:pt x="0" y="1435"/>
                      <a:pt x="1731" y="1740"/>
                    </a:cubicBezTo>
                    <a:cubicBezTo>
                      <a:pt x="3463" y="2045"/>
                      <a:pt x="7667" y="2048"/>
                      <a:pt x="8141" y="2764"/>
                    </a:cubicBezTo>
                    <a:cubicBezTo>
                      <a:pt x="8619" y="3479"/>
                      <a:pt x="3485" y="4943"/>
                      <a:pt x="2834" y="5760"/>
                    </a:cubicBezTo>
                    <a:cubicBezTo>
                      <a:pt x="2187" y="6573"/>
                      <a:pt x="4784" y="11255"/>
                      <a:pt x="4784" y="11255"/>
                    </a:cubicBezTo>
                    <a:cubicBezTo>
                      <a:pt x="4784" y="11255"/>
                      <a:pt x="14262" y="7051"/>
                      <a:pt x="12526" y="2222"/>
                    </a:cubicBezTo>
                    <a:cubicBezTo>
                      <a:pt x="11959" y="639"/>
                      <a:pt x="10220" y="174"/>
                      <a:pt x="8314" y="174"/>
                    </a:cubicBezTo>
                    <a:cubicBezTo>
                      <a:pt x="6956" y="174"/>
                      <a:pt x="5513" y="410"/>
                      <a:pt x="4347" y="644"/>
                    </a:cubicBezTo>
                    <a:cubicBezTo>
                      <a:pt x="3176" y="882"/>
                      <a:pt x="2284" y="1116"/>
                      <a:pt x="2035" y="1116"/>
                    </a:cubicBezTo>
                    <a:cubicBezTo>
                      <a:pt x="2027" y="1116"/>
                      <a:pt x="2020" y="1115"/>
                      <a:pt x="2014" y="1115"/>
                    </a:cubicBezTo>
                    <a:cubicBezTo>
                      <a:pt x="1429" y="1069"/>
                      <a:pt x="622" y="1"/>
                      <a:pt x="395" y="1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3"/>
              <p:cNvSpPr/>
              <p:nvPr/>
            </p:nvSpPr>
            <p:spPr>
              <a:xfrm>
                <a:off x="3870325" y="3113821"/>
                <a:ext cx="75950" cy="14385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5754" extrusionOk="0">
                    <a:moveTo>
                      <a:pt x="1152" y="1"/>
                    </a:moveTo>
                    <a:cubicBezTo>
                      <a:pt x="708" y="1"/>
                      <a:pt x="334" y="34"/>
                      <a:pt x="245" y="139"/>
                    </a:cubicBezTo>
                    <a:cubicBezTo>
                      <a:pt x="0" y="437"/>
                      <a:pt x="226" y="5007"/>
                      <a:pt x="463" y="5676"/>
                    </a:cubicBezTo>
                    <a:cubicBezTo>
                      <a:pt x="481" y="5729"/>
                      <a:pt x="501" y="5753"/>
                      <a:pt x="524" y="5753"/>
                    </a:cubicBezTo>
                    <a:cubicBezTo>
                      <a:pt x="790" y="5753"/>
                      <a:pt x="1377" y="2375"/>
                      <a:pt x="2789" y="2330"/>
                    </a:cubicBezTo>
                    <a:cubicBezTo>
                      <a:pt x="3037" y="2323"/>
                      <a:pt x="2973" y="110"/>
                      <a:pt x="2973" y="110"/>
                    </a:cubicBezTo>
                    <a:cubicBezTo>
                      <a:pt x="2973" y="110"/>
                      <a:pt x="1950" y="1"/>
                      <a:pt x="11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3"/>
              <p:cNvSpPr/>
              <p:nvPr/>
            </p:nvSpPr>
            <p:spPr>
              <a:xfrm>
                <a:off x="3913800" y="3156946"/>
                <a:ext cx="1600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112" extrusionOk="0">
                    <a:moveTo>
                      <a:pt x="169" y="1"/>
                    </a:moveTo>
                    <a:cubicBezTo>
                      <a:pt x="150" y="1"/>
                      <a:pt x="131" y="4"/>
                      <a:pt x="113" y="11"/>
                    </a:cubicBezTo>
                    <a:cubicBezTo>
                      <a:pt x="64" y="30"/>
                      <a:pt x="30" y="63"/>
                      <a:pt x="15" y="108"/>
                    </a:cubicBezTo>
                    <a:cubicBezTo>
                      <a:pt x="4" y="143"/>
                      <a:pt x="0" y="183"/>
                      <a:pt x="15" y="221"/>
                    </a:cubicBezTo>
                    <a:lnTo>
                      <a:pt x="305" y="1004"/>
                    </a:lnTo>
                    <a:cubicBezTo>
                      <a:pt x="329" y="1069"/>
                      <a:pt x="393" y="1111"/>
                      <a:pt x="461" y="1111"/>
                    </a:cubicBezTo>
                    <a:cubicBezTo>
                      <a:pt x="479" y="1111"/>
                      <a:pt x="498" y="1108"/>
                      <a:pt x="516" y="1102"/>
                    </a:cubicBezTo>
                    <a:cubicBezTo>
                      <a:pt x="598" y="1068"/>
                      <a:pt x="640" y="974"/>
                      <a:pt x="610" y="891"/>
                    </a:cubicBezTo>
                    <a:lnTo>
                      <a:pt x="324" y="108"/>
                    </a:lnTo>
                    <a:cubicBezTo>
                      <a:pt x="298" y="41"/>
                      <a:pt x="234" y="1"/>
                      <a:pt x="169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3895725" y="3165971"/>
                <a:ext cx="254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095" extrusionOk="0">
                    <a:moveTo>
                      <a:pt x="174" y="0"/>
                    </a:moveTo>
                    <a:cubicBezTo>
                      <a:pt x="137" y="0"/>
                      <a:pt x="99" y="14"/>
                      <a:pt x="68" y="41"/>
                    </a:cubicBezTo>
                    <a:cubicBezTo>
                      <a:pt x="46" y="60"/>
                      <a:pt x="30" y="82"/>
                      <a:pt x="20" y="109"/>
                    </a:cubicBezTo>
                    <a:cubicBezTo>
                      <a:pt x="1" y="161"/>
                      <a:pt x="11" y="225"/>
                      <a:pt x="49" y="270"/>
                    </a:cubicBezTo>
                    <a:lnTo>
                      <a:pt x="708" y="1038"/>
                    </a:lnTo>
                    <a:cubicBezTo>
                      <a:pt x="742" y="1076"/>
                      <a:pt x="788" y="1095"/>
                      <a:pt x="833" y="1095"/>
                    </a:cubicBezTo>
                    <a:cubicBezTo>
                      <a:pt x="870" y="1095"/>
                      <a:pt x="907" y="1082"/>
                      <a:pt x="937" y="1057"/>
                    </a:cubicBezTo>
                    <a:cubicBezTo>
                      <a:pt x="1005" y="997"/>
                      <a:pt x="1017" y="895"/>
                      <a:pt x="956" y="824"/>
                    </a:cubicBezTo>
                    <a:lnTo>
                      <a:pt x="298" y="60"/>
                    </a:lnTo>
                    <a:cubicBezTo>
                      <a:pt x="266" y="20"/>
                      <a:pt x="221" y="0"/>
                      <a:pt x="174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3885475" y="3185621"/>
                <a:ext cx="3030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837" extrusionOk="0">
                    <a:moveTo>
                      <a:pt x="182" y="0"/>
                    </a:moveTo>
                    <a:cubicBezTo>
                      <a:pt x="127" y="0"/>
                      <a:pt x="71" y="29"/>
                      <a:pt x="41" y="80"/>
                    </a:cubicBezTo>
                    <a:cubicBezTo>
                      <a:pt x="34" y="87"/>
                      <a:pt x="30" y="98"/>
                      <a:pt x="27" y="109"/>
                    </a:cubicBezTo>
                    <a:cubicBezTo>
                      <a:pt x="0" y="181"/>
                      <a:pt x="27" y="264"/>
                      <a:pt x="94" y="305"/>
                    </a:cubicBezTo>
                    <a:lnTo>
                      <a:pt x="941" y="813"/>
                    </a:lnTo>
                    <a:cubicBezTo>
                      <a:pt x="967" y="829"/>
                      <a:pt x="996" y="836"/>
                      <a:pt x="1025" y="836"/>
                    </a:cubicBezTo>
                    <a:cubicBezTo>
                      <a:pt x="1080" y="836"/>
                      <a:pt x="1133" y="809"/>
                      <a:pt x="1163" y="757"/>
                    </a:cubicBezTo>
                    <a:cubicBezTo>
                      <a:pt x="1212" y="678"/>
                      <a:pt x="1186" y="580"/>
                      <a:pt x="1111" y="535"/>
                    </a:cubicBezTo>
                    <a:lnTo>
                      <a:pt x="263" y="23"/>
                    </a:lnTo>
                    <a:cubicBezTo>
                      <a:pt x="238" y="8"/>
                      <a:pt x="210" y="0"/>
                      <a:pt x="182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4061250" y="2994325"/>
                <a:ext cx="261625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5187" extrusionOk="0">
                    <a:moveTo>
                      <a:pt x="8134" y="0"/>
                    </a:moveTo>
                    <a:lnTo>
                      <a:pt x="7434" y="2421"/>
                    </a:lnTo>
                    <a:lnTo>
                      <a:pt x="6057" y="1935"/>
                    </a:lnTo>
                    <a:cubicBezTo>
                      <a:pt x="5850" y="2496"/>
                      <a:pt x="5639" y="3030"/>
                      <a:pt x="5485" y="3294"/>
                    </a:cubicBezTo>
                    <a:cubicBezTo>
                      <a:pt x="5075" y="3986"/>
                      <a:pt x="0" y="4796"/>
                      <a:pt x="346" y="4882"/>
                    </a:cubicBezTo>
                    <a:cubicBezTo>
                      <a:pt x="546" y="4931"/>
                      <a:pt x="2695" y="5187"/>
                      <a:pt x="4769" y="5187"/>
                    </a:cubicBezTo>
                    <a:cubicBezTo>
                      <a:pt x="6331" y="5187"/>
                      <a:pt x="7848" y="5044"/>
                      <a:pt x="8447" y="4559"/>
                    </a:cubicBezTo>
                    <a:cubicBezTo>
                      <a:pt x="9840" y="3433"/>
                      <a:pt x="10464" y="0"/>
                      <a:pt x="10464" y="0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4445750" y="2951125"/>
                <a:ext cx="114900" cy="3306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24" extrusionOk="0">
                    <a:moveTo>
                      <a:pt x="2868" y="0"/>
                    </a:moveTo>
                    <a:cubicBezTo>
                      <a:pt x="2255" y="0"/>
                      <a:pt x="0" y="1336"/>
                      <a:pt x="0" y="1336"/>
                    </a:cubicBezTo>
                    <a:cubicBezTo>
                      <a:pt x="0" y="1336"/>
                      <a:pt x="1551" y="4024"/>
                      <a:pt x="2236" y="5921"/>
                    </a:cubicBezTo>
                    <a:cubicBezTo>
                      <a:pt x="2913" y="7800"/>
                      <a:pt x="2594" y="13224"/>
                      <a:pt x="2921" y="13224"/>
                    </a:cubicBezTo>
                    <a:cubicBezTo>
                      <a:pt x="2924" y="13224"/>
                      <a:pt x="2924" y="13224"/>
                      <a:pt x="2929" y="13220"/>
                    </a:cubicBezTo>
                    <a:cubicBezTo>
                      <a:pt x="3275" y="13107"/>
                      <a:pt x="4596" y="8797"/>
                      <a:pt x="4465" y="6565"/>
                    </a:cubicBezTo>
                    <a:cubicBezTo>
                      <a:pt x="4329" y="4333"/>
                      <a:pt x="3331" y="290"/>
                      <a:pt x="2988" y="31"/>
                    </a:cubicBezTo>
                    <a:cubicBezTo>
                      <a:pt x="2962" y="8"/>
                      <a:pt x="2921" y="0"/>
                      <a:pt x="2868" y="0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166526" y="2743335"/>
                <a:ext cx="422000" cy="250995"/>
              </a:xfrm>
              <a:custGeom>
                <a:avLst/>
                <a:gdLst/>
                <a:ahLst/>
                <a:cxnLst/>
                <a:rect l="l" t="t" r="r" b="b"/>
                <a:pathLst>
                  <a:path w="16880" h="9249" extrusionOk="0">
                    <a:moveTo>
                      <a:pt x="13428" y="1"/>
                    </a:moveTo>
                    <a:cubicBezTo>
                      <a:pt x="12370" y="1042"/>
                      <a:pt x="5709" y="1170"/>
                      <a:pt x="2491" y="1170"/>
                    </a:cubicBezTo>
                    <a:cubicBezTo>
                      <a:pt x="1439" y="1170"/>
                      <a:pt x="754" y="1156"/>
                      <a:pt x="754" y="1156"/>
                    </a:cubicBezTo>
                    <a:cubicBezTo>
                      <a:pt x="178" y="2767"/>
                      <a:pt x="1" y="8018"/>
                      <a:pt x="690" y="8519"/>
                    </a:cubicBezTo>
                    <a:cubicBezTo>
                      <a:pt x="1062" y="8791"/>
                      <a:pt x="3314" y="8854"/>
                      <a:pt x="5305" y="8854"/>
                    </a:cubicBezTo>
                    <a:cubicBezTo>
                      <a:pt x="6995" y="8854"/>
                      <a:pt x="8497" y="8808"/>
                      <a:pt x="8497" y="8808"/>
                    </a:cubicBezTo>
                    <a:lnTo>
                      <a:pt x="8497" y="7002"/>
                    </a:lnTo>
                    <a:lnTo>
                      <a:pt x="9870" y="9248"/>
                    </a:lnTo>
                    <a:cubicBezTo>
                      <a:pt x="9870" y="9248"/>
                      <a:pt x="16879" y="5703"/>
                      <a:pt x="16706" y="5308"/>
                    </a:cubicBezTo>
                    <a:cubicBezTo>
                      <a:pt x="15200" y="1830"/>
                      <a:pt x="13428" y="1"/>
                      <a:pt x="13428" y="1"/>
                    </a:cubicBezTo>
                    <a:close/>
                  </a:path>
                </a:pathLst>
              </a:custGeom>
              <a:solidFill>
                <a:srgbClr val="DFC8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4020025" y="2711528"/>
                <a:ext cx="30517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12207" h="13503" extrusionOk="0">
                    <a:moveTo>
                      <a:pt x="3592" y="1"/>
                    </a:moveTo>
                    <a:lnTo>
                      <a:pt x="1" y="10303"/>
                    </a:lnTo>
                    <a:lnTo>
                      <a:pt x="9083" y="13503"/>
                    </a:lnTo>
                    <a:lnTo>
                      <a:pt x="12207" y="2726"/>
                    </a:lnTo>
                    <a:lnTo>
                      <a:pt x="3592" y="1"/>
                    </a:lnTo>
                    <a:close/>
                  </a:path>
                </a:pathLst>
              </a:custGeom>
              <a:solidFill>
                <a:srgbClr val="F7B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>
                <a:off x="4110750" y="2684650"/>
                <a:ext cx="5197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989" extrusionOk="0">
                    <a:moveTo>
                      <a:pt x="1810" y="1"/>
                    </a:moveTo>
                    <a:cubicBezTo>
                      <a:pt x="1739" y="1"/>
                      <a:pt x="1668" y="32"/>
                      <a:pt x="1618" y="90"/>
                    </a:cubicBezTo>
                    <a:cubicBezTo>
                      <a:pt x="666" y="1276"/>
                      <a:pt x="79" y="2593"/>
                      <a:pt x="53" y="2650"/>
                    </a:cubicBezTo>
                    <a:cubicBezTo>
                      <a:pt x="1" y="2770"/>
                      <a:pt x="53" y="2913"/>
                      <a:pt x="177" y="2966"/>
                    </a:cubicBezTo>
                    <a:cubicBezTo>
                      <a:pt x="207" y="2981"/>
                      <a:pt x="241" y="2989"/>
                      <a:pt x="272" y="2989"/>
                    </a:cubicBezTo>
                    <a:cubicBezTo>
                      <a:pt x="365" y="2989"/>
                      <a:pt x="452" y="2936"/>
                      <a:pt x="493" y="2845"/>
                    </a:cubicBezTo>
                    <a:cubicBezTo>
                      <a:pt x="501" y="2831"/>
                      <a:pt x="1085" y="1525"/>
                      <a:pt x="1995" y="392"/>
                    </a:cubicBezTo>
                    <a:cubicBezTo>
                      <a:pt x="2078" y="290"/>
                      <a:pt x="2063" y="139"/>
                      <a:pt x="1957" y="53"/>
                    </a:cubicBezTo>
                    <a:cubicBezTo>
                      <a:pt x="1914" y="18"/>
                      <a:pt x="1862" y="1"/>
                      <a:pt x="1810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>
                <a:off x="4034975" y="2803378"/>
                <a:ext cx="16520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8207" extrusionOk="0">
                    <a:moveTo>
                      <a:pt x="2670" y="1"/>
                    </a:moveTo>
                    <a:lnTo>
                      <a:pt x="1" y="6027"/>
                    </a:lnTo>
                    <a:lnTo>
                      <a:pt x="6607" y="8206"/>
                    </a:lnTo>
                    <a:lnTo>
                      <a:pt x="5203" y="6738"/>
                    </a:lnTo>
                    <a:lnTo>
                      <a:pt x="2670" y="1"/>
                    </a:lnTo>
                    <a:close/>
                  </a:path>
                </a:pathLst>
              </a:custGeom>
              <a:solidFill>
                <a:srgbClr val="F399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>
                <a:off x="4484009" y="3437150"/>
                <a:ext cx="162525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3010" extrusionOk="0">
                    <a:moveTo>
                      <a:pt x="448" y="1"/>
                    </a:moveTo>
                    <a:cubicBezTo>
                      <a:pt x="448" y="1"/>
                      <a:pt x="0" y="2455"/>
                      <a:pt x="275" y="2723"/>
                    </a:cubicBezTo>
                    <a:cubicBezTo>
                      <a:pt x="456" y="2901"/>
                      <a:pt x="2508" y="3009"/>
                      <a:pt x="4081" y="3009"/>
                    </a:cubicBezTo>
                    <a:cubicBezTo>
                      <a:pt x="4894" y="3009"/>
                      <a:pt x="5578" y="2980"/>
                      <a:pt x="5812" y="2918"/>
                    </a:cubicBezTo>
                    <a:cubicBezTo>
                      <a:pt x="6501" y="2733"/>
                      <a:pt x="2578" y="1882"/>
                      <a:pt x="2646" y="351"/>
                    </a:cubicBezTo>
                    <a:cubicBezTo>
                      <a:pt x="2658" y="103"/>
                      <a:pt x="448" y="1"/>
                      <a:pt x="4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>
                <a:off x="4532934" y="3457225"/>
                <a:ext cx="2920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56" extrusionOk="0">
                    <a:moveTo>
                      <a:pt x="989" y="0"/>
                    </a:moveTo>
                    <a:cubicBezTo>
                      <a:pt x="973" y="0"/>
                      <a:pt x="957" y="2"/>
                      <a:pt x="941" y="7"/>
                    </a:cubicBezTo>
                    <a:lnTo>
                      <a:pt x="140" y="237"/>
                    </a:lnTo>
                    <a:cubicBezTo>
                      <a:pt x="53" y="259"/>
                      <a:pt x="1" y="349"/>
                      <a:pt x="27" y="436"/>
                    </a:cubicBezTo>
                    <a:cubicBezTo>
                      <a:pt x="42" y="485"/>
                      <a:pt x="76" y="523"/>
                      <a:pt x="117" y="542"/>
                    </a:cubicBezTo>
                    <a:cubicBezTo>
                      <a:pt x="138" y="551"/>
                      <a:pt x="159" y="555"/>
                      <a:pt x="183" y="555"/>
                    </a:cubicBezTo>
                    <a:cubicBezTo>
                      <a:pt x="198" y="555"/>
                      <a:pt x="214" y="553"/>
                      <a:pt x="230" y="549"/>
                    </a:cubicBezTo>
                    <a:lnTo>
                      <a:pt x="1032" y="320"/>
                    </a:lnTo>
                    <a:cubicBezTo>
                      <a:pt x="1118" y="293"/>
                      <a:pt x="1167" y="203"/>
                      <a:pt x="1144" y="116"/>
                    </a:cubicBezTo>
                    <a:cubicBezTo>
                      <a:pt x="1123" y="46"/>
                      <a:pt x="1059" y="0"/>
                      <a:pt x="989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4540559" y="3466550"/>
                <a:ext cx="29675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24" extrusionOk="0">
                    <a:moveTo>
                      <a:pt x="1000" y="0"/>
                    </a:moveTo>
                    <a:cubicBezTo>
                      <a:pt x="966" y="0"/>
                      <a:pt x="932" y="11"/>
                      <a:pt x="904" y="33"/>
                    </a:cubicBezTo>
                    <a:lnTo>
                      <a:pt x="91" y="631"/>
                    </a:lnTo>
                    <a:cubicBezTo>
                      <a:pt x="16" y="684"/>
                      <a:pt x="0" y="786"/>
                      <a:pt x="57" y="857"/>
                    </a:cubicBezTo>
                    <a:cubicBezTo>
                      <a:pt x="72" y="883"/>
                      <a:pt x="94" y="899"/>
                      <a:pt x="121" y="910"/>
                    </a:cubicBezTo>
                    <a:cubicBezTo>
                      <a:pt x="142" y="919"/>
                      <a:pt x="165" y="924"/>
                      <a:pt x="188" y="924"/>
                    </a:cubicBezTo>
                    <a:cubicBezTo>
                      <a:pt x="221" y="924"/>
                      <a:pt x="255" y="915"/>
                      <a:pt x="283" y="895"/>
                    </a:cubicBezTo>
                    <a:lnTo>
                      <a:pt x="1096" y="293"/>
                    </a:lnTo>
                    <a:cubicBezTo>
                      <a:pt x="1171" y="240"/>
                      <a:pt x="1186" y="138"/>
                      <a:pt x="1133" y="67"/>
                    </a:cubicBezTo>
                    <a:cubicBezTo>
                      <a:pt x="1102" y="24"/>
                      <a:pt x="1051" y="0"/>
                      <a:pt x="1000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4559384" y="3472900"/>
                <a:ext cx="23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133" extrusionOk="0">
                    <a:moveTo>
                      <a:pt x="757" y="1"/>
                    </a:moveTo>
                    <a:cubicBezTo>
                      <a:pt x="706" y="1"/>
                      <a:pt x="657" y="25"/>
                      <a:pt x="625" y="68"/>
                    </a:cubicBezTo>
                    <a:lnTo>
                      <a:pt x="53" y="874"/>
                    </a:lnTo>
                    <a:cubicBezTo>
                      <a:pt x="1" y="949"/>
                      <a:pt x="19" y="1051"/>
                      <a:pt x="91" y="1104"/>
                    </a:cubicBezTo>
                    <a:cubicBezTo>
                      <a:pt x="102" y="1107"/>
                      <a:pt x="109" y="1115"/>
                      <a:pt x="121" y="1119"/>
                    </a:cubicBezTo>
                    <a:cubicBezTo>
                      <a:pt x="141" y="1128"/>
                      <a:pt x="162" y="1132"/>
                      <a:pt x="184" y="1132"/>
                    </a:cubicBezTo>
                    <a:cubicBezTo>
                      <a:pt x="236" y="1132"/>
                      <a:pt x="288" y="1107"/>
                      <a:pt x="320" y="1062"/>
                    </a:cubicBezTo>
                    <a:lnTo>
                      <a:pt x="892" y="261"/>
                    </a:lnTo>
                    <a:cubicBezTo>
                      <a:pt x="941" y="186"/>
                      <a:pt x="927" y="84"/>
                      <a:pt x="851" y="31"/>
                    </a:cubicBezTo>
                    <a:cubicBezTo>
                      <a:pt x="821" y="11"/>
                      <a:pt x="789" y="1"/>
                      <a:pt x="757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4034975" y="2341375"/>
                <a:ext cx="536125" cy="402150"/>
              </a:xfrm>
              <a:custGeom>
                <a:avLst/>
                <a:gdLst/>
                <a:ahLst/>
                <a:cxnLst/>
                <a:rect l="l" t="t" r="r" b="b"/>
                <a:pathLst>
                  <a:path w="21445" h="16086" extrusionOk="0">
                    <a:moveTo>
                      <a:pt x="7659" y="1"/>
                    </a:moveTo>
                    <a:cubicBezTo>
                      <a:pt x="7623" y="1"/>
                      <a:pt x="7586" y="2"/>
                      <a:pt x="7548" y="3"/>
                    </a:cubicBezTo>
                    <a:cubicBezTo>
                      <a:pt x="7548" y="3"/>
                      <a:pt x="1" y="3131"/>
                      <a:pt x="2361" y="11284"/>
                    </a:cubicBezTo>
                    <a:cubicBezTo>
                      <a:pt x="3369" y="14761"/>
                      <a:pt x="7720" y="15552"/>
                      <a:pt x="11820" y="15552"/>
                    </a:cubicBezTo>
                    <a:cubicBezTo>
                      <a:pt x="13540" y="15552"/>
                      <a:pt x="15215" y="15413"/>
                      <a:pt x="16582" y="15274"/>
                    </a:cubicBezTo>
                    <a:cubicBezTo>
                      <a:pt x="17947" y="15136"/>
                      <a:pt x="19001" y="14995"/>
                      <a:pt x="19485" y="14995"/>
                    </a:cubicBezTo>
                    <a:cubicBezTo>
                      <a:pt x="19529" y="14995"/>
                      <a:pt x="19569" y="14996"/>
                      <a:pt x="19604" y="14999"/>
                    </a:cubicBezTo>
                    <a:cubicBezTo>
                      <a:pt x="20630" y="15070"/>
                      <a:pt x="21053" y="16085"/>
                      <a:pt x="21236" y="16085"/>
                    </a:cubicBezTo>
                    <a:cubicBezTo>
                      <a:pt x="21269" y="16085"/>
                      <a:pt x="21294" y="16053"/>
                      <a:pt x="21313" y="15978"/>
                    </a:cubicBezTo>
                    <a:cubicBezTo>
                      <a:pt x="21445" y="15462"/>
                      <a:pt x="21313" y="14397"/>
                      <a:pt x="19676" y="13791"/>
                    </a:cubicBezTo>
                    <a:cubicBezTo>
                      <a:pt x="18328" y="13294"/>
                      <a:pt x="9539" y="12711"/>
                      <a:pt x="8718" y="8992"/>
                    </a:cubicBezTo>
                    <a:cubicBezTo>
                      <a:pt x="7790" y="4781"/>
                      <a:pt x="10483" y="1"/>
                      <a:pt x="7659" y="1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4070300" y="2337900"/>
                <a:ext cx="214725" cy="2202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8811" extrusionOk="0">
                    <a:moveTo>
                      <a:pt x="6602" y="1"/>
                    </a:moveTo>
                    <a:cubicBezTo>
                      <a:pt x="4742" y="1"/>
                      <a:pt x="1" y="3208"/>
                      <a:pt x="500" y="8811"/>
                    </a:cubicBezTo>
                    <a:cubicBezTo>
                      <a:pt x="500" y="8811"/>
                      <a:pt x="6918" y="8811"/>
                      <a:pt x="8085" y="7275"/>
                    </a:cubicBezTo>
                    <a:cubicBezTo>
                      <a:pt x="8589" y="6613"/>
                      <a:pt x="8476" y="458"/>
                      <a:pt x="6910" y="37"/>
                    </a:cubicBezTo>
                    <a:cubicBezTo>
                      <a:pt x="6820" y="13"/>
                      <a:pt x="6716" y="1"/>
                      <a:pt x="6602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341675" y="2298675"/>
                <a:ext cx="240825" cy="206300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8252" extrusionOk="0">
                    <a:moveTo>
                      <a:pt x="5419" y="0"/>
                    </a:moveTo>
                    <a:cubicBezTo>
                      <a:pt x="4673" y="0"/>
                      <a:pt x="2469" y="1370"/>
                      <a:pt x="881" y="1606"/>
                    </a:cubicBezTo>
                    <a:cubicBezTo>
                      <a:pt x="0" y="1734"/>
                      <a:pt x="3263" y="8008"/>
                      <a:pt x="4009" y="8223"/>
                    </a:cubicBezTo>
                    <a:cubicBezTo>
                      <a:pt x="4073" y="8242"/>
                      <a:pt x="4159" y="8252"/>
                      <a:pt x="4263" y="8252"/>
                    </a:cubicBezTo>
                    <a:cubicBezTo>
                      <a:pt x="5342" y="8252"/>
                      <a:pt x="8330" y="7215"/>
                      <a:pt x="9083" y="5175"/>
                    </a:cubicBezTo>
                    <a:cubicBezTo>
                      <a:pt x="9632" y="3691"/>
                      <a:pt x="5646" y="97"/>
                      <a:pt x="5646" y="97"/>
                    </a:cubicBezTo>
                    <a:cubicBezTo>
                      <a:pt x="5606" y="30"/>
                      <a:pt x="5528" y="0"/>
                      <a:pt x="5419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4284350" y="2783425"/>
                <a:ext cx="27347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10939" h="7221" extrusionOk="0">
                    <a:moveTo>
                      <a:pt x="8240" y="1"/>
                    </a:moveTo>
                    <a:cubicBezTo>
                      <a:pt x="7837" y="1"/>
                      <a:pt x="6580" y="265"/>
                      <a:pt x="5293" y="528"/>
                    </a:cubicBezTo>
                    <a:cubicBezTo>
                      <a:pt x="4002" y="791"/>
                      <a:pt x="2681" y="1055"/>
                      <a:pt x="2150" y="1055"/>
                    </a:cubicBezTo>
                    <a:cubicBezTo>
                      <a:pt x="2127" y="1055"/>
                      <a:pt x="2108" y="1051"/>
                      <a:pt x="2090" y="1051"/>
                    </a:cubicBezTo>
                    <a:lnTo>
                      <a:pt x="2078" y="1051"/>
                    </a:lnTo>
                    <a:cubicBezTo>
                      <a:pt x="1119" y="1051"/>
                      <a:pt x="1" y="7221"/>
                      <a:pt x="1" y="7221"/>
                    </a:cubicBezTo>
                    <a:cubicBezTo>
                      <a:pt x="1" y="7221"/>
                      <a:pt x="2971" y="7051"/>
                      <a:pt x="3023" y="6983"/>
                    </a:cubicBezTo>
                    <a:cubicBezTo>
                      <a:pt x="3076" y="6920"/>
                      <a:pt x="3621" y="4311"/>
                      <a:pt x="3621" y="4311"/>
                    </a:cubicBezTo>
                    <a:lnTo>
                      <a:pt x="5677" y="7221"/>
                    </a:lnTo>
                    <a:cubicBezTo>
                      <a:pt x="5677" y="7221"/>
                      <a:pt x="10939" y="4540"/>
                      <a:pt x="10875" y="4104"/>
                    </a:cubicBezTo>
                    <a:cubicBezTo>
                      <a:pt x="10811" y="3671"/>
                      <a:pt x="8993" y="39"/>
                      <a:pt x="8278" y="1"/>
                    </a:cubicBezTo>
                    <a:close/>
                  </a:path>
                </a:pathLst>
              </a:custGeom>
              <a:solidFill>
                <a:srgbClr val="CEB2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>
                <a:off x="4097100" y="2566150"/>
                <a:ext cx="278000" cy="155675"/>
              </a:xfrm>
              <a:custGeom>
                <a:avLst/>
                <a:gdLst/>
                <a:ahLst/>
                <a:cxnLst/>
                <a:rect l="l" t="t" r="r" b="b"/>
                <a:pathLst>
                  <a:path w="11120" h="6227" extrusionOk="0">
                    <a:moveTo>
                      <a:pt x="2729" y="1"/>
                    </a:moveTo>
                    <a:cubicBezTo>
                      <a:pt x="2699" y="1"/>
                      <a:pt x="2669" y="5"/>
                      <a:pt x="2639" y="12"/>
                    </a:cubicBezTo>
                    <a:cubicBezTo>
                      <a:pt x="1641" y="272"/>
                      <a:pt x="211" y="490"/>
                      <a:pt x="211" y="490"/>
                    </a:cubicBezTo>
                    <a:cubicBezTo>
                      <a:pt x="0" y="1326"/>
                      <a:pt x="821" y="4032"/>
                      <a:pt x="3335" y="5199"/>
                    </a:cubicBezTo>
                    <a:cubicBezTo>
                      <a:pt x="5055" y="5997"/>
                      <a:pt x="7483" y="6227"/>
                      <a:pt x="9049" y="6227"/>
                    </a:cubicBezTo>
                    <a:cubicBezTo>
                      <a:pt x="9779" y="6227"/>
                      <a:pt x="10321" y="6178"/>
                      <a:pt x="10513" y="6110"/>
                    </a:cubicBezTo>
                    <a:cubicBezTo>
                      <a:pt x="11119" y="5903"/>
                      <a:pt x="9049" y="5820"/>
                      <a:pt x="6147" y="4800"/>
                    </a:cubicBezTo>
                    <a:cubicBezTo>
                      <a:pt x="3335" y="3810"/>
                      <a:pt x="3613" y="1"/>
                      <a:pt x="2729" y="1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>
                <a:off x="4289050" y="2587200"/>
                <a:ext cx="53200" cy="2179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8717" extrusionOk="0">
                    <a:moveTo>
                      <a:pt x="471" y="0"/>
                    </a:moveTo>
                    <a:cubicBezTo>
                      <a:pt x="442" y="0"/>
                      <a:pt x="413" y="6"/>
                      <a:pt x="385" y="17"/>
                    </a:cubicBezTo>
                    <a:cubicBezTo>
                      <a:pt x="261" y="62"/>
                      <a:pt x="197" y="202"/>
                      <a:pt x="245" y="326"/>
                    </a:cubicBezTo>
                    <a:cubicBezTo>
                      <a:pt x="261" y="364"/>
                      <a:pt x="1612" y="4052"/>
                      <a:pt x="46" y="8392"/>
                    </a:cubicBezTo>
                    <a:cubicBezTo>
                      <a:pt x="1" y="8517"/>
                      <a:pt x="65" y="8656"/>
                      <a:pt x="189" y="8701"/>
                    </a:cubicBezTo>
                    <a:cubicBezTo>
                      <a:pt x="216" y="8712"/>
                      <a:pt x="245" y="8716"/>
                      <a:pt x="272" y="8716"/>
                    </a:cubicBezTo>
                    <a:cubicBezTo>
                      <a:pt x="370" y="8716"/>
                      <a:pt x="464" y="8656"/>
                      <a:pt x="497" y="8558"/>
                    </a:cubicBezTo>
                    <a:cubicBezTo>
                      <a:pt x="2128" y="4049"/>
                      <a:pt x="754" y="315"/>
                      <a:pt x="697" y="157"/>
                    </a:cubicBezTo>
                    <a:cubicBezTo>
                      <a:pt x="659" y="61"/>
                      <a:pt x="568" y="0"/>
                      <a:pt x="471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>
                <a:off x="4539950" y="2269650"/>
                <a:ext cx="131650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4921" extrusionOk="0">
                    <a:moveTo>
                      <a:pt x="5231" y="0"/>
                    </a:moveTo>
                    <a:cubicBezTo>
                      <a:pt x="5108" y="0"/>
                      <a:pt x="4652" y="926"/>
                      <a:pt x="3794" y="1457"/>
                    </a:cubicBezTo>
                    <a:cubicBezTo>
                      <a:pt x="2778" y="2090"/>
                      <a:pt x="782" y="2775"/>
                      <a:pt x="391" y="3230"/>
                    </a:cubicBezTo>
                    <a:cubicBezTo>
                      <a:pt x="0" y="3685"/>
                      <a:pt x="1204" y="4920"/>
                      <a:pt x="1204" y="4920"/>
                    </a:cubicBezTo>
                    <a:cubicBezTo>
                      <a:pt x="4942" y="2971"/>
                      <a:pt x="5266" y="565"/>
                      <a:pt x="5266" y="106"/>
                    </a:cubicBezTo>
                    <a:cubicBezTo>
                      <a:pt x="5266" y="35"/>
                      <a:pt x="5254" y="0"/>
                      <a:pt x="5231" y="0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>
                <a:off x="4229025" y="2223775"/>
                <a:ext cx="114450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6692" extrusionOk="0">
                    <a:moveTo>
                      <a:pt x="2472" y="1"/>
                    </a:moveTo>
                    <a:cubicBezTo>
                      <a:pt x="2061" y="1"/>
                      <a:pt x="1544" y="336"/>
                      <a:pt x="1562" y="1215"/>
                    </a:cubicBezTo>
                    <a:cubicBezTo>
                      <a:pt x="1627" y="4564"/>
                      <a:pt x="0" y="4564"/>
                      <a:pt x="0" y="4564"/>
                    </a:cubicBezTo>
                    <a:cubicBezTo>
                      <a:pt x="1367" y="6164"/>
                      <a:pt x="2357" y="6692"/>
                      <a:pt x="3057" y="6692"/>
                    </a:cubicBezTo>
                    <a:cubicBezTo>
                      <a:pt x="3735" y="6692"/>
                      <a:pt x="4141" y="6196"/>
                      <a:pt x="4352" y="5701"/>
                    </a:cubicBezTo>
                    <a:cubicBezTo>
                      <a:pt x="4561" y="5204"/>
                      <a:pt x="4578" y="4707"/>
                      <a:pt x="4474" y="4707"/>
                    </a:cubicBezTo>
                    <a:cubicBezTo>
                      <a:pt x="4474" y="4707"/>
                      <a:pt x="4473" y="4707"/>
                      <a:pt x="4472" y="4707"/>
                    </a:cubicBezTo>
                    <a:cubicBezTo>
                      <a:pt x="4430" y="4710"/>
                      <a:pt x="4389" y="4711"/>
                      <a:pt x="4348" y="4711"/>
                    </a:cubicBezTo>
                    <a:cubicBezTo>
                      <a:pt x="2139" y="4711"/>
                      <a:pt x="3176" y="512"/>
                      <a:pt x="2888" y="164"/>
                    </a:cubicBezTo>
                    <a:cubicBezTo>
                      <a:pt x="2800" y="60"/>
                      <a:pt x="2646" y="1"/>
                      <a:pt x="2472" y="1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>
                <a:off x="4226675" y="2197500"/>
                <a:ext cx="104800" cy="9050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620" extrusionOk="0">
                    <a:moveTo>
                      <a:pt x="2200" y="1"/>
                    </a:moveTo>
                    <a:cubicBezTo>
                      <a:pt x="2150" y="1"/>
                      <a:pt x="2101" y="4"/>
                      <a:pt x="2056" y="11"/>
                    </a:cubicBezTo>
                    <a:cubicBezTo>
                      <a:pt x="1487" y="89"/>
                      <a:pt x="0" y="2822"/>
                      <a:pt x="3034" y="3595"/>
                    </a:cubicBezTo>
                    <a:cubicBezTo>
                      <a:pt x="3102" y="3612"/>
                      <a:pt x="3164" y="3620"/>
                      <a:pt x="3222" y="3620"/>
                    </a:cubicBezTo>
                    <a:cubicBezTo>
                      <a:pt x="4191" y="3620"/>
                      <a:pt x="3742" y="1305"/>
                      <a:pt x="3742" y="1305"/>
                    </a:cubicBezTo>
                    <a:cubicBezTo>
                      <a:pt x="3593" y="437"/>
                      <a:pt x="2773" y="1"/>
                      <a:pt x="2200" y="1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>
                <a:off x="4227800" y="2185225"/>
                <a:ext cx="1153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4016" extrusionOk="0">
                    <a:moveTo>
                      <a:pt x="2523" y="0"/>
                    </a:moveTo>
                    <a:cubicBezTo>
                      <a:pt x="1796" y="0"/>
                      <a:pt x="882" y="367"/>
                      <a:pt x="535" y="1108"/>
                    </a:cubicBezTo>
                    <a:cubicBezTo>
                      <a:pt x="30" y="2177"/>
                      <a:pt x="1" y="2640"/>
                      <a:pt x="87" y="2945"/>
                    </a:cubicBezTo>
                    <a:cubicBezTo>
                      <a:pt x="301" y="3697"/>
                      <a:pt x="753" y="4015"/>
                      <a:pt x="1118" y="4015"/>
                    </a:cubicBezTo>
                    <a:cubicBezTo>
                      <a:pt x="1482" y="4015"/>
                      <a:pt x="1760" y="3700"/>
                      <a:pt x="1630" y="3186"/>
                    </a:cubicBezTo>
                    <a:cubicBezTo>
                      <a:pt x="1525" y="2779"/>
                      <a:pt x="949" y="2945"/>
                      <a:pt x="1326" y="2350"/>
                    </a:cubicBezTo>
                    <a:cubicBezTo>
                      <a:pt x="1368" y="2283"/>
                      <a:pt x="1401" y="2257"/>
                      <a:pt x="1430" y="2257"/>
                    </a:cubicBezTo>
                    <a:cubicBezTo>
                      <a:pt x="1537" y="2257"/>
                      <a:pt x="1592" y="2611"/>
                      <a:pt x="1838" y="2611"/>
                    </a:cubicBezTo>
                    <a:cubicBezTo>
                      <a:pt x="1886" y="2611"/>
                      <a:pt x="1942" y="2597"/>
                      <a:pt x="2007" y="2564"/>
                    </a:cubicBezTo>
                    <a:cubicBezTo>
                      <a:pt x="2832" y="2155"/>
                      <a:pt x="2874" y="1298"/>
                      <a:pt x="2842" y="888"/>
                    </a:cubicBezTo>
                    <a:lnTo>
                      <a:pt x="2842" y="888"/>
                    </a:lnTo>
                    <a:cubicBezTo>
                      <a:pt x="3010" y="1602"/>
                      <a:pt x="3814" y="2124"/>
                      <a:pt x="4212" y="2203"/>
                    </a:cubicBezTo>
                    <a:cubicBezTo>
                      <a:pt x="4224" y="2205"/>
                      <a:pt x="4234" y="2206"/>
                      <a:pt x="4244" y="2206"/>
                    </a:cubicBezTo>
                    <a:cubicBezTo>
                      <a:pt x="4614" y="2206"/>
                      <a:pt x="3896" y="674"/>
                      <a:pt x="3313" y="216"/>
                    </a:cubicBezTo>
                    <a:cubicBezTo>
                      <a:pt x="3131" y="72"/>
                      <a:pt x="2845" y="0"/>
                      <a:pt x="2523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>
                <a:off x="4266025" y="2274375"/>
                <a:ext cx="35950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815" extrusionOk="0">
                    <a:moveTo>
                      <a:pt x="305" y="0"/>
                    </a:moveTo>
                    <a:lnTo>
                      <a:pt x="305" y="0"/>
                    </a:lnTo>
                    <a:cubicBezTo>
                      <a:pt x="0" y="1314"/>
                      <a:pt x="1175" y="1814"/>
                      <a:pt x="1396" y="1814"/>
                    </a:cubicBezTo>
                    <a:cubicBezTo>
                      <a:pt x="1423" y="1814"/>
                      <a:pt x="1437" y="1807"/>
                      <a:pt x="1430" y="1791"/>
                    </a:cubicBezTo>
                    <a:cubicBezTo>
                      <a:pt x="1220" y="1378"/>
                      <a:pt x="1306" y="527"/>
                      <a:pt x="1306" y="527"/>
                    </a:cubicBezTo>
                    <a:cubicBezTo>
                      <a:pt x="963" y="470"/>
                      <a:pt x="711" y="305"/>
                      <a:pt x="546" y="162"/>
                    </a:cubicBezTo>
                    <a:cubicBezTo>
                      <a:pt x="459" y="109"/>
                      <a:pt x="380" y="56"/>
                      <a:pt x="305" y="0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>
                <a:off x="4273625" y="2272300"/>
                <a:ext cx="6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45" extrusionOk="0">
                    <a:moveTo>
                      <a:pt x="23" y="0"/>
                    </a:moveTo>
                    <a:cubicBezTo>
                      <a:pt x="16" y="26"/>
                      <a:pt x="8" y="56"/>
                      <a:pt x="1" y="83"/>
                    </a:cubicBezTo>
                    <a:cubicBezTo>
                      <a:pt x="76" y="139"/>
                      <a:pt x="155" y="192"/>
                      <a:pt x="242" y="245"/>
                    </a:cubicBezTo>
                    <a:cubicBezTo>
                      <a:pt x="95" y="11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>
                <a:off x="4199275" y="2123325"/>
                <a:ext cx="846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3385" extrusionOk="0">
                    <a:moveTo>
                      <a:pt x="1691" y="0"/>
                    </a:moveTo>
                    <a:cubicBezTo>
                      <a:pt x="758" y="0"/>
                      <a:pt x="1" y="757"/>
                      <a:pt x="1" y="1694"/>
                    </a:cubicBezTo>
                    <a:cubicBezTo>
                      <a:pt x="1" y="2627"/>
                      <a:pt x="758" y="3384"/>
                      <a:pt x="1691" y="3384"/>
                    </a:cubicBezTo>
                    <a:cubicBezTo>
                      <a:pt x="2629" y="3384"/>
                      <a:pt x="3385" y="2627"/>
                      <a:pt x="3385" y="1694"/>
                    </a:cubicBezTo>
                    <a:cubicBezTo>
                      <a:pt x="3385" y="757"/>
                      <a:pt x="2629" y="0"/>
                      <a:pt x="1691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Google Shape;212;p23"/>
            <p:cNvGrpSpPr/>
            <p:nvPr/>
          </p:nvGrpSpPr>
          <p:grpSpPr>
            <a:xfrm>
              <a:off x="5858415" y="2172329"/>
              <a:ext cx="2444410" cy="2580509"/>
              <a:chOff x="5858415" y="2172329"/>
              <a:chExt cx="2444410" cy="2580509"/>
            </a:xfrm>
          </p:grpSpPr>
          <p:grpSp>
            <p:nvGrpSpPr>
              <p:cNvPr id="213" name="Google Shape;213;p23"/>
              <p:cNvGrpSpPr/>
              <p:nvPr/>
            </p:nvGrpSpPr>
            <p:grpSpPr>
              <a:xfrm rot="-2700000">
                <a:off x="7520241" y="2994927"/>
                <a:ext cx="640058" cy="668242"/>
                <a:chOff x="6516291" y="2235435"/>
                <a:chExt cx="640064" cy="668249"/>
              </a:xfrm>
            </p:grpSpPr>
            <p:sp>
              <p:nvSpPr>
                <p:cNvPr id="214" name="Google Shape;214;p23"/>
                <p:cNvSpPr/>
                <p:nvPr/>
              </p:nvSpPr>
              <p:spPr>
                <a:xfrm>
                  <a:off x="6516291" y="2235435"/>
                  <a:ext cx="640064" cy="668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04" h="50953" extrusionOk="0">
                      <a:moveTo>
                        <a:pt x="18355" y="1"/>
                      </a:moveTo>
                      <a:lnTo>
                        <a:pt x="1" y="33086"/>
                      </a:lnTo>
                      <a:lnTo>
                        <a:pt x="31935" y="50953"/>
                      </a:lnTo>
                      <a:lnTo>
                        <a:pt x="48804" y="15880"/>
                      </a:lnTo>
                      <a:lnTo>
                        <a:pt x="1835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3"/>
                <p:cNvSpPr/>
                <p:nvPr/>
              </p:nvSpPr>
              <p:spPr>
                <a:xfrm>
                  <a:off x="6581062" y="2386107"/>
                  <a:ext cx="329003" cy="457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86" h="34885" extrusionOk="0">
                      <a:moveTo>
                        <a:pt x="11114" y="1"/>
                      </a:moveTo>
                      <a:lnTo>
                        <a:pt x="0" y="19381"/>
                      </a:lnTo>
                      <a:lnTo>
                        <a:pt x="25086" y="34885"/>
                      </a:lnTo>
                      <a:cubicBezTo>
                        <a:pt x="25086" y="34885"/>
                        <a:pt x="19265" y="27591"/>
                        <a:pt x="17351" y="22174"/>
                      </a:cubicBezTo>
                      <a:cubicBezTo>
                        <a:pt x="15433" y="16758"/>
                        <a:pt x="11114" y="1"/>
                        <a:pt x="111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6" name="Google Shape;216;p23"/>
              <p:cNvSpPr/>
              <p:nvPr/>
            </p:nvSpPr>
            <p:spPr>
              <a:xfrm>
                <a:off x="6677060" y="2172329"/>
                <a:ext cx="613025" cy="413969"/>
              </a:xfrm>
              <a:custGeom>
                <a:avLst/>
                <a:gdLst/>
                <a:ahLst/>
                <a:cxnLst/>
                <a:rect l="l" t="t" r="r" b="b"/>
                <a:pathLst>
                  <a:path w="46746" h="31567" extrusionOk="0">
                    <a:moveTo>
                      <a:pt x="31954" y="1"/>
                    </a:moveTo>
                    <a:cubicBezTo>
                      <a:pt x="27334" y="1"/>
                      <a:pt x="23747" y="3130"/>
                      <a:pt x="22220" y="4620"/>
                    </a:cubicBezTo>
                    <a:cubicBezTo>
                      <a:pt x="20245" y="6551"/>
                      <a:pt x="19168" y="13108"/>
                      <a:pt x="16335" y="13108"/>
                    </a:cubicBezTo>
                    <a:cubicBezTo>
                      <a:pt x="15973" y="13108"/>
                      <a:pt x="15583" y="13000"/>
                      <a:pt x="15158" y="12763"/>
                    </a:cubicBezTo>
                    <a:cubicBezTo>
                      <a:pt x="13734" y="11967"/>
                      <a:pt x="11114" y="10959"/>
                      <a:pt x="8504" y="10959"/>
                    </a:cubicBezTo>
                    <a:cubicBezTo>
                      <a:pt x="4240" y="10959"/>
                      <a:pt x="1" y="13648"/>
                      <a:pt x="1037" y="24339"/>
                    </a:cubicBezTo>
                    <a:cubicBezTo>
                      <a:pt x="1655" y="30700"/>
                      <a:pt x="12315" y="30931"/>
                      <a:pt x="18202" y="31264"/>
                    </a:cubicBezTo>
                    <a:cubicBezTo>
                      <a:pt x="19293" y="31326"/>
                      <a:pt x="19753" y="31567"/>
                      <a:pt x="20533" y="31567"/>
                    </a:cubicBezTo>
                    <a:cubicBezTo>
                      <a:pt x="21890" y="31567"/>
                      <a:pt x="24216" y="30840"/>
                      <a:pt x="32509" y="27185"/>
                    </a:cubicBezTo>
                    <a:cubicBezTo>
                      <a:pt x="45573" y="21426"/>
                      <a:pt x="46745" y="8188"/>
                      <a:pt x="38915" y="2474"/>
                    </a:cubicBezTo>
                    <a:cubicBezTo>
                      <a:pt x="36442" y="669"/>
                      <a:pt x="34088" y="1"/>
                      <a:pt x="31954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>
                <a:off x="5858415" y="2642010"/>
                <a:ext cx="640014" cy="668196"/>
              </a:xfrm>
              <a:custGeom>
                <a:avLst/>
                <a:gdLst/>
                <a:ahLst/>
                <a:cxnLst/>
                <a:rect l="l" t="t" r="r" b="b"/>
                <a:pathLst>
                  <a:path w="48804" h="50953" extrusionOk="0">
                    <a:moveTo>
                      <a:pt x="18355" y="1"/>
                    </a:moveTo>
                    <a:lnTo>
                      <a:pt x="1" y="33086"/>
                    </a:lnTo>
                    <a:lnTo>
                      <a:pt x="31935" y="50953"/>
                    </a:lnTo>
                    <a:lnTo>
                      <a:pt x="48804" y="15880"/>
                    </a:lnTo>
                    <a:lnTo>
                      <a:pt x="183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>
                <a:off x="6096517" y="2509239"/>
                <a:ext cx="218898" cy="233402"/>
              </a:xfrm>
              <a:custGeom>
                <a:avLst/>
                <a:gdLst/>
                <a:ahLst/>
                <a:cxnLst/>
                <a:rect l="l" t="t" r="r" b="b"/>
                <a:pathLst>
                  <a:path w="16692" h="17798" extrusionOk="0">
                    <a:moveTo>
                      <a:pt x="15698" y="1"/>
                    </a:moveTo>
                    <a:cubicBezTo>
                      <a:pt x="15640" y="1"/>
                      <a:pt x="15580" y="6"/>
                      <a:pt x="15520" y="18"/>
                    </a:cubicBezTo>
                    <a:cubicBezTo>
                      <a:pt x="4304" y="2192"/>
                      <a:pt x="302" y="16044"/>
                      <a:pt x="137" y="16635"/>
                    </a:cubicBezTo>
                    <a:cubicBezTo>
                      <a:pt x="1" y="17122"/>
                      <a:pt x="281" y="17625"/>
                      <a:pt x="768" y="17765"/>
                    </a:cubicBezTo>
                    <a:cubicBezTo>
                      <a:pt x="854" y="17786"/>
                      <a:pt x="937" y="17798"/>
                      <a:pt x="1016" y="17798"/>
                    </a:cubicBezTo>
                    <a:cubicBezTo>
                      <a:pt x="1420" y="17798"/>
                      <a:pt x="1787" y="17535"/>
                      <a:pt x="1898" y="17130"/>
                    </a:cubicBezTo>
                    <a:cubicBezTo>
                      <a:pt x="1935" y="16998"/>
                      <a:pt x="5768" y="3772"/>
                      <a:pt x="15871" y="1817"/>
                    </a:cubicBezTo>
                    <a:cubicBezTo>
                      <a:pt x="16366" y="1722"/>
                      <a:pt x="16691" y="1239"/>
                      <a:pt x="16592" y="744"/>
                    </a:cubicBezTo>
                    <a:cubicBezTo>
                      <a:pt x="16509" y="308"/>
                      <a:pt x="16128" y="1"/>
                      <a:pt x="15698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>
                <a:off x="7734517" y="2768892"/>
                <a:ext cx="208289" cy="350995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26765" extrusionOk="0">
                    <a:moveTo>
                      <a:pt x="959" y="0"/>
                    </a:moveTo>
                    <a:cubicBezTo>
                      <a:pt x="512" y="0"/>
                      <a:pt x="112" y="348"/>
                      <a:pt x="58" y="809"/>
                    </a:cubicBezTo>
                    <a:cubicBezTo>
                      <a:pt x="0" y="1312"/>
                      <a:pt x="359" y="1765"/>
                      <a:pt x="863" y="1827"/>
                    </a:cubicBezTo>
                    <a:cubicBezTo>
                      <a:pt x="920" y="1831"/>
                      <a:pt x="7108" y="3176"/>
                      <a:pt x="13985" y="26109"/>
                    </a:cubicBezTo>
                    <a:cubicBezTo>
                      <a:pt x="14105" y="26509"/>
                      <a:pt x="14467" y="26764"/>
                      <a:pt x="14863" y="26764"/>
                    </a:cubicBezTo>
                    <a:cubicBezTo>
                      <a:pt x="14950" y="26764"/>
                      <a:pt x="15036" y="26749"/>
                      <a:pt x="15124" y="26724"/>
                    </a:cubicBezTo>
                    <a:cubicBezTo>
                      <a:pt x="15611" y="26579"/>
                      <a:pt x="15883" y="26067"/>
                      <a:pt x="15738" y="25585"/>
                    </a:cubicBezTo>
                    <a:cubicBezTo>
                      <a:pt x="8532" y="1551"/>
                      <a:pt x="1815" y="95"/>
                      <a:pt x="1072" y="8"/>
                    </a:cubicBezTo>
                    <a:cubicBezTo>
                      <a:pt x="1034" y="3"/>
                      <a:pt x="996" y="0"/>
                      <a:pt x="959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>
                <a:off x="5977125" y="2185391"/>
                <a:ext cx="924679" cy="646951"/>
              </a:xfrm>
              <a:custGeom>
                <a:avLst/>
                <a:gdLst/>
                <a:ahLst/>
                <a:cxnLst/>
                <a:rect l="l" t="t" r="r" b="b"/>
                <a:pathLst>
                  <a:path w="70511" h="49333" extrusionOk="0">
                    <a:moveTo>
                      <a:pt x="6132" y="0"/>
                    </a:moveTo>
                    <a:cubicBezTo>
                      <a:pt x="5312" y="0"/>
                      <a:pt x="4538" y="188"/>
                      <a:pt x="3820" y="596"/>
                    </a:cubicBezTo>
                    <a:cubicBezTo>
                      <a:pt x="0" y="2765"/>
                      <a:pt x="6626" y="1082"/>
                      <a:pt x="9340" y="4762"/>
                    </a:cubicBezTo>
                    <a:cubicBezTo>
                      <a:pt x="12050" y="8442"/>
                      <a:pt x="8168" y="35021"/>
                      <a:pt x="40833" y="44415"/>
                    </a:cubicBezTo>
                    <a:cubicBezTo>
                      <a:pt x="55640" y="48673"/>
                      <a:pt x="62208" y="49333"/>
                      <a:pt x="64857" y="49333"/>
                    </a:cubicBezTo>
                    <a:cubicBezTo>
                      <a:pt x="66047" y="49333"/>
                      <a:pt x="66446" y="49200"/>
                      <a:pt x="66446" y="49200"/>
                    </a:cubicBezTo>
                    <a:lnTo>
                      <a:pt x="70510" y="25521"/>
                    </a:lnTo>
                    <a:lnTo>
                      <a:pt x="70510" y="25521"/>
                    </a:lnTo>
                    <a:cubicBezTo>
                      <a:pt x="70510" y="25521"/>
                      <a:pt x="63841" y="25802"/>
                      <a:pt x="56335" y="25802"/>
                    </a:cubicBezTo>
                    <a:cubicBezTo>
                      <a:pt x="49749" y="25802"/>
                      <a:pt x="42517" y="25586"/>
                      <a:pt x="38580" y="24774"/>
                    </a:cubicBezTo>
                    <a:cubicBezTo>
                      <a:pt x="30003" y="23011"/>
                      <a:pt x="15214" y="0"/>
                      <a:pt x="6132" y="0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>
                <a:off x="7200713" y="2265848"/>
                <a:ext cx="827832" cy="793749"/>
              </a:xfrm>
              <a:custGeom>
                <a:avLst/>
                <a:gdLst/>
                <a:ahLst/>
                <a:cxnLst/>
                <a:rect l="l" t="t" r="r" b="b"/>
                <a:pathLst>
                  <a:path w="63126" h="60527" extrusionOk="0">
                    <a:moveTo>
                      <a:pt x="47444" y="0"/>
                    </a:moveTo>
                    <a:cubicBezTo>
                      <a:pt x="47212" y="0"/>
                      <a:pt x="46903" y="50"/>
                      <a:pt x="46500" y="154"/>
                    </a:cubicBezTo>
                    <a:cubicBezTo>
                      <a:pt x="38827" y="2134"/>
                      <a:pt x="42998" y="38985"/>
                      <a:pt x="35754" y="39274"/>
                    </a:cubicBezTo>
                    <a:cubicBezTo>
                      <a:pt x="35679" y="39277"/>
                      <a:pt x="35604" y="39278"/>
                      <a:pt x="35527" y="39278"/>
                    </a:cubicBezTo>
                    <a:cubicBezTo>
                      <a:pt x="28125" y="39278"/>
                      <a:pt x="9736" y="25466"/>
                      <a:pt x="9736" y="25466"/>
                    </a:cubicBezTo>
                    <a:cubicBezTo>
                      <a:pt x="9404" y="25363"/>
                      <a:pt x="9082" y="25313"/>
                      <a:pt x="8769" y="25313"/>
                    </a:cubicBezTo>
                    <a:cubicBezTo>
                      <a:pt x="4708" y="25313"/>
                      <a:pt x="2224" y="33742"/>
                      <a:pt x="1002" y="43597"/>
                    </a:cubicBezTo>
                    <a:cubicBezTo>
                      <a:pt x="0" y="51684"/>
                      <a:pt x="16646" y="60526"/>
                      <a:pt x="32222" y="60526"/>
                    </a:cubicBezTo>
                    <a:cubicBezTo>
                      <a:pt x="37099" y="60526"/>
                      <a:pt x="41871" y="59660"/>
                      <a:pt x="45963" y="57632"/>
                    </a:cubicBezTo>
                    <a:cubicBezTo>
                      <a:pt x="63125" y="49129"/>
                      <a:pt x="49458" y="13061"/>
                      <a:pt x="47168" y="8421"/>
                    </a:cubicBezTo>
                    <a:cubicBezTo>
                      <a:pt x="45103" y="4232"/>
                      <a:pt x="49587" y="0"/>
                      <a:pt x="47444" y="0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>
                <a:off x="6782617" y="2521265"/>
                <a:ext cx="671815" cy="542853"/>
              </a:xfrm>
              <a:custGeom>
                <a:avLst/>
                <a:gdLst/>
                <a:ahLst/>
                <a:cxnLst/>
                <a:rect l="l" t="t" r="r" b="b"/>
                <a:pathLst>
                  <a:path w="51229" h="41395" extrusionOk="0">
                    <a:moveTo>
                      <a:pt x="28424" y="0"/>
                    </a:moveTo>
                    <a:cubicBezTo>
                      <a:pt x="0" y="767"/>
                      <a:pt x="10409" y="30845"/>
                      <a:pt x="17356" y="37392"/>
                    </a:cubicBezTo>
                    <a:cubicBezTo>
                      <a:pt x="20306" y="40175"/>
                      <a:pt x="25799" y="41394"/>
                      <a:pt x="31368" y="41394"/>
                    </a:cubicBezTo>
                    <a:cubicBezTo>
                      <a:pt x="38910" y="41394"/>
                      <a:pt x="46592" y="39157"/>
                      <a:pt x="48287" y="35536"/>
                    </a:cubicBezTo>
                    <a:cubicBezTo>
                      <a:pt x="51228" y="29241"/>
                      <a:pt x="48939" y="13556"/>
                      <a:pt x="43506" y="6902"/>
                    </a:cubicBezTo>
                    <a:cubicBezTo>
                      <a:pt x="38073" y="252"/>
                      <a:pt x="28424" y="0"/>
                      <a:pt x="28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>
                <a:off x="6743182" y="2504649"/>
                <a:ext cx="790130" cy="884812"/>
              </a:xfrm>
              <a:custGeom>
                <a:avLst/>
                <a:gdLst/>
                <a:ahLst/>
                <a:cxnLst/>
                <a:rect l="l" t="t" r="r" b="b"/>
                <a:pathLst>
                  <a:path w="60251" h="67471" extrusionOk="0">
                    <a:moveTo>
                      <a:pt x="16397" y="1"/>
                    </a:moveTo>
                    <a:cubicBezTo>
                      <a:pt x="9025" y="1"/>
                      <a:pt x="5326" y="3710"/>
                      <a:pt x="5326" y="3710"/>
                    </a:cubicBezTo>
                    <a:cubicBezTo>
                      <a:pt x="0" y="7839"/>
                      <a:pt x="10924" y="27455"/>
                      <a:pt x="13873" y="40107"/>
                    </a:cubicBezTo>
                    <a:cubicBezTo>
                      <a:pt x="16819" y="52755"/>
                      <a:pt x="6007" y="51831"/>
                      <a:pt x="11824" y="54988"/>
                    </a:cubicBezTo>
                    <a:cubicBezTo>
                      <a:pt x="14926" y="56671"/>
                      <a:pt x="39067" y="67470"/>
                      <a:pt x="39067" y="67470"/>
                    </a:cubicBezTo>
                    <a:cubicBezTo>
                      <a:pt x="60250" y="39889"/>
                      <a:pt x="48687" y="13647"/>
                      <a:pt x="31361" y="4312"/>
                    </a:cubicBezTo>
                    <a:cubicBezTo>
                      <a:pt x="25326" y="1060"/>
                      <a:pt x="20337" y="1"/>
                      <a:pt x="16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>
                <a:off x="6972262" y="2280864"/>
                <a:ext cx="212210" cy="32231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4578" extrusionOk="0">
                    <a:moveTo>
                      <a:pt x="10156" y="1"/>
                    </a:moveTo>
                    <a:cubicBezTo>
                      <a:pt x="9661" y="1"/>
                      <a:pt x="9232" y="115"/>
                      <a:pt x="8963" y="345"/>
                    </a:cubicBezTo>
                    <a:cubicBezTo>
                      <a:pt x="7647" y="1484"/>
                      <a:pt x="7899" y="14103"/>
                      <a:pt x="746" y="17399"/>
                    </a:cubicBezTo>
                    <a:cubicBezTo>
                      <a:pt x="1" y="17742"/>
                      <a:pt x="8493" y="24577"/>
                      <a:pt x="12926" y="24577"/>
                    </a:cubicBezTo>
                    <a:cubicBezTo>
                      <a:pt x="14997" y="24577"/>
                      <a:pt x="16181" y="23085"/>
                      <a:pt x="15122" y="18740"/>
                    </a:cubicBezTo>
                    <a:cubicBezTo>
                      <a:pt x="15122" y="18740"/>
                      <a:pt x="11088" y="9293"/>
                      <a:pt x="13291" y="5093"/>
                    </a:cubicBezTo>
                    <a:cubicBezTo>
                      <a:pt x="15049" y="1751"/>
                      <a:pt x="12097" y="1"/>
                      <a:pt x="10156" y="1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>
                <a:off x="6994609" y="2232367"/>
                <a:ext cx="215515" cy="170967"/>
              </a:xfrm>
              <a:custGeom>
                <a:avLst/>
                <a:gdLst/>
                <a:ahLst/>
                <a:cxnLst/>
                <a:rect l="l" t="t" r="r" b="b"/>
                <a:pathLst>
                  <a:path w="16434" h="13037" extrusionOk="0">
                    <a:moveTo>
                      <a:pt x="9159" y="0"/>
                    </a:moveTo>
                    <a:cubicBezTo>
                      <a:pt x="7055" y="0"/>
                      <a:pt x="4326" y="1210"/>
                      <a:pt x="3352" y="4006"/>
                    </a:cubicBezTo>
                    <a:cubicBezTo>
                      <a:pt x="3352" y="4006"/>
                      <a:pt x="0" y="13036"/>
                      <a:pt x="4302" y="13036"/>
                    </a:cubicBezTo>
                    <a:cubicBezTo>
                      <a:pt x="4394" y="13036"/>
                      <a:pt x="4490" y="13032"/>
                      <a:pt x="4590" y="13023"/>
                    </a:cubicBezTo>
                    <a:cubicBezTo>
                      <a:pt x="16433" y="12014"/>
                      <a:pt x="12556" y="846"/>
                      <a:pt x="10477" y="186"/>
                    </a:cubicBezTo>
                    <a:cubicBezTo>
                      <a:pt x="10090" y="64"/>
                      <a:pt x="9641" y="0"/>
                      <a:pt x="9159" y="0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>
                <a:off x="7008248" y="2204748"/>
                <a:ext cx="207502" cy="213233"/>
              </a:xfrm>
              <a:custGeom>
                <a:avLst/>
                <a:gdLst/>
                <a:ahLst/>
                <a:cxnLst/>
                <a:rect l="l" t="t" r="r" b="b"/>
                <a:pathLst>
                  <a:path w="15823" h="16260" extrusionOk="0">
                    <a:moveTo>
                      <a:pt x="6657" y="1"/>
                    </a:moveTo>
                    <a:cubicBezTo>
                      <a:pt x="5910" y="1"/>
                      <a:pt x="5240" y="138"/>
                      <a:pt x="4721" y="423"/>
                    </a:cubicBezTo>
                    <a:cubicBezTo>
                      <a:pt x="2443" y="1672"/>
                      <a:pt x="0" y="7543"/>
                      <a:pt x="19" y="7543"/>
                    </a:cubicBezTo>
                    <a:cubicBezTo>
                      <a:pt x="21" y="7543"/>
                      <a:pt x="53" y="7472"/>
                      <a:pt x="117" y="7317"/>
                    </a:cubicBezTo>
                    <a:cubicBezTo>
                      <a:pt x="2213" y="2300"/>
                      <a:pt x="3501" y="3542"/>
                      <a:pt x="4841" y="2357"/>
                    </a:cubicBezTo>
                    <a:lnTo>
                      <a:pt x="4841" y="2357"/>
                    </a:lnTo>
                    <a:cubicBezTo>
                      <a:pt x="4841" y="2358"/>
                      <a:pt x="4363" y="7296"/>
                      <a:pt x="8175" y="10043"/>
                    </a:cubicBezTo>
                    <a:cubicBezTo>
                      <a:pt x="8460" y="10249"/>
                      <a:pt x="8708" y="10329"/>
                      <a:pt x="8926" y="10329"/>
                    </a:cubicBezTo>
                    <a:cubicBezTo>
                      <a:pt x="9727" y="10329"/>
                      <a:pt x="10125" y="9238"/>
                      <a:pt x="10495" y="9238"/>
                    </a:cubicBezTo>
                    <a:cubicBezTo>
                      <a:pt x="10615" y="9238"/>
                      <a:pt x="10733" y="9352"/>
                      <a:pt x="10860" y="9655"/>
                    </a:cubicBezTo>
                    <a:cubicBezTo>
                      <a:pt x="11899" y="12123"/>
                      <a:pt x="10703" y="11656"/>
                      <a:pt x="10410" y="12877"/>
                    </a:cubicBezTo>
                    <a:cubicBezTo>
                      <a:pt x="9918" y="14947"/>
                      <a:pt x="10551" y="16259"/>
                      <a:pt x="11631" y="16259"/>
                    </a:cubicBezTo>
                    <a:cubicBezTo>
                      <a:pt x="12604" y="16259"/>
                      <a:pt x="13939" y="15193"/>
                      <a:pt x="15138" y="12654"/>
                    </a:cubicBezTo>
                    <a:cubicBezTo>
                      <a:pt x="15658" y="11557"/>
                      <a:pt x="15823" y="9800"/>
                      <a:pt x="14597" y="5485"/>
                    </a:cubicBezTo>
                    <a:cubicBezTo>
                      <a:pt x="13621" y="2055"/>
                      <a:pt x="9554" y="1"/>
                      <a:pt x="6657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7036890" y="2386986"/>
                <a:ext cx="83064" cy="86788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6618" extrusionOk="0">
                    <a:moveTo>
                      <a:pt x="6019" y="1"/>
                    </a:moveTo>
                    <a:lnTo>
                      <a:pt x="6019" y="1"/>
                    </a:lnTo>
                    <a:cubicBezTo>
                      <a:pt x="5709" y="165"/>
                      <a:pt x="5376" y="318"/>
                      <a:pt x="5012" y="454"/>
                    </a:cubicBezTo>
                    <a:cubicBezTo>
                      <a:pt x="4319" y="892"/>
                      <a:pt x="3276" y="1353"/>
                      <a:pt x="1964" y="1353"/>
                    </a:cubicBezTo>
                    <a:lnTo>
                      <a:pt x="1935" y="1353"/>
                    </a:lnTo>
                    <a:cubicBezTo>
                      <a:pt x="1935" y="1353"/>
                      <a:pt x="1086" y="5104"/>
                      <a:pt x="46" y="6522"/>
                    </a:cubicBezTo>
                    <a:cubicBezTo>
                      <a:pt x="1" y="6585"/>
                      <a:pt x="71" y="6617"/>
                      <a:pt x="223" y="6617"/>
                    </a:cubicBezTo>
                    <a:cubicBezTo>
                      <a:pt x="1275" y="6617"/>
                      <a:pt x="6333" y="5054"/>
                      <a:pt x="6019" y="1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>
                <a:off x="7102618" y="2382777"/>
                <a:ext cx="13219" cy="10176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776" extrusionOk="0">
                    <a:moveTo>
                      <a:pt x="979" y="0"/>
                    </a:moveTo>
                    <a:cubicBezTo>
                      <a:pt x="979" y="0"/>
                      <a:pt x="632" y="379"/>
                      <a:pt x="0" y="775"/>
                    </a:cubicBezTo>
                    <a:cubicBezTo>
                      <a:pt x="364" y="639"/>
                      <a:pt x="697" y="486"/>
                      <a:pt x="1007" y="322"/>
                    </a:cubicBezTo>
                    <a:cubicBezTo>
                      <a:pt x="999" y="214"/>
                      <a:pt x="991" y="107"/>
                      <a:pt x="979" y="0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6905157" y="3307188"/>
                <a:ext cx="680628" cy="1416177"/>
              </a:xfrm>
              <a:custGeom>
                <a:avLst/>
                <a:gdLst/>
                <a:ahLst/>
                <a:cxnLst/>
                <a:rect l="l" t="t" r="r" b="b"/>
                <a:pathLst>
                  <a:path w="51901" h="107990" extrusionOk="0">
                    <a:moveTo>
                      <a:pt x="32446" y="0"/>
                    </a:moveTo>
                    <a:cubicBezTo>
                      <a:pt x="29249" y="558"/>
                      <a:pt x="6560" y="3193"/>
                      <a:pt x="3280" y="9662"/>
                    </a:cubicBezTo>
                    <a:cubicBezTo>
                      <a:pt x="0" y="16131"/>
                      <a:pt x="20887" y="48159"/>
                      <a:pt x="23568" y="51146"/>
                    </a:cubicBezTo>
                    <a:cubicBezTo>
                      <a:pt x="26249" y="54137"/>
                      <a:pt x="12116" y="92391"/>
                      <a:pt x="9596" y="100637"/>
                    </a:cubicBezTo>
                    <a:cubicBezTo>
                      <a:pt x="7797" y="106507"/>
                      <a:pt x="18259" y="104371"/>
                      <a:pt x="20813" y="106953"/>
                    </a:cubicBezTo>
                    <a:cubicBezTo>
                      <a:pt x="21523" y="107671"/>
                      <a:pt x="21839" y="107990"/>
                      <a:pt x="21851" y="107990"/>
                    </a:cubicBezTo>
                    <a:cubicBezTo>
                      <a:pt x="21880" y="107990"/>
                      <a:pt x="19855" y="105837"/>
                      <a:pt x="17368" y="102939"/>
                    </a:cubicBezTo>
                    <a:cubicBezTo>
                      <a:pt x="13919" y="98925"/>
                      <a:pt x="46934" y="68840"/>
                      <a:pt x="49417" y="53131"/>
                    </a:cubicBezTo>
                    <a:cubicBezTo>
                      <a:pt x="51901" y="37425"/>
                      <a:pt x="32446" y="0"/>
                      <a:pt x="32446" y="0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>
                <a:off x="7006530" y="4537284"/>
                <a:ext cx="304952" cy="215554"/>
              </a:xfrm>
              <a:custGeom>
                <a:avLst/>
                <a:gdLst/>
                <a:ahLst/>
                <a:cxnLst/>
                <a:rect l="l" t="t" r="r" b="b"/>
                <a:pathLst>
                  <a:path w="23254" h="16437" extrusionOk="0">
                    <a:moveTo>
                      <a:pt x="4287" y="1"/>
                    </a:moveTo>
                    <a:cubicBezTo>
                      <a:pt x="4287" y="1"/>
                      <a:pt x="1" y="8458"/>
                      <a:pt x="715" y="9732"/>
                    </a:cubicBezTo>
                    <a:cubicBezTo>
                      <a:pt x="1429" y="11011"/>
                      <a:pt x="17975" y="16366"/>
                      <a:pt x="20682" y="16436"/>
                    </a:cubicBezTo>
                    <a:cubicBezTo>
                      <a:pt x="20695" y="16436"/>
                      <a:pt x="20708" y="16437"/>
                      <a:pt x="20721" y="16437"/>
                    </a:cubicBezTo>
                    <a:cubicBezTo>
                      <a:pt x="23254" y="16437"/>
                      <a:pt x="10035" y="9135"/>
                      <a:pt x="11927" y="3660"/>
                    </a:cubicBezTo>
                    <a:cubicBezTo>
                      <a:pt x="12241" y="2760"/>
                      <a:pt x="4287" y="1"/>
                      <a:pt x="4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>
                <a:off x="7118578" y="4610318"/>
                <a:ext cx="57951" cy="16681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1272" extrusionOk="0">
                    <a:moveTo>
                      <a:pt x="621" y="1"/>
                    </a:moveTo>
                    <a:cubicBezTo>
                      <a:pt x="281" y="1"/>
                      <a:pt x="5" y="276"/>
                      <a:pt x="0" y="616"/>
                    </a:cubicBezTo>
                    <a:cubicBezTo>
                      <a:pt x="0" y="805"/>
                      <a:pt x="83" y="978"/>
                      <a:pt x="219" y="1090"/>
                    </a:cubicBezTo>
                    <a:cubicBezTo>
                      <a:pt x="327" y="1185"/>
                      <a:pt x="467" y="1239"/>
                      <a:pt x="615" y="1243"/>
                    </a:cubicBezTo>
                    <a:lnTo>
                      <a:pt x="3787" y="1271"/>
                    </a:lnTo>
                    <a:cubicBezTo>
                      <a:pt x="3790" y="1271"/>
                      <a:pt x="3792" y="1271"/>
                      <a:pt x="3795" y="1271"/>
                    </a:cubicBezTo>
                    <a:cubicBezTo>
                      <a:pt x="4138" y="1271"/>
                      <a:pt x="4415" y="997"/>
                      <a:pt x="4415" y="656"/>
                    </a:cubicBezTo>
                    <a:cubicBezTo>
                      <a:pt x="4419" y="310"/>
                      <a:pt x="4143" y="34"/>
                      <a:pt x="3804" y="30"/>
                    </a:cubicBezTo>
                    <a:lnTo>
                      <a:pt x="628" y="1"/>
                    </a:lnTo>
                    <a:cubicBezTo>
                      <a:pt x="626" y="1"/>
                      <a:pt x="623" y="1"/>
                      <a:pt x="621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>
                <a:off x="6807149" y="3156250"/>
                <a:ext cx="557103" cy="243879"/>
              </a:xfrm>
              <a:custGeom>
                <a:avLst/>
                <a:gdLst/>
                <a:ahLst/>
                <a:cxnLst/>
                <a:rect l="l" t="t" r="r" b="b"/>
                <a:pathLst>
                  <a:path w="43329" h="18599" extrusionOk="0">
                    <a:moveTo>
                      <a:pt x="8325" y="1"/>
                    </a:moveTo>
                    <a:cubicBezTo>
                      <a:pt x="8325" y="1"/>
                      <a:pt x="1" y="7946"/>
                      <a:pt x="1321" y="9303"/>
                    </a:cubicBezTo>
                    <a:cubicBezTo>
                      <a:pt x="2574" y="10588"/>
                      <a:pt x="34983" y="18599"/>
                      <a:pt x="40314" y="18599"/>
                    </a:cubicBezTo>
                    <a:cubicBezTo>
                      <a:pt x="40599" y="18599"/>
                      <a:pt x="40806" y="18576"/>
                      <a:pt x="40927" y="18528"/>
                    </a:cubicBezTo>
                    <a:cubicBezTo>
                      <a:pt x="43328" y="17579"/>
                      <a:pt x="42540" y="5303"/>
                      <a:pt x="42540" y="5303"/>
                    </a:cubicBezTo>
                    <a:lnTo>
                      <a:pt x="42540" y="5303"/>
                    </a:lnTo>
                    <a:cubicBezTo>
                      <a:pt x="41912" y="5484"/>
                      <a:pt x="41022" y="5565"/>
                      <a:pt x="39935" y="5565"/>
                    </a:cubicBezTo>
                    <a:cubicBezTo>
                      <a:pt x="30924" y="5565"/>
                      <a:pt x="8325" y="1"/>
                      <a:pt x="8325" y="1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>
                <a:off x="7121713" y="4633059"/>
                <a:ext cx="65753" cy="33362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2544" extrusionOk="0">
                    <a:moveTo>
                      <a:pt x="4311" y="1"/>
                    </a:moveTo>
                    <a:cubicBezTo>
                      <a:pt x="4243" y="1"/>
                      <a:pt x="4173" y="12"/>
                      <a:pt x="4106" y="36"/>
                    </a:cubicBezTo>
                    <a:lnTo>
                      <a:pt x="492" y="1340"/>
                    </a:lnTo>
                    <a:cubicBezTo>
                      <a:pt x="166" y="1456"/>
                      <a:pt x="1" y="1810"/>
                      <a:pt x="117" y="2132"/>
                    </a:cubicBezTo>
                    <a:cubicBezTo>
                      <a:pt x="153" y="2235"/>
                      <a:pt x="216" y="2326"/>
                      <a:pt x="298" y="2393"/>
                    </a:cubicBezTo>
                    <a:cubicBezTo>
                      <a:pt x="409" y="2488"/>
                      <a:pt x="554" y="2544"/>
                      <a:pt x="705" y="2544"/>
                    </a:cubicBezTo>
                    <a:cubicBezTo>
                      <a:pt x="774" y="2544"/>
                      <a:pt x="844" y="2532"/>
                      <a:pt x="913" y="2507"/>
                    </a:cubicBezTo>
                    <a:lnTo>
                      <a:pt x="4526" y="1205"/>
                    </a:lnTo>
                    <a:cubicBezTo>
                      <a:pt x="4848" y="1093"/>
                      <a:pt x="5014" y="734"/>
                      <a:pt x="4898" y="412"/>
                    </a:cubicBezTo>
                    <a:cubicBezTo>
                      <a:pt x="4809" y="162"/>
                      <a:pt x="4567" y="1"/>
                      <a:pt x="4311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7151154" y="4652534"/>
                <a:ext cx="57085" cy="4662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3555" extrusionOk="0">
                    <a:moveTo>
                      <a:pt x="3649" y="0"/>
                    </a:moveTo>
                    <a:cubicBezTo>
                      <a:pt x="3516" y="0"/>
                      <a:pt x="3382" y="43"/>
                      <a:pt x="3268" y="131"/>
                    </a:cubicBezTo>
                    <a:lnTo>
                      <a:pt x="318" y="2446"/>
                    </a:lnTo>
                    <a:cubicBezTo>
                      <a:pt x="50" y="2656"/>
                      <a:pt x="0" y="3048"/>
                      <a:pt x="210" y="3316"/>
                    </a:cubicBezTo>
                    <a:cubicBezTo>
                      <a:pt x="239" y="3349"/>
                      <a:pt x="269" y="3378"/>
                      <a:pt x="297" y="3403"/>
                    </a:cubicBezTo>
                    <a:cubicBezTo>
                      <a:pt x="412" y="3502"/>
                      <a:pt x="558" y="3554"/>
                      <a:pt x="705" y="3554"/>
                    </a:cubicBezTo>
                    <a:cubicBezTo>
                      <a:pt x="837" y="3554"/>
                      <a:pt x="972" y="3512"/>
                      <a:pt x="1085" y="3423"/>
                    </a:cubicBezTo>
                    <a:lnTo>
                      <a:pt x="4035" y="1110"/>
                    </a:lnTo>
                    <a:cubicBezTo>
                      <a:pt x="4303" y="899"/>
                      <a:pt x="4353" y="512"/>
                      <a:pt x="4138" y="239"/>
                    </a:cubicBezTo>
                    <a:cubicBezTo>
                      <a:pt x="4013" y="82"/>
                      <a:pt x="3833" y="0"/>
                      <a:pt x="3649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6048860" y="3250166"/>
                <a:ext cx="1136008" cy="1099273"/>
              </a:xfrm>
              <a:custGeom>
                <a:avLst/>
                <a:gdLst/>
                <a:ahLst/>
                <a:cxnLst/>
                <a:rect l="l" t="t" r="r" b="b"/>
                <a:pathLst>
                  <a:path w="86619" h="83818" extrusionOk="0">
                    <a:moveTo>
                      <a:pt x="68193" y="0"/>
                    </a:moveTo>
                    <a:cubicBezTo>
                      <a:pt x="62628" y="0"/>
                      <a:pt x="56941" y="2554"/>
                      <a:pt x="54422" y="6625"/>
                    </a:cubicBezTo>
                    <a:cubicBezTo>
                      <a:pt x="49921" y="13895"/>
                      <a:pt x="43617" y="44174"/>
                      <a:pt x="42223" y="53419"/>
                    </a:cubicBezTo>
                    <a:cubicBezTo>
                      <a:pt x="40828" y="62664"/>
                      <a:pt x="4848" y="76678"/>
                      <a:pt x="4848" y="76678"/>
                    </a:cubicBezTo>
                    <a:lnTo>
                      <a:pt x="0" y="80972"/>
                    </a:lnTo>
                    <a:cubicBezTo>
                      <a:pt x="0" y="80972"/>
                      <a:pt x="5508" y="83817"/>
                      <a:pt x="6749" y="83817"/>
                    </a:cubicBezTo>
                    <a:cubicBezTo>
                      <a:pt x="6813" y="83817"/>
                      <a:pt x="6866" y="83810"/>
                      <a:pt x="6906" y="83794"/>
                    </a:cubicBezTo>
                    <a:cubicBezTo>
                      <a:pt x="20664" y="78253"/>
                      <a:pt x="41142" y="71368"/>
                      <a:pt x="55989" y="65659"/>
                    </a:cubicBezTo>
                    <a:cubicBezTo>
                      <a:pt x="75567" y="58130"/>
                      <a:pt x="79511" y="26769"/>
                      <a:pt x="79511" y="26769"/>
                    </a:cubicBezTo>
                    <a:cubicBezTo>
                      <a:pt x="86618" y="7267"/>
                      <a:pt x="77580" y="0"/>
                      <a:pt x="68193" y="0"/>
                    </a:cubicBezTo>
                    <a:close/>
                  </a:path>
                </a:pathLst>
              </a:custGeom>
              <a:solidFill>
                <a:srgbClr val="F19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>
                <a:off x="6012822" y="4238655"/>
                <a:ext cx="164213" cy="296808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22633" extrusionOk="0">
                    <a:moveTo>
                      <a:pt x="10983" y="0"/>
                    </a:moveTo>
                    <a:cubicBezTo>
                      <a:pt x="10983" y="0"/>
                      <a:pt x="1515" y="463"/>
                      <a:pt x="755" y="1712"/>
                    </a:cubicBezTo>
                    <a:cubicBezTo>
                      <a:pt x="1" y="2962"/>
                      <a:pt x="3540" y="19992"/>
                      <a:pt x="4815" y="22380"/>
                    </a:cubicBezTo>
                    <a:cubicBezTo>
                      <a:pt x="4907" y="22552"/>
                      <a:pt x="4991" y="22632"/>
                      <a:pt x="5071" y="22632"/>
                    </a:cubicBezTo>
                    <a:cubicBezTo>
                      <a:pt x="6088" y="22632"/>
                      <a:pt x="6277" y="9439"/>
                      <a:pt x="11585" y="8448"/>
                    </a:cubicBezTo>
                    <a:cubicBezTo>
                      <a:pt x="12521" y="8275"/>
                      <a:pt x="10983" y="0"/>
                      <a:pt x="109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6109658" y="4326246"/>
                <a:ext cx="37834" cy="52666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016" extrusionOk="0">
                    <a:moveTo>
                      <a:pt x="634" y="1"/>
                    </a:moveTo>
                    <a:cubicBezTo>
                      <a:pt x="532" y="1"/>
                      <a:pt x="430" y="26"/>
                      <a:pt x="335" y="78"/>
                    </a:cubicBezTo>
                    <a:cubicBezTo>
                      <a:pt x="166" y="173"/>
                      <a:pt x="59" y="330"/>
                      <a:pt x="26" y="503"/>
                    </a:cubicBezTo>
                    <a:cubicBezTo>
                      <a:pt x="1" y="644"/>
                      <a:pt x="22" y="792"/>
                      <a:pt x="92" y="924"/>
                    </a:cubicBezTo>
                    <a:lnTo>
                      <a:pt x="1638" y="3696"/>
                    </a:lnTo>
                    <a:cubicBezTo>
                      <a:pt x="1751" y="3901"/>
                      <a:pt x="1962" y="4016"/>
                      <a:pt x="2178" y="4016"/>
                    </a:cubicBezTo>
                    <a:cubicBezTo>
                      <a:pt x="2281" y="4016"/>
                      <a:pt x="2385" y="3990"/>
                      <a:pt x="2480" y="3936"/>
                    </a:cubicBezTo>
                    <a:cubicBezTo>
                      <a:pt x="2786" y="3766"/>
                      <a:pt x="2885" y="3391"/>
                      <a:pt x="2724" y="3094"/>
                    </a:cubicBezTo>
                    <a:lnTo>
                      <a:pt x="1177" y="322"/>
                    </a:lnTo>
                    <a:cubicBezTo>
                      <a:pt x="1064" y="116"/>
                      <a:pt x="852" y="1"/>
                      <a:pt x="634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6076925" y="4349577"/>
                <a:ext cx="55918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3741" extrusionOk="0">
                    <a:moveTo>
                      <a:pt x="650" y="0"/>
                    </a:moveTo>
                    <a:cubicBezTo>
                      <a:pt x="475" y="0"/>
                      <a:pt x="302" y="74"/>
                      <a:pt x="179" y="217"/>
                    </a:cubicBezTo>
                    <a:cubicBezTo>
                      <a:pt x="105" y="300"/>
                      <a:pt x="59" y="399"/>
                      <a:pt x="42" y="502"/>
                    </a:cubicBezTo>
                    <a:cubicBezTo>
                      <a:pt x="1" y="712"/>
                      <a:pt x="71" y="944"/>
                      <a:pt x="248" y="1092"/>
                    </a:cubicBezTo>
                    <a:lnTo>
                      <a:pt x="3165" y="3592"/>
                    </a:lnTo>
                    <a:cubicBezTo>
                      <a:pt x="3281" y="3692"/>
                      <a:pt x="3424" y="3740"/>
                      <a:pt x="3566" y="3740"/>
                    </a:cubicBezTo>
                    <a:cubicBezTo>
                      <a:pt x="3742" y="3740"/>
                      <a:pt x="3917" y="3666"/>
                      <a:pt x="4040" y="3522"/>
                    </a:cubicBezTo>
                    <a:cubicBezTo>
                      <a:pt x="4263" y="3267"/>
                      <a:pt x="4233" y="2871"/>
                      <a:pt x="3974" y="2648"/>
                    </a:cubicBezTo>
                    <a:lnTo>
                      <a:pt x="1053" y="152"/>
                    </a:lnTo>
                    <a:cubicBezTo>
                      <a:pt x="936" y="50"/>
                      <a:pt x="793" y="0"/>
                      <a:pt x="650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3"/>
              <p:cNvSpPr/>
              <p:nvPr/>
            </p:nvSpPr>
            <p:spPr>
              <a:xfrm>
                <a:off x="6062866" y="4391373"/>
                <a:ext cx="63485" cy="34909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662" extrusionOk="0">
                    <a:moveTo>
                      <a:pt x="665" y="0"/>
                    </a:moveTo>
                    <a:cubicBezTo>
                      <a:pt x="420" y="0"/>
                      <a:pt x="188" y="144"/>
                      <a:pt x="92" y="385"/>
                    </a:cubicBezTo>
                    <a:cubicBezTo>
                      <a:pt x="75" y="426"/>
                      <a:pt x="63" y="463"/>
                      <a:pt x="54" y="504"/>
                    </a:cubicBezTo>
                    <a:cubicBezTo>
                      <a:pt x="1" y="788"/>
                      <a:pt x="149" y="1082"/>
                      <a:pt x="429" y="1197"/>
                    </a:cubicBezTo>
                    <a:lnTo>
                      <a:pt x="3900" y="2616"/>
                    </a:lnTo>
                    <a:cubicBezTo>
                      <a:pt x="3975" y="2647"/>
                      <a:pt x="4054" y="2661"/>
                      <a:pt x="4131" y="2661"/>
                    </a:cubicBezTo>
                    <a:cubicBezTo>
                      <a:pt x="4377" y="2661"/>
                      <a:pt x="4610" y="2515"/>
                      <a:pt x="4707" y="2274"/>
                    </a:cubicBezTo>
                    <a:cubicBezTo>
                      <a:pt x="4840" y="1952"/>
                      <a:pt x="4687" y="1593"/>
                      <a:pt x="4370" y="1466"/>
                    </a:cubicBezTo>
                    <a:lnTo>
                      <a:pt x="900" y="46"/>
                    </a:lnTo>
                    <a:cubicBezTo>
                      <a:pt x="823" y="15"/>
                      <a:pt x="743" y="0"/>
                      <a:pt x="665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3"/>
              <p:cNvSpPr/>
              <p:nvPr/>
            </p:nvSpPr>
            <p:spPr>
              <a:xfrm>
                <a:off x="6217326" y="3246612"/>
                <a:ext cx="957293" cy="1070572"/>
              </a:xfrm>
              <a:custGeom>
                <a:avLst/>
                <a:gdLst/>
                <a:ahLst/>
                <a:cxnLst/>
                <a:rect l="l" t="t" r="r" b="b"/>
                <a:pathLst>
                  <a:path w="72998" h="81636" extrusionOk="0">
                    <a:moveTo>
                      <a:pt x="54583" y="0"/>
                    </a:moveTo>
                    <a:cubicBezTo>
                      <a:pt x="49928" y="0"/>
                      <a:pt x="45456" y="1293"/>
                      <a:pt x="42615" y="3448"/>
                    </a:cubicBezTo>
                    <a:cubicBezTo>
                      <a:pt x="34756" y="9417"/>
                      <a:pt x="33952" y="45947"/>
                      <a:pt x="27071" y="51059"/>
                    </a:cubicBezTo>
                    <a:cubicBezTo>
                      <a:pt x="20190" y="56173"/>
                      <a:pt x="1853" y="65505"/>
                      <a:pt x="924" y="68735"/>
                    </a:cubicBezTo>
                    <a:cubicBezTo>
                      <a:pt x="0" y="71961"/>
                      <a:pt x="2253" y="80740"/>
                      <a:pt x="4006" y="81582"/>
                    </a:cubicBezTo>
                    <a:cubicBezTo>
                      <a:pt x="4082" y="81618"/>
                      <a:pt x="4226" y="81636"/>
                      <a:pt x="4432" y="81636"/>
                    </a:cubicBezTo>
                    <a:cubicBezTo>
                      <a:pt x="8993" y="81636"/>
                      <a:pt x="44102" y="72927"/>
                      <a:pt x="52362" y="64189"/>
                    </a:cubicBezTo>
                    <a:cubicBezTo>
                      <a:pt x="60997" y="55056"/>
                      <a:pt x="72997" y="14487"/>
                      <a:pt x="72997" y="14487"/>
                    </a:cubicBezTo>
                    <a:cubicBezTo>
                      <a:pt x="71615" y="4038"/>
                      <a:pt x="62812" y="0"/>
                      <a:pt x="54583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6930480" y="3380367"/>
                <a:ext cx="677808" cy="1122280"/>
              </a:xfrm>
              <a:custGeom>
                <a:avLst/>
                <a:gdLst/>
                <a:ahLst/>
                <a:cxnLst/>
                <a:rect l="l" t="t" r="r" b="b"/>
                <a:pathLst>
                  <a:path w="51686" h="85579" extrusionOk="0">
                    <a:moveTo>
                      <a:pt x="21426" y="0"/>
                    </a:moveTo>
                    <a:cubicBezTo>
                      <a:pt x="12730" y="0"/>
                      <a:pt x="4080" y="4594"/>
                      <a:pt x="2557" y="8166"/>
                    </a:cubicBezTo>
                    <a:cubicBezTo>
                      <a:pt x="0" y="14168"/>
                      <a:pt x="18947" y="41862"/>
                      <a:pt x="21637" y="45566"/>
                    </a:cubicBezTo>
                    <a:cubicBezTo>
                      <a:pt x="24327" y="49270"/>
                      <a:pt x="10165" y="77554"/>
                      <a:pt x="11670" y="80372"/>
                    </a:cubicBezTo>
                    <a:cubicBezTo>
                      <a:pt x="13133" y="83116"/>
                      <a:pt x="18913" y="85579"/>
                      <a:pt x="21892" y="85579"/>
                    </a:cubicBezTo>
                    <a:cubicBezTo>
                      <a:pt x="21971" y="85579"/>
                      <a:pt x="22049" y="85577"/>
                      <a:pt x="22124" y="85573"/>
                    </a:cubicBezTo>
                    <a:cubicBezTo>
                      <a:pt x="25020" y="85433"/>
                      <a:pt x="43291" y="61800"/>
                      <a:pt x="47486" y="47551"/>
                    </a:cubicBezTo>
                    <a:cubicBezTo>
                      <a:pt x="51686" y="33301"/>
                      <a:pt x="37012" y="8154"/>
                      <a:pt x="37012" y="8154"/>
                    </a:cubicBezTo>
                    <a:cubicBezTo>
                      <a:pt x="33283" y="2128"/>
                      <a:pt x="27344" y="0"/>
                      <a:pt x="21426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6800360" y="3278244"/>
                <a:ext cx="615491" cy="248457"/>
              </a:xfrm>
              <a:custGeom>
                <a:avLst/>
                <a:gdLst/>
                <a:ahLst/>
                <a:cxnLst/>
                <a:rect l="l" t="t" r="r" b="b"/>
                <a:pathLst>
                  <a:path w="46934" h="18946" extrusionOk="0">
                    <a:moveTo>
                      <a:pt x="991" y="0"/>
                    </a:moveTo>
                    <a:cubicBezTo>
                      <a:pt x="991" y="1"/>
                      <a:pt x="1" y="9183"/>
                      <a:pt x="10920" y="15941"/>
                    </a:cubicBezTo>
                    <a:cubicBezTo>
                      <a:pt x="14562" y="18194"/>
                      <a:pt x="19777" y="18946"/>
                      <a:pt x="25112" y="18946"/>
                    </a:cubicBezTo>
                    <a:cubicBezTo>
                      <a:pt x="35783" y="18946"/>
                      <a:pt x="46934" y="15941"/>
                      <a:pt x="46934" y="15941"/>
                    </a:cubicBezTo>
                    <a:cubicBezTo>
                      <a:pt x="44797" y="10846"/>
                      <a:pt x="41786" y="4885"/>
                      <a:pt x="41786" y="4885"/>
                    </a:cubicBezTo>
                    <a:cubicBezTo>
                      <a:pt x="39786" y="5692"/>
                      <a:pt x="37085" y="6019"/>
                      <a:pt x="34020" y="6019"/>
                    </a:cubicBezTo>
                    <a:cubicBezTo>
                      <a:pt x="20865" y="6019"/>
                      <a:pt x="991" y="1"/>
                      <a:pt x="991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7247400" y="2587100"/>
                <a:ext cx="286999" cy="361552"/>
              </a:xfrm>
              <a:custGeom>
                <a:avLst/>
                <a:gdLst/>
                <a:ahLst/>
                <a:cxnLst/>
                <a:rect l="l" t="t" r="r" b="b"/>
                <a:pathLst>
                  <a:path w="21885" h="27570" extrusionOk="0">
                    <a:moveTo>
                      <a:pt x="6229" y="1"/>
                    </a:moveTo>
                    <a:lnTo>
                      <a:pt x="6229" y="1"/>
                    </a:lnTo>
                    <a:cubicBezTo>
                      <a:pt x="1" y="9078"/>
                      <a:pt x="8030" y="27569"/>
                      <a:pt x="11606" y="27569"/>
                    </a:cubicBezTo>
                    <a:cubicBezTo>
                      <a:pt x="11769" y="27569"/>
                      <a:pt x="11924" y="27531"/>
                      <a:pt x="12067" y="27451"/>
                    </a:cubicBezTo>
                    <a:cubicBezTo>
                      <a:pt x="15338" y="25615"/>
                      <a:pt x="21884" y="12984"/>
                      <a:pt x="19793" y="9976"/>
                    </a:cubicBezTo>
                    <a:cubicBezTo>
                      <a:pt x="17697" y="6973"/>
                      <a:pt x="6230" y="1"/>
                      <a:pt x="62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6703039" y="2504046"/>
                <a:ext cx="279000" cy="358601"/>
              </a:xfrm>
              <a:custGeom>
                <a:avLst/>
                <a:gdLst/>
                <a:ahLst/>
                <a:cxnLst/>
                <a:rect l="l" t="t" r="r" b="b"/>
                <a:pathLst>
                  <a:path w="21275" h="27345" extrusionOk="0">
                    <a:moveTo>
                      <a:pt x="16599" y="0"/>
                    </a:moveTo>
                    <a:cubicBezTo>
                      <a:pt x="13591" y="0"/>
                      <a:pt x="8857" y="279"/>
                      <a:pt x="1647" y="1313"/>
                    </a:cubicBezTo>
                    <a:cubicBezTo>
                      <a:pt x="1647" y="1313"/>
                      <a:pt x="0" y="23702"/>
                      <a:pt x="1647" y="25034"/>
                    </a:cubicBezTo>
                    <a:cubicBezTo>
                      <a:pt x="2851" y="26009"/>
                      <a:pt x="10059" y="27345"/>
                      <a:pt x="14157" y="27345"/>
                    </a:cubicBezTo>
                    <a:cubicBezTo>
                      <a:pt x="15656" y="27345"/>
                      <a:pt x="16739" y="27166"/>
                      <a:pt x="16959" y="26725"/>
                    </a:cubicBezTo>
                    <a:cubicBezTo>
                      <a:pt x="17785" y="25079"/>
                      <a:pt x="21275" y="381"/>
                      <a:pt x="21275" y="381"/>
                    </a:cubicBezTo>
                    <a:cubicBezTo>
                      <a:pt x="21275" y="381"/>
                      <a:pt x="20117" y="0"/>
                      <a:pt x="16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6905589" y="2855225"/>
                <a:ext cx="475158" cy="336517"/>
              </a:xfrm>
              <a:custGeom>
                <a:avLst/>
                <a:gdLst/>
                <a:ahLst/>
                <a:cxnLst/>
                <a:rect l="l" t="t" r="r" b="b"/>
                <a:pathLst>
                  <a:path w="36233" h="25661" extrusionOk="0">
                    <a:moveTo>
                      <a:pt x="1485" y="1"/>
                    </a:moveTo>
                    <a:cubicBezTo>
                      <a:pt x="1296" y="269"/>
                      <a:pt x="763" y="430"/>
                      <a:pt x="0" y="509"/>
                    </a:cubicBezTo>
                    <a:cubicBezTo>
                      <a:pt x="558" y="1737"/>
                      <a:pt x="2228" y="3904"/>
                      <a:pt x="2896" y="7121"/>
                    </a:cubicBezTo>
                    <a:cubicBezTo>
                      <a:pt x="3895" y="11923"/>
                      <a:pt x="3383" y="19608"/>
                      <a:pt x="5784" y="21584"/>
                    </a:cubicBezTo>
                    <a:cubicBezTo>
                      <a:pt x="7690" y="23157"/>
                      <a:pt x="22050" y="25661"/>
                      <a:pt x="28857" y="25661"/>
                    </a:cubicBezTo>
                    <a:cubicBezTo>
                      <a:pt x="30618" y="25661"/>
                      <a:pt x="31876" y="25495"/>
                      <a:pt x="32280" y="25099"/>
                    </a:cubicBezTo>
                    <a:cubicBezTo>
                      <a:pt x="34257" y="23181"/>
                      <a:pt x="36233" y="12199"/>
                      <a:pt x="35985" y="10718"/>
                    </a:cubicBezTo>
                    <a:cubicBezTo>
                      <a:pt x="35738" y="9237"/>
                      <a:pt x="22153" y="10471"/>
                      <a:pt x="15437" y="7121"/>
                    </a:cubicBezTo>
                    <a:cubicBezTo>
                      <a:pt x="10276" y="4551"/>
                      <a:pt x="4076" y="1345"/>
                      <a:pt x="1485" y="1"/>
                    </a:cubicBezTo>
                    <a:close/>
                  </a:path>
                </a:pathLst>
              </a:custGeom>
              <a:solidFill>
                <a:srgbClr val="D23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902009" y="2846792"/>
                <a:ext cx="23067" cy="1510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152" extrusionOk="0">
                    <a:moveTo>
                      <a:pt x="521" y="0"/>
                    </a:moveTo>
                    <a:cubicBezTo>
                      <a:pt x="1" y="170"/>
                      <a:pt x="1" y="549"/>
                      <a:pt x="273" y="1152"/>
                    </a:cubicBezTo>
                    <a:cubicBezTo>
                      <a:pt x="1036" y="1073"/>
                      <a:pt x="1569" y="912"/>
                      <a:pt x="1758" y="644"/>
                    </a:cubicBezTo>
                    <a:cubicBezTo>
                      <a:pt x="975" y="236"/>
                      <a:pt x="521" y="0"/>
                      <a:pt x="521" y="0"/>
                    </a:cubicBezTo>
                    <a:close/>
                  </a:path>
                </a:pathLst>
              </a:custGeom>
              <a:solidFill>
                <a:srgbClr val="D23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7377782" y="2662731"/>
                <a:ext cx="93489" cy="18481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14093" extrusionOk="0">
                    <a:moveTo>
                      <a:pt x="0" y="1"/>
                    </a:moveTo>
                    <a:cubicBezTo>
                      <a:pt x="0" y="1"/>
                      <a:pt x="4204" y="13375"/>
                      <a:pt x="4067" y="14035"/>
                    </a:cubicBezTo>
                    <a:cubicBezTo>
                      <a:pt x="4059" y="14073"/>
                      <a:pt x="4063" y="14093"/>
                      <a:pt x="4076" y="14093"/>
                    </a:cubicBezTo>
                    <a:cubicBezTo>
                      <a:pt x="4299" y="14093"/>
                      <a:pt x="7129" y="9399"/>
                      <a:pt x="7013" y="7019"/>
                    </a:cubicBezTo>
                    <a:cubicBezTo>
                      <a:pt x="6893" y="448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23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6717111" y="2676422"/>
                <a:ext cx="142837" cy="142077"/>
              </a:xfrm>
              <a:custGeom>
                <a:avLst/>
                <a:gdLst/>
                <a:ahLst/>
                <a:cxnLst/>
                <a:rect l="l" t="t" r="r" b="b"/>
                <a:pathLst>
                  <a:path w="10892" h="10834" extrusionOk="0">
                    <a:moveTo>
                      <a:pt x="10490" y="1"/>
                    </a:moveTo>
                    <a:cubicBezTo>
                      <a:pt x="9797" y="1"/>
                      <a:pt x="8193" y="1040"/>
                      <a:pt x="6522" y="2076"/>
                    </a:cubicBezTo>
                    <a:cubicBezTo>
                      <a:pt x="4852" y="3115"/>
                      <a:pt x="3114" y="4151"/>
                      <a:pt x="2145" y="4151"/>
                    </a:cubicBezTo>
                    <a:cubicBezTo>
                      <a:pt x="2074" y="4151"/>
                      <a:pt x="2009" y="4147"/>
                      <a:pt x="1947" y="4134"/>
                    </a:cubicBezTo>
                    <a:cubicBezTo>
                      <a:pt x="1873" y="4122"/>
                      <a:pt x="1802" y="4113"/>
                      <a:pt x="1737" y="4113"/>
                    </a:cubicBezTo>
                    <a:cubicBezTo>
                      <a:pt x="0" y="4113"/>
                      <a:pt x="1947" y="8866"/>
                      <a:pt x="1947" y="8866"/>
                    </a:cubicBezTo>
                    <a:cubicBezTo>
                      <a:pt x="1947" y="8866"/>
                      <a:pt x="2570" y="10834"/>
                      <a:pt x="6753" y="10834"/>
                    </a:cubicBezTo>
                    <a:cubicBezTo>
                      <a:pt x="7855" y="10834"/>
                      <a:pt x="9195" y="10697"/>
                      <a:pt x="10842" y="10356"/>
                    </a:cubicBezTo>
                    <a:cubicBezTo>
                      <a:pt x="10842" y="10356"/>
                      <a:pt x="10511" y="2885"/>
                      <a:pt x="10842" y="529"/>
                    </a:cubicBezTo>
                    <a:cubicBezTo>
                      <a:pt x="10891" y="158"/>
                      <a:pt x="10758" y="1"/>
                      <a:pt x="10490" y="1"/>
                    </a:cubicBezTo>
                    <a:close/>
                  </a:path>
                </a:pathLst>
              </a:custGeom>
              <a:solidFill>
                <a:srgbClr val="D23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6860253" y="3182325"/>
                <a:ext cx="469205" cy="109292"/>
              </a:xfrm>
              <a:custGeom>
                <a:avLst/>
                <a:gdLst/>
                <a:ahLst/>
                <a:cxnLst/>
                <a:rect l="l" t="t" r="r" b="b"/>
                <a:pathLst>
                  <a:path w="35779" h="8334" extrusionOk="0">
                    <a:moveTo>
                      <a:pt x="3779" y="1"/>
                    </a:moveTo>
                    <a:cubicBezTo>
                      <a:pt x="3742" y="1"/>
                      <a:pt x="3718" y="5"/>
                      <a:pt x="3705" y="9"/>
                    </a:cubicBezTo>
                    <a:cubicBezTo>
                      <a:pt x="3219" y="252"/>
                      <a:pt x="582" y="3230"/>
                      <a:pt x="91" y="3561"/>
                    </a:cubicBezTo>
                    <a:cubicBezTo>
                      <a:pt x="1" y="3618"/>
                      <a:pt x="157" y="3635"/>
                      <a:pt x="529" y="3635"/>
                    </a:cubicBezTo>
                    <a:cubicBezTo>
                      <a:pt x="738" y="3635"/>
                      <a:pt x="1016" y="3630"/>
                      <a:pt x="1353" y="3626"/>
                    </a:cubicBezTo>
                    <a:cubicBezTo>
                      <a:pt x="1692" y="3618"/>
                      <a:pt x="2092" y="3614"/>
                      <a:pt x="2545" y="3614"/>
                    </a:cubicBezTo>
                    <a:cubicBezTo>
                      <a:pt x="5194" y="3614"/>
                      <a:pt x="9674" y="3792"/>
                      <a:pt x="14580" y="5174"/>
                    </a:cubicBezTo>
                    <a:cubicBezTo>
                      <a:pt x="22649" y="7447"/>
                      <a:pt x="35326" y="8333"/>
                      <a:pt x="35326" y="8333"/>
                    </a:cubicBezTo>
                    <a:cubicBezTo>
                      <a:pt x="35326" y="8333"/>
                      <a:pt x="35779" y="4121"/>
                      <a:pt x="33089" y="4121"/>
                    </a:cubicBezTo>
                    <a:cubicBezTo>
                      <a:pt x="32916" y="4121"/>
                      <a:pt x="32727" y="4138"/>
                      <a:pt x="32529" y="4175"/>
                    </a:cubicBezTo>
                    <a:cubicBezTo>
                      <a:pt x="32335" y="4213"/>
                      <a:pt x="32070" y="4229"/>
                      <a:pt x="31744" y="4229"/>
                    </a:cubicBezTo>
                    <a:cubicBezTo>
                      <a:pt x="29142" y="4229"/>
                      <a:pt x="22525" y="3173"/>
                      <a:pt x="16374" y="2113"/>
                    </a:cubicBezTo>
                    <a:cubicBezTo>
                      <a:pt x="10218" y="1056"/>
                      <a:pt x="4530" y="1"/>
                      <a:pt x="3779" y="1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>
                <a:off x="6170416" y="2521265"/>
                <a:ext cx="526827" cy="271420"/>
              </a:xfrm>
              <a:custGeom>
                <a:avLst/>
                <a:gdLst/>
                <a:ahLst/>
                <a:cxnLst/>
                <a:rect l="l" t="t" r="r" b="b"/>
                <a:pathLst>
                  <a:path w="40173" h="20697" extrusionOk="0">
                    <a:moveTo>
                      <a:pt x="2690" y="0"/>
                    </a:moveTo>
                    <a:cubicBezTo>
                      <a:pt x="0" y="0"/>
                      <a:pt x="9188" y="9266"/>
                      <a:pt x="15850" y="13585"/>
                    </a:cubicBezTo>
                    <a:cubicBezTo>
                      <a:pt x="22517" y="17909"/>
                      <a:pt x="38449" y="20622"/>
                      <a:pt x="39315" y="20697"/>
                    </a:cubicBezTo>
                    <a:lnTo>
                      <a:pt x="39331" y="20697"/>
                    </a:lnTo>
                    <a:cubicBezTo>
                      <a:pt x="40172" y="20697"/>
                      <a:pt x="39930" y="14938"/>
                      <a:pt x="39806" y="14080"/>
                    </a:cubicBezTo>
                    <a:cubicBezTo>
                      <a:pt x="39682" y="13214"/>
                      <a:pt x="25359" y="12104"/>
                      <a:pt x="16960" y="7983"/>
                    </a:cubicBezTo>
                    <a:cubicBezTo>
                      <a:pt x="8564" y="3861"/>
                      <a:pt x="2698" y="0"/>
                      <a:pt x="2698" y="0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>
                <a:off x="6418578" y="2479850"/>
                <a:ext cx="210020" cy="410756"/>
              </a:xfrm>
              <a:custGeom>
                <a:avLst/>
                <a:gdLst/>
                <a:ahLst/>
                <a:cxnLst/>
                <a:rect l="l" t="t" r="r" b="b"/>
                <a:pathLst>
                  <a:path w="16015" h="31322" extrusionOk="0">
                    <a:moveTo>
                      <a:pt x="2926" y="1"/>
                    </a:moveTo>
                    <a:cubicBezTo>
                      <a:pt x="2666" y="1"/>
                      <a:pt x="2409" y="110"/>
                      <a:pt x="2228" y="321"/>
                    </a:cubicBezTo>
                    <a:cubicBezTo>
                      <a:pt x="1899" y="704"/>
                      <a:pt x="1943" y="1281"/>
                      <a:pt x="2327" y="1612"/>
                    </a:cubicBezTo>
                    <a:cubicBezTo>
                      <a:pt x="2790" y="2012"/>
                      <a:pt x="13502" y="11570"/>
                      <a:pt x="298" y="29874"/>
                    </a:cubicBezTo>
                    <a:cubicBezTo>
                      <a:pt x="1" y="30282"/>
                      <a:pt x="92" y="30855"/>
                      <a:pt x="504" y="31148"/>
                    </a:cubicBezTo>
                    <a:cubicBezTo>
                      <a:pt x="665" y="31268"/>
                      <a:pt x="854" y="31322"/>
                      <a:pt x="1040" y="31322"/>
                    </a:cubicBezTo>
                    <a:cubicBezTo>
                      <a:pt x="1320" y="31322"/>
                      <a:pt x="1602" y="31194"/>
                      <a:pt x="1783" y="30943"/>
                    </a:cubicBezTo>
                    <a:cubicBezTo>
                      <a:pt x="16015" y="11219"/>
                      <a:pt x="3639" y="325"/>
                      <a:pt x="3515" y="217"/>
                    </a:cubicBezTo>
                    <a:cubicBezTo>
                      <a:pt x="3344" y="71"/>
                      <a:pt x="3134" y="1"/>
                      <a:pt x="2926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>
                <a:off x="7440154" y="2753194"/>
                <a:ext cx="475106" cy="276521"/>
              </a:xfrm>
              <a:custGeom>
                <a:avLst/>
                <a:gdLst/>
                <a:ahLst/>
                <a:cxnLst/>
                <a:rect l="l" t="t" r="r" b="b"/>
                <a:pathLst>
                  <a:path w="36229" h="21086" extrusionOk="0">
                    <a:moveTo>
                      <a:pt x="33807" y="1"/>
                    </a:moveTo>
                    <a:cubicBezTo>
                      <a:pt x="33221" y="1"/>
                      <a:pt x="32623" y="12533"/>
                      <a:pt x="22227" y="14580"/>
                    </a:cubicBezTo>
                    <a:cubicBezTo>
                      <a:pt x="20310" y="14955"/>
                      <a:pt x="18498" y="15111"/>
                      <a:pt x="16815" y="15111"/>
                    </a:cubicBezTo>
                    <a:cubicBezTo>
                      <a:pt x="8791" y="15111"/>
                      <a:pt x="3622" y="11585"/>
                      <a:pt x="3622" y="11585"/>
                    </a:cubicBezTo>
                    <a:cubicBezTo>
                      <a:pt x="3622" y="11585"/>
                      <a:pt x="1811" y="13066"/>
                      <a:pt x="986" y="13788"/>
                    </a:cubicBezTo>
                    <a:cubicBezTo>
                      <a:pt x="162" y="14509"/>
                      <a:pt x="0" y="18333"/>
                      <a:pt x="986" y="18993"/>
                    </a:cubicBezTo>
                    <a:cubicBezTo>
                      <a:pt x="1617" y="19414"/>
                      <a:pt x="6440" y="21085"/>
                      <a:pt x="12854" y="21085"/>
                    </a:cubicBezTo>
                    <a:cubicBezTo>
                      <a:pt x="16452" y="21085"/>
                      <a:pt x="20552" y="20561"/>
                      <a:pt x="24699" y="18993"/>
                    </a:cubicBezTo>
                    <a:cubicBezTo>
                      <a:pt x="36229" y="14629"/>
                      <a:pt x="34575" y="1869"/>
                      <a:pt x="33918" y="149"/>
                    </a:cubicBezTo>
                    <a:cubicBezTo>
                      <a:pt x="33882" y="50"/>
                      <a:pt x="33844" y="1"/>
                      <a:pt x="33807" y="1"/>
                    </a:cubicBezTo>
                    <a:close/>
                  </a:path>
                </a:pathLst>
              </a:custGeom>
              <a:solidFill>
                <a:srgbClr val="EC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>
                <a:off x="7538563" y="2755856"/>
                <a:ext cx="161603" cy="440524"/>
              </a:xfrm>
              <a:custGeom>
                <a:avLst/>
                <a:gdLst/>
                <a:ahLst/>
                <a:cxnLst/>
                <a:rect l="l" t="t" r="r" b="b"/>
                <a:pathLst>
                  <a:path w="12323" h="33592" extrusionOk="0">
                    <a:moveTo>
                      <a:pt x="11282" y="1"/>
                    </a:moveTo>
                    <a:cubicBezTo>
                      <a:pt x="11149" y="1"/>
                      <a:pt x="11015" y="30"/>
                      <a:pt x="10887" y="91"/>
                    </a:cubicBezTo>
                    <a:cubicBezTo>
                      <a:pt x="7355" y="1765"/>
                      <a:pt x="4914" y="4455"/>
                      <a:pt x="3623" y="8090"/>
                    </a:cubicBezTo>
                    <a:cubicBezTo>
                      <a:pt x="0" y="18312"/>
                      <a:pt x="6679" y="32474"/>
                      <a:pt x="6964" y="33072"/>
                    </a:cubicBezTo>
                    <a:cubicBezTo>
                      <a:pt x="7125" y="33402"/>
                      <a:pt x="7450" y="33592"/>
                      <a:pt x="7793" y="33592"/>
                    </a:cubicBezTo>
                    <a:cubicBezTo>
                      <a:pt x="7925" y="33592"/>
                      <a:pt x="8061" y="33563"/>
                      <a:pt x="8185" y="33501"/>
                    </a:cubicBezTo>
                    <a:cubicBezTo>
                      <a:pt x="8642" y="33287"/>
                      <a:pt x="8836" y="32739"/>
                      <a:pt x="8618" y="32280"/>
                    </a:cubicBezTo>
                    <a:cubicBezTo>
                      <a:pt x="8552" y="32144"/>
                      <a:pt x="1976" y="18213"/>
                      <a:pt x="5350" y="8700"/>
                    </a:cubicBezTo>
                    <a:cubicBezTo>
                      <a:pt x="6469" y="5544"/>
                      <a:pt x="8598" y="3201"/>
                      <a:pt x="11671" y="1744"/>
                    </a:cubicBezTo>
                    <a:cubicBezTo>
                      <a:pt x="12128" y="1526"/>
                      <a:pt x="12322" y="982"/>
                      <a:pt x="12108" y="524"/>
                    </a:cubicBezTo>
                    <a:cubicBezTo>
                      <a:pt x="11951" y="194"/>
                      <a:pt x="11624" y="1"/>
                      <a:pt x="11282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>
                <a:off x="5923186" y="2792682"/>
                <a:ext cx="328977" cy="457481"/>
              </a:xfrm>
              <a:custGeom>
                <a:avLst/>
                <a:gdLst/>
                <a:ahLst/>
                <a:cxnLst/>
                <a:rect l="l" t="t" r="r" b="b"/>
                <a:pathLst>
                  <a:path w="25086" h="34885" extrusionOk="0">
                    <a:moveTo>
                      <a:pt x="11114" y="1"/>
                    </a:moveTo>
                    <a:lnTo>
                      <a:pt x="0" y="19381"/>
                    </a:lnTo>
                    <a:lnTo>
                      <a:pt x="25086" y="34885"/>
                    </a:lnTo>
                    <a:cubicBezTo>
                      <a:pt x="25086" y="34885"/>
                      <a:pt x="19265" y="27591"/>
                      <a:pt x="17351" y="22174"/>
                    </a:cubicBezTo>
                    <a:cubicBezTo>
                      <a:pt x="15433" y="16758"/>
                      <a:pt x="11114" y="1"/>
                      <a:pt x="11114" y="1"/>
                    </a:cubicBezTo>
                    <a:close/>
                  </a:path>
                </a:pathLst>
              </a:custGeom>
              <a:solidFill>
                <a:srgbClr val="D23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1F66149-313B-0BC7-29B7-97729276F0FD}"/>
              </a:ext>
            </a:extLst>
          </p:cNvPr>
          <p:cNvSpPr txBox="1"/>
          <p:nvPr/>
        </p:nvSpPr>
        <p:spPr>
          <a:xfrm>
            <a:off x="0" y="7749"/>
            <a:ext cx="9144000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 "/>
              </a:rPr>
              <a:t>Ex 2. Read the passage and choose the correct answer A, B, or C.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A0FF-34A5-64B7-9092-C6AA61F41231}"/>
              </a:ext>
            </a:extLst>
          </p:cNvPr>
          <p:cNvSpPr txBox="1"/>
          <p:nvPr/>
        </p:nvSpPr>
        <p:spPr>
          <a:xfrm>
            <a:off x="185518" y="509250"/>
            <a:ext cx="4685886" cy="140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E0702A"/>
                </a:solidFill>
                <a:latin typeface="Patrick Hand" panose="00000500000000000000" pitchFamily="2" charset="0"/>
              </a:rPr>
              <a:t>1. </a:t>
            </a:r>
            <a:r>
              <a:rPr lang="en-US" sz="1800" dirty="0">
                <a:latin typeface="Patrick Hand" panose="00000500000000000000" pitchFamily="2" charset="0"/>
              </a:rPr>
              <a:t>People go to a shopping </a:t>
            </a:r>
            <a:r>
              <a:rPr lang="en-US" sz="1800" dirty="0" err="1">
                <a:latin typeface="Patrick Hand" panose="00000500000000000000" pitchFamily="2" charset="0"/>
              </a:rPr>
              <a:t>centre</a:t>
            </a:r>
            <a:r>
              <a:rPr lang="en-US" sz="1800" dirty="0">
                <a:latin typeface="Patrick Hand" panose="00000500000000000000" pitchFamily="2" charset="0"/>
              </a:rPr>
              <a:t> ______.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A.</a:t>
            </a:r>
            <a:r>
              <a:rPr lang="en-US" sz="1800" dirty="0">
                <a:latin typeface="Patrick Hand" panose="00000500000000000000" pitchFamily="2" charset="0"/>
              </a:rPr>
              <a:t> only for shopping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B.</a:t>
            </a:r>
            <a:r>
              <a:rPr lang="en-US" sz="1800" dirty="0">
                <a:latin typeface="Patrick Hand" panose="00000500000000000000" pitchFamily="2" charset="0"/>
              </a:rPr>
              <a:t> mainly to hang out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C.</a:t>
            </a:r>
            <a:r>
              <a:rPr lang="en-US" sz="1800" dirty="0">
                <a:latin typeface="Patrick Hand" panose="00000500000000000000" pitchFamily="2" charset="0"/>
              </a:rPr>
              <a:t> for many reasons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1FCCC-CB59-F432-6511-87A2201454C3}"/>
              </a:ext>
            </a:extLst>
          </p:cNvPr>
          <p:cNvSpPr txBox="1"/>
          <p:nvPr/>
        </p:nvSpPr>
        <p:spPr>
          <a:xfrm>
            <a:off x="185518" y="1830917"/>
            <a:ext cx="4386482" cy="140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E0702A"/>
                </a:solidFill>
                <a:latin typeface="Patrick Hand" panose="00000500000000000000" pitchFamily="2" charset="0"/>
              </a:rPr>
              <a:t>2. </a:t>
            </a:r>
            <a:r>
              <a:rPr lang="en-US" sz="1800" dirty="0">
                <a:latin typeface="Patrick Hand" panose="00000500000000000000" pitchFamily="2" charset="0"/>
              </a:rPr>
              <a:t>At shopping </a:t>
            </a:r>
            <a:r>
              <a:rPr lang="en-US" sz="1800" dirty="0" err="1">
                <a:latin typeface="Patrick Hand" panose="00000500000000000000" pitchFamily="2" charset="0"/>
              </a:rPr>
              <a:t>centres</a:t>
            </a:r>
            <a:r>
              <a:rPr lang="en-US" sz="1800" dirty="0">
                <a:latin typeface="Patrick Hand" panose="00000500000000000000" pitchFamily="2" charset="0"/>
              </a:rPr>
              <a:t>, customers can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A. </a:t>
            </a:r>
            <a:r>
              <a:rPr lang="en-US" sz="1800" dirty="0">
                <a:latin typeface="Patrick Hand" panose="00000500000000000000" pitchFamily="2" charset="0"/>
              </a:rPr>
              <a:t>touch the product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B. </a:t>
            </a:r>
            <a:r>
              <a:rPr lang="en-US" sz="1800" dirty="0">
                <a:latin typeface="Patrick Hand" panose="00000500000000000000" pitchFamily="2" charset="0"/>
              </a:rPr>
              <a:t>bargain to get lower prices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C. </a:t>
            </a:r>
            <a:r>
              <a:rPr lang="en-US" sz="1800" dirty="0">
                <a:latin typeface="Patrick Hand" panose="00000500000000000000" pitchFamily="2" charset="0"/>
              </a:rPr>
              <a:t>pay to watch live performances.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1C12E-6D6E-0E40-6FA0-07347C01B184}"/>
              </a:ext>
            </a:extLst>
          </p:cNvPr>
          <p:cNvSpPr txBox="1"/>
          <p:nvPr/>
        </p:nvSpPr>
        <p:spPr>
          <a:xfrm>
            <a:off x="185518" y="3233545"/>
            <a:ext cx="4265101" cy="173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E0702A"/>
                </a:solidFill>
                <a:latin typeface="Patrick Hand" panose="00000500000000000000" pitchFamily="2" charset="0"/>
              </a:rPr>
              <a:t>3. </a:t>
            </a:r>
            <a:r>
              <a:rPr lang="en-US" sz="1800" dirty="0">
                <a:latin typeface="Patrick Hand" panose="00000500000000000000" pitchFamily="2" charset="0"/>
              </a:rPr>
              <a:t>A kind of entertainment at a shopping </a:t>
            </a:r>
            <a:r>
              <a:rPr lang="en-US" sz="1800" dirty="0" err="1">
                <a:latin typeface="Patrick Hand" panose="00000500000000000000" pitchFamily="2" charset="0"/>
              </a:rPr>
              <a:t>centre</a:t>
            </a:r>
            <a:r>
              <a:rPr lang="en-US" sz="1800" dirty="0">
                <a:latin typeface="Patrick Hand" panose="00000500000000000000" pitchFamily="2" charset="0"/>
              </a:rPr>
              <a:t> is _______.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A. </a:t>
            </a:r>
            <a:r>
              <a:rPr lang="en-US" sz="1800" dirty="0">
                <a:latin typeface="Patrick Hand" panose="00000500000000000000" pitchFamily="2" charset="0"/>
              </a:rPr>
              <a:t>fashion contests	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B.</a:t>
            </a:r>
            <a:r>
              <a:rPr lang="en-US" sz="1800" dirty="0">
                <a:latin typeface="Patrick Hand" panose="00000500000000000000" pitchFamily="2" charset="0"/>
              </a:rPr>
              <a:t> live music		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C.</a:t>
            </a:r>
            <a:r>
              <a:rPr lang="en-US" sz="1800" dirty="0">
                <a:latin typeface="Patrick Hand" panose="00000500000000000000" pitchFamily="2" charset="0"/>
              </a:rPr>
              <a:t> painting exhibitions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2CEC19B-8CCE-9B98-2507-D3046E3CA729}"/>
              </a:ext>
            </a:extLst>
          </p:cNvPr>
          <p:cNvSpPr txBox="1">
            <a:spLocks/>
          </p:cNvSpPr>
          <p:nvPr/>
        </p:nvSpPr>
        <p:spPr>
          <a:xfrm>
            <a:off x="4871404" y="509250"/>
            <a:ext cx="4087078" cy="191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4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en-US" sz="1800" b="1" dirty="0">
                <a:solidFill>
                  <a:srgbClr val="E0702A"/>
                </a:solidFill>
                <a:latin typeface="Patrick Hand" panose="00000500000000000000" pitchFamily="2" charset="0"/>
              </a:rPr>
              <a:t>4. </a:t>
            </a:r>
            <a:r>
              <a:rPr lang="en-US" sz="1800" dirty="0">
                <a:latin typeface="Patrick Hand" panose="00000500000000000000" pitchFamily="2" charset="0"/>
              </a:rPr>
              <a:t>Some people exercise at a shopping </a:t>
            </a:r>
            <a:r>
              <a:rPr lang="en-US" sz="1800" dirty="0" err="1">
                <a:latin typeface="Patrick Hand" panose="00000500000000000000" pitchFamily="2" charset="0"/>
              </a:rPr>
              <a:t>centre</a:t>
            </a:r>
            <a:r>
              <a:rPr lang="en-US" sz="1800" dirty="0">
                <a:latin typeface="Patrick Hand" panose="00000500000000000000" pitchFamily="2" charset="0"/>
              </a:rPr>
              <a:t> because they like its ______.</a:t>
            </a:r>
          </a:p>
          <a:p>
            <a:pPr marL="0" indent="0" algn="just"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A. </a:t>
            </a:r>
            <a:r>
              <a:rPr lang="en-US" sz="1800" dirty="0">
                <a:latin typeface="Patrick Hand" panose="00000500000000000000" pitchFamily="2" charset="0"/>
              </a:rPr>
              <a:t>crowds			</a:t>
            </a:r>
          </a:p>
          <a:p>
            <a:pPr marL="0" indent="0" algn="just"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B. </a:t>
            </a:r>
            <a:r>
              <a:rPr lang="en-US" sz="1800" dirty="0">
                <a:latin typeface="Patrick Hand" panose="00000500000000000000" pitchFamily="2" charset="0"/>
              </a:rPr>
              <a:t>well-lit areas		</a:t>
            </a:r>
          </a:p>
          <a:p>
            <a:pPr marL="0" indent="0" algn="just"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C. </a:t>
            </a:r>
            <a:r>
              <a:rPr lang="en-US" sz="1800" dirty="0">
                <a:latin typeface="Patrick Hand" panose="00000500000000000000" pitchFamily="2" charset="0"/>
              </a:rPr>
              <a:t>shops</a:t>
            </a:r>
          </a:p>
          <a:p>
            <a:pPr marL="0" indent="0" algn="just">
              <a:lnSpc>
                <a:spcPct val="120000"/>
              </a:lnSpc>
            </a:pPr>
            <a:endParaRPr lang="en-US" sz="1800" b="1" dirty="0">
              <a:latin typeface="Patrick Hand" panose="00000500000000000000" pitchFamily="2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3476AED-E3BD-9AE7-15E4-C1C8F4D6D390}"/>
              </a:ext>
            </a:extLst>
          </p:cNvPr>
          <p:cNvSpPr txBox="1">
            <a:spLocks/>
          </p:cNvSpPr>
          <p:nvPr/>
        </p:nvSpPr>
        <p:spPr>
          <a:xfrm>
            <a:off x="4871405" y="2171723"/>
            <a:ext cx="4087078" cy="131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4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en-US" sz="1800" b="1" dirty="0">
                <a:solidFill>
                  <a:srgbClr val="E0702A"/>
                </a:solidFill>
                <a:latin typeface="Patrick Hand" panose="00000500000000000000" pitchFamily="2" charset="0"/>
              </a:rPr>
              <a:t>5. </a:t>
            </a:r>
            <a:r>
              <a:rPr lang="en-US" sz="1800" dirty="0">
                <a:latin typeface="Patrick Hand" panose="00000500000000000000" pitchFamily="2" charset="0"/>
              </a:rPr>
              <a:t>The word “</a:t>
            </a:r>
            <a:r>
              <a:rPr lang="en-US" sz="1800" b="1" dirty="0">
                <a:solidFill>
                  <a:schemeClr val="bg1"/>
                </a:solidFill>
                <a:latin typeface="Patrick Hand" panose="00000500000000000000" pitchFamily="2" charset="0"/>
              </a:rPr>
              <a:t>year-round</a:t>
            </a:r>
            <a:r>
              <a:rPr lang="en-US" sz="1800" dirty="0">
                <a:latin typeface="Patrick Hand" panose="00000500000000000000" pitchFamily="2" charset="0"/>
              </a:rPr>
              <a:t>” in paragraph 2 is similar in meaning to ______.</a:t>
            </a:r>
          </a:p>
          <a:p>
            <a:pPr marL="0" indent="0" algn="just"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A. </a:t>
            </a:r>
            <a:r>
              <a:rPr lang="en-US" sz="1800" dirty="0">
                <a:latin typeface="Patrick Hand" panose="00000500000000000000" pitchFamily="2" charset="0"/>
              </a:rPr>
              <a:t>always			</a:t>
            </a:r>
          </a:p>
          <a:p>
            <a:pPr marL="0" indent="0" algn="just"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B. </a:t>
            </a:r>
            <a:r>
              <a:rPr lang="en-US" sz="1800" dirty="0">
                <a:latin typeface="Patrick Hand" panose="00000500000000000000" pitchFamily="2" charset="0"/>
              </a:rPr>
              <a:t>sometimes		</a:t>
            </a:r>
          </a:p>
          <a:p>
            <a:pPr marL="0" indent="0" algn="just"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Patrick Hand" panose="00000500000000000000" pitchFamily="2" charset="0"/>
              </a:rPr>
              <a:t>C. </a:t>
            </a:r>
            <a:r>
              <a:rPr lang="en-US" sz="1800" dirty="0">
                <a:latin typeface="Patrick Hand" panose="00000500000000000000" pitchFamily="2" charset="0"/>
              </a:rPr>
              <a:t>rarely </a:t>
            </a:r>
          </a:p>
          <a:p>
            <a:pPr marL="0" indent="0" algn="just">
              <a:lnSpc>
                <a:spcPct val="120000"/>
              </a:lnSpc>
            </a:pPr>
            <a:endParaRPr lang="en-US" sz="1800" b="1" dirty="0">
              <a:latin typeface="Patrick Hand" panose="000005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272381-073A-04EC-82ED-CD81F9303BC3}"/>
              </a:ext>
            </a:extLst>
          </p:cNvPr>
          <p:cNvSpPr/>
          <p:nvPr/>
        </p:nvSpPr>
        <p:spPr>
          <a:xfrm>
            <a:off x="4967207" y="4107409"/>
            <a:ext cx="3820332" cy="52684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Patrick Hand" panose="00000500000000000000" pitchFamily="2" charset="0"/>
              </a:rPr>
              <a:t>Underline key words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C3C896-CFDE-21B7-270F-F8F8940E57B2}"/>
              </a:ext>
            </a:extLst>
          </p:cNvPr>
          <p:cNvCxnSpPr>
            <a:cxnSpLocks/>
          </p:cNvCxnSpPr>
          <p:nvPr/>
        </p:nvCxnSpPr>
        <p:spPr>
          <a:xfrm>
            <a:off x="1092630" y="844658"/>
            <a:ext cx="1898543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4686-B747-4CEC-8D90-D6973C0A09D0}"/>
              </a:ext>
            </a:extLst>
          </p:cNvPr>
          <p:cNvCxnSpPr>
            <a:cxnSpLocks/>
          </p:cNvCxnSpPr>
          <p:nvPr/>
        </p:nvCxnSpPr>
        <p:spPr>
          <a:xfrm>
            <a:off x="524359" y="1167539"/>
            <a:ext cx="312549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6C933B-6B05-089F-6A6F-839642347E3E}"/>
              </a:ext>
            </a:extLst>
          </p:cNvPr>
          <p:cNvCxnSpPr>
            <a:cxnSpLocks/>
          </p:cNvCxnSpPr>
          <p:nvPr/>
        </p:nvCxnSpPr>
        <p:spPr>
          <a:xfrm>
            <a:off x="1226948" y="1177871"/>
            <a:ext cx="71034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E23709-E613-6C61-7891-1B4CD74B03FE}"/>
              </a:ext>
            </a:extLst>
          </p:cNvPr>
          <p:cNvCxnSpPr>
            <a:cxnSpLocks/>
          </p:cNvCxnSpPr>
          <p:nvPr/>
        </p:nvCxnSpPr>
        <p:spPr>
          <a:xfrm>
            <a:off x="481738" y="1500753"/>
            <a:ext cx="54115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6C836A-BDA4-81BC-7D11-28490FA0CABA}"/>
              </a:ext>
            </a:extLst>
          </p:cNvPr>
          <p:cNvCxnSpPr>
            <a:cxnSpLocks/>
          </p:cNvCxnSpPr>
          <p:nvPr/>
        </p:nvCxnSpPr>
        <p:spPr>
          <a:xfrm>
            <a:off x="1323813" y="1500753"/>
            <a:ext cx="70646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0606A-8A28-D802-20BE-59B083455C66}"/>
              </a:ext>
            </a:extLst>
          </p:cNvPr>
          <p:cNvCxnSpPr>
            <a:cxnSpLocks/>
          </p:cNvCxnSpPr>
          <p:nvPr/>
        </p:nvCxnSpPr>
        <p:spPr>
          <a:xfrm>
            <a:off x="836908" y="1830917"/>
            <a:ext cx="110038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7C4609-6AE9-FD70-D241-BF6BB8BF8023}"/>
              </a:ext>
            </a:extLst>
          </p:cNvPr>
          <p:cNvCxnSpPr>
            <a:cxnSpLocks/>
          </p:cNvCxnSpPr>
          <p:nvPr/>
        </p:nvCxnSpPr>
        <p:spPr>
          <a:xfrm>
            <a:off x="2208508" y="2171723"/>
            <a:ext cx="1224367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617FA8-5F2C-317A-F32E-721B6885562F}"/>
              </a:ext>
            </a:extLst>
          </p:cNvPr>
          <p:cNvCxnSpPr>
            <a:cxnSpLocks/>
          </p:cNvCxnSpPr>
          <p:nvPr/>
        </p:nvCxnSpPr>
        <p:spPr>
          <a:xfrm>
            <a:off x="524359" y="2492719"/>
            <a:ext cx="39004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F3F4B6F-240E-1C83-05F2-4958A7D5D413}"/>
              </a:ext>
            </a:extLst>
          </p:cNvPr>
          <p:cNvCxnSpPr>
            <a:cxnSpLocks/>
          </p:cNvCxnSpPr>
          <p:nvPr/>
        </p:nvCxnSpPr>
        <p:spPr>
          <a:xfrm>
            <a:off x="1323813" y="2492719"/>
            <a:ext cx="61347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DFC5B2-01D1-FDD4-3922-81280347844F}"/>
              </a:ext>
            </a:extLst>
          </p:cNvPr>
          <p:cNvCxnSpPr>
            <a:cxnSpLocks/>
          </p:cNvCxnSpPr>
          <p:nvPr/>
        </p:nvCxnSpPr>
        <p:spPr>
          <a:xfrm>
            <a:off x="481738" y="2831099"/>
            <a:ext cx="656096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77D1C9-66A4-0B5D-992D-EC27B5740487}"/>
              </a:ext>
            </a:extLst>
          </p:cNvPr>
          <p:cNvCxnSpPr>
            <a:cxnSpLocks/>
          </p:cNvCxnSpPr>
          <p:nvPr/>
        </p:nvCxnSpPr>
        <p:spPr>
          <a:xfrm>
            <a:off x="525649" y="3153980"/>
            <a:ext cx="249266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A1678C-88A0-8E06-8EAD-2A5D1754CA36}"/>
              </a:ext>
            </a:extLst>
          </p:cNvPr>
          <p:cNvCxnSpPr>
            <a:cxnSpLocks/>
          </p:cNvCxnSpPr>
          <p:nvPr/>
        </p:nvCxnSpPr>
        <p:spPr>
          <a:xfrm>
            <a:off x="1074547" y="3153980"/>
            <a:ext cx="201736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64F6040-C659-AC4F-449E-88A4BAC1D412}"/>
              </a:ext>
            </a:extLst>
          </p:cNvPr>
          <p:cNvCxnSpPr>
            <a:cxnSpLocks/>
          </p:cNvCxnSpPr>
          <p:nvPr/>
        </p:nvCxnSpPr>
        <p:spPr>
          <a:xfrm>
            <a:off x="481738" y="3571736"/>
            <a:ext cx="2036737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6C5398-F5E2-76A8-48F0-C4AA9BC303F6}"/>
              </a:ext>
            </a:extLst>
          </p:cNvPr>
          <p:cNvCxnSpPr>
            <a:cxnSpLocks/>
          </p:cNvCxnSpPr>
          <p:nvPr/>
        </p:nvCxnSpPr>
        <p:spPr>
          <a:xfrm>
            <a:off x="5182889" y="903446"/>
            <a:ext cx="1806847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C78FED-8784-B854-5E8E-FFE6A36E54F0}"/>
              </a:ext>
            </a:extLst>
          </p:cNvPr>
          <p:cNvCxnSpPr>
            <a:cxnSpLocks/>
          </p:cNvCxnSpPr>
          <p:nvPr/>
        </p:nvCxnSpPr>
        <p:spPr>
          <a:xfrm>
            <a:off x="4967207" y="1231494"/>
            <a:ext cx="59668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18AD79B-5485-25D1-E82D-6E29AC3BC796}"/>
              </a:ext>
            </a:extLst>
          </p:cNvPr>
          <p:cNvCxnSpPr>
            <a:cxnSpLocks/>
          </p:cNvCxnSpPr>
          <p:nvPr/>
        </p:nvCxnSpPr>
        <p:spPr>
          <a:xfrm>
            <a:off x="6049506" y="1231494"/>
            <a:ext cx="28930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501659-9624-4BE4-ABA3-27D59018EED5}"/>
              </a:ext>
            </a:extLst>
          </p:cNvPr>
          <p:cNvCxnSpPr>
            <a:cxnSpLocks/>
          </p:cNvCxnSpPr>
          <p:nvPr/>
        </p:nvCxnSpPr>
        <p:spPr>
          <a:xfrm>
            <a:off x="6408549" y="1231494"/>
            <a:ext cx="216976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4F4B56-F85D-3222-7842-7AC15D3AC3FC}"/>
              </a:ext>
            </a:extLst>
          </p:cNvPr>
          <p:cNvCxnSpPr>
            <a:cxnSpLocks/>
          </p:cNvCxnSpPr>
          <p:nvPr/>
        </p:nvCxnSpPr>
        <p:spPr>
          <a:xfrm>
            <a:off x="6164448" y="2571750"/>
            <a:ext cx="98802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074201D-01F8-A3B8-091F-B095D307C57B}"/>
              </a:ext>
            </a:extLst>
          </p:cNvPr>
          <p:cNvCxnSpPr>
            <a:cxnSpLocks/>
          </p:cNvCxnSpPr>
          <p:nvPr/>
        </p:nvCxnSpPr>
        <p:spPr>
          <a:xfrm>
            <a:off x="7579960" y="2571750"/>
            <a:ext cx="10293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1F66149-313B-0BC7-29B7-97729276F0FD}"/>
              </a:ext>
            </a:extLst>
          </p:cNvPr>
          <p:cNvSpPr txBox="1"/>
          <p:nvPr/>
        </p:nvSpPr>
        <p:spPr>
          <a:xfrm>
            <a:off x="0" y="7749"/>
            <a:ext cx="9144000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 "/>
              </a:rPr>
              <a:t>Ex 2. Read the passage and choose the correct answer A, B, or C.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A0FF-34A5-64B7-9092-C6AA61F41231}"/>
              </a:ext>
            </a:extLst>
          </p:cNvPr>
          <p:cNvSpPr txBox="1"/>
          <p:nvPr/>
        </p:nvSpPr>
        <p:spPr>
          <a:xfrm>
            <a:off x="185518" y="621268"/>
            <a:ext cx="5246638" cy="1693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E0702A"/>
                </a:solidFill>
                <a:latin typeface="Patrick Hand" panose="00000500000000000000" pitchFamily="2" charset="0"/>
              </a:rPr>
              <a:t>1. </a:t>
            </a:r>
            <a:r>
              <a:rPr lang="en-US" sz="2200" dirty="0">
                <a:latin typeface="Patrick Hand" panose="00000500000000000000" pitchFamily="2" charset="0"/>
              </a:rPr>
              <a:t>People go to a shopping </a:t>
            </a:r>
            <a:r>
              <a:rPr lang="en-US" sz="2200" dirty="0" err="1">
                <a:latin typeface="Patrick Hand" panose="00000500000000000000" pitchFamily="2" charset="0"/>
              </a:rPr>
              <a:t>centre</a:t>
            </a:r>
            <a:r>
              <a:rPr lang="en-US" sz="2200" dirty="0">
                <a:latin typeface="Patrick Hand" panose="00000500000000000000" pitchFamily="2" charset="0"/>
              </a:rPr>
              <a:t> ______.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B0F0"/>
                </a:solidFill>
                <a:latin typeface="Patrick Hand" panose="00000500000000000000" pitchFamily="2" charset="0"/>
              </a:rPr>
              <a:t>A.</a:t>
            </a:r>
            <a:r>
              <a:rPr lang="en-US" sz="2200" dirty="0">
                <a:latin typeface="Patrick Hand" panose="00000500000000000000" pitchFamily="2" charset="0"/>
              </a:rPr>
              <a:t> only for shopping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B0F0"/>
                </a:solidFill>
                <a:latin typeface="Patrick Hand" panose="00000500000000000000" pitchFamily="2" charset="0"/>
              </a:rPr>
              <a:t>B.</a:t>
            </a:r>
            <a:r>
              <a:rPr lang="en-US" sz="2200" dirty="0">
                <a:latin typeface="Patrick Hand" panose="00000500000000000000" pitchFamily="2" charset="0"/>
              </a:rPr>
              <a:t> mainly to hang out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B0F0"/>
                </a:solidFill>
                <a:latin typeface="Patrick Hand" panose="00000500000000000000" pitchFamily="2" charset="0"/>
              </a:rPr>
              <a:t>C.</a:t>
            </a:r>
            <a:r>
              <a:rPr lang="en-US" sz="2200" dirty="0">
                <a:latin typeface="Patrick Hand" panose="00000500000000000000" pitchFamily="2" charset="0"/>
              </a:rPr>
              <a:t> for many reasons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C3C896-CFDE-21B7-270F-F8F8940E57B2}"/>
              </a:ext>
            </a:extLst>
          </p:cNvPr>
          <p:cNvCxnSpPr>
            <a:cxnSpLocks/>
          </p:cNvCxnSpPr>
          <p:nvPr/>
        </p:nvCxnSpPr>
        <p:spPr>
          <a:xfrm>
            <a:off x="1226948" y="1015139"/>
            <a:ext cx="240740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4686-B747-4CEC-8D90-D6973C0A09D0}"/>
              </a:ext>
            </a:extLst>
          </p:cNvPr>
          <p:cNvCxnSpPr>
            <a:cxnSpLocks/>
          </p:cNvCxnSpPr>
          <p:nvPr/>
        </p:nvCxnSpPr>
        <p:spPr>
          <a:xfrm>
            <a:off x="524359" y="1411373"/>
            <a:ext cx="41328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6C933B-6B05-089F-6A6F-839642347E3E}"/>
              </a:ext>
            </a:extLst>
          </p:cNvPr>
          <p:cNvCxnSpPr>
            <a:cxnSpLocks/>
          </p:cNvCxnSpPr>
          <p:nvPr/>
        </p:nvCxnSpPr>
        <p:spPr>
          <a:xfrm>
            <a:off x="1387098" y="1411373"/>
            <a:ext cx="90665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E23709-E613-6C61-7891-1B4CD74B03FE}"/>
              </a:ext>
            </a:extLst>
          </p:cNvPr>
          <p:cNvCxnSpPr>
            <a:cxnSpLocks/>
          </p:cNvCxnSpPr>
          <p:nvPr/>
        </p:nvCxnSpPr>
        <p:spPr>
          <a:xfrm>
            <a:off x="535982" y="1826217"/>
            <a:ext cx="690966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6C836A-BDA4-81BC-7D11-28490FA0CABA}"/>
              </a:ext>
            </a:extLst>
          </p:cNvPr>
          <p:cNvCxnSpPr>
            <a:cxnSpLocks/>
          </p:cNvCxnSpPr>
          <p:nvPr/>
        </p:nvCxnSpPr>
        <p:spPr>
          <a:xfrm>
            <a:off x="1587284" y="1826217"/>
            <a:ext cx="843366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0606A-8A28-D802-20BE-59B083455C66}"/>
              </a:ext>
            </a:extLst>
          </p:cNvPr>
          <p:cNvCxnSpPr>
            <a:cxnSpLocks/>
          </p:cNvCxnSpPr>
          <p:nvPr/>
        </p:nvCxnSpPr>
        <p:spPr>
          <a:xfrm>
            <a:off x="929898" y="2233873"/>
            <a:ext cx="136385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2D5E6C-D19E-5CBC-3E61-7E0C77C03E64}"/>
              </a:ext>
            </a:extLst>
          </p:cNvPr>
          <p:cNvSpPr txBox="1"/>
          <p:nvPr/>
        </p:nvSpPr>
        <p:spPr>
          <a:xfrm>
            <a:off x="185519" y="2645293"/>
            <a:ext cx="5246637" cy="1693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E0702A"/>
                </a:solidFill>
                <a:latin typeface="Patrick Hand" panose="00000500000000000000" pitchFamily="2" charset="0"/>
              </a:rPr>
              <a:t>2. </a:t>
            </a:r>
            <a:r>
              <a:rPr lang="en-US" sz="2200" dirty="0">
                <a:latin typeface="Patrick Hand" panose="00000500000000000000" pitchFamily="2" charset="0"/>
              </a:rPr>
              <a:t>At shopping </a:t>
            </a:r>
            <a:r>
              <a:rPr lang="en-US" sz="2200" dirty="0" err="1">
                <a:latin typeface="Patrick Hand" panose="00000500000000000000" pitchFamily="2" charset="0"/>
              </a:rPr>
              <a:t>centres</a:t>
            </a:r>
            <a:r>
              <a:rPr lang="en-US" sz="2200" dirty="0">
                <a:latin typeface="Patrick Hand" panose="00000500000000000000" pitchFamily="2" charset="0"/>
              </a:rPr>
              <a:t>, customers can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B0F0"/>
                </a:solidFill>
                <a:latin typeface="Patrick Hand" panose="00000500000000000000" pitchFamily="2" charset="0"/>
              </a:rPr>
              <a:t>A. </a:t>
            </a:r>
            <a:r>
              <a:rPr lang="en-US" sz="2200" dirty="0">
                <a:latin typeface="Patrick Hand" panose="00000500000000000000" pitchFamily="2" charset="0"/>
              </a:rPr>
              <a:t>touch the product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B0F0"/>
                </a:solidFill>
                <a:latin typeface="Patrick Hand" panose="00000500000000000000" pitchFamily="2" charset="0"/>
              </a:rPr>
              <a:t>B. </a:t>
            </a:r>
            <a:r>
              <a:rPr lang="en-US" sz="2200" dirty="0">
                <a:latin typeface="Patrick Hand" panose="00000500000000000000" pitchFamily="2" charset="0"/>
              </a:rPr>
              <a:t>bargain to get lower prices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B0F0"/>
                </a:solidFill>
                <a:latin typeface="Patrick Hand" panose="00000500000000000000" pitchFamily="2" charset="0"/>
              </a:rPr>
              <a:t>C. </a:t>
            </a:r>
            <a:r>
              <a:rPr lang="en-US" sz="2200" dirty="0">
                <a:latin typeface="Patrick Hand" panose="00000500000000000000" pitchFamily="2" charset="0"/>
              </a:rPr>
              <a:t>pay to watch live performances.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8E0CB6-6AB1-1DF2-A53C-9C5213832412}"/>
              </a:ext>
            </a:extLst>
          </p:cNvPr>
          <p:cNvCxnSpPr>
            <a:cxnSpLocks/>
          </p:cNvCxnSpPr>
          <p:nvPr/>
        </p:nvCxnSpPr>
        <p:spPr>
          <a:xfrm>
            <a:off x="2668291" y="3028362"/>
            <a:ext cx="1477506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ABA266-FF06-F146-44B7-962B92FA6433}"/>
              </a:ext>
            </a:extLst>
          </p:cNvPr>
          <p:cNvCxnSpPr>
            <a:cxnSpLocks/>
          </p:cNvCxnSpPr>
          <p:nvPr/>
        </p:nvCxnSpPr>
        <p:spPr>
          <a:xfrm>
            <a:off x="542440" y="3428735"/>
            <a:ext cx="54244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D5B99D-17BC-2966-362E-8B007A2684AE}"/>
              </a:ext>
            </a:extLst>
          </p:cNvPr>
          <p:cNvCxnSpPr>
            <a:cxnSpLocks/>
          </p:cNvCxnSpPr>
          <p:nvPr/>
        </p:nvCxnSpPr>
        <p:spPr>
          <a:xfrm>
            <a:off x="1569202" y="3437511"/>
            <a:ext cx="724547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669304-503F-F2B0-EA07-33294B62101A}"/>
              </a:ext>
            </a:extLst>
          </p:cNvPr>
          <p:cNvCxnSpPr>
            <a:cxnSpLocks/>
          </p:cNvCxnSpPr>
          <p:nvPr/>
        </p:nvCxnSpPr>
        <p:spPr>
          <a:xfrm>
            <a:off x="528232" y="3853382"/>
            <a:ext cx="773626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256A76-DAA1-8D68-5812-2442919C5E93}"/>
              </a:ext>
            </a:extLst>
          </p:cNvPr>
          <p:cNvCxnSpPr>
            <a:cxnSpLocks/>
          </p:cNvCxnSpPr>
          <p:nvPr/>
        </p:nvCxnSpPr>
        <p:spPr>
          <a:xfrm>
            <a:off x="535982" y="4269253"/>
            <a:ext cx="379063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039479E-DF11-2070-B559-B4E2F0E4DD9F}"/>
              </a:ext>
            </a:extLst>
          </p:cNvPr>
          <p:cNvCxnSpPr>
            <a:cxnSpLocks/>
          </p:cNvCxnSpPr>
          <p:nvPr/>
        </p:nvCxnSpPr>
        <p:spPr>
          <a:xfrm>
            <a:off x="1232760" y="4269253"/>
            <a:ext cx="2463586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9CBBE81-6994-6C81-3ABB-D456F9E35C84}"/>
              </a:ext>
            </a:extLst>
          </p:cNvPr>
          <p:cNvSpPr/>
          <p:nvPr/>
        </p:nvSpPr>
        <p:spPr>
          <a:xfrm>
            <a:off x="5432156" y="799577"/>
            <a:ext cx="3526325" cy="32785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However, people also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EDAFAD"/>
                </a:highlight>
                <a:latin typeface="Patrick Hand" panose="00000500000000000000" pitchFamily="2" charset="0"/>
              </a:rPr>
              <a:t>go to shopping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highlight>
                  <a:srgbClr val="EDAFAD"/>
                </a:highlight>
                <a:latin typeface="Patrick Hand" panose="00000500000000000000" pitchFamily="2" charset="0"/>
              </a:rPr>
              <a:t>centres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Patrick Hand" panose="00000500000000000000" pitchFamily="2" charset="0"/>
              </a:rPr>
              <a:t>for many other reasons.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Some people go there for entertainment. These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centres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often offer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year-round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free entertainment for customers of all ages such as live music and special performances. </a:t>
            </a:r>
            <a:endParaRPr lang="en-US" sz="20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AEBC698-A097-86F2-C2C9-5A1B2F7312B8}"/>
              </a:ext>
            </a:extLst>
          </p:cNvPr>
          <p:cNvSpPr/>
          <p:nvPr/>
        </p:nvSpPr>
        <p:spPr>
          <a:xfrm>
            <a:off x="185518" y="1930022"/>
            <a:ext cx="335797" cy="3357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7104D37-4078-DE87-5A21-7D8CB43887E7}"/>
              </a:ext>
            </a:extLst>
          </p:cNvPr>
          <p:cNvSpPr/>
          <p:nvPr/>
        </p:nvSpPr>
        <p:spPr>
          <a:xfrm>
            <a:off x="5366750" y="710422"/>
            <a:ext cx="3642561" cy="38118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  <a:latin typeface="Patrick Hand" panose="00000500000000000000" pitchFamily="2" charset="0"/>
              </a:rPr>
              <a:t>Shopping </a:t>
            </a:r>
            <a:r>
              <a:rPr lang="en-US" sz="20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000" dirty="0">
                <a:solidFill>
                  <a:srgbClr val="000000"/>
                </a:solidFill>
                <a:latin typeface="Patrick Hand" panose="00000500000000000000" pitchFamily="2" charset="0"/>
              </a:rPr>
              <a:t> attract a lot of customers, especially at the weekend, on holidays, or during sales. People go there to shop. Shopping </a:t>
            </a:r>
            <a:r>
              <a:rPr lang="en-US" sz="20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000" dirty="0">
                <a:solidFill>
                  <a:srgbClr val="000000"/>
                </a:solidFill>
                <a:latin typeface="Patrick Hand" panose="00000500000000000000" pitchFamily="2" charset="0"/>
              </a:rPr>
              <a:t> offer a wide range of products to choose from. </a:t>
            </a:r>
            <a:r>
              <a:rPr lang="en-US" sz="2000" b="1" dirty="0">
                <a:solidFill>
                  <a:srgbClr val="000000"/>
                </a:solidFill>
                <a:highlight>
                  <a:srgbClr val="EDAFAD"/>
                </a:highlight>
                <a:latin typeface="Patrick Hand" panose="00000500000000000000" pitchFamily="2" charset="0"/>
              </a:rPr>
              <a:t>Customers can </a:t>
            </a:r>
            <a:r>
              <a:rPr lang="en-US" sz="2000" b="1" dirty="0">
                <a:solidFill>
                  <a:schemeClr val="bg1"/>
                </a:solidFill>
                <a:latin typeface="Patrick Hand" panose="00000500000000000000" pitchFamily="2" charset="0"/>
              </a:rPr>
              <a:t>touch the products </a:t>
            </a:r>
            <a:r>
              <a:rPr lang="en-US" sz="2000" dirty="0">
                <a:solidFill>
                  <a:srgbClr val="000000"/>
                </a:solidFill>
                <a:latin typeface="Patrick Hand" panose="00000500000000000000" pitchFamily="2" charset="0"/>
              </a:rPr>
              <a:t>and try on clothes and shoes. This makes them feel more comfortable when they decide to buy something.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E3E044D-81BC-66A5-2878-A151B62809CE}"/>
              </a:ext>
            </a:extLst>
          </p:cNvPr>
          <p:cNvSpPr/>
          <p:nvPr/>
        </p:nvSpPr>
        <p:spPr>
          <a:xfrm>
            <a:off x="160562" y="3126051"/>
            <a:ext cx="335797" cy="3357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 animBg="1"/>
      <p:bldP spid="51" grpId="1" animBg="1"/>
      <p:bldP spid="55" grpId="0" animBg="1"/>
      <p:bldP spid="56" grpId="0" animBg="1"/>
      <p:bldP spid="5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1F66149-313B-0BC7-29B7-97729276F0FD}"/>
              </a:ext>
            </a:extLst>
          </p:cNvPr>
          <p:cNvSpPr txBox="1"/>
          <p:nvPr/>
        </p:nvSpPr>
        <p:spPr>
          <a:xfrm>
            <a:off x="0" y="7749"/>
            <a:ext cx="9144000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 "/>
              </a:rPr>
              <a:t>Ex 2. Read the passage and choose the correct answer A, B, or C.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0CE52-2C33-79FE-F4B0-CAB30E3B5959}"/>
              </a:ext>
            </a:extLst>
          </p:cNvPr>
          <p:cNvSpPr txBox="1"/>
          <p:nvPr/>
        </p:nvSpPr>
        <p:spPr>
          <a:xfrm>
            <a:off x="429883" y="568710"/>
            <a:ext cx="8099261" cy="183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3. </a:t>
            </a:r>
            <a:r>
              <a:rPr lang="en-US" sz="2400" dirty="0">
                <a:latin typeface="Patrick Hand" panose="00000500000000000000" pitchFamily="2" charset="0"/>
              </a:rPr>
              <a:t>A kind of entertainment at a shopping </a:t>
            </a:r>
            <a:r>
              <a:rPr lang="en-US" sz="2400" dirty="0" err="1">
                <a:latin typeface="Patrick Hand" panose="00000500000000000000" pitchFamily="2" charset="0"/>
              </a:rPr>
              <a:t>centre</a:t>
            </a:r>
            <a:r>
              <a:rPr lang="en-US" sz="2400" dirty="0">
                <a:latin typeface="Patrick Hand" panose="00000500000000000000" pitchFamily="2" charset="0"/>
              </a:rPr>
              <a:t> is _______.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Patrick Hand" panose="00000500000000000000" pitchFamily="2" charset="0"/>
              </a:rPr>
              <a:t>A. </a:t>
            </a:r>
            <a:r>
              <a:rPr lang="en-US" sz="2400" dirty="0">
                <a:latin typeface="Patrick Hand" panose="00000500000000000000" pitchFamily="2" charset="0"/>
              </a:rPr>
              <a:t>fashion contests	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Patrick Hand" panose="00000500000000000000" pitchFamily="2" charset="0"/>
              </a:rPr>
              <a:t>B.</a:t>
            </a:r>
            <a:r>
              <a:rPr lang="en-US" sz="2400" dirty="0">
                <a:latin typeface="Patrick Hand" panose="00000500000000000000" pitchFamily="2" charset="0"/>
              </a:rPr>
              <a:t> live music		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Patrick Hand" panose="00000500000000000000" pitchFamily="2" charset="0"/>
              </a:rPr>
              <a:t>C.</a:t>
            </a:r>
            <a:r>
              <a:rPr lang="en-US" sz="2400" dirty="0">
                <a:latin typeface="Patrick Hand" panose="00000500000000000000" pitchFamily="2" charset="0"/>
              </a:rPr>
              <a:t> painting exhibitions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5A3109-BD6A-32D7-2BC5-4555E8D1E005}"/>
              </a:ext>
            </a:extLst>
          </p:cNvPr>
          <p:cNvCxnSpPr>
            <a:cxnSpLocks/>
          </p:cNvCxnSpPr>
          <p:nvPr/>
        </p:nvCxnSpPr>
        <p:spPr>
          <a:xfrm>
            <a:off x="777631" y="999374"/>
            <a:ext cx="2635603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E0BEAD-AB78-65F4-923E-268AE23A4B2F}"/>
              </a:ext>
            </a:extLst>
          </p:cNvPr>
          <p:cNvSpPr/>
          <p:nvPr/>
        </p:nvSpPr>
        <p:spPr>
          <a:xfrm>
            <a:off x="429883" y="2571749"/>
            <a:ext cx="8099261" cy="24101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Patrick Hand" panose="00000500000000000000" pitchFamily="2" charset="0"/>
              </a:rPr>
              <a:t>However, people also go to shopping </a:t>
            </a:r>
            <a:r>
              <a:rPr lang="en-US" sz="24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400" dirty="0">
                <a:solidFill>
                  <a:srgbClr val="000000"/>
                </a:solidFill>
                <a:latin typeface="Patrick Hand" panose="00000500000000000000" pitchFamily="2" charset="0"/>
              </a:rPr>
              <a:t> for many other reasons. Some people go there for entertainment. These </a:t>
            </a:r>
            <a:r>
              <a:rPr lang="en-US" sz="24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400" dirty="0">
                <a:solidFill>
                  <a:srgbClr val="000000"/>
                </a:solidFill>
                <a:latin typeface="Patrick Hand" panose="00000500000000000000" pitchFamily="2" charset="0"/>
              </a:rPr>
              <a:t> often offer year-round free </a:t>
            </a:r>
            <a:r>
              <a:rPr lang="en-US" sz="2400" b="1" dirty="0">
                <a:solidFill>
                  <a:srgbClr val="000000"/>
                </a:solidFill>
                <a:highlight>
                  <a:srgbClr val="EDAFAD"/>
                </a:highlight>
                <a:latin typeface="Patrick Hand" panose="00000500000000000000" pitchFamily="2" charset="0"/>
              </a:rPr>
              <a:t>entertainment</a:t>
            </a:r>
            <a:r>
              <a:rPr lang="en-US" sz="2400" dirty="0">
                <a:solidFill>
                  <a:srgbClr val="000000"/>
                </a:solidFill>
                <a:latin typeface="Patrick Hand" panose="00000500000000000000" pitchFamily="2" charset="0"/>
              </a:rPr>
              <a:t> for customers of all ages </a:t>
            </a:r>
            <a:r>
              <a:rPr lang="en-US" sz="2400" b="1" dirty="0">
                <a:solidFill>
                  <a:srgbClr val="000000"/>
                </a:solidFill>
                <a:highlight>
                  <a:srgbClr val="EDAFAD"/>
                </a:highlight>
                <a:latin typeface="Patrick Hand" panose="00000500000000000000" pitchFamily="2" charset="0"/>
              </a:rPr>
              <a:t>such as</a:t>
            </a:r>
            <a:r>
              <a:rPr lang="en-US" sz="2400" b="1" dirty="0">
                <a:solidFill>
                  <a:srgbClr val="0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Patrick Hand" panose="00000500000000000000" pitchFamily="2" charset="0"/>
              </a:rPr>
              <a:t>live music</a:t>
            </a:r>
            <a:r>
              <a:rPr lang="en-US" sz="2400" dirty="0">
                <a:solidFill>
                  <a:srgbClr val="000000"/>
                </a:solidFill>
                <a:latin typeface="Patrick Hand" panose="00000500000000000000" pitchFamily="2" charset="0"/>
              </a:rPr>
              <a:t> and special performances. During holidays, shoppers can see decorations and join in the holiday excitement. It’s a good way to relax.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4B1ECD-37B1-625A-2068-E5FAD777D9DB}"/>
              </a:ext>
            </a:extLst>
          </p:cNvPr>
          <p:cNvSpPr/>
          <p:nvPr/>
        </p:nvSpPr>
        <p:spPr>
          <a:xfrm>
            <a:off x="446957" y="1535851"/>
            <a:ext cx="335797" cy="3357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1F66149-313B-0BC7-29B7-97729276F0FD}"/>
              </a:ext>
            </a:extLst>
          </p:cNvPr>
          <p:cNvSpPr txBox="1"/>
          <p:nvPr/>
        </p:nvSpPr>
        <p:spPr>
          <a:xfrm>
            <a:off x="0" y="7749"/>
            <a:ext cx="9144000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 "/>
              </a:rPr>
              <a:t>Ex 2. Read the passage and choose the correct answer A, B, or C.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9CBBE81-6994-6C81-3ABB-D456F9E35C84}"/>
              </a:ext>
            </a:extLst>
          </p:cNvPr>
          <p:cNvSpPr/>
          <p:nvPr/>
        </p:nvSpPr>
        <p:spPr>
          <a:xfrm>
            <a:off x="5431221" y="902313"/>
            <a:ext cx="3578090" cy="33388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0000"/>
                </a:solidFill>
                <a:highlight>
                  <a:srgbClr val="EDAFAD"/>
                </a:highlight>
                <a:latin typeface="Patrick Hand" panose="00000500000000000000" pitchFamily="2" charset="0"/>
              </a:rPr>
              <a:t>Others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visit shopping </a:t>
            </a:r>
            <a:r>
              <a:rPr lang="en-US" sz="22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to </a:t>
            </a:r>
            <a:r>
              <a:rPr lang="en-US" sz="2200" b="1" dirty="0">
                <a:solidFill>
                  <a:srgbClr val="000000"/>
                </a:solidFill>
                <a:highlight>
                  <a:srgbClr val="EDAFAD"/>
                </a:highlight>
                <a:latin typeface="Patrick Hand" panose="00000500000000000000" pitchFamily="2" charset="0"/>
              </a:rPr>
              <a:t>get exercise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. They </a:t>
            </a:r>
            <a:r>
              <a:rPr lang="en-US" sz="2200" b="1" dirty="0">
                <a:solidFill>
                  <a:srgbClr val="000000"/>
                </a:solidFill>
                <a:highlight>
                  <a:srgbClr val="EDAFAD"/>
                </a:highlight>
                <a:latin typeface="Patrick Hand" panose="00000500000000000000" pitchFamily="2" charset="0"/>
              </a:rPr>
              <a:t>enjoy walking 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for one or two hours </a:t>
            </a:r>
            <a:r>
              <a:rPr lang="en-US" sz="2200" b="1" dirty="0">
                <a:solidFill>
                  <a:srgbClr val="000000"/>
                </a:solidFill>
                <a:highlight>
                  <a:srgbClr val="EDAFAD"/>
                </a:highlight>
                <a:latin typeface="Patrick Hand" panose="00000500000000000000" pitchFamily="2" charset="0"/>
              </a:rPr>
              <a:t>in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clean and </a:t>
            </a:r>
            <a:r>
              <a:rPr lang="en-US" sz="2200" b="1" dirty="0">
                <a:solidFill>
                  <a:schemeClr val="bg1"/>
                </a:solidFill>
                <a:latin typeface="Patrick Hand" panose="00000500000000000000" pitchFamily="2" charset="0"/>
              </a:rPr>
              <a:t>well-lit areas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. Some people even go there to avoid the heat or cold outside. Shopping </a:t>
            </a:r>
            <a:r>
              <a:rPr lang="en-US" sz="22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offer free air conditioning and heating. </a:t>
            </a:r>
            <a:endParaRPr lang="en-US" sz="220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83E9B631-D966-6D11-943D-3D662CDA522E}"/>
              </a:ext>
            </a:extLst>
          </p:cNvPr>
          <p:cNvSpPr txBox="1">
            <a:spLocks/>
          </p:cNvSpPr>
          <p:nvPr/>
        </p:nvSpPr>
        <p:spPr>
          <a:xfrm>
            <a:off x="134689" y="525128"/>
            <a:ext cx="5067932" cy="2046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4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en-US" sz="2200" b="1" dirty="0">
                <a:solidFill>
                  <a:srgbClr val="E0702A"/>
                </a:solidFill>
                <a:latin typeface="Patrick Hand" panose="00000500000000000000" pitchFamily="2" charset="0"/>
              </a:rPr>
              <a:t>4. </a:t>
            </a:r>
            <a:r>
              <a:rPr lang="en-US" sz="2200" dirty="0">
                <a:latin typeface="Patrick Hand" panose="00000500000000000000" pitchFamily="2" charset="0"/>
              </a:rPr>
              <a:t>Some people exercise at a shopping </a:t>
            </a:r>
            <a:r>
              <a:rPr lang="en-US" sz="2200" dirty="0" err="1">
                <a:latin typeface="Patrick Hand" panose="00000500000000000000" pitchFamily="2" charset="0"/>
              </a:rPr>
              <a:t>centre</a:t>
            </a:r>
            <a:r>
              <a:rPr lang="en-US" sz="2200" dirty="0">
                <a:latin typeface="Patrick Hand" panose="00000500000000000000" pitchFamily="2" charset="0"/>
              </a:rPr>
              <a:t> because they like its ______.</a:t>
            </a:r>
          </a:p>
          <a:p>
            <a:pPr marL="0" indent="0" algn="just">
              <a:lnSpc>
                <a:spcPct val="120000"/>
              </a:lnSpc>
            </a:pPr>
            <a:r>
              <a:rPr lang="en-US" sz="2200" dirty="0">
                <a:solidFill>
                  <a:srgbClr val="00B0F0"/>
                </a:solidFill>
                <a:latin typeface="Patrick Hand" panose="00000500000000000000" pitchFamily="2" charset="0"/>
              </a:rPr>
              <a:t>A. </a:t>
            </a:r>
            <a:r>
              <a:rPr lang="en-US" sz="2200" dirty="0">
                <a:latin typeface="Patrick Hand" panose="00000500000000000000" pitchFamily="2" charset="0"/>
              </a:rPr>
              <a:t>crowds			</a:t>
            </a:r>
          </a:p>
          <a:p>
            <a:pPr marL="0" indent="0" algn="just">
              <a:lnSpc>
                <a:spcPct val="120000"/>
              </a:lnSpc>
            </a:pPr>
            <a:r>
              <a:rPr lang="en-US" sz="2200" dirty="0">
                <a:solidFill>
                  <a:srgbClr val="00B0F0"/>
                </a:solidFill>
                <a:latin typeface="Patrick Hand" panose="00000500000000000000" pitchFamily="2" charset="0"/>
              </a:rPr>
              <a:t>B. </a:t>
            </a:r>
            <a:r>
              <a:rPr lang="en-US" sz="2200" dirty="0">
                <a:latin typeface="Patrick Hand" panose="00000500000000000000" pitchFamily="2" charset="0"/>
              </a:rPr>
              <a:t>well-lit areas		</a:t>
            </a:r>
          </a:p>
          <a:p>
            <a:pPr marL="0" indent="0" algn="just">
              <a:lnSpc>
                <a:spcPct val="120000"/>
              </a:lnSpc>
            </a:pPr>
            <a:r>
              <a:rPr lang="en-US" sz="2200" dirty="0">
                <a:solidFill>
                  <a:srgbClr val="00B0F0"/>
                </a:solidFill>
                <a:latin typeface="Patrick Hand" panose="00000500000000000000" pitchFamily="2" charset="0"/>
              </a:rPr>
              <a:t>C. </a:t>
            </a:r>
            <a:r>
              <a:rPr lang="en-US" sz="2200" dirty="0">
                <a:latin typeface="Patrick Hand" panose="00000500000000000000" pitchFamily="2" charset="0"/>
              </a:rPr>
              <a:t>shops</a:t>
            </a:r>
          </a:p>
          <a:p>
            <a:pPr marL="0" indent="0" algn="just">
              <a:lnSpc>
                <a:spcPct val="120000"/>
              </a:lnSpc>
            </a:pPr>
            <a:endParaRPr lang="en-US" sz="2200" b="1" dirty="0">
              <a:latin typeface="Patrick Hand" panose="00000500000000000000" pitchFamily="2" charset="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82B7F26-50B5-4049-63DF-6B2B65F4C310}"/>
              </a:ext>
            </a:extLst>
          </p:cNvPr>
          <p:cNvSpPr txBox="1">
            <a:spLocks/>
          </p:cNvSpPr>
          <p:nvPr/>
        </p:nvSpPr>
        <p:spPr>
          <a:xfrm>
            <a:off x="134688" y="2627463"/>
            <a:ext cx="5067931" cy="131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4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en-US" sz="2200" b="1" dirty="0">
                <a:solidFill>
                  <a:srgbClr val="E0702A"/>
                </a:solidFill>
                <a:latin typeface="Patrick Hand" panose="00000500000000000000" pitchFamily="2" charset="0"/>
              </a:rPr>
              <a:t>5. </a:t>
            </a:r>
            <a:r>
              <a:rPr lang="en-US" sz="2200" dirty="0">
                <a:latin typeface="Patrick Hand" panose="00000500000000000000" pitchFamily="2" charset="0"/>
              </a:rPr>
              <a:t>The word “</a:t>
            </a:r>
            <a:r>
              <a:rPr lang="en-US" sz="2200" b="1" dirty="0">
                <a:solidFill>
                  <a:schemeClr val="bg1"/>
                </a:solidFill>
                <a:latin typeface="Patrick Hand" panose="00000500000000000000" pitchFamily="2" charset="0"/>
              </a:rPr>
              <a:t>year-round</a:t>
            </a:r>
            <a:r>
              <a:rPr lang="en-US" sz="2200" dirty="0">
                <a:latin typeface="Patrick Hand" panose="00000500000000000000" pitchFamily="2" charset="0"/>
              </a:rPr>
              <a:t>” in paragraph 2 is similar in meaning to ______.</a:t>
            </a:r>
          </a:p>
          <a:p>
            <a:pPr marL="0" indent="0" algn="just">
              <a:lnSpc>
                <a:spcPct val="120000"/>
              </a:lnSpc>
            </a:pPr>
            <a:r>
              <a:rPr lang="en-US" sz="2200" dirty="0">
                <a:solidFill>
                  <a:srgbClr val="00B0F0"/>
                </a:solidFill>
                <a:latin typeface="Patrick Hand" panose="00000500000000000000" pitchFamily="2" charset="0"/>
              </a:rPr>
              <a:t>A. </a:t>
            </a:r>
            <a:r>
              <a:rPr lang="en-US" sz="2200" dirty="0">
                <a:latin typeface="Patrick Hand" panose="00000500000000000000" pitchFamily="2" charset="0"/>
              </a:rPr>
              <a:t>always			</a:t>
            </a:r>
          </a:p>
          <a:p>
            <a:pPr marL="0" indent="0" algn="just">
              <a:lnSpc>
                <a:spcPct val="120000"/>
              </a:lnSpc>
            </a:pPr>
            <a:r>
              <a:rPr lang="en-US" sz="2200" dirty="0">
                <a:solidFill>
                  <a:srgbClr val="00B0F0"/>
                </a:solidFill>
                <a:latin typeface="Patrick Hand" panose="00000500000000000000" pitchFamily="2" charset="0"/>
              </a:rPr>
              <a:t>B. </a:t>
            </a:r>
            <a:r>
              <a:rPr lang="en-US" sz="2200" dirty="0">
                <a:latin typeface="Patrick Hand" panose="00000500000000000000" pitchFamily="2" charset="0"/>
              </a:rPr>
              <a:t>sometimes		</a:t>
            </a:r>
          </a:p>
          <a:p>
            <a:pPr marL="0" indent="0" algn="just">
              <a:lnSpc>
                <a:spcPct val="120000"/>
              </a:lnSpc>
            </a:pPr>
            <a:r>
              <a:rPr lang="en-US" sz="2200" dirty="0">
                <a:solidFill>
                  <a:srgbClr val="00B0F0"/>
                </a:solidFill>
                <a:latin typeface="Patrick Hand" panose="00000500000000000000" pitchFamily="2" charset="0"/>
              </a:rPr>
              <a:t>C. </a:t>
            </a:r>
            <a:r>
              <a:rPr lang="en-US" sz="2200" dirty="0">
                <a:latin typeface="Patrick Hand" panose="00000500000000000000" pitchFamily="2" charset="0"/>
              </a:rPr>
              <a:t>rarely </a:t>
            </a:r>
          </a:p>
          <a:p>
            <a:pPr marL="0" indent="0" algn="just">
              <a:lnSpc>
                <a:spcPct val="120000"/>
              </a:lnSpc>
            </a:pPr>
            <a:endParaRPr lang="en-US" sz="2200" b="1" dirty="0">
              <a:latin typeface="Patrick Hand" panose="000005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EA18C2-289E-6544-59AE-875C875A08C9}"/>
              </a:ext>
            </a:extLst>
          </p:cNvPr>
          <p:cNvCxnSpPr>
            <a:cxnSpLocks/>
          </p:cNvCxnSpPr>
          <p:nvPr/>
        </p:nvCxnSpPr>
        <p:spPr>
          <a:xfrm>
            <a:off x="509617" y="967843"/>
            <a:ext cx="1279769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63E5E4-188B-FD59-5CF6-D15BA03A504E}"/>
              </a:ext>
            </a:extLst>
          </p:cNvPr>
          <p:cNvCxnSpPr>
            <a:cxnSpLocks/>
          </p:cNvCxnSpPr>
          <p:nvPr/>
        </p:nvCxnSpPr>
        <p:spPr>
          <a:xfrm>
            <a:off x="1962672" y="967843"/>
            <a:ext cx="79629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815482-30B6-8A50-F0DC-AA22AF972B76}"/>
              </a:ext>
            </a:extLst>
          </p:cNvPr>
          <p:cNvCxnSpPr>
            <a:cxnSpLocks/>
          </p:cNvCxnSpPr>
          <p:nvPr/>
        </p:nvCxnSpPr>
        <p:spPr>
          <a:xfrm>
            <a:off x="199562" y="1372491"/>
            <a:ext cx="79629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45E52F-E97C-BD64-1239-3E19F21E4B08}"/>
              </a:ext>
            </a:extLst>
          </p:cNvPr>
          <p:cNvCxnSpPr>
            <a:cxnSpLocks/>
          </p:cNvCxnSpPr>
          <p:nvPr/>
        </p:nvCxnSpPr>
        <p:spPr>
          <a:xfrm>
            <a:off x="1573655" y="1372491"/>
            <a:ext cx="3260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0C9A09-5BD1-C7AF-EB8A-8AF4AE7B764F}"/>
              </a:ext>
            </a:extLst>
          </p:cNvPr>
          <p:cNvCxnSpPr>
            <a:cxnSpLocks/>
          </p:cNvCxnSpPr>
          <p:nvPr/>
        </p:nvCxnSpPr>
        <p:spPr>
          <a:xfrm>
            <a:off x="1994068" y="1368127"/>
            <a:ext cx="26040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DA3A522-0D8C-DDDB-E39E-3C40376C32E0}"/>
              </a:ext>
            </a:extLst>
          </p:cNvPr>
          <p:cNvSpPr/>
          <p:nvPr/>
        </p:nvSpPr>
        <p:spPr>
          <a:xfrm>
            <a:off x="134688" y="1884058"/>
            <a:ext cx="335797" cy="3357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AB7533-ECA2-574F-3688-E51F13676321}"/>
              </a:ext>
            </a:extLst>
          </p:cNvPr>
          <p:cNvSpPr/>
          <p:nvPr/>
        </p:nvSpPr>
        <p:spPr>
          <a:xfrm>
            <a:off x="5324870" y="902313"/>
            <a:ext cx="3712916" cy="36066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However, people also go to shopping </a:t>
            </a:r>
            <a:r>
              <a:rPr lang="en-US" sz="22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for many other reasons. Some people go there for entertainment. These </a:t>
            </a:r>
            <a:r>
              <a:rPr lang="en-US" sz="22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often offer </a:t>
            </a:r>
            <a:r>
              <a:rPr lang="en-US" sz="2200" b="1" dirty="0">
                <a:solidFill>
                  <a:schemeClr val="tx1"/>
                </a:solidFill>
                <a:highlight>
                  <a:srgbClr val="EDAFAD"/>
                </a:highlight>
                <a:latin typeface="Patrick Hand" panose="00000500000000000000" pitchFamily="2" charset="0"/>
              </a:rPr>
              <a:t>year-round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free entertainment for customers of all ages such as live music and special performances.</a:t>
            </a:r>
            <a:endParaRPr lang="en-US" sz="22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20B1D5-E858-2484-87CD-B5ABF9FE2817}"/>
              </a:ext>
            </a:extLst>
          </p:cNvPr>
          <p:cNvSpPr/>
          <p:nvPr/>
        </p:nvSpPr>
        <p:spPr>
          <a:xfrm>
            <a:off x="106213" y="3562762"/>
            <a:ext cx="335797" cy="3357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0" grpId="0" animBg="1"/>
      <p:bldP spid="20" grpId="1" animBg="1"/>
      <p:bldP spid="22" grpId="0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1F66149-313B-0BC7-29B7-97729276F0FD}"/>
              </a:ext>
            </a:extLst>
          </p:cNvPr>
          <p:cNvSpPr txBox="1"/>
          <p:nvPr/>
        </p:nvSpPr>
        <p:spPr>
          <a:xfrm>
            <a:off x="0" y="7749"/>
            <a:ext cx="9144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Patrick hand "/>
              </a:rPr>
              <a:t>Ex 3. Fill in each blank with ONE word from the passage.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EC488E-08C9-515D-A97D-342CDF66B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831075"/>
              </p:ext>
            </p:extLst>
          </p:nvPr>
        </p:nvGraphicFramePr>
        <p:xfrm>
          <a:off x="182906" y="570524"/>
          <a:ext cx="5256197" cy="411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197">
                  <a:extLst>
                    <a:ext uri="{9D8B030D-6E8A-4147-A177-3AD203B41FA5}">
                      <a16:colId xmlns:a16="http://schemas.microsoft.com/office/drawing/2014/main" val="264071126"/>
                    </a:ext>
                  </a:extLst>
                </a:gridCol>
              </a:tblGrid>
              <a:tr h="554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</a:rPr>
                        <a:t>Shopping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</a:rPr>
                        <a:t> centres</a:t>
                      </a:r>
                      <a:endParaRPr lang="en-US" sz="2400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17607"/>
                  </a:ext>
                </a:extLst>
              </a:tr>
              <a:tr h="297445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1.</a:t>
                      </a:r>
                      <a:r>
                        <a:rPr lang="en-US" sz="220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attract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 a lot of customers during _______.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baseline="0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2.</a:t>
                      </a:r>
                      <a:r>
                        <a:rPr lang="en-US" sz="2200" baseline="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allow customers to _______ on clothes and shoes.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baseline="0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3.</a:t>
                      </a:r>
                      <a:r>
                        <a:rPr lang="en-US" sz="2200" baseline="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offer free ______________ for customers of all ages.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baseline="0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4.</a:t>
                      </a:r>
                      <a:r>
                        <a:rPr lang="en-US" sz="2200" baseline="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are full of ___________ during holidays.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baseline="0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5.</a:t>
                      </a:r>
                      <a:r>
                        <a:rPr lang="en-US" sz="2200" baseline="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offer ______ air conditioning and heating.</a:t>
                      </a:r>
                      <a:endParaRPr lang="en-US" sz="22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Patrick Hand" panose="00000500000000000000" pitchFamily="2" charset="0"/>
                      </a:endParaRPr>
                    </a:p>
                  </a:txBody>
                  <a:tcPr anchor="ctr">
                    <a:solidFill>
                      <a:srgbClr val="FE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348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D25771-7CCF-EBB5-F7FB-E17A5A6A06D0}"/>
              </a:ext>
            </a:extLst>
          </p:cNvPr>
          <p:cNvSpPr txBox="1"/>
          <p:nvPr/>
        </p:nvSpPr>
        <p:spPr>
          <a:xfrm>
            <a:off x="386254" y="1237592"/>
            <a:ext cx="981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attract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AF04F-D2B8-4D31-B49F-288987DEF00C}"/>
              </a:ext>
            </a:extLst>
          </p:cNvPr>
          <p:cNvSpPr txBox="1"/>
          <p:nvPr/>
        </p:nvSpPr>
        <p:spPr>
          <a:xfrm>
            <a:off x="1995093" y="1237592"/>
            <a:ext cx="1316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customers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87910-979F-6CB4-1CA5-537A3DDBCA5F}"/>
              </a:ext>
            </a:extLst>
          </p:cNvPr>
          <p:cNvSpPr txBox="1"/>
          <p:nvPr/>
        </p:nvSpPr>
        <p:spPr>
          <a:xfrm>
            <a:off x="3103474" y="1237592"/>
            <a:ext cx="8354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during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AE607-2A1C-F20B-C0EC-5066CA64C70A}"/>
              </a:ext>
            </a:extLst>
          </p:cNvPr>
          <p:cNvSpPr txBox="1"/>
          <p:nvPr/>
        </p:nvSpPr>
        <p:spPr>
          <a:xfrm>
            <a:off x="423283" y="1747970"/>
            <a:ext cx="1888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allow customers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3ECAA-EC73-19EE-2DFF-CAB9D77256E7}"/>
              </a:ext>
            </a:extLst>
          </p:cNvPr>
          <p:cNvSpPr txBox="1"/>
          <p:nvPr/>
        </p:nvSpPr>
        <p:spPr>
          <a:xfrm>
            <a:off x="3560631" y="1740086"/>
            <a:ext cx="426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8B8AC-385F-437A-404F-90811CB70487}"/>
              </a:ext>
            </a:extLst>
          </p:cNvPr>
          <p:cNvSpPr txBox="1"/>
          <p:nvPr/>
        </p:nvSpPr>
        <p:spPr>
          <a:xfrm>
            <a:off x="3854921" y="1740086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clothes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C647E6-D369-AAB3-6DC8-0BC203CA5892}"/>
              </a:ext>
            </a:extLst>
          </p:cNvPr>
          <p:cNvSpPr txBox="1"/>
          <p:nvPr/>
        </p:nvSpPr>
        <p:spPr>
          <a:xfrm>
            <a:off x="182907" y="2242582"/>
            <a:ext cx="747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shoes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51F347-BCE4-5426-EB59-0A31965C9FD8}"/>
              </a:ext>
            </a:extLst>
          </p:cNvPr>
          <p:cNvSpPr txBox="1"/>
          <p:nvPr/>
        </p:nvSpPr>
        <p:spPr>
          <a:xfrm>
            <a:off x="423283" y="2737194"/>
            <a:ext cx="721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offer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8EDB72-D3F8-D8AF-E62F-DAF24C29CA8D}"/>
              </a:ext>
            </a:extLst>
          </p:cNvPr>
          <p:cNvSpPr txBox="1"/>
          <p:nvPr/>
        </p:nvSpPr>
        <p:spPr>
          <a:xfrm>
            <a:off x="1026540" y="2745076"/>
            <a:ext cx="619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free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F7D5EB-2385-4F51-F440-FB8EFDB2A675}"/>
              </a:ext>
            </a:extLst>
          </p:cNvPr>
          <p:cNvSpPr txBox="1"/>
          <p:nvPr/>
        </p:nvSpPr>
        <p:spPr>
          <a:xfrm>
            <a:off x="4186854" y="2745076"/>
            <a:ext cx="1250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customers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E78209-8926-AC62-7012-3BF549A1EBBB}"/>
              </a:ext>
            </a:extLst>
          </p:cNvPr>
          <p:cNvSpPr txBox="1"/>
          <p:nvPr/>
        </p:nvSpPr>
        <p:spPr>
          <a:xfrm>
            <a:off x="454815" y="3249852"/>
            <a:ext cx="103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all ages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E19B53-E438-816E-4016-C5A91260C7AF}"/>
              </a:ext>
            </a:extLst>
          </p:cNvPr>
          <p:cNvSpPr txBox="1"/>
          <p:nvPr/>
        </p:nvSpPr>
        <p:spPr>
          <a:xfrm>
            <a:off x="809354" y="3742182"/>
            <a:ext cx="830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full of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4C7CE-7DE7-DD07-EF6B-0D63F6444537}"/>
              </a:ext>
            </a:extLst>
          </p:cNvPr>
          <p:cNvSpPr txBox="1"/>
          <p:nvPr/>
        </p:nvSpPr>
        <p:spPr>
          <a:xfrm>
            <a:off x="3303597" y="3750066"/>
            <a:ext cx="1723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during holidays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00D2D-7D97-AF52-76DE-E027358864FC}"/>
              </a:ext>
            </a:extLst>
          </p:cNvPr>
          <p:cNvSpPr txBox="1"/>
          <p:nvPr/>
        </p:nvSpPr>
        <p:spPr>
          <a:xfrm>
            <a:off x="2034249" y="4268326"/>
            <a:ext cx="1781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air conditioning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E3B4D1-A55B-A3E3-EA59-3E917EDE355B}"/>
              </a:ext>
            </a:extLst>
          </p:cNvPr>
          <p:cNvSpPr txBox="1"/>
          <p:nvPr/>
        </p:nvSpPr>
        <p:spPr>
          <a:xfrm>
            <a:off x="4085863" y="4257123"/>
            <a:ext cx="9412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heating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8CF5E7-9C4D-2F6C-E419-3C41BCEFD016}"/>
              </a:ext>
            </a:extLst>
          </p:cNvPr>
          <p:cNvSpPr txBox="1"/>
          <p:nvPr/>
        </p:nvSpPr>
        <p:spPr>
          <a:xfrm>
            <a:off x="423283" y="4257123"/>
            <a:ext cx="721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offer</a:t>
            </a:r>
          </a:p>
        </p:txBody>
      </p:sp>
    </p:spTree>
    <p:extLst>
      <p:ext uri="{BB962C8B-B14F-4D97-AF65-F5344CB8AC3E}">
        <p14:creationId xmlns:p14="http://schemas.microsoft.com/office/powerpoint/2010/main" val="13165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1F66149-313B-0BC7-29B7-97729276F0FD}"/>
              </a:ext>
            </a:extLst>
          </p:cNvPr>
          <p:cNvSpPr txBox="1"/>
          <p:nvPr/>
        </p:nvSpPr>
        <p:spPr>
          <a:xfrm>
            <a:off x="0" y="7749"/>
            <a:ext cx="9144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Patrick hand "/>
              </a:rPr>
              <a:t>Ex 3. Fill in each blank with ONE word from the passage.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EC488E-08C9-515D-A97D-342CDF66B257}"/>
              </a:ext>
            </a:extLst>
          </p:cNvPr>
          <p:cNvGraphicFramePr>
            <a:graphicFrameLocks noGrp="1"/>
          </p:cNvGraphicFramePr>
          <p:nvPr/>
        </p:nvGraphicFramePr>
        <p:xfrm>
          <a:off x="182906" y="570524"/>
          <a:ext cx="5256197" cy="411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197">
                  <a:extLst>
                    <a:ext uri="{9D8B030D-6E8A-4147-A177-3AD203B41FA5}">
                      <a16:colId xmlns:a16="http://schemas.microsoft.com/office/drawing/2014/main" val="264071126"/>
                    </a:ext>
                  </a:extLst>
                </a:gridCol>
              </a:tblGrid>
              <a:tr h="554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</a:rPr>
                        <a:t>Shopping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</a:rPr>
                        <a:t> centres</a:t>
                      </a:r>
                      <a:endParaRPr lang="en-US" sz="2400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17607"/>
                  </a:ext>
                </a:extLst>
              </a:tr>
              <a:tr h="297445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1.</a:t>
                      </a:r>
                      <a:r>
                        <a:rPr lang="en-US" sz="220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attract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 a lot of customers during _______.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baseline="0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2.</a:t>
                      </a:r>
                      <a:r>
                        <a:rPr lang="en-US" sz="2200" baseline="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allow customers to _______ on clothes and shoes.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baseline="0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3.</a:t>
                      </a:r>
                      <a:r>
                        <a:rPr lang="en-US" sz="2200" baseline="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offer free ______________ for customers of all ages.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baseline="0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4.</a:t>
                      </a:r>
                      <a:r>
                        <a:rPr lang="en-US" sz="2200" baseline="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are full of ___________ during holidays.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baseline="0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5.</a:t>
                      </a:r>
                      <a:r>
                        <a:rPr lang="en-US" sz="2200" baseline="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offer ______ air conditioning and heating.</a:t>
                      </a:r>
                      <a:endParaRPr lang="en-US" sz="22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Patrick Hand" panose="00000500000000000000" pitchFamily="2" charset="0"/>
                      </a:endParaRPr>
                    </a:p>
                  </a:txBody>
                  <a:tcPr anchor="ctr">
                    <a:solidFill>
                      <a:srgbClr val="FE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348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D25771-7CCF-EBB5-F7FB-E17A5A6A06D0}"/>
              </a:ext>
            </a:extLst>
          </p:cNvPr>
          <p:cNvSpPr txBox="1"/>
          <p:nvPr/>
        </p:nvSpPr>
        <p:spPr>
          <a:xfrm>
            <a:off x="386254" y="1237592"/>
            <a:ext cx="981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attract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AF04F-D2B8-4D31-B49F-288987DEF00C}"/>
              </a:ext>
            </a:extLst>
          </p:cNvPr>
          <p:cNvSpPr txBox="1"/>
          <p:nvPr/>
        </p:nvSpPr>
        <p:spPr>
          <a:xfrm>
            <a:off x="1995093" y="1237592"/>
            <a:ext cx="1316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customers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87910-979F-6CB4-1CA5-537A3DDBCA5F}"/>
              </a:ext>
            </a:extLst>
          </p:cNvPr>
          <p:cNvSpPr txBox="1"/>
          <p:nvPr/>
        </p:nvSpPr>
        <p:spPr>
          <a:xfrm>
            <a:off x="3103474" y="1237592"/>
            <a:ext cx="8354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during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AE607-2A1C-F20B-C0EC-5066CA64C70A}"/>
              </a:ext>
            </a:extLst>
          </p:cNvPr>
          <p:cNvSpPr txBox="1"/>
          <p:nvPr/>
        </p:nvSpPr>
        <p:spPr>
          <a:xfrm>
            <a:off x="423283" y="1747970"/>
            <a:ext cx="1888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allow customers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3ECAA-EC73-19EE-2DFF-CAB9D77256E7}"/>
              </a:ext>
            </a:extLst>
          </p:cNvPr>
          <p:cNvSpPr txBox="1"/>
          <p:nvPr/>
        </p:nvSpPr>
        <p:spPr>
          <a:xfrm>
            <a:off x="3560631" y="1740086"/>
            <a:ext cx="426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8B8AC-385F-437A-404F-90811CB70487}"/>
              </a:ext>
            </a:extLst>
          </p:cNvPr>
          <p:cNvSpPr txBox="1"/>
          <p:nvPr/>
        </p:nvSpPr>
        <p:spPr>
          <a:xfrm>
            <a:off x="3854921" y="1740086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clothes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C647E6-D369-AAB3-6DC8-0BC203CA5892}"/>
              </a:ext>
            </a:extLst>
          </p:cNvPr>
          <p:cNvSpPr txBox="1"/>
          <p:nvPr/>
        </p:nvSpPr>
        <p:spPr>
          <a:xfrm>
            <a:off x="182907" y="2242582"/>
            <a:ext cx="747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shoes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51F347-BCE4-5426-EB59-0A31965C9FD8}"/>
              </a:ext>
            </a:extLst>
          </p:cNvPr>
          <p:cNvSpPr txBox="1"/>
          <p:nvPr/>
        </p:nvSpPr>
        <p:spPr>
          <a:xfrm>
            <a:off x="423283" y="2737194"/>
            <a:ext cx="721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offer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8EDB72-D3F8-D8AF-E62F-DAF24C29CA8D}"/>
              </a:ext>
            </a:extLst>
          </p:cNvPr>
          <p:cNvSpPr txBox="1"/>
          <p:nvPr/>
        </p:nvSpPr>
        <p:spPr>
          <a:xfrm>
            <a:off x="1026540" y="2745076"/>
            <a:ext cx="619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free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F7D5EB-2385-4F51-F440-FB8EFDB2A675}"/>
              </a:ext>
            </a:extLst>
          </p:cNvPr>
          <p:cNvSpPr txBox="1"/>
          <p:nvPr/>
        </p:nvSpPr>
        <p:spPr>
          <a:xfrm>
            <a:off x="4186854" y="2745076"/>
            <a:ext cx="1250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customers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E78209-8926-AC62-7012-3BF549A1EBBB}"/>
              </a:ext>
            </a:extLst>
          </p:cNvPr>
          <p:cNvSpPr txBox="1"/>
          <p:nvPr/>
        </p:nvSpPr>
        <p:spPr>
          <a:xfrm>
            <a:off x="454815" y="3249852"/>
            <a:ext cx="103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all ages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E19B53-E438-816E-4016-C5A91260C7AF}"/>
              </a:ext>
            </a:extLst>
          </p:cNvPr>
          <p:cNvSpPr txBox="1"/>
          <p:nvPr/>
        </p:nvSpPr>
        <p:spPr>
          <a:xfrm>
            <a:off x="809354" y="3742182"/>
            <a:ext cx="830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full of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4C7CE-7DE7-DD07-EF6B-0D63F6444537}"/>
              </a:ext>
            </a:extLst>
          </p:cNvPr>
          <p:cNvSpPr txBox="1"/>
          <p:nvPr/>
        </p:nvSpPr>
        <p:spPr>
          <a:xfrm>
            <a:off x="3303597" y="3750066"/>
            <a:ext cx="1723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during holidays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00D2D-7D97-AF52-76DE-E027358864FC}"/>
              </a:ext>
            </a:extLst>
          </p:cNvPr>
          <p:cNvSpPr txBox="1"/>
          <p:nvPr/>
        </p:nvSpPr>
        <p:spPr>
          <a:xfrm>
            <a:off x="2034249" y="4268326"/>
            <a:ext cx="1781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air conditioning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E3B4D1-A55B-A3E3-EA59-3E917EDE355B}"/>
              </a:ext>
            </a:extLst>
          </p:cNvPr>
          <p:cNvSpPr txBox="1"/>
          <p:nvPr/>
        </p:nvSpPr>
        <p:spPr>
          <a:xfrm>
            <a:off x="4085863" y="4257123"/>
            <a:ext cx="9412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heating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8CF5E7-9C4D-2F6C-E419-3C41BCEFD016}"/>
              </a:ext>
            </a:extLst>
          </p:cNvPr>
          <p:cNvSpPr txBox="1"/>
          <p:nvPr/>
        </p:nvSpPr>
        <p:spPr>
          <a:xfrm>
            <a:off x="423283" y="4257123"/>
            <a:ext cx="721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offer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4C5391-23B9-B2D8-4361-999F39D9E972}"/>
              </a:ext>
            </a:extLst>
          </p:cNvPr>
          <p:cNvSpPr/>
          <p:nvPr/>
        </p:nvSpPr>
        <p:spPr>
          <a:xfrm>
            <a:off x="5631262" y="1115865"/>
            <a:ext cx="3329831" cy="1790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Shopping </a:t>
            </a:r>
            <a:r>
              <a:rPr lang="en-US" sz="22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attract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a lot of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customers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, especially at the weekend, on holidays, or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during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Patrick Hand" panose="00000500000000000000" pitchFamily="2" charset="0"/>
              </a:rPr>
              <a:t>sales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98FE7-AA1E-0ECB-FA68-C6132868ADD0}"/>
              </a:ext>
            </a:extLst>
          </p:cNvPr>
          <p:cNvSpPr txBox="1"/>
          <p:nvPr/>
        </p:nvSpPr>
        <p:spPr>
          <a:xfrm>
            <a:off x="4152348" y="1159795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sales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6121B7-BC0F-6608-6437-6983BE8972C8}"/>
              </a:ext>
            </a:extLst>
          </p:cNvPr>
          <p:cNvSpPr/>
          <p:nvPr/>
        </p:nvSpPr>
        <p:spPr>
          <a:xfrm>
            <a:off x="5616235" y="944325"/>
            <a:ext cx="3329831" cy="32241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People go there to shop. Shopping </a:t>
            </a:r>
            <a:r>
              <a:rPr lang="en-US" sz="22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offer a wide range of products to choose from.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Customers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can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touch the products and </a:t>
            </a:r>
            <a:r>
              <a:rPr lang="en-US" sz="2200" b="1" dirty="0">
                <a:solidFill>
                  <a:schemeClr val="bg2"/>
                </a:solidFill>
                <a:latin typeface="Patrick Hand" panose="00000500000000000000" pitchFamily="2" charset="0"/>
              </a:rPr>
              <a:t>try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on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clothes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and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shoes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. This makes them feel more comfortable when they decide to buy something.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1BB16-D2CC-B464-753C-8DD75CC72260}"/>
              </a:ext>
            </a:extLst>
          </p:cNvPr>
          <p:cNvSpPr txBox="1"/>
          <p:nvPr/>
        </p:nvSpPr>
        <p:spPr>
          <a:xfrm>
            <a:off x="2669957" y="1656565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try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D848D6-DF1D-F3B7-10E4-0A3DCBDC6F73}"/>
              </a:ext>
            </a:extLst>
          </p:cNvPr>
          <p:cNvSpPr/>
          <p:nvPr/>
        </p:nvSpPr>
        <p:spPr>
          <a:xfrm>
            <a:off x="5616235" y="900907"/>
            <a:ext cx="3380353" cy="37983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However, people also go to shopping </a:t>
            </a:r>
            <a:r>
              <a:rPr lang="en-US" sz="22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for many other reasons. Some people go there for entertainment. These </a:t>
            </a:r>
            <a:r>
              <a:rPr lang="en-US" sz="22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often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offer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year-round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free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</a:t>
            </a:r>
            <a:r>
              <a:rPr lang="en-US" sz="2200" b="1" dirty="0">
                <a:solidFill>
                  <a:schemeClr val="bg2"/>
                </a:solidFill>
                <a:latin typeface="Patrick Hand" panose="00000500000000000000" pitchFamily="2" charset="0"/>
              </a:rPr>
              <a:t>entertainment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for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customers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of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all ages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such as live music and special performances.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E5478-D3C4-80CF-7F15-84446B0E6EA8}"/>
              </a:ext>
            </a:extLst>
          </p:cNvPr>
          <p:cNvSpPr txBox="1"/>
          <p:nvPr/>
        </p:nvSpPr>
        <p:spPr>
          <a:xfrm>
            <a:off x="1807148" y="2669060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entertainment </a:t>
            </a:r>
          </a:p>
        </p:txBody>
      </p:sp>
    </p:spTree>
    <p:extLst>
      <p:ext uri="{BB962C8B-B14F-4D97-AF65-F5344CB8AC3E}">
        <p14:creationId xmlns:p14="http://schemas.microsoft.com/office/powerpoint/2010/main" val="31283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 animBg="1"/>
      <p:bldP spid="5" grpId="1" animBg="1"/>
      <p:bldP spid="6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1F66149-313B-0BC7-29B7-97729276F0FD}"/>
              </a:ext>
            </a:extLst>
          </p:cNvPr>
          <p:cNvSpPr txBox="1"/>
          <p:nvPr/>
        </p:nvSpPr>
        <p:spPr>
          <a:xfrm>
            <a:off x="0" y="7749"/>
            <a:ext cx="9144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Patrick hand "/>
              </a:rPr>
              <a:t>Ex 3. Fill in each blank with ONE word from the passage.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EC488E-08C9-515D-A97D-342CDF66B257}"/>
              </a:ext>
            </a:extLst>
          </p:cNvPr>
          <p:cNvGraphicFramePr>
            <a:graphicFrameLocks noGrp="1"/>
          </p:cNvGraphicFramePr>
          <p:nvPr/>
        </p:nvGraphicFramePr>
        <p:xfrm>
          <a:off x="182906" y="570524"/>
          <a:ext cx="5256197" cy="411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197">
                  <a:extLst>
                    <a:ext uri="{9D8B030D-6E8A-4147-A177-3AD203B41FA5}">
                      <a16:colId xmlns:a16="http://schemas.microsoft.com/office/drawing/2014/main" val="264071126"/>
                    </a:ext>
                  </a:extLst>
                </a:gridCol>
              </a:tblGrid>
              <a:tr h="554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</a:rPr>
                        <a:t>Shopping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</a:rPr>
                        <a:t> centres</a:t>
                      </a:r>
                      <a:endParaRPr lang="en-US" sz="2400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17607"/>
                  </a:ext>
                </a:extLst>
              </a:tr>
              <a:tr h="297445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1.</a:t>
                      </a:r>
                      <a:r>
                        <a:rPr lang="en-US" sz="220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attract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 a lot of customers during _______.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baseline="0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2.</a:t>
                      </a:r>
                      <a:r>
                        <a:rPr lang="en-US" sz="2200" baseline="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allow customers to _______ on clothes and shoes.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baseline="0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3.</a:t>
                      </a:r>
                      <a:r>
                        <a:rPr lang="en-US" sz="2200" baseline="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offer free ______________ for customers of all ages.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baseline="0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4.</a:t>
                      </a:r>
                      <a:r>
                        <a:rPr lang="en-US" sz="2200" baseline="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are full of ___________ during holidays.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200" b="1" baseline="0" dirty="0">
                          <a:solidFill>
                            <a:srgbClr val="E0702A"/>
                          </a:solidFill>
                          <a:latin typeface="Patrick Hand" panose="00000500000000000000" pitchFamily="2" charset="0"/>
                        </a:rPr>
                        <a:t>5.</a:t>
                      </a:r>
                      <a:r>
                        <a:rPr lang="en-US" sz="2200" baseline="0" dirty="0">
                          <a:latin typeface="Patrick Hand" panose="00000500000000000000" pitchFamily="2" charset="0"/>
                        </a:rPr>
                        <a:t> </a:t>
                      </a:r>
                      <a:r>
                        <a:rPr lang="en-US" sz="2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Patrick Hand" panose="00000500000000000000" pitchFamily="2" charset="0"/>
                        </a:rPr>
                        <a:t>offer ______ air conditioning and heating.</a:t>
                      </a:r>
                      <a:endParaRPr lang="en-US" sz="22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Patrick Hand" panose="00000500000000000000" pitchFamily="2" charset="0"/>
                      </a:endParaRPr>
                    </a:p>
                  </a:txBody>
                  <a:tcPr anchor="ctr">
                    <a:solidFill>
                      <a:srgbClr val="FE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348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D25771-7CCF-EBB5-F7FB-E17A5A6A06D0}"/>
              </a:ext>
            </a:extLst>
          </p:cNvPr>
          <p:cNvSpPr txBox="1"/>
          <p:nvPr/>
        </p:nvSpPr>
        <p:spPr>
          <a:xfrm>
            <a:off x="386254" y="1237592"/>
            <a:ext cx="981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attract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AF04F-D2B8-4D31-B49F-288987DEF00C}"/>
              </a:ext>
            </a:extLst>
          </p:cNvPr>
          <p:cNvSpPr txBox="1"/>
          <p:nvPr/>
        </p:nvSpPr>
        <p:spPr>
          <a:xfrm>
            <a:off x="1995093" y="1237592"/>
            <a:ext cx="1316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customers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87910-979F-6CB4-1CA5-537A3DDBCA5F}"/>
              </a:ext>
            </a:extLst>
          </p:cNvPr>
          <p:cNvSpPr txBox="1"/>
          <p:nvPr/>
        </p:nvSpPr>
        <p:spPr>
          <a:xfrm>
            <a:off x="3103474" y="1237592"/>
            <a:ext cx="8354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during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AE607-2A1C-F20B-C0EC-5066CA64C70A}"/>
              </a:ext>
            </a:extLst>
          </p:cNvPr>
          <p:cNvSpPr txBox="1"/>
          <p:nvPr/>
        </p:nvSpPr>
        <p:spPr>
          <a:xfrm>
            <a:off x="423283" y="1747970"/>
            <a:ext cx="1888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allow customers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3ECAA-EC73-19EE-2DFF-CAB9D77256E7}"/>
              </a:ext>
            </a:extLst>
          </p:cNvPr>
          <p:cNvSpPr txBox="1"/>
          <p:nvPr/>
        </p:nvSpPr>
        <p:spPr>
          <a:xfrm>
            <a:off x="3560631" y="1740086"/>
            <a:ext cx="426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8B8AC-385F-437A-404F-90811CB70487}"/>
              </a:ext>
            </a:extLst>
          </p:cNvPr>
          <p:cNvSpPr txBox="1"/>
          <p:nvPr/>
        </p:nvSpPr>
        <p:spPr>
          <a:xfrm>
            <a:off x="3854921" y="1740086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clothes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C647E6-D369-AAB3-6DC8-0BC203CA5892}"/>
              </a:ext>
            </a:extLst>
          </p:cNvPr>
          <p:cNvSpPr txBox="1"/>
          <p:nvPr/>
        </p:nvSpPr>
        <p:spPr>
          <a:xfrm>
            <a:off x="182907" y="2242582"/>
            <a:ext cx="747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shoes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51F347-BCE4-5426-EB59-0A31965C9FD8}"/>
              </a:ext>
            </a:extLst>
          </p:cNvPr>
          <p:cNvSpPr txBox="1"/>
          <p:nvPr/>
        </p:nvSpPr>
        <p:spPr>
          <a:xfrm>
            <a:off x="423283" y="2737194"/>
            <a:ext cx="721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offer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8EDB72-D3F8-D8AF-E62F-DAF24C29CA8D}"/>
              </a:ext>
            </a:extLst>
          </p:cNvPr>
          <p:cNvSpPr txBox="1"/>
          <p:nvPr/>
        </p:nvSpPr>
        <p:spPr>
          <a:xfrm>
            <a:off x="1026540" y="2745076"/>
            <a:ext cx="619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free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F7D5EB-2385-4F51-F440-FB8EFDB2A675}"/>
              </a:ext>
            </a:extLst>
          </p:cNvPr>
          <p:cNvSpPr txBox="1"/>
          <p:nvPr/>
        </p:nvSpPr>
        <p:spPr>
          <a:xfrm>
            <a:off x="4186854" y="2745076"/>
            <a:ext cx="1250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customers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E78209-8926-AC62-7012-3BF549A1EBBB}"/>
              </a:ext>
            </a:extLst>
          </p:cNvPr>
          <p:cNvSpPr txBox="1"/>
          <p:nvPr/>
        </p:nvSpPr>
        <p:spPr>
          <a:xfrm>
            <a:off x="454815" y="3249852"/>
            <a:ext cx="103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all ages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E19B53-E438-816E-4016-C5A91260C7AF}"/>
              </a:ext>
            </a:extLst>
          </p:cNvPr>
          <p:cNvSpPr txBox="1"/>
          <p:nvPr/>
        </p:nvSpPr>
        <p:spPr>
          <a:xfrm>
            <a:off x="809354" y="3742182"/>
            <a:ext cx="830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full of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4C7CE-7DE7-DD07-EF6B-0D63F6444537}"/>
              </a:ext>
            </a:extLst>
          </p:cNvPr>
          <p:cNvSpPr txBox="1"/>
          <p:nvPr/>
        </p:nvSpPr>
        <p:spPr>
          <a:xfrm>
            <a:off x="3303597" y="3750066"/>
            <a:ext cx="1723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during holidays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00D2D-7D97-AF52-76DE-E027358864FC}"/>
              </a:ext>
            </a:extLst>
          </p:cNvPr>
          <p:cNvSpPr txBox="1"/>
          <p:nvPr/>
        </p:nvSpPr>
        <p:spPr>
          <a:xfrm>
            <a:off x="2034249" y="4268326"/>
            <a:ext cx="1781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air conditioning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E3B4D1-A55B-A3E3-EA59-3E917EDE355B}"/>
              </a:ext>
            </a:extLst>
          </p:cNvPr>
          <p:cNvSpPr txBox="1"/>
          <p:nvPr/>
        </p:nvSpPr>
        <p:spPr>
          <a:xfrm>
            <a:off x="4085863" y="4257123"/>
            <a:ext cx="9412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heating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8CF5E7-9C4D-2F6C-E419-3C41BCEFD016}"/>
              </a:ext>
            </a:extLst>
          </p:cNvPr>
          <p:cNvSpPr txBox="1"/>
          <p:nvPr/>
        </p:nvSpPr>
        <p:spPr>
          <a:xfrm>
            <a:off x="423283" y="4257123"/>
            <a:ext cx="721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DD797"/>
                </a:highlight>
                <a:latin typeface="Patrick Hand" panose="00000500000000000000" pitchFamily="2" charset="0"/>
              </a:rPr>
              <a:t>offer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98FE7-AA1E-0ECB-FA68-C6132868ADD0}"/>
              </a:ext>
            </a:extLst>
          </p:cNvPr>
          <p:cNvSpPr txBox="1"/>
          <p:nvPr/>
        </p:nvSpPr>
        <p:spPr>
          <a:xfrm>
            <a:off x="4152348" y="1159795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sales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1BB16-D2CC-B464-753C-8DD75CC72260}"/>
              </a:ext>
            </a:extLst>
          </p:cNvPr>
          <p:cNvSpPr txBox="1"/>
          <p:nvPr/>
        </p:nvSpPr>
        <p:spPr>
          <a:xfrm>
            <a:off x="2669957" y="1656565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E5478-D3C4-80CF-7F15-84446B0E6EA8}"/>
              </a:ext>
            </a:extLst>
          </p:cNvPr>
          <p:cNvSpPr txBox="1"/>
          <p:nvPr/>
        </p:nvSpPr>
        <p:spPr>
          <a:xfrm>
            <a:off x="1807148" y="2669060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entertainment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AB3031-319B-53C6-FB07-7C5451AE1390}"/>
              </a:ext>
            </a:extLst>
          </p:cNvPr>
          <p:cNvSpPr/>
          <p:nvPr/>
        </p:nvSpPr>
        <p:spPr>
          <a:xfrm>
            <a:off x="5616235" y="2669059"/>
            <a:ext cx="3380353" cy="20301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During holidays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, shoppers can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see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</a:t>
            </a:r>
            <a:r>
              <a:rPr lang="en-US" sz="2200" b="1" dirty="0">
                <a:solidFill>
                  <a:schemeClr val="bg2"/>
                </a:solidFill>
                <a:latin typeface="Patrick Hand" panose="00000500000000000000" pitchFamily="2" charset="0"/>
              </a:rPr>
              <a:t>decorations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and join in the holiday excitement. It’s a good way to relax.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7C4367-76D3-75DA-E78B-33D3C399D4F3}"/>
              </a:ext>
            </a:extLst>
          </p:cNvPr>
          <p:cNvSpPr txBox="1"/>
          <p:nvPr/>
        </p:nvSpPr>
        <p:spPr>
          <a:xfrm>
            <a:off x="1701411" y="3669641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decorations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F8A238-A6B2-AE0E-5468-F9F430FFD18C}"/>
              </a:ext>
            </a:extLst>
          </p:cNvPr>
          <p:cNvSpPr/>
          <p:nvPr/>
        </p:nvSpPr>
        <p:spPr>
          <a:xfrm>
            <a:off x="5614649" y="1668479"/>
            <a:ext cx="3380353" cy="32375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Others visit shopping </a:t>
            </a:r>
            <a:r>
              <a:rPr lang="en-US" sz="22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to get exercise. They enjoy walking for one or two hours in clean and well-lit areas. Some people even go there to avoid the heat or cold outside. Shopping </a:t>
            </a:r>
            <a:r>
              <a:rPr lang="en-US" sz="22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offer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</a:t>
            </a:r>
            <a:r>
              <a:rPr lang="en-US" sz="2200" b="1" dirty="0">
                <a:solidFill>
                  <a:schemeClr val="bg2"/>
                </a:solidFill>
                <a:latin typeface="Patrick Hand" panose="00000500000000000000" pitchFamily="2" charset="0"/>
              </a:rPr>
              <a:t>free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air conditioning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 and </a:t>
            </a:r>
            <a:r>
              <a:rPr lang="en-US" sz="2200" b="1" dirty="0">
                <a:solidFill>
                  <a:srgbClr val="000000"/>
                </a:solidFill>
                <a:highlight>
                  <a:srgbClr val="FDD797"/>
                </a:highlight>
                <a:latin typeface="Patrick Hand" panose="00000500000000000000" pitchFamily="2" charset="0"/>
              </a:rPr>
              <a:t>heating</a:t>
            </a:r>
            <a:r>
              <a:rPr lang="en-US" sz="2200" dirty="0">
                <a:solidFill>
                  <a:srgbClr val="000000"/>
                </a:solidFill>
                <a:latin typeface="Patrick Hand" panose="00000500000000000000" pitchFamily="2" charset="0"/>
              </a:rPr>
              <a:t>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761F24-BFF5-38FD-C119-35021A3C0420}"/>
              </a:ext>
            </a:extLst>
          </p:cNvPr>
          <p:cNvSpPr txBox="1"/>
          <p:nvPr/>
        </p:nvSpPr>
        <p:spPr>
          <a:xfrm>
            <a:off x="1237974" y="4204362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free </a:t>
            </a:r>
          </a:p>
        </p:txBody>
      </p:sp>
    </p:spTree>
    <p:extLst>
      <p:ext uri="{BB962C8B-B14F-4D97-AF65-F5344CB8AC3E}">
        <p14:creationId xmlns:p14="http://schemas.microsoft.com/office/powerpoint/2010/main" val="28604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7" grpId="0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82777A-5E58-F007-77CB-370614E6B0BF}"/>
              </a:ext>
            </a:extLst>
          </p:cNvPr>
          <p:cNvSpPr txBox="1"/>
          <p:nvPr/>
        </p:nvSpPr>
        <p:spPr>
          <a:xfrm>
            <a:off x="0" y="7749"/>
            <a:ext cx="914400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Patrick hand "/>
              </a:rPr>
              <a:t>Ex 4. Work in pairs. Ask and answer about a new shopping </a:t>
            </a:r>
            <a:r>
              <a:rPr lang="en-US" sz="2400" b="1" dirty="0" err="1">
                <a:solidFill>
                  <a:schemeClr val="tx1"/>
                </a:solidFill>
                <a:latin typeface="Patrick hand "/>
              </a:rPr>
              <a:t>centre</a:t>
            </a:r>
            <a:r>
              <a:rPr lang="en-US" sz="2400" b="1" dirty="0">
                <a:solidFill>
                  <a:schemeClr val="tx1"/>
                </a:solidFill>
                <a:latin typeface="Patrick hand "/>
              </a:rPr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D99A05-72A0-D02D-799E-2E383A752F0A}"/>
              </a:ext>
            </a:extLst>
          </p:cNvPr>
          <p:cNvSpPr txBox="1">
            <a:spLocks/>
          </p:cNvSpPr>
          <p:nvPr/>
        </p:nvSpPr>
        <p:spPr>
          <a:xfrm>
            <a:off x="153714" y="504638"/>
            <a:ext cx="8836572" cy="7421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trick Hand" panose="00000500000000000000" pitchFamily="2" charset="0"/>
              </a:rPr>
              <a:t>Student A reads the suggestions for questions on card 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trick Hand" panose="00000500000000000000" pitchFamily="2" charset="0"/>
              </a:rPr>
              <a:t>Student B reads the information about the new shopping </a:t>
            </a:r>
            <a:r>
              <a:rPr lang="en-US" sz="2000" dirty="0" err="1">
                <a:latin typeface="Patrick Hand" panose="00000500000000000000" pitchFamily="2" charset="0"/>
              </a:rPr>
              <a:t>centre</a:t>
            </a:r>
            <a:r>
              <a:rPr lang="en-US" sz="2000" dirty="0">
                <a:latin typeface="Patrick Hand" panose="00000500000000000000" pitchFamily="2" charset="0"/>
              </a:rPr>
              <a:t> on card B (page 91).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3EAEA1-9FB4-231D-0DBC-1D6882860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169" y="1389780"/>
            <a:ext cx="4584238" cy="277044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B7F07E-392C-F222-F315-66F97CBCC7A3}"/>
              </a:ext>
            </a:extLst>
          </p:cNvPr>
          <p:cNvSpPr/>
          <p:nvPr/>
        </p:nvSpPr>
        <p:spPr>
          <a:xfrm>
            <a:off x="583323" y="1232125"/>
            <a:ext cx="3681250" cy="18579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Card A</a:t>
            </a: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Northwood Shopping Centre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1. Where / it?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2. How many / shops?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3. What / kind of entertainment?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4. What/ opening hours?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5. What date / open?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A93962-C3BF-C3CE-29C9-0F5EC2EA2106}"/>
              </a:ext>
            </a:extLst>
          </p:cNvPr>
          <p:cNvSpPr/>
          <p:nvPr/>
        </p:nvSpPr>
        <p:spPr>
          <a:xfrm>
            <a:off x="583323" y="3127928"/>
            <a:ext cx="3681250" cy="1857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Card B</a:t>
            </a: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Northwood Shopping Centre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Opens next month: 24 March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In Northwood, 8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kilometres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 from city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centre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Patrick Hand" panose="00000500000000000000" pitchFamily="2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More than 60 shops, 4 restaurants, 2 cafes, a cinema, a playground for children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Opening hours: 9:00 – 21:00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82777A-5E58-F007-77CB-370614E6B0BF}"/>
              </a:ext>
            </a:extLst>
          </p:cNvPr>
          <p:cNvSpPr txBox="1"/>
          <p:nvPr/>
        </p:nvSpPr>
        <p:spPr>
          <a:xfrm>
            <a:off x="0" y="774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Patrick hand "/>
              </a:rPr>
              <a:t>Ex 5. Work in pairs. Ask and answer about </a:t>
            </a:r>
            <a:r>
              <a:rPr lang="en-US" sz="2000" b="1" dirty="0">
                <a:solidFill>
                  <a:schemeClr val="bg2"/>
                </a:solidFill>
                <a:latin typeface="Patrick hand "/>
              </a:rPr>
              <a:t>a shopping </a:t>
            </a:r>
            <a:r>
              <a:rPr lang="en-US" sz="2000" b="1" dirty="0" err="1">
                <a:solidFill>
                  <a:schemeClr val="bg2"/>
                </a:solidFill>
                <a:latin typeface="Patrick hand "/>
              </a:rPr>
              <a:t>centre</a:t>
            </a:r>
            <a:r>
              <a:rPr lang="en-US" sz="2000" b="1" dirty="0">
                <a:solidFill>
                  <a:schemeClr val="bg2"/>
                </a:solidFill>
                <a:latin typeface="Patrick hand "/>
              </a:rPr>
              <a:t>, a supermarket or an open-air market in your area.</a:t>
            </a:r>
            <a:r>
              <a:rPr lang="en-US" sz="2000" b="1" dirty="0">
                <a:solidFill>
                  <a:schemeClr val="tx1"/>
                </a:solidFill>
                <a:latin typeface="Patrick hand "/>
              </a:rPr>
              <a:t> Take notes of your partner’s answers and report them to the class.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D418DF-8C5E-F683-2D92-FB3640049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" b="48837" l="16039" r="94763">
                        <a14:foregroundMark x1="32570" y1="7114" x2="36334" y2="7798"/>
                        <a14:foregroundMark x1="34206" y1="8071" x2="33715" y2="7934"/>
                        <a14:foregroundMark x1="39935" y1="6703" x2="42226" y2="6977"/>
                        <a14:foregroundMark x1="36334" y1="6703" x2="40262" y2="6977"/>
                        <a14:foregroundMark x1="50409" y1="5062" x2="54828" y2="4651"/>
                        <a14:foregroundMark x1="47463" y1="5335" x2="50736" y2="5062"/>
                        <a14:foregroundMark x1="47463" y1="5062" x2="49755" y2="5062"/>
                        <a14:foregroundMark x1="50082" y1="4925" x2="51064" y2="4788"/>
                        <a14:foregroundMark x1="33224" y1="6840" x2="47136" y2="5062"/>
                        <a14:foregroundMark x1="92471" y1="36525" x2="93781" y2="40356"/>
                      </a14:backgroundRemoval>
                    </a14:imgEffect>
                  </a14:imgLayer>
                </a14:imgProps>
              </a:ext>
            </a:extLst>
          </a:blip>
          <a:srcRect l="13113" t="479" r="4173" b="50819"/>
          <a:stretch/>
        </p:blipFill>
        <p:spPr>
          <a:xfrm>
            <a:off x="5005482" y="787386"/>
            <a:ext cx="2787965" cy="1963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206F8-2871-EEFA-EBDA-A0E823AF45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32" b="97538" l="6383" r="86252">
                        <a14:foregroundMark x1="39280" y1="54720" x2="45499" y2="55540"/>
                        <a14:foregroundMark x1="12766" y1="51163" x2="6874" y2="89603"/>
                        <a14:foregroundMark x1="7201" y1="89603" x2="10802" y2="90561"/>
                        <a14:foregroundMark x1="14403" y1="90971" x2="76923" y2="96854"/>
                        <a14:foregroundMark x1="76923" y1="96854" x2="79214" y2="96580"/>
                        <a14:foregroundMark x1="79214" y1="96443" x2="85106" y2="58413"/>
                        <a14:foregroundMark x1="85106" y1="58824" x2="84288" y2="57182"/>
                        <a14:foregroundMark x1="84288" y1="57319" x2="19149" y2="51573"/>
                        <a14:foregroundMark x1="13421" y1="50342" x2="19804" y2="50752"/>
                        <a14:foregroundMark x1="18494" y1="50752" x2="82324" y2="56772"/>
                        <a14:foregroundMark x1="85434" y1="58550" x2="79542" y2="96580"/>
                        <a14:foregroundMark x1="79214" y1="96717" x2="78232" y2="97264"/>
                        <a14:foregroundMark x1="78396" y1="97401" x2="7365" y2="90014"/>
                        <a14:foregroundMark x1="7856" y1="90561" x2="48936" y2="94802"/>
                        <a14:foregroundMark x1="7201" y1="83721" x2="11784" y2="51436"/>
                        <a14:foregroundMark x1="11784" y1="51436" x2="11784" y2="51163"/>
                        <a14:foregroundMark x1="80687" y1="91518" x2="80687" y2="95075"/>
                      </a14:backgroundRemoval>
                    </a14:imgEffect>
                  </a14:imgLayer>
                </a14:imgProps>
              </a:ext>
            </a:extLst>
          </a:blip>
          <a:srcRect l="5810" t="49181" r="13315" b="1983"/>
          <a:stretch/>
        </p:blipFill>
        <p:spPr>
          <a:xfrm>
            <a:off x="6147216" y="2740203"/>
            <a:ext cx="2808938" cy="202930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DC826C-BA15-AD47-8781-5A05B87302F1}"/>
              </a:ext>
            </a:extLst>
          </p:cNvPr>
          <p:cNvSpPr txBox="1">
            <a:spLocks/>
          </p:cNvSpPr>
          <p:nvPr/>
        </p:nvSpPr>
        <p:spPr>
          <a:xfrm>
            <a:off x="786426" y="1220722"/>
            <a:ext cx="3933568" cy="20963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b="1" dirty="0">
                <a:latin typeface="Patrick Hand" panose="00000500000000000000" pitchFamily="2" charset="0"/>
              </a:rPr>
              <a:t>You can use the suggestions below:</a:t>
            </a:r>
          </a:p>
          <a:p>
            <a:pPr>
              <a:buFontTx/>
              <a:buChar char="-"/>
            </a:pPr>
            <a:r>
              <a:rPr lang="en-US" sz="2200" dirty="0">
                <a:latin typeface="Patrick Hand" panose="00000500000000000000" pitchFamily="2" charset="0"/>
              </a:rPr>
              <a:t> where it is</a:t>
            </a:r>
          </a:p>
          <a:p>
            <a:pPr>
              <a:buFontTx/>
              <a:buChar char="-"/>
            </a:pPr>
            <a:r>
              <a:rPr lang="en-US" sz="2200" dirty="0">
                <a:latin typeface="Patrick Hand" panose="00000500000000000000" pitchFamily="2" charset="0"/>
              </a:rPr>
              <a:t> how you get there</a:t>
            </a:r>
          </a:p>
          <a:p>
            <a:pPr>
              <a:buFontTx/>
              <a:buChar char="-"/>
            </a:pPr>
            <a:r>
              <a:rPr lang="en-US" sz="2200" dirty="0">
                <a:latin typeface="Patrick Hand" panose="00000500000000000000" pitchFamily="2" charset="0"/>
              </a:rPr>
              <a:t> what its opening hours are</a:t>
            </a:r>
          </a:p>
          <a:p>
            <a:pPr>
              <a:buFontTx/>
              <a:buChar char="-"/>
            </a:pPr>
            <a:r>
              <a:rPr lang="en-US" sz="2200" dirty="0">
                <a:latin typeface="Patrick Hand" panose="00000500000000000000" pitchFamily="2" charset="0"/>
              </a:rPr>
              <a:t> what you do there</a:t>
            </a:r>
          </a:p>
          <a:p>
            <a:pPr>
              <a:buFontTx/>
              <a:buChar char="-"/>
            </a:pPr>
            <a:r>
              <a:rPr lang="en-US" sz="2200" dirty="0">
                <a:latin typeface="Patrick Hand" panose="00000500000000000000" pitchFamily="2" charset="0"/>
              </a:rPr>
              <a:t> what you like/ don’t like about it.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01FD1F-E4C1-6394-3F42-24CC97F3D398}"/>
              </a:ext>
            </a:extLst>
          </p:cNvPr>
          <p:cNvSpPr/>
          <p:nvPr/>
        </p:nvSpPr>
        <p:spPr>
          <a:xfrm>
            <a:off x="331076" y="803865"/>
            <a:ext cx="362607" cy="3547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trick Hand" panose="00000500000000000000" pitchFamily="2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4582F-026B-33D7-0D96-99ED5E1DCE4E}"/>
              </a:ext>
            </a:extLst>
          </p:cNvPr>
          <p:cNvSpPr txBox="1"/>
          <p:nvPr/>
        </p:nvSpPr>
        <p:spPr>
          <a:xfrm>
            <a:off x="786426" y="789835"/>
            <a:ext cx="2348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trick Hand" panose="00000500000000000000" pitchFamily="2" charset="0"/>
              </a:rPr>
              <a:t>Think and take notes: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DB45F7-ACD7-0B14-02B9-FFAFE74C5988}"/>
              </a:ext>
            </a:extLst>
          </p:cNvPr>
          <p:cNvSpPr/>
          <p:nvPr/>
        </p:nvSpPr>
        <p:spPr>
          <a:xfrm>
            <a:off x="331076" y="3421817"/>
            <a:ext cx="362607" cy="3547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trick Hand" panose="00000500000000000000" pitchFamily="2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14CE53-7BCC-A883-E8EB-E6A1E873E783}"/>
              </a:ext>
            </a:extLst>
          </p:cNvPr>
          <p:cNvSpPr txBox="1"/>
          <p:nvPr/>
        </p:nvSpPr>
        <p:spPr>
          <a:xfrm>
            <a:off x="786426" y="3407787"/>
            <a:ext cx="17892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trick Hand" panose="00000500000000000000" pitchFamily="2" charset="0"/>
              </a:rPr>
              <a:t>Ask and answer </a:t>
            </a:r>
          </a:p>
        </p:txBody>
      </p:sp>
      <p:cxnSp>
        <p:nvCxnSpPr>
          <p:cNvPr id="14" name="Google Shape;278;p25">
            <a:extLst>
              <a:ext uri="{FF2B5EF4-FFF2-40B4-BE49-F238E27FC236}">
                <a16:creationId xmlns:a16="http://schemas.microsoft.com/office/drawing/2014/main" id="{BDD1EA7D-F3BF-B701-4146-BCA935B41ED6}"/>
              </a:ext>
            </a:extLst>
          </p:cNvPr>
          <p:cNvCxnSpPr>
            <a:cxnSpLocks/>
          </p:cNvCxnSpPr>
          <p:nvPr/>
        </p:nvCxnSpPr>
        <p:spPr>
          <a:xfrm>
            <a:off x="513269" y="1284334"/>
            <a:ext cx="0" cy="203275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231C56E-8A2B-4AC5-64BE-C3CC88087F3D}"/>
              </a:ext>
            </a:extLst>
          </p:cNvPr>
          <p:cNvSpPr/>
          <p:nvPr/>
        </p:nvSpPr>
        <p:spPr>
          <a:xfrm>
            <a:off x="331076" y="4181979"/>
            <a:ext cx="362607" cy="3547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trick Hand" panose="00000500000000000000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4E3ACA-616F-B096-00EC-AF63E7577FD9}"/>
              </a:ext>
            </a:extLst>
          </p:cNvPr>
          <p:cNvSpPr txBox="1"/>
          <p:nvPr/>
        </p:nvSpPr>
        <p:spPr>
          <a:xfrm>
            <a:off x="786426" y="4181979"/>
            <a:ext cx="25907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trick Hand" panose="00000500000000000000" pitchFamily="2" charset="0"/>
              </a:rPr>
              <a:t>Report in front of class</a:t>
            </a:r>
          </a:p>
        </p:txBody>
      </p:sp>
      <p:cxnSp>
        <p:nvCxnSpPr>
          <p:cNvPr id="41" name="Google Shape;278;p25">
            <a:extLst>
              <a:ext uri="{FF2B5EF4-FFF2-40B4-BE49-F238E27FC236}">
                <a16:creationId xmlns:a16="http://schemas.microsoft.com/office/drawing/2014/main" id="{B92A546A-C43F-1163-0369-31FAC44E724A}"/>
              </a:ext>
            </a:extLst>
          </p:cNvPr>
          <p:cNvCxnSpPr>
            <a:cxnSpLocks/>
          </p:cNvCxnSpPr>
          <p:nvPr/>
        </p:nvCxnSpPr>
        <p:spPr>
          <a:xfrm>
            <a:off x="523779" y="3823839"/>
            <a:ext cx="0" cy="28958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4387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  <p:bldP spid="13" grpId="0"/>
      <p:bldP spid="39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>
            <a:spLocks noGrp="1"/>
          </p:cNvSpPr>
          <p:nvPr>
            <p:ph type="title"/>
          </p:nvPr>
        </p:nvSpPr>
        <p:spPr>
          <a:xfrm>
            <a:off x="2152650" y="193897"/>
            <a:ext cx="4838700" cy="756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OBJECTIVES </a:t>
            </a:r>
            <a:endParaRPr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32887-5AC8-1E24-C982-D0AED7296950}"/>
              </a:ext>
            </a:extLst>
          </p:cNvPr>
          <p:cNvSpPr txBox="1"/>
          <p:nvPr/>
        </p:nvSpPr>
        <p:spPr>
          <a:xfrm>
            <a:off x="1272859" y="970632"/>
            <a:ext cx="6598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Patrick hand "/>
              </a:rPr>
              <a:t>By the end of the lesson, students will be able to: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F24878-9117-B4AD-C6DE-74F48A17A5D7}"/>
              </a:ext>
            </a:extLst>
          </p:cNvPr>
          <p:cNvGrpSpPr/>
          <p:nvPr/>
        </p:nvGrpSpPr>
        <p:grpSpPr>
          <a:xfrm>
            <a:off x="931459" y="1705918"/>
            <a:ext cx="682800" cy="682800"/>
            <a:chOff x="1256000" y="3595900"/>
            <a:chExt cx="682800" cy="682800"/>
          </a:xfrm>
        </p:grpSpPr>
        <p:sp>
          <p:nvSpPr>
            <p:cNvPr id="20" name="Google Shape;283;p25">
              <a:extLst>
                <a:ext uri="{FF2B5EF4-FFF2-40B4-BE49-F238E27FC236}">
                  <a16:creationId xmlns:a16="http://schemas.microsoft.com/office/drawing/2014/main" id="{39D370FB-94CB-5728-35A9-98B592AE0CF8}"/>
                </a:ext>
              </a:extLst>
            </p:cNvPr>
            <p:cNvSpPr/>
            <p:nvPr/>
          </p:nvSpPr>
          <p:spPr>
            <a:xfrm>
              <a:off x="1256000" y="3595900"/>
              <a:ext cx="682800" cy="682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5;p25">
              <a:extLst>
                <a:ext uri="{FF2B5EF4-FFF2-40B4-BE49-F238E27FC236}">
                  <a16:creationId xmlns:a16="http://schemas.microsoft.com/office/drawing/2014/main" id="{BE8449A2-9B73-75E9-B089-24F68402EFB2}"/>
                </a:ext>
              </a:extLst>
            </p:cNvPr>
            <p:cNvSpPr txBox="1">
              <a:spLocks/>
            </p:cNvSpPr>
            <p:nvPr/>
          </p:nvSpPr>
          <p:spPr>
            <a:xfrm>
              <a:off x="1256000" y="3724900"/>
              <a:ext cx="6828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1800" b="0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9pPr>
            </a:lstStyle>
            <a:p>
              <a:pPr algn="ctr"/>
              <a:r>
                <a:rPr lang="en" sz="3000" dirty="0">
                  <a:solidFill>
                    <a:schemeClr val="accent2"/>
                  </a:solidFill>
                </a:rPr>
                <a:t>01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130109C-2666-663C-D103-F2FB7B176FBC}"/>
              </a:ext>
            </a:extLst>
          </p:cNvPr>
          <p:cNvSpPr txBox="1"/>
          <p:nvPr/>
        </p:nvSpPr>
        <p:spPr>
          <a:xfrm>
            <a:off x="1681565" y="1562106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Patrick hand "/>
              </a:rPr>
              <a:t>READING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C86A58-70DA-0A83-A9E7-F014FDE40197}"/>
              </a:ext>
            </a:extLst>
          </p:cNvPr>
          <p:cNvSpPr txBox="1"/>
          <p:nvPr/>
        </p:nvSpPr>
        <p:spPr>
          <a:xfrm>
            <a:off x="1681565" y="1973219"/>
            <a:ext cx="7260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atrick hand "/>
              </a:rPr>
              <a:t>read for specific information about reasons people go to shopping </a:t>
            </a:r>
            <a:r>
              <a:rPr lang="en-US" sz="2400" dirty="0" err="1">
                <a:latin typeface="Patrick hand "/>
              </a:rPr>
              <a:t>centres</a:t>
            </a:r>
            <a:endParaRPr lang="en-US" sz="2400" dirty="0">
              <a:latin typeface="Patrick hand 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ADE7A0-4C6A-7657-9267-1A5B87F81B9D}"/>
              </a:ext>
            </a:extLst>
          </p:cNvPr>
          <p:cNvGrpSpPr/>
          <p:nvPr/>
        </p:nvGrpSpPr>
        <p:grpSpPr>
          <a:xfrm>
            <a:off x="931459" y="3267429"/>
            <a:ext cx="682800" cy="682800"/>
            <a:chOff x="1256000" y="3595900"/>
            <a:chExt cx="682800" cy="682800"/>
          </a:xfrm>
        </p:grpSpPr>
        <p:sp>
          <p:nvSpPr>
            <p:cNvPr id="27" name="Google Shape;283;p25">
              <a:extLst>
                <a:ext uri="{FF2B5EF4-FFF2-40B4-BE49-F238E27FC236}">
                  <a16:creationId xmlns:a16="http://schemas.microsoft.com/office/drawing/2014/main" id="{34742D69-96D5-55CF-1839-692CDECE117A}"/>
                </a:ext>
              </a:extLst>
            </p:cNvPr>
            <p:cNvSpPr/>
            <p:nvPr/>
          </p:nvSpPr>
          <p:spPr>
            <a:xfrm>
              <a:off x="1256000" y="3595900"/>
              <a:ext cx="682800" cy="682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5;p25">
              <a:extLst>
                <a:ext uri="{FF2B5EF4-FFF2-40B4-BE49-F238E27FC236}">
                  <a16:creationId xmlns:a16="http://schemas.microsoft.com/office/drawing/2014/main" id="{63E0C58D-91EB-BD8E-5D95-AB2D87576615}"/>
                </a:ext>
              </a:extLst>
            </p:cNvPr>
            <p:cNvSpPr txBox="1">
              <a:spLocks/>
            </p:cNvSpPr>
            <p:nvPr/>
          </p:nvSpPr>
          <p:spPr>
            <a:xfrm>
              <a:off x="1256000" y="3724900"/>
              <a:ext cx="6828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1800" b="0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taatliches"/>
                <a:buNone/>
                <a:defRPr sz="2800" b="1" i="0" u="none" strike="noStrike" cap="none">
                  <a:solidFill>
                    <a:schemeClr val="dk1"/>
                  </a:solidFill>
                  <a:latin typeface="Staatliches"/>
                  <a:ea typeface="Staatliches"/>
                  <a:cs typeface="Staatliches"/>
                  <a:sym typeface="Staatliches"/>
                </a:defRPr>
              </a:lvl9pPr>
            </a:lstStyle>
            <a:p>
              <a:pPr algn="ctr"/>
              <a:r>
                <a:rPr lang="en" sz="3000" dirty="0">
                  <a:solidFill>
                    <a:schemeClr val="accent2"/>
                  </a:solidFill>
                </a:rPr>
                <a:t>02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60B46DF-4984-A85D-3C04-6B73F8DF848E}"/>
              </a:ext>
            </a:extLst>
          </p:cNvPr>
          <p:cNvSpPr txBox="1"/>
          <p:nvPr/>
        </p:nvSpPr>
        <p:spPr>
          <a:xfrm>
            <a:off x="1681565" y="3134819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Patrick hand "/>
              </a:rPr>
              <a:t>SPEAKING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4DB1E0-6693-5842-B1EC-125E5792A914}"/>
              </a:ext>
            </a:extLst>
          </p:cNvPr>
          <p:cNvSpPr txBox="1"/>
          <p:nvPr/>
        </p:nvSpPr>
        <p:spPr>
          <a:xfrm>
            <a:off x="1681565" y="3534730"/>
            <a:ext cx="7260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atrick hand "/>
              </a:rPr>
              <a:t>ask and answer about a new shopping </a:t>
            </a:r>
            <a:r>
              <a:rPr lang="en-US" sz="2400" dirty="0" err="1">
                <a:latin typeface="Patrick hand "/>
              </a:rPr>
              <a:t>centre</a:t>
            </a:r>
            <a:r>
              <a:rPr lang="en-US" sz="2400" dirty="0">
                <a:latin typeface="Patrick hand "/>
              </a:rPr>
              <a:t> and a shopping place in their own area.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9" grpId="0"/>
      <p:bldP spid="29" grpId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1F66149-313B-0BC7-29B7-97729276F0FD}"/>
              </a:ext>
            </a:extLst>
          </p:cNvPr>
          <p:cNvSpPr txBox="1"/>
          <p:nvPr/>
        </p:nvSpPr>
        <p:spPr>
          <a:xfrm>
            <a:off x="0" y="7749"/>
            <a:ext cx="9144000" cy="430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Patrick hand "/>
              </a:rPr>
              <a:t>Ex 1. Read the list below and tick the most common reason(s) why you go shopping?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7CC0C8AF-08CB-D033-47AB-ACEEB85202D1}"/>
              </a:ext>
            </a:extLst>
          </p:cNvPr>
          <p:cNvSpPr txBox="1">
            <a:spLocks/>
          </p:cNvSpPr>
          <p:nvPr/>
        </p:nvSpPr>
        <p:spPr>
          <a:xfrm>
            <a:off x="557879" y="559164"/>
            <a:ext cx="3711279" cy="305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4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ExtraLight"/>
              <a:buNone/>
              <a:defRPr sz="1000" b="0" i="0" u="none" strike="noStrike" cap="none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defRPr>
            </a:lvl9pPr>
          </a:lstStyle>
          <a:p>
            <a:pPr marL="139700" indent="0" algn="just"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- hanging out with friends</a:t>
            </a:r>
          </a:p>
          <a:p>
            <a:pPr marL="139700" indent="0" algn="just"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- reducing stress</a:t>
            </a:r>
          </a:p>
          <a:p>
            <a:pPr marL="139700" indent="0" algn="just"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- buying goods</a:t>
            </a:r>
          </a:p>
          <a:p>
            <a:pPr marL="139700" indent="0" algn="just"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- exercising </a:t>
            </a:r>
          </a:p>
          <a:p>
            <a:pPr marL="139700" indent="0" algn="just"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- browsing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372236-0A64-2DC7-EF80-F9911E354C99}"/>
              </a:ext>
            </a:extLst>
          </p:cNvPr>
          <p:cNvSpPr/>
          <p:nvPr/>
        </p:nvSpPr>
        <p:spPr>
          <a:xfrm>
            <a:off x="4625619" y="743611"/>
            <a:ext cx="480447" cy="4804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1FE89A-81FA-E481-5CF0-8690343799E3}"/>
              </a:ext>
            </a:extLst>
          </p:cNvPr>
          <p:cNvSpPr/>
          <p:nvPr/>
        </p:nvSpPr>
        <p:spPr>
          <a:xfrm>
            <a:off x="4625619" y="1438452"/>
            <a:ext cx="480447" cy="4804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B87FEB-2C09-7129-B9F8-6D023D469A0A}"/>
              </a:ext>
            </a:extLst>
          </p:cNvPr>
          <p:cNvSpPr/>
          <p:nvPr/>
        </p:nvSpPr>
        <p:spPr>
          <a:xfrm>
            <a:off x="4625617" y="2083446"/>
            <a:ext cx="480447" cy="4804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5528D3-786B-9AA6-8D40-D0CAC997ECC6}"/>
              </a:ext>
            </a:extLst>
          </p:cNvPr>
          <p:cNvSpPr/>
          <p:nvPr/>
        </p:nvSpPr>
        <p:spPr>
          <a:xfrm>
            <a:off x="4625617" y="2728440"/>
            <a:ext cx="480447" cy="4804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20A14E-986D-5A2C-CA35-C867EAE85D4A}"/>
              </a:ext>
            </a:extLst>
          </p:cNvPr>
          <p:cNvSpPr/>
          <p:nvPr/>
        </p:nvSpPr>
        <p:spPr>
          <a:xfrm>
            <a:off x="4625616" y="3373434"/>
            <a:ext cx="480447" cy="4804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8" name="Google Shape;746;p35">
            <a:extLst>
              <a:ext uri="{FF2B5EF4-FFF2-40B4-BE49-F238E27FC236}">
                <a16:creationId xmlns:a16="http://schemas.microsoft.com/office/drawing/2014/main" id="{AA6116B2-4725-C6F3-224C-A6F163A053B5}"/>
              </a:ext>
            </a:extLst>
          </p:cNvPr>
          <p:cNvGrpSpPr/>
          <p:nvPr/>
        </p:nvGrpSpPr>
        <p:grpSpPr>
          <a:xfrm>
            <a:off x="5573329" y="1418664"/>
            <a:ext cx="3570671" cy="3603043"/>
            <a:chOff x="419986" y="715559"/>
            <a:chExt cx="2135682" cy="2080851"/>
          </a:xfrm>
        </p:grpSpPr>
        <p:grpSp>
          <p:nvGrpSpPr>
            <p:cNvPr id="759" name="Google Shape;747;p35">
              <a:extLst>
                <a:ext uri="{FF2B5EF4-FFF2-40B4-BE49-F238E27FC236}">
                  <a16:creationId xmlns:a16="http://schemas.microsoft.com/office/drawing/2014/main" id="{9448BCD7-9B35-5D6E-4881-9E4559927388}"/>
                </a:ext>
              </a:extLst>
            </p:cNvPr>
            <p:cNvGrpSpPr/>
            <p:nvPr/>
          </p:nvGrpSpPr>
          <p:grpSpPr>
            <a:xfrm rot="-1732588">
              <a:off x="1927313" y="846702"/>
              <a:ext cx="417293" cy="383390"/>
              <a:chOff x="3959725" y="1826250"/>
              <a:chExt cx="1060075" cy="973950"/>
            </a:xfrm>
          </p:grpSpPr>
          <p:sp>
            <p:nvSpPr>
              <p:cNvPr id="796" name="Google Shape;748;p35">
                <a:extLst>
                  <a:ext uri="{FF2B5EF4-FFF2-40B4-BE49-F238E27FC236}">
                    <a16:creationId xmlns:a16="http://schemas.microsoft.com/office/drawing/2014/main" id="{DE986A6D-E572-31BE-E836-488375868D5D}"/>
                  </a:ext>
                </a:extLst>
              </p:cNvPr>
              <p:cNvSpPr/>
              <p:nvPr/>
            </p:nvSpPr>
            <p:spPr>
              <a:xfrm flipH="1">
                <a:off x="3960650" y="1826250"/>
                <a:ext cx="1059150" cy="969575"/>
              </a:xfrm>
              <a:custGeom>
                <a:avLst/>
                <a:gdLst/>
                <a:ahLst/>
                <a:cxnLst/>
                <a:rect l="l" t="t" r="r" b="b"/>
                <a:pathLst>
                  <a:path w="42366" h="38783" extrusionOk="0">
                    <a:moveTo>
                      <a:pt x="1651" y="0"/>
                    </a:moveTo>
                    <a:lnTo>
                      <a:pt x="1" y="37552"/>
                    </a:lnTo>
                    <a:lnTo>
                      <a:pt x="40702" y="38783"/>
                    </a:lnTo>
                    <a:lnTo>
                      <a:pt x="42366" y="1755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49;p35">
                <a:extLst>
                  <a:ext uri="{FF2B5EF4-FFF2-40B4-BE49-F238E27FC236}">
                    <a16:creationId xmlns:a16="http://schemas.microsoft.com/office/drawing/2014/main" id="{253798A8-2506-82BC-33C9-4333D45927C1}"/>
                  </a:ext>
                </a:extLst>
              </p:cNvPr>
              <p:cNvSpPr/>
              <p:nvPr/>
            </p:nvSpPr>
            <p:spPr>
              <a:xfrm flipH="1">
                <a:off x="3959725" y="2062700"/>
                <a:ext cx="104197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41679" h="2926" extrusionOk="0">
                    <a:moveTo>
                      <a:pt x="495" y="1"/>
                    </a:moveTo>
                    <a:cubicBezTo>
                      <a:pt x="239" y="1"/>
                      <a:pt x="26" y="200"/>
                      <a:pt x="11" y="457"/>
                    </a:cubicBezTo>
                    <a:cubicBezTo>
                      <a:pt x="0" y="711"/>
                      <a:pt x="185" y="924"/>
                      <a:pt x="431" y="957"/>
                    </a:cubicBezTo>
                    <a:cubicBezTo>
                      <a:pt x="442" y="957"/>
                      <a:pt x="456" y="961"/>
                      <a:pt x="467" y="961"/>
                    </a:cubicBezTo>
                    <a:lnTo>
                      <a:pt x="41161" y="2925"/>
                    </a:lnTo>
                    <a:cubicBezTo>
                      <a:pt x="41168" y="2926"/>
                      <a:pt x="41175" y="2926"/>
                      <a:pt x="41182" y="2926"/>
                    </a:cubicBezTo>
                    <a:cubicBezTo>
                      <a:pt x="41440" y="2926"/>
                      <a:pt x="41653" y="2727"/>
                      <a:pt x="41663" y="2470"/>
                    </a:cubicBezTo>
                    <a:cubicBezTo>
                      <a:pt x="41678" y="2205"/>
                      <a:pt x="41464" y="1985"/>
                      <a:pt x="41211" y="1967"/>
                    </a:cubicBezTo>
                    <a:lnTo>
                      <a:pt x="514" y="1"/>
                    </a:lnTo>
                    <a:cubicBezTo>
                      <a:pt x="508" y="1"/>
                      <a:pt x="501" y="1"/>
                      <a:pt x="495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50;p35">
                <a:extLst>
                  <a:ext uri="{FF2B5EF4-FFF2-40B4-BE49-F238E27FC236}">
                    <a16:creationId xmlns:a16="http://schemas.microsoft.com/office/drawing/2014/main" id="{8D8233A4-CF4B-733C-E2FE-7D40A2CEF49E}"/>
                  </a:ext>
                </a:extLst>
              </p:cNvPr>
              <p:cNvSpPr/>
              <p:nvPr/>
            </p:nvSpPr>
            <p:spPr>
              <a:xfrm flipH="1">
                <a:off x="4238575" y="1870250"/>
                <a:ext cx="487650" cy="425475"/>
              </a:xfrm>
              <a:custGeom>
                <a:avLst/>
                <a:gdLst/>
                <a:ahLst/>
                <a:cxnLst/>
                <a:rect l="l" t="t" r="r" b="b"/>
                <a:pathLst>
                  <a:path w="19506" h="17019" extrusionOk="0">
                    <a:moveTo>
                      <a:pt x="7213" y="958"/>
                    </a:moveTo>
                    <a:cubicBezTo>
                      <a:pt x="7236" y="958"/>
                      <a:pt x="7259" y="959"/>
                      <a:pt x="7281" y="961"/>
                    </a:cubicBezTo>
                    <a:cubicBezTo>
                      <a:pt x="8490" y="1117"/>
                      <a:pt x="9413" y="4968"/>
                      <a:pt x="9685" y="7652"/>
                    </a:cubicBezTo>
                    <a:cubicBezTo>
                      <a:pt x="9703" y="7841"/>
                      <a:pt x="9830" y="8000"/>
                      <a:pt x="10010" y="8058"/>
                    </a:cubicBezTo>
                    <a:cubicBezTo>
                      <a:pt x="10062" y="8075"/>
                      <a:pt x="10114" y="8083"/>
                      <a:pt x="10165" y="8083"/>
                    </a:cubicBezTo>
                    <a:cubicBezTo>
                      <a:pt x="10300" y="8083"/>
                      <a:pt x="10428" y="8025"/>
                      <a:pt x="10517" y="7921"/>
                    </a:cubicBezTo>
                    <a:cubicBezTo>
                      <a:pt x="12636" y="5542"/>
                      <a:pt x="15381" y="3032"/>
                      <a:pt x="16220" y="3032"/>
                    </a:cubicBezTo>
                    <a:cubicBezTo>
                      <a:pt x="16236" y="3032"/>
                      <a:pt x="16252" y="3033"/>
                      <a:pt x="16267" y="3035"/>
                    </a:cubicBezTo>
                    <a:cubicBezTo>
                      <a:pt x="16271" y="3042"/>
                      <a:pt x="16289" y="3079"/>
                      <a:pt x="16304" y="3158"/>
                    </a:cubicBezTo>
                    <a:cubicBezTo>
                      <a:pt x="16556" y="4707"/>
                      <a:pt x="12822" y="7392"/>
                      <a:pt x="10412" y="8720"/>
                    </a:cubicBezTo>
                    <a:cubicBezTo>
                      <a:pt x="10296" y="8781"/>
                      <a:pt x="10216" y="8886"/>
                      <a:pt x="10181" y="9010"/>
                    </a:cubicBezTo>
                    <a:cubicBezTo>
                      <a:pt x="10177" y="9006"/>
                      <a:pt x="10173" y="9002"/>
                      <a:pt x="10169" y="9002"/>
                    </a:cubicBezTo>
                    <a:cubicBezTo>
                      <a:pt x="8602" y="6578"/>
                      <a:pt x="6348" y="2391"/>
                      <a:pt x="6819" y="1178"/>
                    </a:cubicBezTo>
                    <a:cubicBezTo>
                      <a:pt x="6862" y="1066"/>
                      <a:pt x="6927" y="1008"/>
                      <a:pt x="7046" y="979"/>
                    </a:cubicBezTo>
                    <a:cubicBezTo>
                      <a:pt x="7104" y="964"/>
                      <a:pt x="7159" y="958"/>
                      <a:pt x="7213" y="958"/>
                    </a:cubicBezTo>
                    <a:close/>
                    <a:moveTo>
                      <a:pt x="2367" y="4641"/>
                    </a:moveTo>
                    <a:cubicBezTo>
                      <a:pt x="2420" y="4641"/>
                      <a:pt x="2479" y="4644"/>
                      <a:pt x="2545" y="4652"/>
                    </a:cubicBezTo>
                    <a:cubicBezTo>
                      <a:pt x="4108" y="4855"/>
                      <a:pt x="6981" y="7294"/>
                      <a:pt x="8649" y="8868"/>
                    </a:cubicBezTo>
                    <a:cubicBezTo>
                      <a:pt x="8505" y="8930"/>
                      <a:pt x="8342" y="8995"/>
                      <a:pt x="8172" y="9067"/>
                    </a:cubicBezTo>
                    <a:cubicBezTo>
                      <a:pt x="8175" y="8861"/>
                      <a:pt x="8045" y="8673"/>
                      <a:pt x="7846" y="8604"/>
                    </a:cubicBezTo>
                    <a:cubicBezTo>
                      <a:pt x="5519" y="7829"/>
                      <a:pt x="2107" y="6263"/>
                      <a:pt x="1803" y="5199"/>
                    </a:cubicBezTo>
                    <a:cubicBezTo>
                      <a:pt x="1778" y="5098"/>
                      <a:pt x="1766" y="4982"/>
                      <a:pt x="1900" y="4823"/>
                    </a:cubicBezTo>
                    <a:cubicBezTo>
                      <a:pt x="1970" y="4740"/>
                      <a:pt x="2089" y="4641"/>
                      <a:pt x="2367" y="4641"/>
                    </a:cubicBezTo>
                    <a:close/>
                    <a:moveTo>
                      <a:pt x="6718" y="9513"/>
                    </a:moveTo>
                    <a:cubicBezTo>
                      <a:pt x="6832" y="9513"/>
                      <a:pt x="6944" y="9514"/>
                      <a:pt x="7054" y="9516"/>
                    </a:cubicBezTo>
                    <a:cubicBezTo>
                      <a:pt x="5105" y="10279"/>
                      <a:pt x="2533" y="11172"/>
                      <a:pt x="1356" y="11172"/>
                    </a:cubicBezTo>
                    <a:cubicBezTo>
                      <a:pt x="1276" y="11172"/>
                      <a:pt x="1203" y="11168"/>
                      <a:pt x="1137" y="11159"/>
                    </a:cubicBezTo>
                    <a:cubicBezTo>
                      <a:pt x="1021" y="11145"/>
                      <a:pt x="985" y="11119"/>
                      <a:pt x="981" y="11119"/>
                    </a:cubicBezTo>
                    <a:cubicBezTo>
                      <a:pt x="1422" y="9909"/>
                      <a:pt x="4417" y="9513"/>
                      <a:pt x="6718" y="9513"/>
                    </a:cubicBezTo>
                    <a:close/>
                    <a:moveTo>
                      <a:pt x="11168" y="9610"/>
                    </a:moveTo>
                    <a:cubicBezTo>
                      <a:pt x="11946" y="9610"/>
                      <a:pt x="13491" y="9636"/>
                      <a:pt x="14971" y="9827"/>
                    </a:cubicBezTo>
                    <a:cubicBezTo>
                      <a:pt x="17690" y="10174"/>
                      <a:pt x="18258" y="10815"/>
                      <a:pt x="18377" y="11076"/>
                    </a:cubicBezTo>
                    <a:cubicBezTo>
                      <a:pt x="18413" y="11152"/>
                      <a:pt x="18518" y="11383"/>
                      <a:pt x="18199" y="11868"/>
                    </a:cubicBezTo>
                    <a:cubicBezTo>
                      <a:pt x="18073" y="12064"/>
                      <a:pt x="17808" y="12163"/>
                      <a:pt x="17412" y="12163"/>
                    </a:cubicBezTo>
                    <a:cubicBezTo>
                      <a:pt x="17287" y="12163"/>
                      <a:pt x="17149" y="12153"/>
                      <a:pt x="16998" y="12133"/>
                    </a:cubicBezTo>
                    <a:cubicBezTo>
                      <a:pt x="15272" y="11912"/>
                      <a:pt x="12638" y="10478"/>
                      <a:pt x="11168" y="9610"/>
                    </a:cubicBezTo>
                    <a:close/>
                    <a:moveTo>
                      <a:pt x="10398" y="10642"/>
                    </a:moveTo>
                    <a:lnTo>
                      <a:pt x="10398" y="10642"/>
                    </a:lnTo>
                    <a:cubicBezTo>
                      <a:pt x="12182" y="12589"/>
                      <a:pt x="13695" y="14706"/>
                      <a:pt x="13463" y="15292"/>
                    </a:cubicBezTo>
                    <a:cubicBezTo>
                      <a:pt x="13437" y="15353"/>
                      <a:pt x="13285" y="15397"/>
                      <a:pt x="13075" y="15400"/>
                    </a:cubicBezTo>
                    <a:cubicBezTo>
                      <a:pt x="13059" y="15401"/>
                      <a:pt x="13043" y="15401"/>
                      <a:pt x="13028" y="15401"/>
                    </a:cubicBezTo>
                    <a:cubicBezTo>
                      <a:pt x="11258" y="15401"/>
                      <a:pt x="10623" y="12615"/>
                      <a:pt x="10398" y="10642"/>
                    </a:cubicBezTo>
                    <a:close/>
                    <a:moveTo>
                      <a:pt x="9217" y="9748"/>
                    </a:moveTo>
                    <a:lnTo>
                      <a:pt x="9217" y="9748"/>
                    </a:lnTo>
                    <a:cubicBezTo>
                      <a:pt x="8455" y="12415"/>
                      <a:pt x="6888" y="16063"/>
                      <a:pt x="5389" y="16063"/>
                    </a:cubicBezTo>
                    <a:cubicBezTo>
                      <a:pt x="5350" y="16063"/>
                      <a:pt x="5312" y="16060"/>
                      <a:pt x="5273" y="16055"/>
                    </a:cubicBezTo>
                    <a:cubicBezTo>
                      <a:pt x="5067" y="16030"/>
                      <a:pt x="4846" y="15925"/>
                      <a:pt x="4626" y="15748"/>
                    </a:cubicBezTo>
                    <a:cubicBezTo>
                      <a:pt x="4604" y="15730"/>
                      <a:pt x="4564" y="15701"/>
                      <a:pt x="4560" y="15585"/>
                    </a:cubicBezTo>
                    <a:cubicBezTo>
                      <a:pt x="4524" y="14445"/>
                      <a:pt x="7307" y="11492"/>
                      <a:pt x="9217" y="9748"/>
                    </a:cubicBezTo>
                    <a:close/>
                    <a:moveTo>
                      <a:pt x="7203" y="0"/>
                    </a:moveTo>
                    <a:cubicBezTo>
                      <a:pt x="7072" y="0"/>
                      <a:pt x="6940" y="17"/>
                      <a:pt x="6807" y="53"/>
                    </a:cubicBezTo>
                    <a:cubicBezTo>
                      <a:pt x="6388" y="158"/>
                      <a:pt x="6084" y="430"/>
                      <a:pt x="5925" y="831"/>
                    </a:cubicBezTo>
                    <a:cubicBezTo>
                      <a:pt x="5439" y="2076"/>
                      <a:pt x="6587" y="4667"/>
                      <a:pt x="7712" y="6740"/>
                    </a:cubicBezTo>
                    <a:cubicBezTo>
                      <a:pt x="6117" y="5384"/>
                      <a:pt x="4076" y="3886"/>
                      <a:pt x="2664" y="3704"/>
                    </a:cubicBezTo>
                    <a:cubicBezTo>
                      <a:pt x="2559" y="3690"/>
                      <a:pt x="2459" y="3684"/>
                      <a:pt x="2364" y="3684"/>
                    </a:cubicBezTo>
                    <a:cubicBezTo>
                      <a:pt x="1745" y="3684"/>
                      <a:pt x="1374" y="3959"/>
                      <a:pt x="1166" y="4208"/>
                    </a:cubicBezTo>
                    <a:cubicBezTo>
                      <a:pt x="854" y="4584"/>
                      <a:pt x="757" y="5015"/>
                      <a:pt x="884" y="5459"/>
                    </a:cubicBezTo>
                    <a:cubicBezTo>
                      <a:pt x="1231" y="6679"/>
                      <a:pt x="3377" y="7837"/>
                      <a:pt x="5175" y="8611"/>
                    </a:cubicBezTo>
                    <a:cubicBezTo>
                      <a:pt x="3164" y="8756"/>
                      <a:pt x="637" y="9256"/>
                      <a:pt x="131" y="10819"/>
                    </a:cubicBezTo>
                    <a:cubicBezTo>
                      <a:pt x="1" y="11221"/>
                      <a:pt x="98" y="11499"/>
                      <a:pt x="200" y="11662"/>
                    </a:cubicBezTo>
                    <a:cubicBezTo>
                      <a:pt x="355" y="11908"/>
                      <a:pt x="630" y="12060"/>
                      <a:pt x="1018" y="12107"/>
                    </a:cubicBezTo>
                    <a:cubicBezTo>
                      <a:pt x="1112" y="12119"/>
                      <a:pt x="1216" y="12125"/>
                      <a:pt x="1328" y="12125"/>
                    </a:cubicBezTo>
                    <a:cubicBezTo>
                      <a:pt x="2659" y="12125"/>
                      <a:pt x="5125" y="11287"/>
                      <a:pt x="6977" y="10577"/>
                    </a:cubicBezTo>
                    <a:lnTo>
                      <a:pt x="6977" y="10577"/>
                    </a:lnTo>
                    <a:cubicBezTo>
                      <a:pt x="5436" y="12143"/>
                      <a:pt x="3565" y="14322"/>
                      <a:pt x="3602" y="15614"/>
                    </a:cubicBezTo>
                    <a:cubicBezTo>
                      <a:pt x="3612" y="15980"/>
                      <a:pt x="3760" y="16287"/>
                      <a:pt x="4032" y="16501"/>
                    </a:cubicBezTo>
                    <a:cubicBezTo>
                      <a:pt x="4390" y="16787"/>
                      <a:pt x="4766" y="16957"/>
                      <a:pt x="5154" y="17004"/>
                    </a:cubicBezTo>
                    <a:cubicBezTo>
                      <a:pt x="5233" y="17014"/>
                      <a:pt x="5311" y="17019"/>
                      <a:pt x="5389" y="17019"/>
                    </a:cubicBezTo>
                    <a:cubicBezTo>
                      <a:pt x="7314" y="17019"/>
                      <a:pt x="8777" y="13949"/>
                      <a:pt x="9586" y="11706"/>
                    </a:cubicBezTo>
                    <a:cubicBezTo>
                      <a:pt x="9927" y="13638"/>
                      <a:pt x="10745" y="16088"/>
                      <a:pt x="12699" y="16341"/>
                    </a:cubicBezTo>
                    <a:cubicBezTo>
                      <a:pt x="12807" y="16353"/>
                      <a:pt x="12918" y="16360"/>
                      <a:pt x="13031" y="16360"/>
                    </a:cubicBezTo>
                    <a:cubicBezTo>
                      <a:pt x="13054" y="16360"/>
                      <a:pt x="13077" y="16360"/>
                      <a:pt x="13100" y="16359"/>
                    </a:cubicBezTo>
                    <a:cubicBezTo>
                      <a:pt x="13907" y="16337"/>
                      <a:pt x="14226" y="15958"/>
                      <a:pt x="14349" y="15646"/>
                    </a:cubicBezTo>
                    <a:cubicBezTo>
                      <a:pt x="14740" y="14673"/>
                      <a:pt x="13538" y="12863"/>
                      <a:pt x="12275" y="11333"/>
                    </a:cubicBezTo>
                    <a:lnTo>
                      <a:pt x="12275" y="11333"/>
                    </a:lnTo>
                    <a:cubicBezTo>
                      <a:pt x="13741" y="12107"/>
                      <a:pt x="15522" y="12910"/>
                      <a:pt x="16878" y="13084"/>
                    </a:cubicBezTo>
                    <a:cubicBezTo>
                      <a:pt x="17063" y="13108"/>
                      <a:pt x="17237" y="13119"/>
                      <a:pt x="17401" y="13119"/>
                    </a:cubicBezTo>
                    <a:cubicBezTo>
                      <a:pt x="18146" y="13119"/>
                      <a:pt x="18682" y="12877"/>
                      <a:pt x="18999" y="12394"/>
                    </a:cubicBezTo>
                    <a:cubicBezTo>
                      <a:pt x="19506" y="11629"/>
                      <a:pt x="19415" y="11036"/>
                      <a:pt x="19249" y="10674"/>
                    </a:cubicBezTo>
                    <a:cubicBezTo>
                      <a:pt x="18833" y="9770"/>
                      <a:pt x="17476" y="9183"/>
                      <a:pt x="15095" y="8876"/>
                    </a:cubicBezTo>
                    <a:cubicBezTo>
                      <a:pt x="14124" y="8753"/>
                      <a:pt x="13147" y="8695"/>
                      <a:pt x="12355" y="8669"/>
                    </a:cubicBezTo>
                    <a:cubicBezTo>
                      <a:pt x="14363" y="7388"/>
                      <a:pt x="17573" y="4996"/>
                      <a:pt x="17248" y="3002"/>
                    </a:cubicBezTo>
                    <a:cubicBezTo>
                      <a:pt x="17125" y="2257"/>
                      <a:pt x="16608" y="2112"/>
                      <a:pt x="16390" y="2083"/>
                    </a:cubicBezTo>
                    <a:cubicBezTo>
                      <a:pt x="16350" y="2078"/>
                      <a:pt x="16309" y="2076"/>
                      <a:pt x="16266" y="2076"/>
                    </a:cubicBezTo>
                    <a:cubicBezTo>
                      <a:pt x="14841" y="2076"/>
                      <a:pt x="12024" y="4879"/>
                      <a:pt x="10506" y="6509"/>
                    </a:cubicBezTo>
                    <a:cubicBezTo>
                      <a:pt x="10202" y="4381"/>
                      <a:pt x="9362" y="263"/>
                      <a:pt x="7401" y="13"/>
                    </a:cubicBezTo>
                    <a:cubicBezTo>
                      <a:pt x="7336" y="4"/>
                      <a:pt x="7270" y="0"/>
                      <a:pt x="7203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51;p35">
                <a:extLst>
                  <a:ext uri="{FF2B5EF4-FFF2-40B4-BE49-F238E27FC236}">
                    <a16:creationId xmlns:a16="http://schemas.microsoft.com/office/drawing/2014/main" id="{4E42534B-3F68-F8D8-499E-848D91E025EC}"/>
                  </a:ext>
                </a:extLst>
              </p:cNvPr>
              <p:cNvSpPr/>
              <p:nvPr/>
            </p:nvSpPr>
            <p:spPr>
              <a:xfrm flipH="1">
                <a:off x="4454875" y="1836350"/>
                <a:ext cx="74050" cy="96385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8554" extrusionOk="0">
                    <a:moveTo>
                      <a:pt x="2469" y="0"/>
                    </a:moveTo>
                    <a:cubicBezTo>
                      <a:pt x="2219" y="0"/>
                      <a:pt x="2006" y="198"/>
                      <a:pt x="1992" y="453"/>
                    </a:cubicBezTo>
                    <a:lnTo>
                      <a:pt x="12" y="38050"/>
                    </a:lnTo>
                    <a:cubicBezTo>
                      <a:pt x="1" y="38303"/>
                      <a:pt x="186" y="38520"/>
                      <a:pt x="432" y="38553"/>
                    </a:cubicBezTo>
                    <a:lnTo>
                      <a:pt x="468" y="38553"/>
                    </a:lnTo>
                    <a:cubicBezTo>
                      <a:pt x="477" y="38553"/>
                      <a:pt x="486" y="38553"/>
                      <a:pt x="495" y="38553"/>
                    </a:cubicBezTo>
                    <a:cubicBezTo>
                      <a:pt x="747" y="38553"/>
                      <a:pt x="957" y="38355"/>
                      <a:pt x="971" y="38100"/>
                    </a:cubicBezTo>
                    <a:lnTo>
                      <a:pt x="2950" y="505"/>
                    </a:lnTo>
                    <a:cubicBezTo>
                      <a:pt x="2962" y="240"/>
                      <a:pt x="2784" y="12"/>
                      <a:pt x="2494" y="1"/>
                    </a:cubicBezTo>
                    <a:cubicBezTo>
                      <a:pt x="2486" y="0"/>
                      <a:pt x="2477" y="0"/>
                      <a:pt x="2469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" name="Google Shape;752;p35">
              <a:extLst>
                <a:ext uri="{FF2B5EF4-FFF2-40B4-BE49-F238E27FC236}">
                  <a16:creationId xmlns:a16="http://schemas.microsoft.com/office/drawing/2014/main" id="{FE225F91-FC6E-DF12-22A9-3D7F2D005023}"/>
                </a:ext>
              </a:extLst>
            </p:cNvPr>
            <p:cNvGrpSpPr/>
            <p:nvPr/>
          </p:nvGrpSpPr>
          <p:grpSpPr>
            <a:xfrm>
              <a:off x="720100" y="715559"/>
              <a:ext cx="1835568" cy="2044937"/>
              <a:chOff x="2429900" y="3391909"/>
              <a:chExt cx="1835568" cy="2044937"/>
            </a:xfrm>
          </p:grpSpPr>
          <p:sp>
            <p:nvSpPr>
              <p:cNvPr id="770" name="Google Shape;753;p35">
                <a:extLst>
                  <a:ext uri="{FF2B5EF4-FFF2-40B4-BE49-F238E27FC236}">
                    <a16:creationId xmlns:a16="http://schemas.microsoft.com/office/drawing/2014/main" id="{4623548B-BE60-F29F-0F84-6F62A31D723B}"/>
                  </a:ext>
                </a:extLst>
              </p:cNvPr>
              <p:cNvSpPr/>
              <p:nvPr/>
            </p:nvSpPr>
            <p:spPr>
              <a:xfrm>
                <a:off x="3085575" y="4030250"/>
                <a:ext cx="581299" cy="216455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4945" extrusionOk="0">
                    <a:moveTo>
                      <a:pt x="7820" y="0"/>
                    </a:moveTo>
                    <a:cubicBezTo>
                      <a:pt x="7539" y="0"/>
                      <a:pt x="7253" y="14"/>
                      <a:pt x="6962" y="42"/>
                    </a:cubicBezTo>
                    <a:cubicBezTo>
                      <a:pt x="3473" y="383"/>
                      <a:pt x="991" y="1942"/>
                      <a:pt x="991" y="1942"/>
                    </a:cubicBezTo>
                    <a:cubicBezTo>
                      <a:pt x="1" y="2462"/>
                      <a:pt x="3269" y="4795"/>
                      <a:pt x="5992" y="4938"/>
                    </a:cubicBezTo>
                    <a:cubicBezTo>
                      <a:pt x="6078" y="4943"/>
                      <a:pt x="6165" y="4945"/>
                      <a:pt x="6253" y="4945"/>
                    </a:cubicBezTo>
                    <a:cubicBezTo>
                      <a:pt x="8941" y="4945"/>
                      <a:pt x="12403" y="2837"/>
                      <a:pt x="12852" y="2208"/>
                    </a:cubicBezTo>
                    <a:cubicBezTo>
                      <a:pt x="13279" y="1611"/>
                      <a:pt x="10904" y="0"/>
                      <a:pt x="78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54;p35">
                <a:extLst>
                  <a:ext uri="{FF2B5EF4-FFF2-40B4-BE49-F238E27FC236}">
                    <a16:creationId xmlns:a16="http://schemas.microsoft.com/office/drawing/2014/main" id="{6B650A93-1BE3-1B63-4C51-EC082C02ECEE}"/>
                  </a:ext>
                </a:extLst>
              </p:cNvPr>
              <p:cNvSpPr/>
              <p:nvPr/>
            </p:nvSpPr>
            <p:spPr>
              <a:xfrm>
                <a:off x="3016151" y="3391909"/>
                <a:ext cx="696377" cy="640217"/>
              </a:xfrm>
              <a:custGeom>
                <a:avLst/>
                <a:gdLst/>
                <a:ahLst/>
                <a:cxnLst/>
                <a:rect l="l" t="t" r="r" b="b"/>
                <a:pathLst>
                  <a:path w="15909" h="14626" extrusionOk="0">
                    <a:moveTo>
                      <a:pt x="11121" y="1"/>
                    </a:moveTo>
                    <a:cubicBezTo>
                      <a:pt x="9698" y="1"/>
                      <a:pt x="8323" y="1104"/>
                      <a:pt x="8323" y="1104"/>
                    </a:cubicBezTo>
                    <a:cubicBezTo>
                      <a:pt x="7161" y="514"/>
                      <a:pt x="6110" y="294"/>
                      <a:pt x="5210" y="294"/>
                    </a:cubicBezTo>
                    <a:cubicBezTo>
                      <a:pt x="3029" y="294"/>
                      <a:pt x="1736" y="1592"/>
                      <a:pt x="1910" y="2081"/>
                    </a:cubicBezTo>
                    <a:cubicBezTo>
                      <a:pt x="2007" y="2354"/>
                      <a:pt x="2381" y="2437"/>
                      <a:pt x="2795" y="2437"/>
                    </a:cubicBezTo>
                    <a:cubicBezTo>
                      <a:pt x="2907" y="2437"/>
                      <a:pt x="3021" y="2431"/>
                      <a:pt x="3133" y="2421"/>
                    </a:cubicBezTo>
                    <a:lnTo>
                      <a:pt x="3133" y="2421"/>
                    </a:lnTo>
                    <a:cubicBezTo>
                      <a:pt x="1819" y="2871"/>
                      <a:pt x="402" y="4083"/>
                      <a:pt x="729" y="4821"/>
                    </a:cubicBezTo>
                    <a:cubicBezTo>
                      <a:pt x="767" y="4908"/>
                      <a:pt x="848" y="4943"/>
                      <a:pt x="955" y="4943"/>
                    </a:cubicBezTo>
                    <a:cubicBezTo>
                      <a:pt x="1421" y="4943"/>
                      <a:pt x="2376" y="4273"/>
                      <a:pt x="2376" y="4273"/>
                    </a:cubicBezTo>
                    <a:lnTo>
                      <a:pt x="2376" y="4273"/>
                    </a:lnTo>
                    <a:cubicBezTo>
                      <a:pt x="1985" y="4705"/>
                      <a:pt x="0" y="6843"/>
                      <a:pt x="902" y="7599"/>
                    </a:cubicBezTo>
                    <a:cubicBezTo>
                      <a:pt x="966" y="7653"/>
                      <a:pt x="1033" y="7677"/>
                      <a:pt x="1102" y="7677"/>
                    </a:cubicBezTo>
                    <a:cubicBezTo>
                      <a:pt x="1585" y="7677"/>
                      <a:pt x="2163" y="6512"/>
                      <a:pt x="2329" y="6154"/>
                    </a:cubicBezTo>
                    <a:lnTo>
                      <a:pt x="2329" y="6154"/>
                    </a:lnTo>
                    <a:cubicBezTo>
                      <a:pt x="2082" y="6707"/>
                      <a:pt x="955" y="9298"/>
                      <a:pt x="1392" y="9717"/>
                    </a:cubicBezTo>
                    <a:cubicBezTo>
                      <a:pt x="1454" y="9775"/>
                      <a:pt x="1530" y="9801"/>
                      <a:pt x="1616" y="9801"/>
                    </a:cubicBezTo>
                    <a:cubicBezTo>
                      <a:pt x="2210" y="9801"/>
                      <a:pt x="3262" y="8563"/>
                      <a:pt x="3262" y="8562"/>
                    </a:cubicBezTo>
                    <a:lnTo>
                      <a:pt x="3262" y="8562"/>
                    </a:lnTo>
                    <a:cubicBezTo>
                      <a:pt x="3262" y="8563"/>
                      <a:pt x="1888" y="11994"/>
                      <a:pt x="2816" y="11994"/>
                    </a:cubicBezTo>
                    <a:cubicBezTo>
                      <a:pt x="2817" y="11994"/>
                      <a:pt x="2818" y="11994"/>
                      <a:pt x="2819" y="11994"/>
                    </a:cubicBezTo>
                    <a:cubicBezTo>
                      <a:pt x="3755" y="11987"/>
                      <a:pt x="4146" y="10530"/>
                      <a:pt x="4146" y="10530"/>
                    </a:cubicBezTo>
                    <a:lnTo>
                      <a:pt x="4146" y="10530"/>
                    </a:lnTo>
                    <a:cubicBezTo>
                      <a:pt x="4146" y="10530"/>
                      <a:pt x="3656" y="13822"/>
                      <a:pt x="4640" y="14030"/>
                    </a:cubicBezTo>
                    <a:cubicBezTo>
                      <a:pt x="4675" y="14037"/>
                      <a:pt x="4708" y="14041"/>
                      <a:pt x="4741" y="14041"/>
                    </a:cubicBezTo>
                    <a:cubicBezTo>
                      <a:pt x="5194" y="14041"/>
                      <a:pt x="5413" y="13348"/>
                      <a:pt x="5520" y="12673"/>
                    </a:cubicBezTo>
                    <a:lnTo>
                      <a:pt x="5520" y="12673"/>
                    </a:lnTo>
                    <a:cubicBezTo>
                      <a:pt x="5513" y="13574"/>
                      <a:pt x="5667" y="14626"/>
                      <a:pt x="6425" y="14626"/>
                    </a:cubicBezTo>
                    <a:cubicBezTo>
                      <a:pt x="6510" y="14626"/>
                      <a:pt x="6602" y="14613"/>
                      <a:pt x="6703" y="14585"/>
                    </a:cubicBezTo>
                    <a:cubicBezTo>
                      <a:pt x="8371" y="14115"/>
                      <a:pt x="8562" y="11388"/>
                      <a:pt x="8562" y="11388"/>
                    </a:cubicBezTo>
                    <a:cubicBezTo>
                      <a:pt x="8562" y="11388"/>
                      <a:pt x="9455" y="14237"/>
                      <a:pt x="10375" y="14237"/>
                    </a:cubicBezTo>
                    <a:cubicBezTo>
                      <a:pt x="10425" y="14237"/>
                      <a:pt x="10475" y="14228"/>
                      <a:pt x="10526" y="14210"/>
                    </a:cubicBezTo>
                    <a:cubicBezTo>
                      <a:pt x="11125" y="13996"/>
                      <a:pt x="11136" y="12971"/>
                      <a:pt x="11057" y="12218"/>
                    </a:cubicBezTo>
                    <a:lnTo>
                      <a:pt x="11057" y="12218"/>
                    </a:lnTo>
                    <a:cubicBezTo>
                      <a:pt x="11191" y="12834"/>
                      <a:pt x="11441" y="13567"/>
                      <a:pt x="11874" y="13567"/>
                    </a:cubicBezTo>
                    <a:cubicBezTo>
                      <a:pt x="11963" y="13567"/>
                      <a:pt x="12059" y="13536"/>
                      <a:pt x="12163" y="13468"/>
                    </a:cubicBezTo>
                    <a:cubicBezTo>
                      <a:pt x="13068" y="12873"/>
                      <a:pt x="12226" y="10689"/>
                      <a:pt x="12084" y="10342"/>
                    </a:cubicBezTo>
                    <a:lnTo>
                      <a:pt x="12084" y="10342"/>
                    </a:lnTo>
                    <a:cubicBezTo>
                      <a:pt x="12200" y="10617"/>
                      <a:pt x="12824" y="12014"/>
                      <a:pt x="13486" y="12014"/>
                    </a:cubicBezTo>
                    <a:cubicBezTo>
                      <a:pt x="13648" y="12014"/>
                      <a:pt x="13812" y="11931"/>
                      <a:pt x="13971" y="11728"/>
                    </a:cubicBezTo>
                    <a:cubicBezTo>
                      <a:pt x="14678" y="10828"/>
                      <a:pt x="13509" y="9144"/>
                      <a:pt x="13011" y="8505"/>
                    </a:cubicBezTo>
                    <a:lnTo>
                      <a:pt x="13011" y="8505"/>
                    </a:lnTo>
                    <a:cubicBezTo>
                      <a:pt x="13291" y="8819"/>
                      <a:pt x="13819" y="9312"/>
                      <a:pt x="14377" y="9312"/>
                    </a:cubicBezTo>
                    <a:cubicBezTo>
                      <a:pt x="14484" y="9312"/>
                      <a:pt x="14592" y="9294"/>
                      <a:pt x="14700" y="9254"/>
                    </a:cubicBezTo>
                    <a:cubicBezTo>
                      <a:pt x="15635" y="8900"/>
                      <a:pt x="13457" y="5849"/>
                      <a:pt x="13457" y="5849"/>
                    </a:cubicBezTo>
                    <a:lnTo>
                      <a:pt x="13457" y="5849"/>
                    </a:lnTo>
                    <a:cubicBezTo>
                      <a:pt x="13457" y="5849"/>
                      <a:pt x="14103" y="6291"/>
                      <a:pt x="14667" y="6291"/>
                    </a:cubicBezTo>
                    <a:cubicBezTo>
                      <a:pt x="14949" y="6291"/>
                      <a:pt x="15210" y="6181"/>
                      <a:pt x="15360" y="5849"/>
                    </a:cubicBezTo>
                    <a:cubicBezTo>
                      <a:pt x="15908" y="4647"/>
                      <a:pt x="12725" y="2854"/>
                      <a:pt x="12725" y="2854"/>
                    </a:cubicBezTo>
                    <a:lnTo>
                      <a:pt x="12725" y="2854"/>
                    </a:lnTo>
                    <a:cubicBezTo>
                      <a:pt x="12725" y="2854"/>
                      <a:pt x="13474" y="3034"/>
                      <a:pt x="14022" y="3034"/>
                    </a:cubicBezTo>
                    <a:cubicBezTo>
                      <a:pt x="14281" y="3034"/>
                      <a:pt x="14496" y="2994"/>
                      <a:pt x="14563" y="2874"/>
                    </a:cubicBezTo>
                    <a:cubicBezTo>
                      <a:pt x="14873" y="2326"/>
                      <a:pt x="13899" y="774"/>
                      <a:pt x="11864" y="113"/>
                    </a:cubicBezTo>
                    <a:cubicBezTo>
                      <a:pt x="11620" y="34"/>
                      <a:pt x="11370" y="1"/>
                      <a:pt x="1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55;p35">
                <a:extLst>
                  <a:ext uri="{FF2B5EF4-FFF2-40B4-BE49-F238E27FC236}">
                    <a16:creationId xmlns:a16="http://schemas.microsoft.com/office/drawing/2014/main" id="{965C242D-A608-272B-BC72-2DAABC879D20}"/>
                  </a:ext>
                </a:extLst>
              </p:cNvPr>
              <p:cNvSpPr/>
              <p:nvPr/>
            </p:nvSpPr>
            <p:spPr>
              <a:xfrm>
                <a:off x="2900941" y="3746426"/>
                <a:ext cx="948944" cy="1483275"/>
              </a:xfrm>
              <a:custGeom>
                <a:avLst/>
                <a:gdLst/>
                <a:ahLst/>
                <a:cxnLst/>
                <a:rect l="l" t="t" r="r" b="b"/>
                <a:pathLst>
                  <a:path w="21679" h="33886" extrusionOk="0">
                    <a:moveTo>
                      <a:pt x="9223" y="0"/>
                    </a:moveTo>
                    <a:cubicBezTo>
                      <a:pt x="8929" y="0"/>
                      <a:pt x="8719" y="61"/>
                      <a:pt x="8675" y="222"/>
                    </a:cubicBezTo>
                    <a:cubicBezTo>
                      <a:pt x="8675" y="222"/>
                      <a:pt x="9924" y="6720"/>
                      <a:pt x="9253" y="8184"/>
                    </a:cubicBezTo>
                    <a:cubicBezTo>
                      <a:pt x="8586" y="9645"/>
                      <a:pt x="2632" y="8971"/>
                      <a:pt x="1318" y="11820"/>
                    </a:cubicBezTo>
                    <a:cubicBezTo>
                      <a:pt x="1" y="14670"/>
                      <a:pt x="2013" y="33886"/>
                      <a:pt x="2013" y="33886"/>
                    </a:cubicBezTo>
                    <a:lnTo>
                      <a:pt x="19939" y="33886"/>
                    </a:lnTo>
                    <a:cubicBezTo>
                      <a:pt x="19939" y="33886"/>
                      <a:pt x="21678" y="9648"/>
                      <a:pt x="17587" y="9062"/>
                    </a:cubicBezTo>
                    <a:cubicBezTo>
                      <a:pt x="13492" y="8477"/>
                      <a:pt x="13230" y="9212"/>
                      <a:pt x="12859" y="7224"/>
                    </a:cubicBezTo>
                    <a:cubicBezTo>
                      <a:pt x="12487" y="5240"/>
                      <a:pt x="11861" y="589"/>
                      <a:pt x="11861" y="589"/>
                    </a:cubicBezTo>
                    <a:cubicBezTo>
                      <a:pt x="11861" y="589"/>
                      <a:pt x="10139" y="0"/>
                      <a:pt x="9223" y="0"/>
                    </a:cubicBezTo>
                    <a:close/>
                  </a:path>
                </a:pathLst>
              </a:custGeom>
              <a:solidFill>
                <a:srgbClr val="C24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56;p35">
                <a:extLst>
                  <a:ext uri="{FF2B5EF4-FFF2-40B4-BE49-F238E27FC236}">
                    <a16:creationId xmlns:a16="http://schemas.microsoft.com/office/drawing/2014/main" id="{B600A8D4-113D-191B-2E41-0AE9B8EF9232}"/>
                  </a:ext>
                </a:extLst>
              </p:cNvPr>
              <p:cNvSpPr/>
              <p:nvPr/>
            </p:nvSpPr>
            <p:spPr>
              <a:xfrm>
                <a:off x="3181307" y="3533996"/>
                <a:ext cx="370841" cy="363662"/>
              </a:xfrm>
              <a:custGeom>
                <a:avLst/>
                <a:gdLst/>
                <a:ahLst/>
                <a:cxnLst/>
                <a:rect l="l" t="t" r="r" b="b"/>
                <a:pathLst>
                  <a:path w="8472" h="8308" extrusionOk="0">
                    <a:moveTo>
                      <a:pt x="5487" y="1"/>
                    </a:moveTo>
                    <a:cubicBezTo>
                      <a:pt x="4859" y="1"/>
                      <a:pt x="4184" y="184"/>
                      <a:pt x="3580" y="482"/>
                    </a:cubicBezTo>
                    <a:cubicBezTo>
                      <a:pt x="1" y="2246"/>
                      <a:pt x="3124" y="8308"/>
                      <a:pt x="5207" y="8308"/>
                    </a:cubicBezTo>
                    <a:cubicBezTo>
                      <a:pt x="5308" y="8308"/>
                      <a:pt x="5406" y="8294"/>
                      <a:pt x="5500" y="8264"/>
                    </a:cubicBezTo>
                    <a:cubicBezTo>
                      <a:pt x="8472" y="7349"/>
                      <a:pt x="7757" y="2672"/>
                      <a:pt x="7757" y="2672"/>
                    </a:cubicBezTo>
                    <a:cubicBezTo>
                      <a:pt x="7787" y="716"/>
                      <a:pt x="6728" y="1"/>
                      <a:pt x="5487" y="1"/>
                    </a:cubicBezTo>
                    <a:close/>
                  </a:path>
                </a:pathLst>
              </a:custGeom>
              <a:solidFill>
                <a:srgbClr val="C24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57;p35">
                <a:extLst>
                  <a:ext uri="{FF2B5EF4-FFF2-40B4-BE49-F238E27FC236}">
                    <a16:creationId xmlns:a16="http://schemas.microsoft.com/office/drawing/2014/main" id="{F40AE80D-D3AE-C88E-78C9-0B2CAEF1A29B}"/>
                  </a:ext>
                </a:extLst>
              </p:cNvPr>
              <p:cNvSpPr/>
              <p:nvPr/>
            </p:nvSpPr>
            <p:spPr>
              <a:xfrm>
                <a:off x="3277957" y="3746426"/>
                <a:ext cx="175571" cy="247446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653" extrusionOk="0">
                    <a:moveTo>
                      <a:pt x="0" y="0"/>
                    </a:moveTo>
                    <a:cubicBezTo>
                      <a:pt x="1" y="1"/>
                      <a:pt x="508" y="2727"/>
                      <a:pt x="521" y="3112"/>
                    </a:cubicBezTo>
                    <a:cubicBezTo>
                      <a:pt x="521" y="3112"/>
                      <a:pt x="2357" y="5652"/>
                      <a:pt x="3164" y="5652"/>
                    </a:cubicBezTo>
                    <a:cubicBezTo>
                      <a:pt x="3224" y="5652"/>
                      <a:pt x="3279" y="5638"/>
                      <a:pt x="3327" y="5607"/>
                    </a:cubicBezTo>
                    <a:cubicBezTo>
                      <a:pt x="4010" y="5168"/>
                      <a:pt x="3633" y="3738"/>
                      <a:pt x="3633" y="3738"/>
                    </a:cubicBezTo>
                    <a:cubicBezTo>
                      <a:pt x="3633" y="3738"/>
                      <a:pt x="3551" y="3088"/>
                      <a:pt x="3465" y="2468"/>
                    </a:cubicBezTo>
                    <a:cubicBezTo>
                      <a:pt x="3465" y="2468"/>
                      <a:pt x="1127" y="2036"/>
                      <a:pt x="0" y="0"/>
                    </a:cubicBezTo>
                    <a:close/>
                  </a:path>
                </a:pathLst>
              </a:custGeom>
              <a:solidFill>
                <a:srgbClr val="9F31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58;p35">
                <a:extLst>
                  <a:ext uri="{FF2B5EF4-FFF2-40B4-BE49-F238E27FC236}">
                    <a16:creationId xmlns:a16="http://schemas.microsoft.com/office/drawing/2014/main" id="{A69FBDB9-98A1-E98C-35F4-9FBFC37AF743}"/>
                  </a:ext>
                </a:extLst>
              </p:cNvPr>
              <p:cNvSpPr/>
              <p:nvPr/>
            </p:nvSpPr>
            <p:spPr>
              <a:xfrm>
                <a:off x="3239656" y="3485539"/>
                <a:ext cx="297872" cy="444947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10165" extrusionOk="0">
                    <a:moveTo>
                      <a:pt x="2942" y="0"/>
                    </a:moveTo>
                    <a:cubicBezTo>
                      <a:pt x="1416" y="0"/>
                      <a:pt x="1" y="1707"/>
                      <a:pt x="290" y="3792"/>
                    </a:cubicBezTo>
                    <a:cubicBezTo>
                      <a:pt x="623" y="6178"/>
                      <a:pt x="1730" y="9848"/>
                      <a:pt x="4480" y="10158"/>
                    </a:cubicBezTo>
                    <a:cubicBezTo>
                      <a:pt x="4516" y="10162"/>
                      <a:pt x="4552" y="10164"/>
                      <a:pt x="4587" y="10164"/>
                    </a:cubicBezTo>
                    <a:cubicBezTo>
                      <a:pt x="6018" y="10164"/>
                      <a:pt x="6804" y="6882"/>
                      <a:pt x="6758" y="6441"/>
                    </a:cubicBezTo>
                    <a:cubicBezTo>
                      <a:pt x="6746" y="6334"/>
                      <a:pt x="6715" y="6289"/>
                      <a:pt x="6668" y="6289"/>
                    </a:cubicBezTo>
                    <a:cubicBezTo>
                      <a:pt x="6515" y="6289"/>
                      <a:pt x="6196" y="6777"/>
                      <a:pt x="5852" y="7179"/>
                    </a:cubicBezTo>
                    <a:cubicBezTo>
                      <a:pt x="5793" y="7248"/>
                      <a:pt x="5752" y="7278"/>
                      <a:pt x="5723" y="7278"/>
                    </a:cubicBezTo>
                    <a:cubicBezTo>
                      <a:pt x="5534" y="7278"/>
                      <a:pt x="5791" y="6084"/>
                      <a:pt x="4814" y="6084"/>
                    </a:cubicBezTo>
                    <a:cubicBezTo>
                      <a:pt x="4773" y="6084"/>
                      <a:pt x="4730" y="6086"/>
                      <a:pt x="4684" y="6090"/>
                    </a:cubicBezTo>
                    <a:cubicBezTo>
                      <a:pt x="3521" y="6200"/>
                      <a:pt x="3788" y="7631"/>
                      <a:pt x="3019" y="7631"/>
                    </a:cubicBezTo>
                    <a:cubicBezTo>
                      <a:pt x="2931" y="7631"/>
                      <a:pt x="2829" y="7612"/>
                      <a:pt x="2710" y="7571"/>
                    </a:cubicBezTo>
                    <a:cubicBezTo>
                      <a:pt x="1553" y="7169"/>
                      <a:pt x="736" y="2849"/>
                      <a:pt x="1628" y="2253"/>
                    </a:cubicBezTo>
                    <a:cubicBezTo>
                      <a:pt x="1811" y="2130"/>
                      <a:pt x="1993" y="2083"/>
                      <a:pt x="2177" y="2083"/>
                    </a:cubicBezTo>
                    <a:cubicBezTo>
                      <a:pt x="2776" y="2083"/>
                      <a:pt x="3388" y="2585"/>
                      <a:pt x="4104" y="2585"/>
                    </a:cubicBezTo>
                    <a:cubicBezTo>
                      <a:pt x="4235" y="2585"/>
                      <a:pt x="4369" y="2569"/>
                      <a:pt x="4508" y="2529"/>
                    </a:cubicBezTo>
                    <a:cubicBezTo>
                      <a:pt x="5638" y="2206"/>
                      <a:pt x="5215" y="973"/>
                      <a:pt x="5215" y="973"/>
                    </a:cubicBezTo>
                    <a:cubicBezTo>
                      <a:pt x="5144" y="588"/>
                      <a:pt x="5345" y="701"/>
                      <a:pt x="3599" y="109"/>
                    </a:cubicBezTo>
                    <a:cubicBezTo>
                      <a:pt x="3381" y="35"/>
                      <a:pt x="3160" y="0"/>
                      <a:pt x="29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59;p35">
                <a:extLst>
                  <a:ext uri="{FF2B5EF4-FFF2-40B4-BE49-F238E27FC236}">
                    <a16:creationId xmlns:a16="http://schemas.microsoft.com/office/drawing/2014/main" id="{6E5C0BAC-492B-8394-5176-39BC28BD4515}"/>
                  </a:ext>
                </a:extLst>
              </p:cNvPr>
              <p:cNvSpPr/>
              <p:nvPr/>
            </p:nvSpPr>
            <p:spPr>
              <a:xfrm>
                <a:off x="3225780" y="3670655"/>
                <a:ext cx="64827" cy="83299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903" extrusionOk="0">
                    <a:moveTo>
                      <a:pt x="778" y="0"/>
                    </a:moveTo>
                    <a:cubicBezTo>
                      <a:pt x="693" y="0"/>
                      <a:pt x="601" y="35"/>
                      <a:pt x="505" y="122"/>
                    </a:cubicBezTo>
                    <a:cubicBezTo>
                      <a:pt x="0" y="574"/>
                      <a:pt x="157" y="1364"/>
                      <a:pt x="801" y="1813"/>
                    </a:cubicBezTo>
                    <a:cubicBezTo>
                      <a:pt x="889" y="1875"/>
                      <a:pt x="965" y="1902"/>
                      <a:pt x="1032" y="1902"/>
                    </a:cubicBezTo>
                    <a:cubicBezTo>
                      <a:pt x="1453" y="1902"/>
                      <a:pt x="1481" y="823"/>
                      <a:pt x="1386" y="632"/>
                    </a:cubicBezTo>
                    <a:cubicBezTo>
                      <a:pt x="1386" y="632"/>
                      <a:pt x="1141" y="0"/>
                      <a:pt x="778" y="0"/>
                    </a:cubicBezTo>
                    <a:close/>
                  </a:path>
                </a:pathLst>
              </a:custGeom>
              <a:solidFill>
                <a:srgbClr val="C24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60;p35">
                <a:extLst>
                  <a:ext uri="{FF2B5EF4-FFF2-40B4-BE49-F238E27FC236}">
                    <a16:creationId xmlns:a16="http://schemas.microsoft.com/office/drawing/2014/main" id="{CEA1568B-2E2A-98CA-22FF-86326633CE94}"/>
                  </a:ext>
                </a:extLst>
              </p:cNvPr>
              <p:cNvSpPr/>
              <p:nvPr/>
            </p:nvSpPr>
            <p:spPr>
              <a:xfrm>
                <a:off x="2922565" y="4123136"/>
                <a:ext cx="898124" cy="1313700"/>
              </a:xfrm>
              <a:custGeom>
                <a:avLst/>
                <a:gdLst/>
                <a:ahLst/>
                <a:cxnLst/>
                <a:rect l="l" t="t" r="r" b="b"/>
                <a:pathLst>
                  <a:path w="20518" h="30012" extrusionOk="0">
                    <a:moveTo>
                      <a:pt x="14117" y="1"/>
                    </a:moveTo>
                    <a:cubicBezTo>
                      <a:pt x="13523" y="1"/>
                      <a:pt x="13120" y="51"/>
                      <a:pt x="13120" y="51"/>
                    </a:cubicBezTo>
                    <a:cubicBezTo>
                      <a:pt x="13120" y="51"/>
                      <a:pt x="14475" y="4412"/>
                      <a:pt x="12766" y="4626"/>
                    </a:cubicBezTo>
                    <a:cubicBezTo>
                      <a:pt x="12555" y="4653"/>
                      <a:pt x="12352" y="4666"/>
                      <a:pt x="12158" y="4666"/>
                    </a:cubicBezTo>
                    <a:cubicBezTo>
                      <a:pt x="8547" y="4666"/>
                      <a:pt x="7860" y="266"/>
                      <a:pt x="7860" y="266"/>
                    </a:cubicBezTo>
                    <a:cubicBezTo>
                      <a:pt x="7860" y="266"/>
                      <a:pt x="7050" y="125"/>
                      <a:pt x="5983" y="125"/>
                    </a:cubicBezTo>
                    <a:cubicBezTo>
                      <a:pt x="4485" y="125"/>
                      <a:pt x="2481" y="404"/>
                      <a:pt x="1519" y="1747"/>
                    </a:cubicBezTo>
                    <a:cubicBezTo>
                      <a:pt x="0" y="3864"/>
                      <a:pt x="480" y="30012"/>
                      <a:pt x="480" y="30012"/>
                    </a:cubicBezTo>
                    <a:lnTo>
                      <a:pt x="20518" y="30012"/>
                    </a:lnTo>
                    <a:cubicBezTo>
                      <a:pt x="20518" y="30012"/>
                      <a:pt x="19946" y="4372"/>
                      <a:pt x="18672" y="1944"/>
                    </a:cubicBezTo>
                    <a:cubicBezTo>
                      <a:pt x="17787" y="259"/>
                      <a:pt x="15461" y="1"/>
                      <a:pt x="14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61;p35">
                <a:extLst>
                  <a:ext uri="{FF2B5EF4-FFF2-40B4-BE49-F238E27FC236}">
                    <a16:creationId xmlns:a16="http://schemas.microsoft.com/office/drawing/2014/main" id="{38E78649-A1E1-7185-206C-A65EA66D93E4}"/>
                  </a:ext>
                </a:extLst>
              </p:cNvPr>
              <p:cNvSpPr/>
              <p:nvPr/>
            </p:nvSpPr>
            <p:spPr>
              <a:xfrm>
                <a:off x="3842409" y="3767350"/>
                <a:ext cx="229674" cy="326193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7452" extrusionOk="0">
                    <a:moveTo>
                      <a:pt x="4400" y="0"/>
                    </a:moveTo>
                    <a:cubicBezTo>
                      <a:pt x="4026" y="0"/>
                      <a:pt x="3898" y="1643"/>
                      <a:pt x="3227" y="1970"/>
                    </a:cubicBezTo>
                    <a:cubicBezTo>
                      <a:pt x="3227" y="1970"/>
                      <a:pt x="3769" y="1071"/>
                      <a:pt x="3602" y="639"/>
                    </a:cubicBezTo>
                    <a:cubicBezTo>
                      <a:pt x="3582" y="587"/>
                      <a:pt x="3560" y="563"/>
                      <a:pt x="3536" y="563"/>
                    </a:cubicBezTo>
                    <a:cubicBezTo>
                      <a:pt x="3359" y="563"/>
                      <a:pt x="3044" y="1786"/>
                      <a:pt x="2288" y="2300"/>
                    </a:cubicBezTo>
                    <a:cubicBezTo>
                      <a:pt x="1427" y="2886"/>
                      <a:pt x="0" y="3775"/>
                      <a:pt x="695" y="6767"/>
                    </a:cubicBezTo>
                    <a:lnTo>
                      <a:pt x="2989" y="7451"/>
                    </a:lnTo>
                    <a:cubicBezTo>
                      <a:pt x="2475" y="6627"/>
                      <a:pt x="2305" y="5180"/>
                      <a:pt x="2696" y="4227"/>
                    </a:cubicBezTo>
                    <a:cubicBezTo>
                      <a:pt x="3088" y="3271"/>
                      <a:pt x="5246" y="1637"/>
                      <a:pt x="5052" y="622"/>
                    </a:cubicBezTo>
                    <a:cubicBezTo>
                      <a:pt x="5009" y="392"/>
                      <a:pt x="4964" y="303"/>
                      <a:pt x="4917" y="303"/>
                    </a:cubicBezTo>
                    <a:cubicBezTo>
                      <a:pt x="4757" y="303"/>
                      <a:pt x="4573" y="1347"/>
                      <a:pt x="4354" y="1347"/>
                    </a:cubicBezTo>
                    <a:cubicBezTo>
                      <a:pt x="4354" y="1347"/>
                      <a:pt x="4926" y="292"/>
                      <a:pt x="4484" y="26"/>
                    </a:cubicBezTo>
                    <a:cubicBezTo>
                      <a:pt x="4455" y="9"/>
                      <a:pt x="4427" y="0"/>
                      <a:pt x="4400" y="0"/>
                    </a:cubicBezTo>
                    <a:close/>
                  </a:path>
                </a:pathLst>
              </a:custGeom>
              <a:solidFill>
                <a:srgbClr val="C24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62;p35">
                <a:extLst>
                  <a:ext uri="{FF2B5EF4-FFF2-40B4-BE49-F238E27FC236}">
                    <a16:creationId xmlns:a16="http://schemas.microsoft.com/office/drawing/2014/main" id="{924D613F-5646-412F-4BAB-939454E54D42}"/>
                  </a:ext>
                </a:extLst>
              </p:cNvPr>
              <p:cNvSpPr/>
              <p:nvPr/>
            </p:nvSpPr>
            <p:spPr>
              <a:xfrm>
                <a:off x="3634926" y="4060322"/>
                <a:ext cx="630543" cy="776393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17737" extrusionOk="0">
                    <a:moveTo>
                      <a:pt x="8469" y="0"/>
                    </a:moveTo>
                    <a:cubicBezTo>
                      <a:pt x="7302" y="0"/>
                      <a:pt x="4869" y="1616"/>
                      <a:pt x="4869" y="1616"/>
                    </a:cubicBezTo>
                    <a:cubicBezTo>
                      <a:pt x="4332" y="2511"/>
                      <a:pt x="7539" y="7576"/>
                      <a:pt x="7917" y="9425"/>
                    </a:cubicBezTo>
                    <a:cubicBezTo>
                      <a:pt x="7959" y="9632"/>
                      <a:pt x="7941" y="9725"/>
                      <a:pt x="7872" y="9725"/>
                    </a:cubicBezTo>
                    <a:cubicBezTo>
                      <a:pt x="7263" y="9725"/>
                      <a:pt x="2685" y="2334"/>
                      <a:pt x="1636" y="2303"/>
                    </a:cubicBezTo>
                    <a:cubicBezTo>
                      <a:pt x="1633" y="2303"/>
                      <a:pt x="1630" y="2303"/>
                      <a:pt x="1628" y="2303"/>
                    </a:cubicBezTo>
                    <a:cubicBezTo>
                      <a:pt x="463" y="2303"/>
                      <a:pt x="0" y="9663"/>
                      <a:pt x="900" y="12465"/>
                    </a:cubicBezTo>
                    <a:cubicBezTo>
                      <a:pt x="1572" y="14554"/>
                      <a:pt x="6619" y="17737"/>
                      <a:pt x="9940" y="17737"/>
                    </a:cubicBezTo>
                    <a:cubicBezTo>
                      <a:pt x="11079" y="17737"/>
                      <a:pt x="12015" y="17362"/>
                      <a:pt x="12502" y="16441"/>
                    </a:cubicBezTo>
                    <a:cubicBezTo>
                      <a:pt x="14405" y="12833"/>
                      <a:pt x="9513" y="1405"/>
                      <a:pt x="9026" y="292"/>
                    </a:cubicBezTo>
                    <a:cubicBezTo>
                      <a:pt x="8936" y="85"/>
                      <a:pt x="8735" y="0"/>
                      <a:pt x="84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63;p35">
                <a:extLst>
                  <a:ext uri="{FF2B5EF4-FFF2-40B4-BE49-F238E27FC236}">
                    <a16:creationId xmlns:a16="http://schemas.microsoft.com/office/drawing/2014/main" id="{1284E04A-332E-F3F8-597F-005CC67C438F}"/>
                  </a:ext>
                </a:extLst>
              </p:cNvPr>
              <p:cNvSpPr/>
              <p:nvPr/>
            </p:nvSpPr>
            <p:spPr>
              <a:xfrm>
                <a:off x="2650910" y="3767350"/>
                <a:ext cx="229674" cy="326193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7452" extrusionOk="0">
                    <a:moveTo>
                      <a:pt x="843" y="0"/>
                    </a:moveTo>
                    <a:cubicBezTo>
                      <a:pt x="817" y="0"/>
                      <a:pt x="789" y="9"/>
                      <a:pt x="760" y="26"/>
                    </a:cubicBezTo>
                    <a:cubicBezTo>
                      <a:pt x="317" y="292"/>
                      <a:pt x="889" y="1347"/>
                      <a:pt x="889" y="1347"/>
                    </a:cubicBezTo>
                    <a:cubicBezTo>
                      <a:pt x="670" y="1347"/>
                      <a:pt x="488" y="303"/>
                      <a:pt x="327" y="303"/>
                    </a:cubicBezTo>
                    <a:cubicBezTo>
                      <a:pt x="280" y="303"/>
                      <a:pt x="235" y="392"/>
                      <a:pt x="191" y="622"/>
                    </a:cubicBezTo>
                    <a:cubicBezTo>
                      <a:pt x="0" y="1637"/>
                      <a:pt x="2159" y="3271"/>
                      <a:pt x="2550" y="4227"/>
                    </a:cubicBezTo>
                    <a:cubicBezTo>
                      <a:pt x="2941" y="5180"/>
                      <a:pt x="2771" y="6627"/>
                      <a:pt x="2254" y="7451"/>
                    </a:cubicBezTo>
                    <a:lnTo>
                      <a:pt x="4552" y="6767"/>
                    </a:lnTo>
                    <a:cubicBezTo>
                      <a:pt x="5246" y="3775"/>
                      <a:pt x="3820" y="2886"/>
                      <a:pt x="2958" y="2300"/>
                    </a:cubicBezTo>
                    <a:cubicBezTo>
                      <a:pt x="2202" y="1786"/>
                      <a:pt x="1885" y="563"/>
                      <a:pt x="1708" y="563"/>
                    </a:cubicBezTo>
                    <a:cubicBezTo>
                      <a:pt x="1683" y="563"/>
                      <a:pt x="1661" y="587"/>
                      <a:pt x="1641" y="639"/>
                    </a:cubicBezTo>
                    <a:cubicBezTo>
                      <a:pt x="1478" y="1071"/>
                      <a:pt x="2019" y="1970"/>
                      <a:pt x="2019" y="1970"/>
                    </a:cubicBezTo>
                    <a:cubicBezTo>
                      <a:pt x="1345" y="1643"/>
                      <a:pt x="1217" y="0"/>
                      <a:pt x="843" y="0"/>
                    </a:cubicBezTo>
                    <a:close/>
                  </a:path>
                </a:pathLst>
              </a:custGeom>
              <a:solidFill>
                <a:srgbClr val="C24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64;p35">
                <a:extLst>
                  <a:ext uri="{FF2B5EF4-FFF2-40B4-BE49-F238E27FC236}">
                    <a16:creationId xmlns:a16="http://schemas.microsoft.com/office/drawing/2014/main" id="{BB76BA11-040C-DD5E-9F07-F2B79411ECCE}"/>
                  </a:ext>
                </a:extLst>
              </p:cNvPr>
              <p:cNvSpPr/>
              <p:nvPr/>
            </p:nvSpPr>
            <p:spPr>
              <a:xfrm>
                <a:off x="2429900" y="4060322"/>
                <a:ext cx="658120" cy="781295"/>
              </a:xfrm>
              <a:custGeom>
                <a:avLst/>
                <a:gdLst/>
                <a:ahLst/>
                <a:cxnLst/>
                <a:rect l="l" t="t" r="r" b="b"/>
                <a:pathLst>
                  <a:path w="15035" h="17849" extrusionOk="0">
                    <a:moveTo>
                      <a:pt x="5826" y="0"/>
                    </a:moveTo>
                    <a:cubicBezTo>
                      <a:pt x="5538" y="0"/>
                      <a:pt x="5323" y="85"/>
                      <a:pt x="5233" y="292"/>
                    </a:cubicBezTo>
                    <a:cubicBezTo>
                      <a:pt x="4747" y="1405"/>
                      <a:pt x="1" y="12965"/>
                      <a:pt x="1904" y="16574"/>
                    </a:cubicBezTo>
                    <a:cubicBezTo>
                      <a:pt x="2382" y="17480"/>
                      <a:pt x="3333" y="17849"/>
                      <a:pt x="4505" y="17849"/>
                    </a:cubicBezTo>
                    <a:cubicBezTo>
                      <a:pt x="8002" y="17849"/>
                      <a:pt x="13457" y="14566"/>
                      <a:pt x="14135" y="12465"/>
                    </a:cubicBezTo>
                    <a:cubicBezTo>
                      <a:pt x="15035" y="9663"/>
                      <a:pt x="14573" y="2303"/>
                      <a:pt x="13408" y="2303"/>
                    </a:cubicBezTo>
                    <a:cubicBezTo>
                      <a:pt x="13405" y="2303"/>
                      <a:pt x="13402" y="2303"/>
                      <a:pt x="13400" y="2303"/>
                    </a:cubicBezTo>
                    <a:cubicBezTo>
                      <a:pt x="12348" y="2334"/>
                      <a:pt x="8360" y="9731"/>
                      <a:pt x="7340" y="9731"/>
                    </a:cubicBezTo>
                    <a:cubicBezTo>
                      <a:pt x="7224" y="9731"/>
                      <a:pt x="7147" y="9636"/>
                      <a:pt x="7116" y="9425"/>
                    </a:cubicBezTo>
                    <a:cubicBezTo>
                      <a:pt x="6816" y="7352"/>
                      <a:pt x="10326" y="2511"/>
                      <a:pt x="9784" y="1616"/>
                    </a:cubicBezTo>
                    <a:cubicBezTo>
                      <a:pt x="9784" y="1616"/>
                      <a:pt x="7091" y="0"/>
                      <a:pt x="5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65;p35">
                <a:extLst>
                  <a:ext uri="{FF2B5EF4-FFF2-40B4-BE49-F238E27FC236}">
                    <a16:creationId xmlns:a16="http://schemas.microsoft.com/office/drawing/2014/main" id="{2E1E74A8-09DF-940E-BBE7-0F69EBAE1F4B}"/>
                  </a:ext>
                </a:extLst>
              </p:cNvPr>
              <p:cNvSpPr/>
              <p:nvPr/>
            </p:nvSpPr>
            <p:spPr>
              <a:xfrm>
                <a:off x="2875640" y="4118102"/>
                <a:ext cx="354382" cy="1318734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30127" extrusionOk="0">
                    <a:moveTo>
                      <a:pt x="5431" y="0"/>
                    </a:moveTo>
                    <a:cubicBezTo>
                      <a:pt x="3910" y="0"/>
                      <a:pt x="3018" y="617"/>
                      <a:pt x="1713" y="2498"/>
                    </a:cubicBezTo>
                    <a:cubicBezTo>
                      <a:pt x="0" y="4969"/>
                      <a:pt x="766" y="30127"/>
                      <a:pt x="766" y="30127"/>
                    </a:cubicBezTo>
                    <a:lnTo>
                      <a:pt x="7751" y="30127"/>
                    </a:lnTo>
                    <a:cubicBezTo>
                      <a:pt x="7751" y="30127"/>
                      <a:pt x="8095" y="326"/>
                      <a:pt x="7084" y="163"/>
                    </a:cubicBezTo>
                    <a:cubicBezTo>
                      <a:pt x="6450" y="61"/>
                      <a:pt x="5909" y="0"/>
                      <a:pt x="5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66;p35">
                <a:extLst>
                  <a:ext uri="{FF2B5EF4-FFF2-40B4-BE49-F238E27FC236}">
                    <a16:creationId xmlns:a16="http://schemas.microsoft.com/office/drawing/2014/main" id="{B8511713-F994-4D3F-A6C7-21921A945785}"/>
                  </a:ext>
                </a:extLst>
              </p:cNvPr>
              <p:cNvSpPr/>
              <p:nvPr/>
            </p:nvSpPr>
            <p:spPr>
              <a:xfrm>
                <a:off x="3583711" y="4123092"/>
                <a:ext cx="280932" cy="1313744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30013" extrusionOk="0">
                    <a:moveTo>
                      <a:pt x="644" y="1"/>
                    </a:moveTo>
                    <a:cubicBezTo>
                      <a:pt x="431" y="1"/>
                      <a:pt x="216" y="17"/>
                      <a:pt x="1" y="49"/>
                    </a:cubicBezTo>
                    <a:cubicBezTo>
                      <a:pt x="1" y="49"/>
                      <a:pt x="1505" y="3191"/>
                      <a:pt x="1604" y="8505"/>
                    </a:cubicBezTo>
                    <a:cubicBezTo>
                      <a:pt x="1628" y="9839"/>
                      <a:pt x="1597" y="30013"/>
                      <a:pt x="1597" y="30013"/>
                    </a:cubicBezTo>
                    <a:lnTo>
                      <a:pt x="6418" y="30013"/>
                    </a:lnTo>
                    <a:cubicBezTo>
                      <a:pt x="6418" y="30013"/>
                      <a:pt x="6006" y="6578"/>
                      <a:pt x="5414" y="4488"/>
                    </a:cubicBezTo>
                    <a:cubicBezTo>
                      <a:pt x="4548" y="1454"/>
                      <a:pt x="2668" y="1"/>
                      <a:pt x="6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67;p35">
                <a:extLst>
                  <a:ext uri="{FF2B5EF4-FFF2-40B4-BE49-F238E27FC236}">
                    <a16:creationId xmlns:a16="http://schemas.microsoft.com/office/drawing/2014/main" id="{5BE6F2AA-994D-231A-0028-74E6555B05FA}"/>
                  </a:ext>
                </a:extLst>
              </p:cNvPr>
              <p:cNvSpPr/>
              <p:nvPr/>
            </p:nvSpPr>
            <p:spPr>
              <a:xfrm>
                <a:off x="2846400" y="4289561"/>
                <a:ext cx="107330" cy="392683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8971" extrusionOk="0">
                    <a:moveTo>
                      <a:pt x="2305" y="1"/>
                    </a:moveTo>
                    <a:cubicBezTo>
                      <a:pt x="2258" y="307"/>
                      <a:pt x="1176" y="7463"/>
                      <a:pt x="1189" y="8688"/>
                    </a:cubicBezTo>
                    <a:cubicBezTo>
                      <a:pt x="899" y="7970"/>
                      <a:pt x="195" y="4831"/>
                      <a:pt x="763" y="3225"/>
                    </a:cubicBezTo>
                    <a:lnTo>
                      <a:pt x="624" y="3177"/>
                    </a:lnTo>
                    <a:lnTo>
                      <a:pt x="624" y="3177"/>
                    </a:lnTo>
                    <a:cubicBezTo>
                      <a:pt x="1" y="4937"/>
                      <a:pt x="893" y="8691"/>
                      <a:pt x="1165" y="8941"/>
                    </a:cubicBezTo>
                    <a:cubicBezTo>
                      <a:pt x="1185" y="8961"/>
                      <a:pt x="1209" y="8971"/>
                      <a:pt x="1233" y="8971"/>
                    </a:cubicBezTo>
                    <a:cubicBezTo>
                      <a:pt x="1247" y="8971"/>
                      <a:pt x="1257" y="8968"/>
                      <a:pt x="1270" y="8961"/>
                    </a:cubicBezTo>
                    <a:cubicBezTo>
                      <a:pt x="1332" y="8933"/>
                      <a:pt x="1342" y="8848"/>
                      <a:pt x="1339" y="8716"/>
                    </a:cubicBezTo>
                    <a:cubicBezTo>
                      <a:pt x="1301" y="7599"/>
                      <a:pt x="2438" y="100"/>
                      <a:pt x="2452" y="25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68;p35">
                <a:extLst>
                  <a:ext uri="{FF2B5EF4-FFF2-40B4-BE49-F238E27FC236}">
                    <a16:creationId xmlns:a16="http://schemas.microsoft.com/office/drawing/2014/main" id="{E736A8E7-44CC-01D5-583E-6A44E193B0F9}"/>
                  </a:ext>
                </a:extLst>
              </p:cNvPr>
              <p:cNvSpPr/>
              <p:nvPr/>
            </p:nvSpPr>
            <p:spPr>
              <a:xfrm>
                <a:off x="2588752" y="4490479"/>
                <a:ext cx="142523" cy="197020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4501" extrusionOk="0">
                    <a:moveTo>
                      <a:pt x="3133" y="0"/>
                    </a:moveTo>
                    <a:cubicBezTo>
                      <a:pt x="3126" y="0"/>
                      <a:pt x="3115" y="13"/>
                      <a:pt x="3099" y="34"/>
                    </a:cubicBezTo>
                    <a:lnTo>
                      <a:pt x="3099" y="30"/>
                    </a:lnTo>
                    <a:cubicBezTo>
                      <a:pt x="3095" y="34"/>
                      <a:pt x="3095" y="37"/>
                      <a:pt x="3092" y="44"/>
                    </a:cubicBezTo>
                    <a:cubicBezTo>
                      <a:pt x="3068" y="68"/>
                      <a:pt x="3041" y="105"/>
                      <a:pt x="3010" y="150"/>
                    </a:cubicBezTo>
                    <a:cubicBezTo>
                      <a:pt x="2482" y="745"/>
                      <a:pt x="28" y="2533"/>
                      <a:pt x="1" y="2549"/>
                    </a:cubicBezTo>
                    <a:lnTo>
                      <a:pt x="89" y="2668"/>
                    </a:lnTo>
                    <a:cubicBezTo>
                      <a:pt x="174" y="2607"/>
                      <a:pt x="1706" y="1491"/>
                      <a:pt x="2601" y="728"/>
                    </a:cubicBezTo>
                    <a:lnTo>
                      <a:pt x="2601" y="728"/>
                    </a:lnTo>
                    <a:cubicBezTo>
                      <a:pt x="2356" y="1089"/>
                      <a:pt x="2070" y="1525"/>
                      <a:pt x="1842" y="1892"/>
                    </a:cubicBezTo>
                    <a:cubicBezTo>
                      <a:pt x="1019" y="3217"/>
                      <a:pt x="631" y="4095"/>
                      <a:pt x="689" y="4500"/>
                    </a:cubicBezTo>
                    <a:lnTo>
                      <a:pt x="835" y="4480"/>
                    </a:lnTo>
                    <a:cubicBezTo>
                      <a:pt x="722" y="3690"/>
                      <a:pt x="2639" y="902"/>
                      <a:pt x="3115" y="248"/>
                    </a:cubicBezTo>
                    <a:cubicBezTo>
                      <a:pt x="3146" y="214"/>
                      <a:pt x="3173" y="184"/>
                      <a:pt x="3194" y="153"/>
                    </a:cubicBezTo>
                    <a:cubicBezTo>
                      <a:pt x="3231" y="98"/>
                      <a:pt x="3255" y="65"/>
                      <a:pt x="3218" y="20"/>
                    </a:cubicBezTo>
                    <a:lnTo>
                      <a:pt x="3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69;p35">
                <a:extLst>
                  <a:ext uri="{FF2B5EF4-FFF2-40B4-BE49-F238E27FC236}">
                    <a16:creationId xmlns:a16="http://schemas.microsoft.com/office/drawing/2014/main" id="{2F07B43D-3308-46F0-C43E-2869ADD7DC17}"/>
                  </a:ext>
                </a:extLst>
              </p:cNvPr>
              <p:cNvSpPr/>
              <p:nvPr/>
            </p:nvSpPr>
            <p:spPr>
              <a:xfrm>
                <a:off x="3097394" y="4106021"/>
                <a:ext cx="186340" cy="484518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1069" extrusionOk="0">
                    <a:moveTo>
                      <a:pt x="3141" y="0"/>
                    </a:moveTo>
                    <a:cubicBezTo>
                      <a:pt x="3140" y="0"/>
                      <a:pt x="3139" y="0"/>
                      <a:pt x="3138" y="0"/>
                    </a:cubicBezTo>
                    <a:lnTo>
                      <a:pt x="2018" y="21"/>
                    </a:lnTo>
                    <a:cubicBezTo>
                      <a:pt x="2018" y="21"/>
                      <a:pt x="1887" y="1"/>
                      <a:pt x="1693" y="1"/>
                    </a:cubicBezTo>
                    <a:cubicBezTo>
                      <a:pt x="1121" y="1"/>
                      <a:pt x="0" y="173"/>
                      <a:pt x="54" y="1535"/>
                    </a:cubicBezTo>
                    <a:cubicBezTo>
                      <a:pt x="128" y="3333"/>
                      <a:pt x="1646" y="11068"/>
                      <a:pt x="2694" y="11068"/>
                    </a:cubicBezTo>
                    <a:cubicBezTo>
                      <a:pt x="2709" y="11068"/>
                      <a:pt x="2725" y="11067"/>
                      <a:pt x="2740" y="11063"/>
                    </a:cubicBezTo>
                    <a:cubicBezTo>
                      <a:pt x="3787" y="10829"/>
                      <a:pt x="4257" y="0"/>
                      <a:pt x="31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70;p35">
                <a:extLst>
                  <a:ext uri="{FF2B5EF4-FFF2-40B4-BE49-F238E27FC236}">
                    <a16:creationId xmlns:a16="http://schemas.microsoft.com/office/drawing/2014/main" id="{A4EFEC39-40FA-7F6E-4FC5-081E5FA810A4}"/>
                  </a:ext>
                </a:extLst>
              </p:cNvPr>
              <p:cNvSpPr/>
              <p:nvPr/>
            </p:nvSpPr>
            <p:spPr>
              <a:xfrm>
                <a:off x="3535430" y="4102519"/>
                <a:ext cx="174390" cy="447049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10213" extrusionOk="0">
                    <a:moveTo>
                      <a:pt x="1808" y="0"/>
                    </a:moveTo>
                    <a:cubicBezTo>
                      <a:pt x="919" y="0"/>
                      <a:pt x="1" y="356"/>
                      <a:pt x="1" y="356"/>
                    </a:cubicBezTo>
                    <a:cubicBezTo>
                      <a:pt x="1" y="356"/>
                      <a:pt x="2015" y="10212"/>
                      <a:pt x="2875" y="10212"/>
                    </a:cubicBezTo>
                    <a:cubicBezTo>
                      <a:pt x="2880" y="10212"/>
                      <a:pt x="2886" y="10212"/>
                      <a:pt x="2891" y="10211"/>
                    </a:cubicBezTo>
                    <a:cubicBezTo>
                      <a:pt x="3834" y="10078"/>
                      <a:pt x="3984" y="1462"/>
                      <a:pt x="3119" y="472"/>
                    </a:cubicBezTo>
                    <a:cubicBezTo>
                      <a:pt x="2806" y="114"/>
                      <a:pt x="2312" y="0"/>
                      <a:pt x="18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71;p35">
                <a:extLst>
                  <a:ext uri="{FF2B5EF4-FFF2-40B4-BE49-F238E27FC236}">
                    <a16:creationId xmlns:a16="http://schemas.microsoft.com/office/drawing/2014/main" id="{7C268E20-D46E-D09D-0106-7D97C7F0932B}"/>
                  </a:ext>
                </a:extLst>
              </p:cNvPr>
              <p:cNvSpPr/>
              <p:nvPr/>
            </p:nvSpPr>
            <p:spPr>
              <a:xfrm>
                <a:off x="2705144" y="3969143"/>
                <a:ext cx="196451" cy="158544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622" extrusionOk="0">
                    <a:moveTo>
                      <a:pt x="1097" y="1"/>
                    </a:moveTo>
                    <a:cubicBezTo>
                      <a:pt x="982" y="1"/>
                      <a:pt x="884" y="19"/>
                      <a:pt x="808" y="59"/>
                    </a:cubicBezTo>
                    <a:cubicBezTo>
                      <a:pt x="184" y="390"/>
                      <a:pt x="0" y="2184"/>
                      <a:pt x="0" y="2184"/>
                    </a:cubicBezTo>
                    <a:cubicBezTo>
                      <a:pt x="0" y="2184"/>
                      <a:pt x="2332" y="3621"/>
                      <a:pt x="2905" y="3621"/>
                    </a:cubicBezTo>
                    <a:cubicBezTo>
                      <a:pt x="2944" y="3621"/>
                      <a:pt x="2975" y="3615"/>
                      <a:pt x="2996" y="3600"/>
                    </a:cubicBezTo>
                    <a:cubicBezTo>
                      <a:pt x="3327" y="3376"/>
                      <a:pt x="4487" y="1401"/>
                      <a:pt x="3987" y="1146"/>
                    </a:cubicBezTo>
                    <a:cubicBezTo>
                      <a:pt x="3551" y="922"/>
                      <a:pt x="1913" y="1"/>
                      <a:pt x="10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72;p35">
                <a:extLst>
                  <a:ext uri="{FF2B5EF4-FFF2-40B4-BE49-F238E27FC236}">
                    <a16:creationId xmlns:a16="http://schemas.microsoft.com/office/drawing/2014/main" id="{3E9FF614-792C-3F82-780A-851149A864AA}"/>
                  </a:ext>
                </a:extLst>
              </p:cNvPr>
              <p:cNvSpPr/>
              <p:nvPr/>
            </p:nvSpPr>
            <p:spPr>
              <a:xfrm>
                <a:off x="3820961" y="3987396"/>
                <a:ext cx="188134" cy="139503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3187" extrusionOk="0">
                    <a:moveTo>
                      <a:pt x="3555" y="1"/>
                    </a:moveTo>
                    <a:cubicBezTo>
                      <a:pt x="3545" y="1"/>
                      <a:pt x="3534" y="2"/>
                      <a:pt x="3524" y="3"/>
                    </a:cubicBezTo>
                    <a:cubicBezTo>
                      <a:pt x="2968" y="88"/>
                      <a:pt x="619" y="361"/>
                      <a:pt x="310" y="995"/>
                    </a:cubicBezTo>
                    <a:cubicBezTo>
                      <a:pt x="0" y="1624"/>
                      <a:pt x="905" y="3187"/>
                      <a:pt x="905" y="3187"/>
                    </a:cubicBezTo>
                    <a:cubicBezTo>
                      <a:pt x="905" y="3187"/>
                      <a:pt x="4024" y="2948"/>
                      <a:pt x="4160" y="2571"/>
                    </a:cubicBezTo>
                    <a:cubicBezTo>
                      <a:pt x="4297" y="2199"/>
                      <a:pt x="4084" y="1"/>
                      <a:pt x="35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73;p35">
                <a:extLst>
                  <a:ext uri="{FF2B5EF4-FFF2-40B4-BE49-F238E27FC236}">
                    <a16:creationId xmlns:a16="http://schemas.microsoft.com/office/drawing/2014/main" id="{1EA6130D-8497-114C-37C8-0616034AC99D}"/>
                  </a:ext>
                </a:extLst>
              </p:cNvPr>
              <p:cNvSpPr/>
              <p:nvPr/>
            </p:nvSpPr>
            <p:spPr>
              <a:xfrm>
                <a:off x="3286143" y="4271395"/>
                <a:ext cx="252480" cy="109431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2500" extrusionOk="0">
                    <a:moveTo>
                      <a:pt x="5621" y="1"/>
                    </a:moveTo>
                    <a:cubicBezTo>
                      <a:pt x="5621" y="17"/>
                      <a:pt x="5515" y="1607"/>
                      <a:pt x="4664" y="2162"/>
                    </a:cubicBezTo>
                    <a:cubicBezTo>
                      <a:pt x="4470" y="2288"/>
                      <a:pt x="4249" y="2352"/>
                      <a:pt x="4004" y="2352"/>
                    </a:cubicBezTo>
                    <a:cubicBezTo>
                      <a:pt x="3807" y="2352"/>
                      <a:pt x="3594" y="2311"/>
                      <a:pt x="3367" y="2227"/>
                    </a:cubicBezTo>
                    <a:cubicBezTo>
                      <a:pt x="1240" y="1444"/>
                      <a:pt x="113" y="385"/>
                      <a:pt x="103" y="375"/>
                    </a:cubicBezTo>
                    <a:lnTo>
                      <a:pt x="1" y="480"/>
                    </a:lnTo>
                    <a:cubicBezTo>
                      <a:pt x="10" y="491"/>
                      <a:pt x="1158" y="1570"/>
                      <a:pt x="3316" y="2363"/>
                    </a:cubicBezTo>
                    <a:cubicBezTo>
                      <a:pt x="3561" y="2455"/>
                      <a:pt x="3793" y="2499"/>
                      <a:pt x="4010" y="2499"/>
                    </a:cubicBezTo>
                    <a:cubicBezTo>
                      <a:pt x="4279" y="2499"/>
                      <a:pt x="4528" y="2427"/>
                      <a:pt x="4746" y="2284"/>
                    </a:cubicBezTo>
                    <a:cubicBezTo>
                      <a:pt x="5655" y="1689"/>
                      <a:pt x="5764" y="78"/>
                      <a:pt x="5767" y="7"/>
                    </a:cubicBezTo>
                    <a:lnTo>
                      <a:pt x="56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74;p35">
                <a:extLst>
                  <a:ext uri="{FF2B5EF4-FFF2-40B4-BE49-F238E27FC236}">
                    <a16:creationId xmlns:a16="http://schemas.microsoft.com/office/drawing/2014/main" id="{794DB363-F272-60F4-BDBF-C5BD270A3CD7}"/>
                  </a:ext>
                </a:extLst>
              </p:cNvPr>
              <p:cNvSpPr/>
              <p:nvPr/>
            </p:nvSpPr>
            <p:spPr>
              <a:xfrm>
                <a:off x="3803670" y="4377194"/>
                <a:ext cx="64083" cy="34589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7902" extrusionOk="0">
                    <a:moveTo>
                      <a:pt x="147" y="1"/>
                    </a:moveTo>
                    <a:lnTo>
                      <a:pt x="0" y="18"/>
                    </a:lnTo>
                    <a:cubicBezTo>
                      <a:pt x="10" y="92"/>
                      <a:pt x="882" y="7404"/>
                      <a:pt x="899" y="7806"/>
                    </a:cubicBezTo>
                    <a:lnTo>
                      <a:pt x="899" y="7823"/>
                    </a:lnTo>
                    <a:cubicBezTo>
                      <a:pt x="906" y="7874"/>
                      <a:pt x="929" y="7902"/>
                      <a:pt x="970" y="7902"/>
                    </a:cubicBezTo>
                    <a:lnTo>
                      <a:pt x="974" y="7902"/>
                    </a:lnTo>
                    <a:cubicBezTo>
                      <a:pt x="1025" y="7902"/>
                      <a:pt x="1042" y="7878"/>
                      <a:pt x="1045" y="7820"/>
                    </a:cubicBezTo>
                    <a:lnTo>
                      <a:pt x="1045" y="7810"/>
                    </a:lnTo>
                    <a:lnTo>
                      <a:pt x="1045" y="7731"/>
                    </a:lnTo>
                    <a:cubicBezTo>
                      <a:pt x="1032" y="6339"/>
                      <a:pt x="1045" y="2956"/>
                      <a:pt x="1464" y="1652"/>
                    </a:cubicBezTo>
                    <a:lnTo>
                      <a:pt x="1325" y="1608"/>
                    </a:lnTo>
                    <a:cubicBezTo>
                      <a:pt x="1001" y="2608"/>
                      <a:pt x="916" y="4790"/>
                      <a:pt x="899" y="6403"/>
                    </a:cubicBezTo>
                    <a:cubicBezTo>
                      <a:pt x="651" y="4211"/>
                      <a:pt x="174" y="225"/>
                      <a:pt x="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75;p35">
                <a:extLst>
                  <a:ext uri="{FF2B5EF4-FFF2-40B4-BE49-F238E27FC236}">
                    <a16:creationId xmlns:a16="http://schemas.microsoft.com/office/drawing/2014/main" id="{95BC821A-7696-1AE4-3D24-7FFB70937D98}"/>
                  </a:ext>
                </a:extLst>
              </p:cNvPr>
              <p:cNvSpPr/>
              <p:nvPr/>
            </p:nvSpPr>
            <p:spPr>
              <a:xfrm>
                <a:off x="3059486" y="5091832"/>
                <a:ext cx="157712" cy="34501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7882" extrusionOk="0">
                    <a:moveTo>
                      <a:pt x="3603" y="1"/>
                    </a:moveTo>
                    <a:lnTo>
                      <a:pt x="3603" y="1"/>
                    </a:lnTo>
                    <a:cubicBezTo>
                      <a:pt x="3602" y="1"/>
                      <a:pt x="388" y="3014"/>
                      <a:pt x="225" y="3950"/>
                    </a:cubicBezTo>
                    <a:cubicBezTo>
                      <a:pt x="58" y="4882"/>
                      <a:pt x="0" y="7882"/>
                      <a:pt x="0" y="7882"/>
                    </a:cubicBezTo>
                    <a:lnTo>
                      <a:pt x="3551" y="7882"/>
                    </a:lnTo>
                    <a:cubicBezTo>
                      <a:pt x="3551" y="7882"/>
                      <a:pt x="3599" y="862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76;p35">
                <a:extLst>
                  <a:ext uri="{FF2B5EF4-FFF2-40B4-BE49-F238E27FC236}">
                    <a16:creationId xmlns:a16="http://schemas.microsoft.com/office/drawing/2014/main" id="{5DA9E185-1216-83F0-1F09-7E0DD4281B9D}"/>
                  </a:ext>
                </a:extLst>
              </p:cNvPr>
              <p:cNvSpPr/>
              <p:nvPr/>
            </p:nvSpPr>
            <p:spPr>
              <a:xfrm>
                <a:off x="3653617" y="5091832"/>
                <a:ext cx="136220" cy="345015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7882" extrusionOk="0">
                    <a:moveTo>
                      <a:pt x="0" y="1"/>
                    </a:moveTo>
                    <a:lnTo>
                      <a:pt x="0" y="7882"/>
                    </a:lnTo>
                    <a:lnTo>
                      <a:pt x="3111" y="7882"/>
                    </a:lnTo>
                    <a:cubicBezTo>
                      <a:pt x="3111" y="7882"/>
                      <a:pt x="2744" y="3150"/>
                      <a:pt x="2714" y="2728"/>
                    </a:cubicBezTo>
                    <a:cubicBezTo>
                      <a:pt x="2679" y="230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77;p35">
                <a:extLst>
                  <a:ext uri="{FF2B5EF4-FFF2-40B4-BE49-F238E27FC236}">
                    <a16:creationId xmlns:a16="http://schemas.microsoft.com/office/drawing/2014/main" id="{84DBEF7C-56C8-BDDB-C4C0-2854CD960494}"/>
                  </a:ext>
                </a:extLst>
              </p:cNvPr>
              <p:cNvSpPr/>
              <p:nvPr/>
            </p:nvSpPr>
            <p:spPr>
              <a:xfrm>
                <a:off x="3993951" y="4503654"/>
                <a:ext cx="132674" cy="217637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4972" extrusionOk="0">
                    <a:moveTo>
                      <a:pt x="300" y="1"/>
                    </a:moveTo>
                    <a:cubicBezTo>
                      <a:pt x="297" y="1"/>
                      <a:pt x="293" y="1"/>
                      <a:pt x="290" y="1"/>
                    </a:cubicBezTo>
                    <a:cubicBezTo>
                      <a:pt x="252" y="5"/>
                      <a:pt x="205" y="29"/>
                      <a:pt x="177" y="114"/>
                    </a:cubicBezTo>
                    <a:cubicBezTo>
                      <a:pt x="1" y="693"/>
                      <a:pt x="1978" y="4536"/>
                      <a:pt x="2207" y="4972"/>
                    </a:cubicBezTo>
                    <a:lnTo>
                      <a:pt x="2336" y="4903"/>
                    </a:lnTo>
                    <a:cubicBezTo>
                      <a:pt x="1471" y="3233"/>
                      <a:pt x="229" y="618"/>
                      <a:pt x="314" y="172"/>
                    </a:cubicBezTo>
                    <a:lnTo>
                      <a:pt x="314" y="172"/>
                    </a:lnTo>
                    <a:cubicBezTo>
                      <a:pt x="385" y="254"/>
                      <a:pt x="515" y="505"/>
                      <a:pt x="627" y="727"/>
                    </a:cubicBezTo>
                    <a:cubicBezTo>
                      <a:pt x="1077" y="1608"/>
                      <a:pt x="1818" y="3052"/>
                      <a:pt x="2870" y="3052"/>
                    </a:cubicBezTo>
                    <a:cubicBezTo>
                      <a:pt x="2923" y="3052"/>
                      <a:pt x="2976" y="3049"/>
                      <a:pt x="3030" y="3041"/>
                    </a:cubicBezTo>
                    <a:lnTo>
                      <a:pt x="3010" y="2895"/>
                    </a:lnTo>
                    <a:cubicBezTo>
                      <a:pt x="2963" y="2902"/>
                      <a:pt x="2917" y="2905"/>
                      <a:pt x="2871" y="2905"/>
                    </a:cubicBezTo>
                    <a:cubicBezTo>
                      <a:pt x="1910" y="2905"/>
                      <a:pt x="1195" y="1510"/>
                      <a:pt x="760" y="659"/>
                    </a:cubicBezTo>
                    <a:cubicBezTo>
                      <a:pt x="505" y="166"/>
                      <a:pt x="418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78;p35">
                <a:extLst>
                  <a:ext uri="{FF2B5EF4-FFF2-40B4-BE49-F238E27FC236}">
                    <a16:creationId xmlns:a16="http://schemas.microsoft.com/office/drawing/2014/main" id="{60295589-56FA-4A5E-5E00-019A78E64EB3}"/>
                  </a:ext>
                </a:extLst>
              </p:cNvPr>
              <p:cNvSpPr/>
              <p:nvPr/>
            </p:nvSpPr>
            <p:spPr>
              <a:xfrm>
                <a:off x="3902159" y="4128039"/>
                <a:ext cx="103610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774" extrusionOk="0">
                    <a:moveTo>
                      <a:pt x="2305" y="0"/>
                    </a:moveTo>
                    <a:cubicBezTo>
                      <a:pt x="1366" y="433"/>
                      <a:pt x="14" y="624"/>
                      <a:pt x="1" y="627"/>
                    </a:cubicBezTo>
                    <a:lnTo>
                      <a:pt x="21" y="773"/>
                    </a:lnTo>
                    <a:cubicBezTo>
                      <a:pt x="35" y="770"/>
                      <a:pt x="1407" y="576"/>
                      <a:pt x="2367" y="137"/>
                    </a:cubicBezTo>
                    <a:lnTo>
                      <a:pt x="2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1" name="Google Shape;779;p35">
              <a:extLst>
                <a:ext uri="{FF2B5EF4-FFF2-40B4-BE49-F238E27FC236}">
                  <a16:creationId xmlns:a16="http://schemas.microsoft.com/office/drawing/2014/main" id="{4005FF67-E1AA-0E07-C2D6-BCD3CB04E093}"/>
                </a:ext>
              </a:extLst>
            </p:cNvPr>
            <p:cNvSpPr/>
            <p:nvPr/>
          </p:nvSpPr>
          <p:spPr>
            <a:xfrm flipH="1">
              <a:off x="811418" y="1083926"/>
              <a:ext cx="178226" cy="91515"/>
            </a:xfrm>
            <a:custGeom>
              <a:avLst/>
              <a:gdLst/>
              <a:ahLst/>
              <a:cxnLst/>
              <a:rect l="l" t="t" r="r" b="b"/>
              <a:pathLst>
                <a:path w="5060" h="2598" extrusionOk="0">
                  <a:moveTo>
                    <a:pt x="5060" y="1"/>
                  </a:moveTo>
                  <a:lnTo>
                    <a:pt x="0" y="246"/>
                  </a:lnTo>
                  <a:cubicBezTo>
                    <a:pt x="321" y="1610"/>
                    <a:pt x="1353" y="2597"/>
                    <a:pt x="2545" y="2597"/>
                  </a:cubicBezTo>
                  <a:cubicBezTo>
                    <a:pt x="2580" y="2597"/>
                    <a:pt x="2615" y="2597"/>
                    <a:pt x="2651" y="2595"/>
                  </a:cubicBezTo>
                  <a:cubicBezTo>
                    <a:pt x="3884" y="2534"/>
                    <a:pt x="4865" y="1429"/>
                    <a:pt x="5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80;p35">
              <a:extLst>
                <a:ext uri="{FF2B5EF4-FFF2-40B4-BE49-F238E27FC236}">
                  <a16:creationId xmlns:a16="http://schemas.microsoft.com/office/drawing/2014/main" id="{67C9B53B-F599-D1D6-FFB7-0E467707A320}"/>
                </a:ext>
              </a:extLst>
            </p:cNvPr>
            <p:cNvSpPr/>
            <p:nvPr/>
          </p:nvSpPr>
          <p:spPr>
            <a:xfrm flipH="1">
              <a:off x="899406" y="1097664"/>
              <a:ext cx="127048" cy="63018"/>
            </a:xfrm>
            <a:custGeom>
              <a:avLst/>
              <a:gdLst/>
              <a:ahLst/>
              <a:cxnLst/>
              <a:rect l="l" t="t" r="r" b="b"/>
              <a:pathLst>
                <a:path w="3607" h="1789" extrusionOk="0">
                  <a:moveTo>
                    <a:pt x="848" y="508"/>
                  </a:moveTo>
                  <a:cubicBezTo>
                    <a:pt x="859" y="508"/>
                    <a:pt x="870" y="508"/>
                    <a:pt x="881" y="509"/>
                  </a:cubicBezTo>
                  <a:lnTo>
                    <a:pt x="2793" y="655"/>
                  </a:lnTo>
                  <a:cubicBezTo>
                    <a:pt x="2874" y="659"/>
                    <a:pt x="2953" y="698"/>
                    <a:pt x="3007" y="762"/>
                  </a:cubicBezTo>
                  <a:cubicBezTo>
                    <a:pt x="3059" y="826"/>
                    <a:pt x="3088" y="904"/>
                    <a:pt x="3081" y="990"/>
                  </a:cubicBezTo>
                  <a:cubicBezTo>
                    <a:pt x="3074" y="1071"/>
                    <a:pt x="3035" y="1146"/>
                    <a:pt x="2974" y="1203"/>
                  </a:cubicBezTo>
                  <a:cubicBezTo>
                    <a:pt x="2917" y="1250"/>
                    <a:pt x="2846" y="1278"/>
                    <a:pt x="2773" y="1278"/>
                  </a:cubicBezTo>
                  <a:cubicBezTo>
                    <a:pt x="2764" y="1278"/>
                    <a:pt x="2755" y="1278"/>
                    <a:pt x="2746" y="1277"/>
                  </a:cubicBezTo>
                  <a:lnTo>
                    <a:pt x="835" y="1132"/>
                  </a:lnTo>
                  <a:cubicBezTo>
                    <a:pt x="661" y="1121"/>
                    <a:pt x="533" y="968"/>
                    <a:pt x="544" y="798"/>
                  </a:cubicBezTo>
                  <a:cubicBezTo>
                    <a:pt x="550" y="716"/>
                    <a:pt x="590" y="637"/>
                    <a:pt x="654" y="584"/>
                  </a:cubicBezTo>
                  <a:cubicBezTo>
                    <a:pt x="707" y="538"/>
                    <a:pt x="773" y="508"/>
                    <a:pt x="848" y="508"/>
                  </a:cubicBezTo>
                  <a:close/>
                  <a:moveTo>
                    <a:pt x="859" y="0"/>
                  </a:moveTo>
                  <a:cubicBezTo>
                    <a:pt x="662" y="0"/>
                    <a:pt x="472" y="68"/>
                    <a:pt x="320" y="197"/>
                  </a:cubicBezTo>
                  <a:cubicBezTo>
                    <a:pt x="153" y="339"/>
                    <a:pt x="50" y="542"/>
                    <a:pt x="35" y="758"/>
                  </a:cubicBezTo>
                  <a:cubicBezTo>
                    <a:pt x="0" y="1213"/>
                    <a:pt x="342" y="1608"/>
                    <a:pt x="796" y="1644"/>
                  </a:cubicBezTo>
                  <a:lnTo>
                    <a:pt x="2708" y="1785"/>
                  </a:lnTo>
                  <a:cubicBezTo>
                    <a:pt x="2729" y="1789"/>
                    <a:pt x="2751" y="1789"/>
                    <a:pt x="2772" y="1789"/>
                  </a:cubicBezTo>
                  <a:cubicBezTo>
                    <a:pt x="2967" y="1789"/>
                    <a:pt x="3156" y="1718"/>
                    <a:pt x="3308" y="1590"/>
                  </a:cubicBezTo>
                  <a:cubicBezTo>
                    <a:pt x="3471" y="1444"/>
                    <a:pt x="3575" y="1245"/>
                    <a:pt x="3589" y="1025"/>
                  </a:cubicBezTo>
                  <a:cubicBezTo>
                    <a:pt x="3607" y="808"/>
                    <a:pt x="3535" y="595"/>
                    <a:pt x="3394" y="428"/>
                  </a:cubicBezTo>
                  <a:cubicBezTo>
                    <a:pt x="3251" y="261"/>
                    <a:pt x="3049" y="161"/>
                    <a:pt x="2832" y="144"/>
                  </a:cubicBezTo>
                  <a:lnTo>
                    <a:pt x="917" y="2"/>
                  </a:lnTo>
                  <a:cubicBezTo>
                    <a:pt x="898" y="1"/>
                    <a:pt x="879" y="0"/>
                    <a:pt x="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3" name="Google Shape;781;p35">
              <a:extLst>
                <a:ext uri="{FF2B5EF4-FFF2-40B4-BE49-F238E27FC236}">
                  <a16:creationId xmlns:a16="http://schemas.microsoft.com/office/drawing/2014/main" id="{CA00410A-CAB1-A1A9-71FE-E70C09AEFBCB}"/>
                </a:ext>
              </a:extLst>
            </p:cNvPr>
            <p:cNvGrpSpPr/>
            <p:nvPr/>
          </p:nvGrpSpPr>
          <p:grpSpPr>
            <a:xfrm>
              <a:off x="419986" y="1803351"/>
              <a:ext cx="716293" cy="993059"/>
              <a:chOff x="5029611" y="946751"/>
              <a:chExt cx="716293" cy="993059"/>
            </a:xfrm>
          </p:grpSpPr>
          <p:sp>
            <p:nvSpPr>
              <p:cNvPr id="764" name="Google Shape;782;p35">
                <a:extLst>
                  <a:ext uri="{FF2B5EF4-FFF2-40B4-BE49-F238E27FC236}">
                    <a16:creationId xmlns:a16="http://schemas.microsoft.com/office/drawing/2014/main" id="{1B304653-B9A5-DBB9-ED96-3396FD9F35E2}"/>
                  </a:ext>
                </a:extLst>
              </p:cNvPr>
              <p:cNvSpPr/>
              <p:nvPr/>
            </p:nvSpPr>
            <p:spPr>
              <a:xfrm>
                <a:off x="5029611" y="1209427"/>
                <a:ext cx="716293" cy="730383"/>
              </a:xfrm>
              <a:custGeom>
                <a:avLst/>
                <a:gdLst/>
                <a:ahLst/>
                <a:cxnLst/>
                <a:rect l="l" t="t" r="r" b="b"/>
                <a:pathLst>
                  <a:path w="8388" h="8553" extrusionOk="0">
                    <a:moveTo>
                      <a:pt x="2534" y="1"/>
                    </a:moveTo>
                    <a:lnTo>
                      <a:pt x="1" y="6557"/>
                    </a:lnTo>
                    <a:lnTo>
                      <a:pt x="6298" y="8553"/>
                    </a:lnTo>
                    <a:lnTo>
                      <a:pt x="8388" y="2049"/>
                    </a:lnTo>
                    <a:lnTo>
                      <a:pt x="25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83;p35">
                <a:extLst>
                  <a:ext uri="{FF2B5EF4-FFF2-40B4-BE49-F238E27FC236}">
                    <a16:creationId xmlns:a16="http://schemas.microsoft.com/office/drawing/2014/main" id="{638D0A60-ADF7-BFCA-6026-527FC64E9EEB}"/>
                  </a:ext>
                </a:extLst>
              </p:cNvPr>
              <p:cNvSpPr/>
              <p:nvPr/>
            </p:nvSpPr>
            <p:spPr>
              <a:xfrm>
                <a:off x="5308938" y="946751"/>
                <a:ext cx="361733" cy="334492"/>
              </a:xfrm>
              <a:custGeom>
                <a:avLst/>
                <a:gdLst/>
                <a:ahLst/>
                <a:cxnLst/>
                <a:rect l="l" t="t" r="r" b="b"/>
                <a:pathLst>
                  <a:path w="4236" h="3917" extrusionOk="0">
                    <a:moveTo>
                      <a:pt x="3760" y="1"/>
                    </a:moveTo>
                    <a:cubicBezTo>
                      <a:pt x="3472" y="1"/>
                      <a:pt x="3055" y="51"/>
                      <a:pt x="2587" y="261"/>
                    </a:cubicBezTo>
                    <a:cubicBezTo>
                      <a:pt x="1797" y="619"/>
                      <a:pt x="713" y="1526"/>
                      <a:pt x="16" y="3818"/>
                    </a:cubicBezTo>
                    <a:cubicBezTo>
                      <a:pt x="1" y="3860"/>
                      <a:pt x="27" y="3902"/>
                      <a:pt x="69" y="3916"/>
                    </a:cubicBezTo>
                    <a:lnTo>
                      <a:pt x="91" y="3916"/>
                    </a:lnTo>
                    <a:cubicBezTo>
                      <a:pt x="125" y="3916"/>
                      <a:pt x="155" y="3897"/>
                      <a:pt x="166" y="3864"/>
                    </a:cubicBezTo>
                    <a:cubicBezTo>
                      <a:pt x="1174" y="543"/>
                      <a:pt x="2954" y="154"/>
                      <a:pt x="3741" y="154"/>
                    </a:cubicBezTo>
                    <a:cubicBezTo>
                      <a:pt x="3963" y="154"/>
                      <a:pt x="4106" y="185"/>
                      <a:pt x="4130" y="190"/>
                    </a:cubicBezTo>
                    <a:cubicBezTo>
                      <a:pt x="4137" y="192"/>
                      <a:pt x="4144" y="192"/>
                      <a:pt x="4150" y="192"/>
                    </a:cubicBezTo>
                    <a:cubicBezTo>
                      <a:pt x="4184" y="192"/>
                      <a:pt x="4215" y="168"/>
                      <a:pt x="4224" y="134"/>
                    </a:cubicBezTo>
                    <a:cubicBezTo>
                      <a:pt x="4236" y="92"/>
                      <a:pt x="4209" y="51"/>
                      <a:pt x="4168" y="40"/>
                    </a:cubicBezTo>
                    <a:cubicBezTo>
                      <a:pt x="4154" y="36"/>
                      <a:pt x="4003" y="1"/>
                      <a:pt x="3760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84;p35">
                <a:extLst>
                  <a:ext uri="{FF2B5EF4-FFF2-40B4-BE49-F238E27FC236}">
                    <a16:creationId xmlns:a16="http://schemas.microsoft.com/office/drawing/2014/main" id="{60E77536-B059-D487-E927-F0028CCC1DAE}"/>
                  </a:ext>
                </a:extLst>
              </p:cNvPr>
              <p:cNvSpPr/>
              <p:nvPr/>
            </p:nvSpPr>
            <p:spPr>
              <a:xfrm>
                <a:off x="5655812" y="1256479"/>
                <a:ext cx="56275" cy="15524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818" extrusionOk="0">
                    <a:moveTo>
                      <a:pt x="572" y="0"/>
                    </a:moveTo>
                    <a:cubicBezTo>
                      <a:pt x="541" y="0"/>
                      <a:pt x="510" y="19"/>
                      <a:pt x="497" y="52"/>
                    </a:cubicBezTo>
                    <a:cubicBezTo>
                      <a:pt x="494" y="60"/>
                      <a:pt x="271" y="730"/>
                      <a:pt x="11" y="1720"/>
                    </a:cubicBezTo>
                    <a:cubicBezTo>
                      <a:pt x="0" y="1761"/>
                      <a:pt x="23" y="1802"/>
                      <a:pt x="68" y="1814"/>
                    </a:cubicBezTo>
                    <a:cubicBezTo>
                      <a:pt x="72" y="1818"/>
                      <a:pt x="79" y="1818"/>
                      <a:pt x="87" y="1818"/>
                    </a:cubicBezTo>
                    <a:cubicBezTo>
                      <a:pt x="120" y="1818"/>
                      <a:pt x="151" y="1795"/>
                      <a:pt x="162" y="1757"/>
                    </a:cubicBezTo>
                    <a:cubicBezTo>
                      <a:pt x="422" y="775"/>
                      <a:pt x="644" y="108"/>
                      <a:pt x="644" y="105"/>
                    </a:cubicBezTo>
                    <a:cubicBezTo>
                      <a:pt x="659" y="63"/>
                      <a:pt x="636" y="18"/>
                      <a:pt x="595" y="4"/>
                    </a:cubicBezTo>
                    <a:cubicBezTo>
                      <a:pt x="587" y="1"/>
                      <a:pt x="580" y="0"/>
                      <a:pt x="572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85;p35">
                <a:extLst>
                  <a:ext uri="{FF2B5EF4-FFF2-40B4-BE49-F238E27FC236}">
                    <a16:creationId xmlns:a16="http://schemas.microsoft.com/office/drawing/2014/main" id="{B9FBB5C6-F3A6-F02C-5441-86FB25DD290B}"/>
                  </a:ext>
                </a:extLst>
              </p:cNvPr>
              <p:cNvSpPr/>
              <p:nvPr/>
            </p:nvSpPr>
            <p:spPr>
              <a:xfrm>
                <a:off x="5642319" y="1384060"/>
                <a:ext cx="41844" cy="4175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45" y="0"/>
                    </a:moveTo>
                    <a:cubicBezTo>
                      <a:pt x="110" y="0"/>
                      <a:pt x="0" y="109"/>
                      <a:pt x="0" y="244"/>
                    </a:cubicBezTo>
                    <a:cubicBezTo>
                      <a:pt x="0" y="380"/>
                      <a:pt x="110" y="489"/>
                      <a:pt x="245" y="489"/>
                    </a:cubicBezTo>
                    <a:cubicBezTo>
                      <a:pt x="381" y="489"/>
                      <a:pt x="490" y="380"/>
                      <a:pt x="490" y="244"/>
                    </a:cubicBezTo>
                    <a:cubicBezTo>
                      <a:pt x="490" y="109"/>
                      <a:pt x="381" y="0"/>
                      <a:pt x="245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86;p35">
                <a:extLst>
                  <a:ext uri="{FF2B5EF4-FFF2-40B4-BE49-F238E27FC236}">
                    <a16:creationId xmlns:a16="http://schemas.microsoft.com/office/drawing/2014/main" id="{B1B5724D-2A40-5023-5977-69F073A4FD28}"/>
                  </a:ext>
                </a:extLst>
              </p:cNvPr>
              <p:cNvSpPr/>
              <p:nvPr/>
            </p:nvSpPr>
            <p:spPr>
              <a:xfrm>
                <a:off x="5295787" y="1265360"/>
                <a:ext cx="41844" cy="41929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1" extrusionOk="0">
                    <a:moveTo>
                      <a:pt x="245" y="1"/>
                    </a:moveTo>
                    <a:cubicBezTo>
                      <a:pt x="110" y="1"/>
                      <a:pt x="0" y="110"/>
                      <a:pt x="0" y="246"/>
                    </a:cubicBezTo>
                    <a:cubicBezTo>
                      <a:pt x="0" y="381"/>
                      <a:pt x="110" y="490"/>
                      <a:pt x="245" y="490"/>
                    </a:cubicBezTo>
                    <a:cubicBezTo>
                      <a:pt x="381" y="490"/>
                      <a:pt x="490" y="381"/>
                      <a:pt x="490" y="246"/>
                    </a:cubicBezTo>
                    <a:cubicBezTo>
                      <a:pt x="490" y="110"/>
                      <a:pt x="381" y="1"/>
                      <a:pt x="245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87;p35">
                <a:extLst>
                  <a:ext uri="{FF2B5EF4-FFF2-40B4-BE49-F238E27FC236}">
                    <a16:creationId xmlns:a16="http://schemas.microsoft.com/office/drawing/2014/main" id="{97B811EA-4816-12E1-B6E3-C26615FFF88E}"/>
                  </a:ext>
                </a:extLst>
              </p:cNvPr>
              <p:cNvSpPr/>
              <p:nvPr/>
            </p:nvSpPr>
            <p:spPr>
              <a:xfrm>
                <a:off x="5106808" y="1420267"/>
                <a:ext cx="442688" cy="45302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305" extrusionOk="0">
                    <a:moveTo>
                      <a:pt x="1092" y="1"/>
                    </a:moveTo>
                    <a:lnTo>
                      <a:pt x="0" y="3920"/>
                    </a:lnTo>
                    <a:lnTo>
                      <a:pt x="5184" y="5304"/>
                    </a:lnTo>
                    <a:lnTo>
                      <a:pt x="2458" y="2436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artoon of a group of men and women all standing in line and - Clip Art  Library">
            <a:extLst>
              <a:ext uri="{FF2B5EF4-FFF2-40B4-BE49-F238E27FC236}">
                <a16:creationId xmlns:a16="http://schemas.microsoft.com/office/drawing/2014/main" id="{B0CD8D9C-1519-CF91-5EFC-DF20A9602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9" b="16307"/>
          <a:stretch/>
        </p:blipFill>
        <p:spPr bwMode="auto">
          <a:xfrm>
            <a:off x="3593667" y="1080038"/>
            <a:ext cx="5434095" cy="29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46C475-2FC3-308A-777B-36CA1A733FA3}"/>
              </a:ext>
            </a:extLst>
          </p:cNvPr>
          <p:cNvSpPr txBox="1"/>
          <p:nvPr/>
        </p:nvSpPr>
        <p:spPr>
          <a:xfrm>
            <a:off x="5173524" y="425522"/>
            <a:ext cx="2274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Patrick hand "/>
              </a:rPr>
              <a:t>Who are they?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869F34-B9A2-4B4D-4EA6-E36C3D525724}"/>
              </a:ext>
            </a:extLst>
          </p:cNvPr>
          <p:cNvSpPr/>
          <p:nvPr/>
        </p:nvSpPr>
        <p:spPr>
          <a:xfrm>
            <a:off x="348712" y="1080038"/>
            <a:ext cx="3105470" cy="7875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Patrick Hand" panose="00000500000000000000" pitchFamily="2" charset="0"/>
              </a:rPr>
              <a:t>customer </a:t>
            </a:r>
            <a:r>
              <a:rPr lang="en-US" sz="3600" b="1" dirty="0">
                <a:solidFill>
                  <a:srgbClr val="C00000"/>
                </a:solidFill>
                <a:latin typeface="Patrick Hand" panose="00000500000000000000" pitchFamily="2" charset="0"/>
              </a:rPr>
              <a:t>(n)</a:t>
            </a:r>
            <a:endParaRPr lang="en-US" sz="44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6F743-EA14-327B-0DD9-ED920C56C749}"/>
              </a:ext>
            </a:extLst>
          </p:cNvPr>
          <p:cNvSpPr txBox="1"/>
          <p:nvPr/>
        </p:nvSpPr>
        <p:spPr>
          <a:xfrm>
            <a:off x="744718" y="2154483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/ˈ</a:t>
            </a:r>
            <a:r>
              <a:rPr lang="en-US" sz="3600" dirty="0" err="1">
                <a:solidFill>
                  <a:schemeClr val="tx1"/>
                </a:solidFill>
              </a:rPr>
              <a:t>kʌstəmə</a:t>
            </a:r>
            <a:r>
              <a:rPr lang="en-US" sz="36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D4437-98FF-AF77-9FBC-1E8C279D6B64}"/>
              </a:ext>
            </a:extLst>
          </p:cNvPr>
          <p:cNvSpPr txBox="1"/>
          <p:nvPr/>
        </p:nvSpPr>
        <p:spPr>
          <a:xfrm>
            <a:off x="660368" y="3087750"/>
            <a:ext cx="24821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khách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hàng</a:t>
            </a:r>
            <a:endParaRPr lang="en-US" sz="4400" b="1" dirty="0">
              <a:solidFill>
                <a:schemeClr val="bg2"/>
              </a:solidFill>
              <a:latin typeface="Patrick hand "/>
            </a:endParaRPr>
          </a:p>
        </p:txBody>
      </p:sp>
    </p:spTree>
    <p:extLst>
      <p:ext uri="{BB962C8B-B14F-4D97-AF65-F5344CB8AC3E}">
        <p14:creationId xmlns:p14="http://schemas.microsoft.com/office/powerpoint/2010/main" val="8852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869F34-B9A2-4B4D-4EA6-E36C3D525724}"/>
              </a:ext>
            </a:extLst>
          </p:cNvPr>
          <p:cNvSpPr/>
          <p:nvPr/>
        </p:nvSpPr>
        <p:spPr>
          <a:xfrm>
            <a:off x="549381" y="1135612"/>
            <a:ext cx="3105470" cy="7875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Patrick Hand" panose="00000500000000000000" pitchFamily="2" charset="0"/>
              </a:rPr>
              <a:t>try on </a:t>
            </a:r>
            <a:r>
              <a:rPr lang="en-US" sz="3600" b="1" dirty="0">
                <a:solidFill>
                  <a:srgbClr val="C00000"/>
                </a:solidFill>
                <a:latin typeface="Patrick Hand" panose="00000500000000000000" pitchFamily="2" charset="0"/>
              </a:rPr>
              <a:t>(</a:t>
            </a:r>
            <a:r>
              <a:rPr lang="en-US" sz="3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phr.v</a:t>
            </a:r>
            <a:r>
              <a:rPr lang="en-US" sz="3600" b="1" dirty="0">
                <a:solidFill>
                  <a:srgbClr val="C00000"/>
                </a:solidFill>
                <a:latin typeface="Patrick Hand" panose="00000500000000000000" pitchFamily="2" charset="0"/>
              </a:rPr>
              <a:t>)</a:t>
            </a:r>
            <a:endParaRPr lang="en-US" sz="44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6F743-EA14-327B-0DD9-ED920C56C749}"/>
              </a:ext>
            </a:extLst>
          </p:cNvPr>
          <p:cNvSpPr txBox="1"/>
          <p:nvPr/>
        </p:nvSpPr>
        <p:spPr>
          <a:xfrm>
            <a:off x="1209083" y="2125711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/</a:t>
            </a:r>
            <a:r>
              <a:rPr lang="en-US" sz="3600" dirty="0" err="1">
                <a:solidFill>
                  <a:schemeClr val="tx1"/>
                </a:solidFill>
              </a:rPr>
              <a:t>traɪ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ɒn</a:t>
            </a:r>
            <a:r>
              <a:rPr lang="en-US" sz="36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D4437-98FF-AF77-9FBC-1E8C279D6B64}"/>
              </a:ext>
            </a:extLst>
          </p:cNvPr>
          <p:cNvSpPr txBox="1"/>
          <p:nvPr/>
        </p:nvSpPr>
        <p:spPr>
          <a:xfrm>
            <a:off x="0" y="2963763"/>
            <a:ext cx="42042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thử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đồ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  <a:latin typeface="Patrick hand "/>
              </a:rPr>
              <a:t>(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quần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áo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,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giày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dép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)</a:t>
            </a:r>
          </a:p>
        </p:txBody>
      </p:sp>
      <p:pic>
        <p:nvPicPr>
          <p:cNvPr id="2050" name="Picture 2" descr="1,300+ Trying On Clothes Stock Illustrations, Royalty-Free Vector Graphics  &amp; Clip Art - iStock | Woman trying on clothes, Trying on clothes at home,  Man trying on clothes">
            <a:extLst>
              <a:ext uri="{FF2B5EF4-FFF2-40B4-BE49-F238E27FC236}">
                <a16:creationId xmlns:a16="http://schemas.microsoft.com/office/drawing/2014/main" id="{F27D7DA1-3699-9209-5B73-609710BC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31" y="545473"/>
            <a:ext cx="4760389" cy="40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869F34-B9A2-4B4D-4EA6-E36C3D525724}"/>
              </a:ext>
            </a:extLst>
          </p:cNvPr>
          <p:cNvSpPr/>
          <p:nvPr/>
        </p:nvSpPr>
        <p:spPr>
          <a:xfrm>
            <a:off x="480042" y="1146481"/>
            <a:ext cx="3244146" cy="7875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Patrick Hand" panose="00000500000000000000" pitchFamily="2" charset="0"/>
              </a:rPr>
              <a:t>decoration (n)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6F743-EA14-327B-0DD9-ED920C56C749}"/>
              </a:ext>
            </a:extLst>
          </p:cNvPr>
          <p:cNvSpPr txBox="1"/>
          <p:nvPr/>
        </p:nvSpPr>
        <p:spPr>
          <a:xfrm>
            <a:off x="760241" y="2125711"/>
            <a:ext cx="268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/ˌ</a:t>
            </a:r>
            <a:r>
              <a:rPr lang="en-US" sz="3600" dirty="0" err="1">
                <a:solidFill>
                  <a:schemeClr val="tx1"/>
                </a:solidFill>
              </a:rPr>
              <a:t>dekəˈreɪʃn</a:t>
            </a:r>
            <a:r>
              <a:rPr lang="en-US" sz="36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D4437-98FF-AF77-9FBC-1E8C279D6B64}"/>
              </a:ext>
            </a:extLst>
          </p:cNvPr>
          <p:cNvSpPr txBox="1"/>
          <p:nvPr/>
        </p:nvSpPr>
        <p:spPr>
          <a:xfrm>
            <a:off x="0" y="2963763"/>
            <a:ext cx="41419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đồ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trang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trí</a:t>
            </a:r>
            <a:endParaRPr lang="en-US" sz="4400" b="1" dirty="0">
              <a:solidFill>
                <a:schemeClr val="bg2"/>
              </a:solidFill>
              <a:latin typeface="Patrick hand "/>
            </a:endParaRPr>
          </a:p>
        </p:txBody>
      </p:sp>
      <p:pic>
        <p:nvPicPr>
          <p:cNvPr id="3074" name="Picture 2" descr="10 Stunningly Decorated Malls This Christmas Season In KL &amp; Selangor">
            <a:extLst>
              <a:ext uri="{FF2B5EF4-FFF2-40B4-BE49-F238E27FC236}">
                <a16:creationId xmlns:a16="http://schemas.microsoft.com/office/drawing/2014/main" id="{13FC287F-AC3F-417E-A359-FC7DA1666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23" y="938713"/>
            <a:ext cx="4888876" cy="36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869F34-B9A2-4B4D-4EA6-E36C3D525724}"/>
              </a:ext>
            </a:extLst>
          </p:cNvPr>
          <p:cNvSpPr/>
          <p:nvPr/>
        </p:nvSpPr>
        <p:spPr>
          <a:xfrm>
            <a:off x="480042" y="1146481"/>
            <a:ext cx="3244146" cy="7875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Patrick Hand" panose="00000500000000000000" pitchFamily="2" charset="0"/>
              </a:rPr>
              <a:t>wander (v)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6F743-EA14-327B-0DD9-ED920C56C749}"/>
              </a:ext>
            </a:extLst>
          </p:cNvPr>
          <p:cNvSpPr txBox="1"/>
          <p:nvPr/>
        </p:nvSpPr>
        <p:spPr>
          <a:xfrm>
            <a:off x="952706" y="2125711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/ˈ</a:t>
            </a:r>
            <a:r>
              <a:rPr lang="en-US" sz="3600" dirty="0" err="1">
                <a:solidFill>
                  <a:schemeClr val="tx1"/>
                </a:solidFill>
              </a:rPr>
              <a:t>wɒn.dər</a:t>
            </a:r>
            <a:r>
              <a:rPr lang="en-US" sz="36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D4437-98FF-AF77-9FBC-1E8C279D6B64}"/>
              </a:ext>
            </a:extLst>
          </p:cNvPr>
          <p:cNvSpPr txBox="1"/>
          <p:nvPr/>
        </p:nvSpPr>
        <p:spPr>
          <a:xfrm>
            <a:off x="0" y="2920855"/>
            <a:ext cx="41419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thả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bộ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,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đi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lang thang</a:t>
            </a:r>
          </a:p>
        </p:txBody>
      </p:sp>
      <p:pic>
        <p:nvPicPr>
          <p:cNvPr id="4098" name="Picture 2" descr="60,500+ Shopping Mall Stock Illustrations, Royalty-Free Vector Graphics &amp;  Clip Art - iStock | Shopping mall interior, Shopping center exterior,  Outdoor mall">
            <a:extLst>
              <a:ext uri="{FF2B5EF4-FFF2-40B4-BE49-F238E27FC236}">
                <a16:creationId xmlns:a16="http://schemas.microsoft.com/office/drawing/2014/main" id="{7B41FAB5-9471-0957-375A-2ED724A3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73" y="682260"/>
            <a:ext cx="5188317" cy="377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869F34-B9A2-4B4D-4EA6-E36C3D525724}"/>
              </a:ext>
            </a:extLst>
          </p:cNvPr>
          <p:cNvSpPr/>
          <p:nvPr/>
        </p:nvSpPr>
        <p:spPr>
          <a:xfrm>
            <a:off x="569054" y="1170757"/>
            <a:ext cx="3244146" cy="7875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Patrick Hand" panose="00000500000000000000" pitchFamily="2" charset="0"/>
              </a:rPr>
              <a:t>well-lit (adj)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6F743-EA14-327B-0DD9-ED920C56C749}"/>
              </a:ext>
            </a:extLst>
          </p:cNvPr>
          <p:cNvSpPr txBox="1"/>
          <p:nvPr/>
        </p:nvSpPr>
        <p:spPr>
          <a:xfrm>
            <a:off x="1362214" y="2208836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/</a:t>
            </a:r>
            <a:r>
              <a:rPr lang="en-US" sz="3600" dirty="0" err="1">
                <a:solidFill>
                  <a:schemeClr val="tx1"/>
                </a:solidFill>
              </a:rPr>
              <a:t>wel.lɪt</a:t>
            </a:r>
            <a:r>
              <a:rPr lang="en-US" sz="36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D4437-98FF-AF77-9FBC-1E8C279D6B64}"/>
              </a:ext>
            </a:extLst>
          </p:cNvPr>
          <p:cNvSpPr txBox="1"/>
          <p:nvPr/>
        </p:nvSpPr>
        <p:spPr>
          <a:xfrm>
            <a:off x="89012" y="2945131"/>
            <a:ext cx="41419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đầy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ánh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sáng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/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được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chiếu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sáng</a:t>
            </a:r>
            <a:r>
              <a:rPr lang="en-US" sz="4400" b="1" dirty="0">
                <a:solidFill>
                  <a:schemeClr val="bg2"/>
                </a:solidFill>
                <a:latin typeface="Patrick hand 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Patrick hand "/>
              </a:rPr>
              <a:t>tốt</a:t>
            </a:r>
            <a:endParaRPr lang="en-US" sz="4400" b="1" dirty="0">
              <a:solidFill>
                <a:schemeClr val="bg2"/>
              </a:solidFill>
              <a:latin typeface="Patrick hand "/>
            </a:endParaRPr>
          </a:p>
        </p:txBody>
      </p:sp>
      <p:pic>
        <p:nvPicPr>
          <p:cNvPr id="5122" name="Picture 2" descr="950+ Well Lit Room Stock Illustrations, Royalty-Free Vector Graphics &amp; Clip  Art - iStock | Room lighting, Well lit office, Well lit interior">
            <a:extLst>
              <a:ext uri="{FF2B5EF4-FFF2-40B4-BE49-F238E27FC236}">
                <a16:creationId xmlns:a16="http://schemas.microsoft.com/office/drawing/2014/main" id="{9F8164AA-364D-BB79-E954-A3FE1979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21" y="415981"/>
            <a:ext cx="4311537" cy="43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ell-lit">
            <a:hlinkClick r:id="" action="ppaction://media"/>
            <a:extLst>
              <a:ext uri="{FF2B5EF4-FFF2-40B4-BE49-F238E27FC236}">
                <a16:creationId xmlns:a16="http://schemas.microsoft.com/office/drawing/2014/main" id="{F6261EC3-EB29-6771-D085-D99257AE5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6782" y="195674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1F66149-313B-0BC7-29B7-97729276F0FD}"/>
              </a:ext>
            </a:extLst>
          </p:cNvPr>
          <p:cNvSpPr txBox="1"/>
          <p:nvPr/>
        </p:nvSpPr>
        <p:spPr>
          <a:xfrm>
            <a:off x="0" y="7749"/>
            <a:ext cx="9144000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 "/>
              </a:rPr>
              <a:t>Ex 2. Read the passage and choose the correct answer A, B, or C.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6027C-CF81-56D3-0953-31D4E011FD64}"/>
              </a:ext>
            </a:extLst>
          </p:cNvPr>
          <p:cNvSpPr/>
          <p:nvPr/>
        </p:nvSpPr>
        <p:spPr>
          <a:xfrm>
            <a:off x="213102" y="649959"/>
            <a:ext cx="8605434" cy="4239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Why We Go to Shopping </a:t>
            </a:r>
            <a:r>
              <a:rPr lang="en-US" sz="2400" b="1" i="0" u="none" strike="noStrike" dirty="0" err="1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Centres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 </a:t>
            </a:r>
          </a:p>
          <a:p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Shopping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centres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attract a lot of customers, especially at the weekend, on holidays, or during sales. People go there to shop. Shopping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centres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offer a wide range of products to choose from. Customers can touch the products and try on clothes and shoes. This makes them feel more comfortable when they decide to buy something. </a:t>
            </a:r>
          </a:p>
          <a:p>
            <a:endParaRPr lang="en-US" sz="500" b="0" i="0" u="none" strike="noStrike" dirty="0">
              <a:solidFill>
                <a:srgbClr val="000000"/>
              </a:solidFill>
              <a:effectLst/>
              <a:latin typeface="Patrick Hand" panose="00000500000000000000" pitchFamily="2" charset="0"/>
            </a:endParaRPr>
          </a:p>
          <a:p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However, people also go to shopping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centres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for many other reasons. Some people go there for entertainment. These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centres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often offer 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year-round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free entertainment for customers of all ages such as live music and special performances. During holidays, shoppers can see decorations and join in the holiday excitement. It’s a good way to relax. Some people go there just to hang out with friends. They go browsing and chat while wandering through the shopping malls. Others visit shopping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centres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to get exercise. </a:t>
            </a:r>
            <a:r>
              <a:rPr lang="en-US" sz="1900" dirty="0">
                <a:solidFill>
                  <a:srgbClr val="000000"/>
                </a:solidFill>
                <a:latin typeface="Patrick Hand" panose="00000500000000000000" pitchFamily="2" charset="0"/>
              </a:rPr>
              <a:t>They enjoy walking for one or two hours in clean and well-lit areas. Some people even go there to avoid the heat or cold outside. Shopping </a:t>
            </a:r>
            <a:r>
              <a:rPr lang="en-US" sz="1900" dirty="0" err="1">
                <a:solidFill>
                  <a:srgbClr val="000000"/>
                </a:solidFill>
                <a:latin typeface="Patrick Hand" panose="00000500000000000000" pitchFamily="2" charset="0"/>
              </a:rPr>
              <a:t>centres</a:t>
            </a:r>
            <a:r>
              <a:rPr lang="en-US" sz="1900" dirty="0">
                <a:solidFill>
                  <a:srgbClr val="000000"/>
                </a:solidFill>
                <a:latin typeface="Patrick Hand" panose="00000500000000000000" pitchFamily="2" charset="0"/>
              </a:rPr>
              <a:t> offer free air conditioning and heating. </a:t>
            </a:r>
            <a:endParaRPr lang="en-US" sz="1900" dirty="0"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58120"/>
      </p:ext>
    </p:extLst>
  </p:cSld>
  <p:clrMapOvr>
    <a:masterClrMapping/>
  </p:clrMapOvr>
</p:sld>
</file>

<file path=ppt/theme/theme1.xml><?xml version="1.0" encoding="utf-8"?>
<a:theme xmlns:a="http://schemas.openxmlformats.org/drawingml/2006/main" name="Shopping Mall by Slidesgo">
  <a:themeElements>
    <a:clrScheme name="Simple Light">
      <a:dk1>
        <a:srgbClr val="41294A"/>
      </a:dk1>
      <a:lt1>
        <a:srgbClr val="D23733"/>
      </a:lt1>
      <a:dk2>
        <a:srgbClr val="E6403B"/>
      </a:dk2>
      <a:lt2>
        <a:srgbClr val="CEB2A3"/>
      </a:lt2>
      <a:accent1>
        <a:srgbClr val="DFC8BC"/>
      </a:accent1>
      <a:accent2>
        <a:srgbClr val="FEF2E2"/>
      </a:accent2>
      <a:accent3>
        <a:srgbClr val="F39904"/>
      </a:accent3>
      <a:accent4>
        <a:srgbClr val="F7B100"/>
      </a:accent4>
      <a:accent5>
        <a:srgbClr val="FDE5C5"/>
      </a:accent5>
      <a:accent6>
        <a:srgbClr val="DFC8BC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1651</Words>
  <Application>Microsoft Office PowerPoint</Application>
  <PresentationFormat>On-screen Show (16:9)</PresentationFormat>
  <Paragraphs>199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Staatliches</vt:lpstr>
      <vt:lpstr>Josefin Slab SemiBold</vt:lpstr>
      <vt:lpstr>Patrick Hand</vt:lpstr>
      <vt:lpstr>Catamaran ExtraLight</vt:lpstr>
      <vt:lpstr>Patrick hand </vt:lpstr>
      <vt:lpstr>Arial</vt:lpstr>
      <vt:lpstr>Roboto Condensed</vt:lpstr>
      <vt:lpstr>Shopping Mall by Slidesgo</vt:lpstr>
      <vt:lpstr>UNIT 8: SHOPPING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GUESSING GAME </dc:title>
  <cp:lastModifiedBy>Hang Nguyen Thu</cp:lastModifiedBy>
  <cp:revision>12</cp:revision>
  <dcterms:modified xsi:type="dcterms:W3CDTF">2025-03-16T13:41:07Z</dcterms:modified>
</cp:coreProperties>
</file>