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5" r:id="rId1"/>
  </p:sldMasterIdLst>
  <p:notesMasterIdLst>
    <p:notesMasterId r:id="rId23"/>
  </p:notesMasterIdLst>
  <p:sldIdLst>
    <p:sldId id="256" r:id="rId2"/>
    <p:sldId id="323" r:id="rId3"/>
    <p:sldId id="261" r:id="rId4"/>
    <p:sldId id="322" r:id="rId5"/>
    <p:sldId id="324" r:id="rId6"/>
    <p:sldId id="326" r:id="rId7"/>
    <p:sldId id="327" r:id="rId8"/>
    <p:sldId id="330" r:id="rId9"/>
    <p:sldId id="331" r:id="rId10"/>
    <p:sldId id="332" r:id="rId11"/>
    <p:sldId id="335" r:id="rId12"/>
    <p:sldId id="337" r:id="rId13"/>
    <p:sldId id="338" r:id="rId14"/>
    <p:sldId id="339" r:id="rId15"/>
    <p:sldId id="340" r:id="rId16"/>
    <p:sldId id="341" r:id="rId17"/>
    <p:sldId id="342" r:id="rId18"/>
    <p:sldId id="336" r:id="rId19"/>
    <p:sldId id="343" r:id="rId20"/>
    <p:sldId id="333" r:id="rId21"/>
    <p:sldId id="344" r:id="rId22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24"/>
    </p:embeddedFont>
    <p:embeddedFont>
      <p:font typeface="Roboto Condensed Light" panose="02000000000000000000" pitchFamily="2" charset="0"/>
      <p:regular r:id="rId25"/>
    </p:embeddedFont>
    <p:embeddedFont>
      <p:font typeface="Titillium Web" panose="00000400000000000000" pitchFamily="2" charset="0"/>
      <p:regular r:id="rId26"/>
      <p:bold r:id="rId27"/>
      <p:italic r:id="rId28"/>
      <p:boldItalic r:id="rId29"/>
    </p:embeddedFont>
    <p:embeddedFont>
      <p:font typeface="Unica One" panose="020B0604020202020204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2260E4-20BC-46DD-9A54-07997BBFFAB1}">
  <a:tblStyle styleId="{8E2260E4-20BC-46DD-9A54-07997BBFFAB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703" autoAdjust="0"/>
  </p:normalViewPr>
  <p:slideViewPr>
    <p:cSldViewPr snapToGrid="0">
      <p:cViewPr varScale="1">
        <p:scale>
          <a:sx n="67" d="100"/>
          <a:sy n="67" d="100"/>
        </p:scale>
        <p:origin x="11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d1bf8d60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d1bf8d60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d1bf8d60a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d1bf8d60a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5748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1c06cb2a4e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1c06cb2a4e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086522"/>
            <a:ext cx="6974700" cy="222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165250"/>
            <a:ext cx="4508400" cy="414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571625" y="-152400"/>
            <a:ext cx="3609975" cy="989450"/>
          </a:xfrm>
          <a:custGeom>
            <a:avLst/>
            <a:gdLst/>
            <a:ahLst/>
            <a:cxnLst/>
            <a:rect l="l" t="t" r="r" b="b"/>
            <a:pathLst>
              <a:path w="144399" h="39578" extrusionOk="0">
                <a:moveTo>
                  <a:pt x="0" y="39243"/>
                </a:moveTo>
                <a:cubicBezTo>
                  <a:pt x="19904" y="30713"/>
                  <a:pt x="41258" y="24300"/>
                  <a:pt x="62865" y="22860"/>
                </a:cubicBezTo>
                <a:cubicBezTo>
                  <a:pt x="72879" y="22192"/>
                  <a:pt x="83585" y="20049"/>
                  <a:pt x="92964" y="23622"/>
                </a:cubicBezTo>
                <a:cubicBezTo>
                  <a:pt x="97905" y="25504"/>
                  <a:pt x="100266" y="32878"/>
                  <a:pt x="99441" y="38100"/>
                </a:cubicBezTo>
                <a:cubicBezTo>
                  <a:pt x="98896" y="41551"/>
                  <a:pt x="90743" y="37950"/>
                  <a:pt x="89535" y="34671"/>
                </a:cubicBezTo>
                <a:cubicBezTo>
                  <a:pt x="87873" y="30160"/>
                  <a:pt x="88764" y="23494"/>
                  <a:pt x="92583" y="20574"/>
                </a:cubicBezTo>
                <a:cubicBezTo>
                  <a:pt x="107345" y="9285"/>
                  <a:pt x="126176" y="3645"/>
                  <a:pt x="144399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201900" y="1958250"/>
            <a:ext cx="4058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1883700" y="2150850"/>
            <a:ext cx="1038600" cy="841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201900" y="2710975"/>
            <a:ext cx="40584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20000" y="1072876"/>
            <a:ext cx="77040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/>
          <p:nvPr/>
        </p:nvSpPr>
        <p:spPr>
          <a:xfrm rot="10800000" flipH="1">
            <a:off x="-603526" y="-892317"/>
            <a:ext cx="3743377" cy="3247392"/>
          </a:xfrm>
          <a:custGeom>
            <a:avLst/>
            <a:gdLst/>
            <a:ahLst/>
            <a:cxnLst/>
            <a:rect l="l" t="t" r="r" b="b"/>
            <a:pathLst>
              <a:path w="53224" h="46172" extrusionOk="0">
                <a:moveTo>
                  <a:pt x="1" y="0"/>
                </a:moveTo>
                <a:lnTo>
                  <a:pt x="1" y="46171"/>
                </a:lnTo>
                <a:lnTo>
                  <a:pt x="49459" y="46171"/>
                </a:lnTo>
                <a:cubicBezTo>
                  <a:pt x="53224" y="32612"/>
                  <a:pt x="42858" y="22629"/>
                  <a:pt x="32019" y="22629"/>
                </a:cubicBezTo>
                <a:cubicBezTo>
                  <a:pt x="30797" y="22629"/>
                  <a:pt x="29569" y="22756"/>
                  <a:pt x="28355" y="23019"/>
                </a:cubicBezTo>
                <a:cubicBezTo>
                  <a:pt x="26205" y="23483"/>
                  <a:pt x="24332" y="23709"/>
                  <a:pt x="22700" y="23709"/>
                </a:cubicBezTo>
                <a:cubicBezTo>
                  <a:pt x="15225" y="23709"/>
                  <a:pt x="12790" y="18970"/>
                  <a:pt x="11920" y="10633"/>
                </a:cubicBezTo>
                <a:cubicBezTo>
                  <a:pt x="10859" y="481"/>
                  <a:pt x="1" y="0"/>
                  <a:pt x="1" y="0"/>
                </a:cubicBezTo>
                <a:close/>
              </a:path>
            </a:pathLst>
          </a:custGeom>
          <a:solidFill>
            <a:srgbClr val="00B6B1">
              <a:alpha val="119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6610419" y="-892326"/>
            <a:ext cx="2936697" cy="3354163"/>
          </a:xfrm>
          <a:custGeom>
            <a:avLst/>
            <a:gdLst/>
            <a:ahLst/>
            <a:cxnLst/>
            <a:rect l="l" t="t" r="r" b="b"/>
            <a:pathLst>
              <a:path w="49840" h="56925" extrusionOk="0">
                <a:moveTo>
                  <a:pt x="2842" y="1"/>
                </a:moveTo>
                <a:cubicBezTo>
                  <a:pt x="2842" y="1"/>
                  <a:pt x="1" y="13681"/>
                  <a:pt x="9973" y="17770"/>
                </a:cubicBezTo>
                <a:cubicBezTo>
                  <a:pt x="13040" y="19028"/>
                  <a:pt x="16368" y="19371"/>
                  <a:pt x="19620" y="19371"/>
                </a:cubicBezTo>
                <a:cubicBezTo>
                  <a:pt x="23513" y="19371"/>
                  <a:pt x="27298" y="18880"/>
                  <a:pt x="30398" y="18880"/>
                </a:cubicBezTo>
                <a:cubicBezTo>
                  <a:pt x="33128" y="18880"/>
                  <a:pt x="35326" y="19260"/>
                  <a:pt x="36600" y="20692"/>
                </a:cubicBezTo>
                <a:cubicBezTo>
                  <a:pt x="40528" y="25101"/>
                  <a:pt x="24453" y="54196"/>
                  <a:pt x="49840" y="56924"/>
                </a:cubicBezTo>
                <a:lnTo>
                  <a:pt x="49840" y="1"/>
                </a:lnTo>
                <a:close/>
              </a:path>
            </a:pathLst>
          </a:custGeom>
          <a:solidFill>
            <a:srgbClr val="FAA620">
              <a:alpha val="15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-1051124" y="2619380"/>
            <a:ext cx="7099338" cy="3238753"/>
          </a:xfrm>
          <a:custGeom>
            <a:avLst/>
            <a:gdLst/>
            <a:ahLst/>
            <a:cxnLst/>
            <a:rect l="l" t="t" r="r" b="b"/>
            <a:pathLst>
              <a:path w="88800" h="40511" extrusionOk="0">
                <a:moveTo>
                  <a:pt x="33627" y="1"/>
                </a:moveTo>
                <a:cubicBezTo>
                  <a:pt x="30433" y="1"/>
                  <a:pt x="26694" y="764"/>
                  <a:pt x="22192" y="2691"/>
                </a:cubicBezTo>
                <a:cubicBezTo>
                  <a:pt x="0" y="12196"/>
                  <a:pt x="10139" y="40511"/>
                  <a:pt x="10139" y="40511"/>
                </a:cubicBezTo>
                <a:lnTo>
                  <a:pt x="88546" y="40511"/>
                </a:lnTo>
                <a:cubicBezTo>
                  <a:pt x="88799" y="14441"/>
                  <a:pt x="77107" y="10574"/>
                  <a:pt x="66573" y="10574"/>
                </a:cubicBezTo>
                <a:cubicBezTo>
                  <a:pt x="64073" y="10574"/>
                  <a:pt x="61638" y="10792"/>
                  <a:pt x="59444" y="10982"/>
                </a:cubicBezTo>
                <a:cubicBezTo>
                  <a:pt x="59147" y="11008"/>
                  <a:pt x="58856" y="11020"/>
                  <a:pt x="58570" y="11020"/>
                </a:cubicBezTo>
                <a:cubicBezTo>
                  <a:pt x="50052" y="11020"/>
                  <a:pt x="45768" y="1"/>
                  <a:pt x="33627" y="1"/>
                </a:cubicBezTo>
                <a:close/>
              </a:path>
            </a:pathLst>
          </a:custGeom>
          <a:solidFill>
            <a:srgbClr val="F9A17B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-1523525" y="858506"/>
            <a:ext cx="6194850" cy="5122300"/>
          </a:xfrm>
          <a:custGeom>
            <a:avLst/>
            <a:gdLst/>
            <a:ahLst/>
            <a:cxnLst/>
            <a:rect l="l" t="t" r="r" b="b"/>
            <a:pathLst>
              <a:path w="247794" h="204892" extrusionOk="0">
                <a:moveTo>
                  <a:pt x="0" y="1419"/>
                </a:moveTo>
                <a:cubicBezTo>
                  <a:pt x="12573" y="720"/>
                  <a:pt x="25324" y="-979"/>
                  <a:pt x="37773" y="915"/>
                </a:cubicBezTo>
                <a:cubicBezTo>
                  <a:pt x="52812" y="3203"/>
                  <a:pt x="64716" y="18031"/>
                  <a:pt x="71518" y="31637"/>
                </a:cubicBezTo>
                <a:cubicBezTo>
                  <a:pt x="79900" y="48402"/>
                  <a:pt x="75812" y="68880"/>
                  <a:pt x="77562" y="87542"/>
                </a:cubicBezTo>
                <a:cubicBezTo>
                  <a:pt x="79157" y="104553"/>
                  <a:pt x="85123" y="122803"/>
                  <a:pt x="97204" y="134885"/>
                </a:cubicBezTo>
                <a:cubicBezTo>
                  <a:pt x="119957" y="157639"/>
                  <a:pt x="158774" y="153631"/>
                  <a:pt x="189371" y="163593"/>
                </a:cubicBezTo>
                <a:cubicBezTo>
                  <a:pt x="212048" y="170976"/>
                  <a:pt x="227953" y="191660"/>
                  <a:pt x="247794" y="204892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_ONLY_5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/>
          <p:nvPr/>
        </p:nvSpPr>
        <p:spPr>
          <a:xfrm rot="8100000">
            <a:off x="-1167045" y="-1900382"/>
            <a:ext cx="5169362" cy="4484439"/>
          </a:xfrm>
          <a:custGeom>
            <a:avLst/>
            <a:gdLst/>
            <a:ahLst/>
            <a:cxnLst/>
            <a:rect l="l" t="t" r="r" b="b"/>
            <a:pathLst>
              <a:path w="53224" h="46172" extrusionOk="0">
                <a:moveTo>
                  <a:pt x="1" y="0"/>
                </a:moveTo>
                <a:lnTo>
                  <a:pt x="1" y="46171"/>
                </a:lnTo>
                <a:lnTo>
                  <a:pt x="49459" y="46171"/>
                </a:lnTo>
                <a:cubicBezTo>
                  <a:pt x="53224" y="32612"/>
                  <a:pt x="42858" y="22629"/>
                  <a:pt x="32019" y="22629"/>
                </a:cubicBezTo>
                <a:cubicBezTo>
                  <a:pt x="30797" y="22629"/>
                  <a:pt x="29569" y="22756"/>
                  <a:pt x="28355" y="23019"/>
                </a:cubicBezTo>
                <a:cubicBezTo>
                  <a:pt x="26205" y="23483"/>
                  <a:pt x="24332" y="23709"/>
                  <a:pt x="22700" y="23709"/>
                </a:cubicBezTo>
                <a:cubicBezTo>
                  <a:pt x="15225" y="23709"/>
                  <a:pt x="12790" y="18970"/>
                  <a:pt x="11920" y="10633"/>
                </a:cubicBezTo>
                <a:cubicBezTo>
                  <a:pt x="10859" y="481"/>
                  <a:pt x="1" y="0"/>
                  <a:pt x="1" y="0"/>
                </a:cubicBezTo>
                <a:close/>
              </a:path>
            </a:pathLst>
          </a:custGeom>
          <a:solidFill>
            <a:srgbClr val="F7BEB3">
              <a:alpha val="351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7"/>
          <p:cNvSpPr/>
          <p:nvPr/>
        </p:nvSpPr>
        <p:spPr>
          <a:xfrm rot="-3599911">
            <a:off x="7389870" y="3212916"/>
            <a:ext cx="3136084" cy="2720563"/>
          </a:xfrm>
          <a:custGeom>
            <a:avLst/>
            <a:gdLst/>
            <a:ahLst/>
            <a:cxnLst/>
            <a:rect l="l" t="t" r="r" b="b"/>
            <a:pathLst>
              <a:path w="53224" h="46172" extrusionOk="0">
                <a:moveTo>
                  <a:pt x="1" y="0"/>
                </a:moveTo>
                <a:lnTo>
                  <a:pt x="1" y="46171"/>
                </a:lnTo>
                <a:lnTo>
                  <a:pt x="49459" y="46171"/>
                </a:lnTo>
                <a:cubicBezTo>
                  <a:pt x="53224" y="32612"/>
                  <a:pt x="42858" y="22629"/>
                  <a:pt x="32019" y="22629"/>
                </a:cubicBezTo>
                <a:cubicBezTo>
                  <a:pt x="30797" y="22629"/>
                  <a:pt x="29569" y="22756"/>
                  <a:pt x="28355" y="23019"/>
                </a:cubicBezTo>
                <a:cubicBezTo>
                  <a:pt x="26205" y="23483"/>
                  <a:pt x="24332" y="23709"/>
                  <a:pt x="22700" y="23709"/>
                </a:cubicBezTo>
                <a:cubicBezTo>
                  <a:pt x="15225" y="23709"/>
                  <a:pt x="12790" y="18970"/>
                  <a:pt x="11920" y="10633"/>
                </a:cubicBezTo>
                <a:cubicBezTo>
                  <a:pt x="10859" y="481"/>
                  <a:pt x="1" y="0"/>
                  <a:pt x="1" y="0"/>
                </a:cubicBezTo>
                <a:close/>
              </a:path>
            </a:pathLst>
          </a:custGeom>
          <a:solidFill>
            <a:srgbClr val="F7BEB3">
              <a:alpha val="351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7"/>
          <p:cNvSpPr/>
          <p:nvPr/>
        </p:nvSpPr>
        <p:spPr>
          <a:xfrm>
            <a:off x="-1410225" y="-881375"/>
            <a:ext cx="4822425" cy="2908550"/>
          </a:xfrm>
          <a:custGeom>
            <a:avLst/>
            <a:gdLst/>
            <a:ahLst/>
            <a:cxnLst/>
            <a:rect l="l" t="t" r="r" b="b"/>
            <a:pathLst>
              <a:path w="192897" h="116342" extrusionOk="0">
                <a:moveTo>
                  <a:pt x="0" y="116342"/>
                </a:moveTo>
                <a:cubicBezTo>
                  <a:pt x="13245" y="91515"/>
                  <a:pt x="39687" y="71794"/>
                  <a:pt x="66986" y="64970"/>
                </a:cubicBezTo>
                <a:cubicBezTo>
                  <a:pt x="87026" y="59960"/>
                  <a:pt x="109060" y="64086"/>
                  <a:pt x="128431" y="56912"/>
                </a:cubicBezTo>
                <a:cubicBezTo>
                  <a:pt x="146756" y="50125"/>
                  <a:pt x="162589" y="36525"/>
                  <a:pt x="175270" y="21657"/>
                </a:cubicBezTo>
                <a:cubicBezTo>
                  <a:pt x="181310" y="14575"/>
                  <a:pt x="184570" y="4159"/>
                  <a:pt x="192897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72" name="Google Shape;72;p17"/>
          <p:cNvSpPr/>
          <p:nvPr/>
        </p:nvSpPr>
        <p:spPr>
          <a:xfrm>
            <a:off x="-1120625" y="1079108"/>
            <a:ext cx="11193575" cy="5379800"/>
          </a:xfrm>
          <a:custGeom>
            <a:avLst/>
            <a:gdLst/>
            <a:ahLst/>
            <a:cxnLst/>
            <a:rect l="l" t="t" r="r" b="b"/>
            <a:pathLst>
              <a:path w="447743" h="215192" extrusionOk="0">
                <a:moveTo>
                  <a:pt x="447743" y="3316"/>
                </a:moveTo>
                <a:cubicBezTo>
                  <a:pt x="443296" y="1093"/>
                  <a:pt x="438024" y="-622"/>
                  <a:pt x="433137" y="294"/>
                </a:cubicBezTo>
                <a:cubicBezTo>
                  <a:pt x="420536" y="2657"/>
                  <a:pt x="410702" y="15587"/>
                  <a:pt x="405940" y="27491"/>
                </a:cubicBezTo>
                <a:cubicBezTo>
                  <a:pt x="401450" y="38715"/>
                  <a:pt x="400990" y="51211"/>
                  <a:pt x="399896" y="63250"/>
                </a:cubicBezTo>
                <a:cubicBezTo>
                  <a:pt x="397054" y="94515"/>
                  <a:pt x="399896" y="126038"/>
                  <a:pt x="399896" y="157432"/>
                </a:cubicBezTo>
                <a:cubicBezTo>
                  <a:pt x="399896" y="174429"/>
                  <a:pt x="398563" y="195668"/>
                  <a:pt x="385291" y="206286"/>
                </a:cubicBezTo>
                <a:cubicBezTo>
                  <a:pt x="369810" y="218671"/>
                  <a:pt x="346189" y="214344"/>
                  <a:pt x="326364" y="214344"/>
                </a:cubicBezTo>
                <a:cubicBezTo>
                  <a:pt x="308288" y="214344"/>
                  <a:pt x="289955" y="212901"/>
                  <a:pt x="272474" y="208300"/>
                </a:cubicBezTo>
                <a:cubicBezTo>
                  <a:pt x="241300" y="200096"/>
                  <a:pt x="212843" y="183785"/>
                  <a:pt x="182824" y="172038"/>
                </a:cubicBezTo>
                <a:cubicBezTo>
                  <a:pt x="144545" y="157059"/>
                  <a:pt x="101480" y="154649"/>
                  <a:pt x="60438" y="156928"/>
                </a:cubicBezTo>
                <a:cubicBezTo>
                  <a:pt x="39856" y="158071"/>
                  <a:pt x="20613" y="170023"/>
                  <a:pt x="0" y="170023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/>
          <p:nvPr/>
        </p:nvSpPr>
        <p:spPr>
          <a:xfrm rot="10800000">
            <a:off x="4010392" y="-2178591"/>
            <a:ext cx="6266461" cy="5436176"/>
          </a:xfrm>
          <a:custGeom>
            <a:avLst/>
            <a:gdLst/>
            <a:ahLst/>
            <a:cxnLst/>
            <a:rect l="l" t="t" r="r" b="b"/>
            <a:pathLst>
              <a:path w="53224" h="46172" extrusionOk="0">
                <a:moveTo>
                  <a:pt x="1" y="0"/>
                </a:moveTo>
                <a:lnTo>
                  <a:pt x="1" y="46171"/>
                </a:lnTo>
                <a:lnTo>
                  <a:pt x="49459" y="46171"/>
                </a:lnTo>
                <a:cubicBezTo>
                  <a:pt x="53224" y="32612"/>
                  <a:pt x="42858" y="22629"/>
                  <a:pt x="32019" y="22629"/>
                </a:cubicBezTo>
                <a:cubicBezTo>
                  <a:pt x="30797" y="22629"/>
                  <a:pt x="29569" y="22756"/>
                  <a:pt x="28355" y="23019"/>
                </a:cubicBezTo>
                <a:cubicBezTo>
                  <a:pt x="26205" y="23483"/>
                  <a:pt x="24332" y="23709"/>
                  <a:pt x="22700" y="23709"/>
                </a:cubicBezTo>
                <a:cubicBezTo>
                  <a:pt x="15225" y="23709"/>
                  <a:pt x="12790" y="18970"/>
                  <a:pt x="11920" y="10633"/>
                </a:cubicBezTo>
                <a:cubicBezTo>
                  <a:pt x="10859" y="481"/>
                  <a:pt x="1" y="0"/>
                  <a:pt x="1" y="0"/>
                </a:cubicBezTo>
                <a:close/>
              </a:path>
            </a:pathLst>
          </a:custGeom>
          <a:solidFill>
            <a:srgbClr val="00B6B1">
              <a:alpha val="119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0"/>
          <p:cNvSpPr/>
          <p:nvPr/>
        </p:nvSpPr>
        <p:spPr>
          <a:xfrm rot="4500021">
            <a:off x="-5237921" y="4366817"/>
            <a:ext cx="12074487" cy="2107359"/>
          </a:xfrm>
          <a:custGeom>
            <a:avLst/>
            <a:gdLst/>
            <a:ahLst/>
            <a:cxnLst/>
            <a:rect l="l" t="t" r="r" b="b"/>
            <a:pathLst>
              <a:path w="558042" h="97395" extrusionOk="0">
                <a:moveTo>
                  <a:pt x="0" y="20146"/>
                </a:moveTo>
                <a:cubicBezTo>
                  <a:pt x="15553" y="8832"/>
                  <a:pt x="36171" y="4330"/>
                  <a:pt x="55401" y="4029"/>
                </a:cubicBezTo>
                <a:cubicBezTo>
                  <a:pt x="73123" y="3752"/>
                  <a:pt x="91804" y="3045"/>
                  <a:pt x="108284" y="9569"/>
                </a:cubicBezTo>
                <a:cubicBezTo>
                  <a:pt x="153177" y="27341"/>
                  <a:pt x="192278" y="57669"/>
                  <a:pt x="236714" y="76554"/>
                </a:cubicBezTo>
                <a:cubicBezTo>
                  <a:pt x="258861" y="85966"/>
                  <a:pt x="282880" y="90916"/>
                  <a:pt x="306721" y="94182"/>
                </a:cubicBezTo>
                <a:cubicBezTo>
                  <a:pt x="331839" y="97622"/>
                  <a:pt x="357655" y="98637"/>
                  <a:pt x="382772" y="95189"/>
                </a:cubicBezTo>
                <a:cubicBezTo>
                  <a:pt x="403716" y="92314"/>
                  <a:pt x="423380" y="81892"/>
                  <a:pt x="441195" y="70510"/>
                </a:cubicBezTo>
                <a:cubicBezTo>
                  <a:pt x="469352" y="52521"/>
                  <a:pt x="492784" y="27274"/>
                  <a:pt x="522283" y="11584"/>
                </a:cubicBezTo>
                <a:cubicBezTo>
                  <a:pt x="533345" y="5700"/>
                  <a:pt x="545513" y="0"/>
                  <a:pt x="558042" y="0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71" name="Google Shape;171;p30"/>
          <p:cNvSpPr/>
          <p:nvPr/>
        </p:nvSpPr>
        <p:spPr>
          <a:xfrm rot="5400000" flipH="1">
            <a:off x="-1620586" y="1814490"/>
            <a:ext cx="4315535" cy="3743741"/>
          </a:xfrm>
          <a:custGeom>
            <a:avLst/>
            <a:gdLst/>
            <a:ahLst/>
            <a:cxnLst/>
            <a:rect l="l" t="t" r="r" b="b"/>
            <a:pathLst>
              <a:path w="53224" h="46172" extrusionOk="0">
                <a:moveTo>
                  <a:pt x="1" y="0"/>
                </a:moveTo>
                <a:lnTo>
                  <a:pt x="1" y="46171"/>
                </a:lnTo>
                <a:lnTo>
                  <a:pt x="49459" y="46171"/>
                </a:lnTo>
                <a:cubicBezTo>
                  <a:pt x="53224" y="32612"/>
                  <a:pt x="42858" y="22629"/>
                  <a:pt x="32019" y="22629"/>
                </a:cubicBezTo>
                <a:cubicBezTo>
                  <a:pt x="30797" y="22629"/>
                  <a:pt x="29569" y="22756"/>
                  <a:pt x="28355" y="23019"/>
                </a:cubicBezTo>
                <a:cubicBezTo>
                  <a:pt x="26205" y="23483"/>
                  <a:pt x="24332" y="23709"/>
                  <a:pt x="22700" y="23709"/>
                </a:cubicBezTo>
                <a:cubicBezTo>
                  <a:pt x="15225" y="23709"/>
                  <a:pt x="12790" y="18970"/>
                  <a:pt x="11920" y="10633"/>
                </a:cubicBezTo>
                <a:cubicBezTo>
                  <a:pt x="10859" y="481"/>
                  <a:pt x="1" y="0"/>
                  <a:pt x="1" y="0"/>
                </a:cubicBezTo>
                <a:close/>
              </a:path>
            </a:pathLst>
          </a:custGeom>
          <a:solidFill>
            <a:srgbClr val="00B6B1">
              <a:alpha val="119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0"/>
          <p:cNvSpPr/>
          <p:nvPr/>
        </p:nvSpPr>
        <p:spPr>
          <a:xfrm rot="1800044" flipH="1">
            <a:off x="3374643" y="-1768482"/>
            <a:ext cx="8158920" cy="2941160"/>
          </a:xfrm>
          <a:custGeom>
            <a:avLst/>
            <a:gdLst/>
            <a:ahLst/>
            <a:cxnLst/>
            <a:rect l="l" t="t" r="r" b="b"/>
            <a:pathLst>
              <a:path w="326364" h="117649" extrusionOk="0">
                <a:moveTo>
                  <a:pt x="0" y="731"/>
                </a:moveTo>
                <a:cubicBezTo>
                  <a:pt x="25279" y="-534"/>
                  <a:pt x="53872" y="-1556"/>
                  <a:pt x="75044" y="12315"/>
                </a:cubicBezTo>
                <a:cubicBezTo>
                  <a:pt x="117768" y="40305"/>
                  <a:pt x="147231" y="88272"/>
                  <a:pt x="193905" y="109015"/>
                </a:cubicBezTo>
                <a:cubicBezTo>
                  <a:pt x="212727" y="117380"/>
                  <a:pt x="235152" y="119602"/>
                  <a:pt x="255350" y="115562"/>
                </a:cubicBezTo>
                <a:cubicBezTo>
                  <a:pt x="282368" y="110158"/>
                  <a:pt x="304182" y="89601"/>
                  <a:pt x="326364" y="73256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/>
          <p:nvPr/>
        </p:nvSpPr>
        <p:spPr>
          <a:xfrm>
            <a:off x="-3374549" y="3918555"/>
            <a:ext cx="7099338" cy="3238753"/>
          </a:xfrm>
          <a:custGeom>
            <a:avLst/>
            <a:gdLst/>
            <a:ahLst/>
            <a:cxnLst/>
            <a:rect l="l" t="t" r="r" b="b"/>
            <a:pathLst>
              <a:path w="88800" h="40511" extrusionOk="0">
                <a:moveTo>
                  <a:pt x="33627" y="1"/>
                </a:moveTo>
                <a:cubicBezTo>
                  <a:pt x="30433" y="1"/>
                  <a:pt x="26694" y="764"/>
                  <a:pt x="22192" y="2691"/>
                </a:cubicBezTo>
                <a:cubicBezTo>
                  <a:pt x="0" y="12196"/>
                  <a:pt x="10139" y="40511"/>
                  <a:pt x="10139" y="40511"/>
                </a:cubicBezTo>
                <a:lnTo>
                  <a:pt x="88546" y="40511"/>
                </a:lnTo>
                <a:cubicBezTo>
                  <a:pt x="88799" y="14441"/>
                  <a:pt x="77107" y="10574"/>
                  <a:pt x="66573" y="10574"/>
                </a:cubicBezTo>
                <a:cubicBezTo>
                  <a:pt x="64073" y="10574"/>
                  <a:pt x="61638" y="10792"/>
                  <a:pt x="59444" y="10982"/>
                </a:cubicBezTo>
                <a:cubicBezTo>
                  <a:pt x="59147" y="11008"/>
                  <a:pt x="58856" y="11020"/>
                  <a:pt x="58570" y="11020"/>
                </a:cubicBezTo>
                <a:cubicBezTo>
                  <a:pt x="50052" y="11020"/>
                  <a:pt x="45768" y="1"/>
                  <a:pt x="33627" y="1"/>
                </a:cubicBezTo>
                <a:close/>
              </a:path>
            </a:pathLst>
          </a:custGeom>
          <a:solidFill>
            <a:srgbClr val="F9A17B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1"/>
          <p:cNvSpPr/>
          <p:nvPr/>
        </p:nvSpPr>
        <p:spPr>
          <a:xfrm rot="5400000">
            <a:off x="4677543" y="329051"/>
            <a:ext cx="5618214" cy="6416871"/>
          </a:xfrm>
          <a:custGeom>
            <a:avLst/>
            <a:gdLst/>
            <a:ahLst/>
            <a:cxnLst/>
            <a:rect l="l" t="t" r="r" b="b"/>
            <a:pathLst>
              <a:path w="49840" h="56925" extrusionOk="0">
                <a:moveTo>
                  <a:pt x="2842" y="1"/>
                </a:moveTo>
                <a:cubicBezTo>
                  <a:pt x="2842" y="1"/>
                  <a:pt x="1" y="13681"/>
                  <a:pt x="9973" y="17770"/>
                </a:cubicBezTo>
                <a:cubicBezTo>
                  <a:pt x="13040" y="19028"/>
                  <a:pt x="16368" y="19371"/>
                  <a:pt x="19620" y="19371"/>
                </a:cubicBezTo>
                <a:cubicBezTo>
                  <a:pt x="23513" y="19371"/>
                  <a:pt x="27298" y="18880"/>
                  <a:pt x="30398" y="18880"/>
                </a:cubicBezTo>
                <a:cubicBezTo>
                  <a:pt x="33128" y="18880"/>
                  <a:pt x="35326" y="19260"/>
                  <a:pt x="36600" y="20692"/>
                </a:cubicBezTo>
                <a:cubicBezTo>
                  <a:pt x="40528" y="25101"/>
                  <a:pt x="24453" y="54196"/>
                  <a:pt x="49840" y="56924"/>
                </a:cubicBezTo>
                <a:lnTo>
                  <a:pt x="49840" y="1"/>
                </a:lnTo>
                <a:close/>
              </a:path>
            </a:pathLst>
          </a:custGeom>
          <a:solidFill>
            <a:srgbClr val="FAA620">
              <a:alpha val="15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1"/>
          <p:cNvSpPr/>
          <p:nvPr/>
        </p:nvSpPr>
        <p:spPr>
          <a:xfrm>
            <a:off x="3878375" y="-1541128"/>
            <a:ext cx="5353050" cy="1988700"/>
          </a:xfrm>
          <a:custGeom>
            <a:avLst/>
            <a:gdLst/>
            <a:ahLst/>
            <a:cxnLst/>
            <a:rect l="l" t="t" r="r" b="b"/>
            <a:pathLst>
              <a:path w="214122" h="79548" extrusionOk="0">
                <a:moveTo>
                  <a:pt x="0" y="575"/>
                </a:moveTo>
                <a:cubicBezTo>
                  <a:pt x="17458" y="575"/>
                  <a:pt x="38247" y="-2789"/>
                  <a:pt x="51816" y="8195"/>
                </a:cubicBezTo>
                <a:cubicBezTo>
                  <a:pt x="60583" y="15292"/>
                  <a:pt x="65050" y="26464"/>
                  <a:pt x="71628" y="35627"/>
                </a:cubicBezTo>
                <a:cubicBezTo>
                  <a:pt x="82184" y="50330"/>
                  <a:pt x="96139" y="63930"/>
                  <a:pt x="112776" y="71060"/>
                </a:cubicBezTo>
                <a:cubicBezTo>
                  <a:pt x="129109" y="78060"/>
                  <a:pt x="148783" y="82484"/>
                  <a:pt x="165735" y="77156"/>
                </a:cubicBezTo>
                <a:cubicBezTo>
                  <a:pt x="185470" y="70953"/>
                  <a:pt x="201509" y="54691"/>
                  <a:pt x="214122" y="38294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77" name="Google Shape;177;p31"/>
          <p:cNvSpPr/>
          <p:nvPr/>
        </p:nvSpPr>
        <p:spPr>
          <a:xfrm rot="4070019" flipH="1">
            <a:off x="393047" y="3186753"/>
            <a:ext cx="1694839" cy="5210218"/>
          </a:xfrm>
          <a:custGeom>
            <a:avLst/>
            <a:gdLst/>
            <a:ahLst/>
            <a:cxnLst/>
            <a:rect l="l" t="t" r="r" b="b"/>
            <a:pathLst>
              <a:path w="67793" h="208407" extrusionOk="0">
                <a:moveTo>
                  <a:pt x="29693" y="0"/>
                </a:moveTo>
                <a:cubicBezTo>
                  <a:pt x="42143" y="17430"/>
                  <a:pt x="59492" y="40068"/>
                  <a:pt x="52172" y="60198"/>
                </a:cubicBezTo>
                <a:cubicBezTo>
                  <a:pt x="49367" y="67913"/>
                  <a:pt x="44418" y="75180"/>
                  <a:pt x="38075" y="80391"/>
                </a:cubicBezTo>
                <a:cubicBezTo>
                  <a:pt x="30029" y="87000"/>
                  <a:pt x="18675" y="88949"/>
                  <a:pt x="11024" y="96012"/>
                </a:cubicBezTo>
                <a:cubicBezTo>
                  <a:pt x="4628" y="101916"/>
                  <a:pt x="1725" y="111366"/>
                  <a:pt x="737" y="120015"/>
                </a:cubicBezTo>
                <a:cubicBezTo>
                  <a:pt x="-1178" y="136768"/>
                  <a:pt x="439" y="156419"/>
                  <a:pt x="11024" y="169545"/>
                </a:cubicBezTo>
                <a:cubicBezTo>
                  <a:pt x="25420" y="187396"/>
                  <a:pt x="47282" y="198151"/>
                  <a:pt x="67793" y="208407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/>
          <p:nvPr/>
        </p:nvSpPr>
        <p:spPr>
          <a:xfrm rot="5400000">
            <a:off x="-1724102" y="-294971"/>
            <a:ext cx="4599618" cy="3990184"/>
          </a:xfrm>
          <a:custGeom>
            <a:avLst/>
            <a:gdLst/>
            <a:ahLst/>
            <a:cxnLst/>
            <a:rect l="l" t="t" r="r" b="b"/>
            <a:pathLst>
              <a:path w="53224" h="46172" extrusionOk="0">
                <a:moveTo>
                  <a:pt x="1" y="0"/>
                </a:moveTo>
                <a:lnTo>
                  <a:pt x="1" y="46171"/>
                </a:lnTo>
                <a:lnTo>
                  <a:pt x="49459" y="46171"/>
                </a:lnTo>
                <a:cubicBezTo>
                  <a:pt x="53224" y="32612"/>
                  <a:pt x="42858" y="22629"/>
                  <a:pt x="32019" y="22629"/>
                </a:cubicBezTo>
                <a:cubicBezTo>
                  <a:pt x="30797" y="22629"/>
                  <a:pt x="29569" y="22756"/>
                  <a:pt x="28355" y="23019"/>
                </a:cubicBezTo>
                <a:cubicBezTo>
                  <a:pt x="26205" y="23483"/>
                  <a:pt x="24332" y="23709"/>
                  <a:pt x="22700" y="23709"/>
                </a:cubicBezTo>
                <a:cubicBezTo>
                  <a:pt x="15225" y="23709"/>
                  <a:pt x="12790" y="18970"/>
                  <a:pt x="11920" y="10633"/>
                </a:cubicBezTo>
                <a:cubicBezTo>
                  <a:pt x="10859" y="481"/>
                  <a:pt x="1" y="0"/>
                  <a:pt x="1" y="0"/>
                </a:cubicBezTo>
                <a:close/>
              </a:path>
            </a:pathLst>
          </a:custGeom>
          <a:solidFill>
            <a:srgbClr val="00B6B1">
              <a:alpha val="119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subTitle" idx="1"/>
          </p:nvPr>
        </p:nvSpPr>
        <p:spPr>
          <a:xfrm>
            <a:off x="1441515" y="1835149"/>
            <a:ext cx="2907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ubTitle" idx="2"/>
          </p:nvPr>
        </p:nvSpPr>
        <p:spPr>
          <a:xfrm>
            <a:off x="5510991" y="1835149"/>
            <a:ext cx="2907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3"/>
          <p:cNvSpPr txBox="1">
            <a:spLocks noGrp="1"/>
          </p:cNvSpPr>
          <p:nvPr>
            <p:ph type="subTitle" idx="3"/>
          </p:nvPr>
        </p:nvSpPr>
        <p:spPr>
          <a:xfrm>
            <a:off x="1441515" y="2845524"/>
            <a:ext cx="2907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subTitle" idx="4"/>
          </p:nvPr>
        </p:nvSpPr>
        <p:spPr>
          <a:xfrm>
            <a:off x="5510991" y="2845524"/>
            <a:ext cx="2907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title" idx="5" hasCustomPrompt="1"/>
          </p:nvPr>
        </p:nvSpPr>
        <p:spPr>
          <a:xfrm>
            <a:off x="725109" y="1651605"/>
            <a:ext cx="640200" cy="66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" name="Google Shape;104;p23"/>
          <p:cNvSpPr txBox="1">
            <a:spLocks noGrp="1"/>
          </p:cNvSpPr>
          <p:nvPr>
            <p:ph type="title" idx="6" hasCustomPrompt="1"/>
          </p:nvPr>
        </p:nvSpPr>
        <p:spPr>
          <a:xfrm>
            <a:off x="725109" y="2661925"/>
            <a:ext cx="640200" cy="66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5" name="Google Shape;105;p23"/>
          <p:cNvSpPr txBox="1">
            <a:spLocks noGrp="1"/>
          </p:cNvSpPr>
          <p:nvPr>
            <p:ph type="title" idx="7" hasCustomPrompt="1"/>
          </p:nvPr>
        </p:nvSpPr>
        <p:spPr>
          <a:xfrm>
            <a:off x="4794583" y="1651600"/>
            <a:ext cx="640200" cy="66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6" name="Google Shape;106;p23"/>
          <p:cNvSpPr txBox="1">
            <a:spLocks noGrp="1"/>
          </p:cNvSpPr>
          <p:nvPr>
            <p:ph type="title" idx="8" hasCustomPrompt="1"/>
          </p:nvPr>
        </p:nvSpPr>
        <p:spPr>
          <a:xfrm>
            <a:off x="4794584" y="2661952"/>
            <a:ext cx="640200" cy="66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7" name="Google Shape;107;p23"/>
          <p:cNvSpPr txBox="1">
            <a:spLocks noGrp="1"/>
          </p:cNvSpPr>
          <p:nvPr>
            <p:ph type="subTitle" idx="9"/>
          </p:nvPr>
        </p:nvSpPr>
        <p:spPr>
          <a:xfrm>
            <a:off x="1441509" y="1651600"/>
            <a:ext cx="2907900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2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subTitle" idx="13"/>
          </p:nvPr>
        </p:nvSpPr>
        <p:spPr>
          <a:xfrm>
            <a:off x="5510985" y="1651600"/>
            <a:ext cx="2907900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2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subTitle" idx="14"/>
          </p:nvPr>
        </p:nvSpPr>
        <p:spPr>
          <a:xfrm>
            <a:off x="1441509" y="2661925"/>
            <a:ext cx="2907900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2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subTitle" idx="15"/>
          </p:nvPr>
        </p:nvSpPr>
        <p:spPr>
          <a:xfrm>
            <a:off x="5510985" y="2661925"/>
            <a:ext cx="2907900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2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1" name="Google Shape;111;p23"/>
          <p:cNvSpPr/>
          <p:nvPr/>
        </p:nvSpPr>
        <p:spPr>
          <a:xfrm rot="-9900046">
            <a:off x="-1078515" y="-355093"/>
            <a:ext cx="3174598" cy="978682"/>
          </a:xfrm>
          <a:custGeom>
            <a:avLst/>
            <a:gdLst/>
            <a:ahLst/>
            <a:cxnLst/>
            <a:rect l="l" t="t" r="r" b="b"/>
            <a:pathLst>
              <a:path w="197739" h="60960" extrusionOk="0">
                <a:moveTo>
                  <a:pt x="0" y="60960"/>
                </a:moveTo>
                <a:cubicBezTo>
                  <a:pt x="0" y="45770"/>
                  <a:pt x="16451" y="32235"/>
                  <a:pt x="30861" y="27432"/>
                </a:cubicBezTo>
                <a:cubicBezTo>
                  <a:pt x="43753" y="23135"/>
                  <a:pt x="58071" y="26878"/>
                  <a:pt x="71628" y="27813"/>
                </a:cubicBezTo>
                <a:cubicBezTo>
                  <a:pt x="91400" y="29177"/>
                  <a:pt x="111352" y="31390"/>
                  <a:pt x="131064" y="29337"/>
                </a:cubicBezTo>
                <a:cubicBezTo>
                  <a:pt x="155215" y="26821"/>
                  <a:pt x="179303" y="15802"/>
                  <a:pt x="197739" y="0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12" name="Google Shape;112;p23"/>
          <p:cNvSpPr/>
          <p:nvPr/>
        </p:nvSpPr>
        <p:spPr>
          <a:xfrm rot="5400000">
            <a:off x="7172925" y="-598850"/>
            <a:ext cx="3609975" cy="989450"/>
          </a:xfrm>
          <a:custGeom>
            <a:avLst/>
            <a:gdLst/>
            <a:ahLst/>
            <a:cxnLst/>
            <a:rect l="l" t="t" r="r" b="b"/>
            <a:pathLst>
              <a:path w="144399" h="39578" extrusionOk="0">
                <a:moveTo>
                  <a:pt x="0" y="39243"/>
                </a:moveTo>
                <a:cubicBezTo>
                  <a:pt x="19904" y="30713"/>
                  <a:pt x="41258" y="24300"/>
                  <a:pt x="62865" y="22860"/>
                </a:cubicBezTo>
                <a:cubicBezTo>
                  <a:pt x="72879" y="22192"/>
                  <a:pt x="83585" y="20049"/>
                  <a:pt x="92964" y="23622"/>
                </a:cubicBezTo>
                <a:cubicBezTo>
                  <a:pt x="97905" y="25504"/>
                  <a:pt x="100266" y="32878"/>
                  <a:pt x="99441" y="38100"/>
                </a:cubicBezTo>
                <a:cubicBezTo>
                  <a:pt x="98896" y="41551"/>
                  <a:pt x="90743" y="37950"/>
                  <a:pt x="89535" y="34671"/>
                </a:cubicBezTo>
                <a:cubicBezTo>
                  <a:pt x="87873" y="30160"/>
                  <a:pt x="88764" y="23494"/>
                  <a:pt x="92583" y="20574"/>
                </a:cubicBezTo>
                <a:cubicBezTo>
                  <a:pt x="107345" y="9285"/>
                  <a:pt x="126176" y="3645"/>
                  <a:pt x="144399" y="0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8931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Unica One"/>
              <a:buNone/>
              <a:defRPr sz="4000">
                <a:solidFill>
                  <a:schemeClr val="accent3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Bebas Neue"/>
              <a:buNone/>
              <a:defRPr sz="35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Bebas Neue"/>
              <a:buNone/>
              <a:defRPr sz="35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Bebas Neue"/>
              <a:buNone/>
              <a:defRPr sz="35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Bebas Neue"/>
              <a:buNone/>
              <a:defRPr sz="35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Bebas Neue"/>
              <a:buNone/>
              <a:defRPr sz="35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Bebas Neue"/>
              <a:buNone/>
              <a:defRPr sz="35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Bebas Neue"/>
              <a:buNone/>
              <a:defRPr sz="35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Bebas Neue"/>
              <a:buNone/>
              <a:defRPr sz="35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681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●"/>
              <a:defRPr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○"/>
              <a:defRPr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■"/>
              <a:defRPr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●"/>
              <a:defRPr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○"/>
              <a:defRPr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■"/>
              <a:defRPr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●"/>
              <a:defRPr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○"/>
              <a:defRPr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Titillium Web"/>
              <a:buChar char="■"/>
              <a:defRPr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59" r:id="rId5"/>
    <p:sldLayoutId id="2147483663" r:id="rId6"/>
    <p:sldLayoutId id="2147483676" r:id="rId7"/>
    <p:sldLayoutId id="2147483677" r:id="rId8"/>
    <p:sldLayoutId id="214748369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/>
          <p:nvPr/>
        </p:nvSpPr>
        <p:spPr>
          <a:xfrm>
            <a:off x="-3102781" y="3601575"/>
            <a:ext cx="8686860" cy="3962989"/>
          </a:xfrm>
          <a:custGeom>
            <a:avLst/>
            <a:gdLst/>
            <a:ahLst/>
            <a:cxnLst/>
            <a:rect l="l" t="t" r="r" b="b"/>
            <a:pathLst>
              <a:path w="88800" h="40511" extrusionOk="0">
                <a:moveTo>
                  <a:pt x="33627" y="1"/>
                </a:moveTo>
                <a:cubicBezTo>
                  <a:pt x="30433" y="1"/>
                  <a:pt x="26694" y="764"/>
                  <a:pt x="22192" y="2691"/>
                </a:cubicBezTo>
                <a:cubicBezTo>
                  <a:pt x="0" y="12196"/>
                  <a:pt x="10139" y="40511"/>
                  <a:pt x="10139" y="40511"/>
                </a:cubicBezTo>
                <a:lnTo>
                  <a:pt x="88546" y="40511"/>
                </a:lnTo>
                <a:cubicBezTo>
                  <a:pt x="88799" y="14441"/>
                  <a:pt x="77107" y="10574"/>
                  <a:pt x="66573" y="10574"/>
                </a:cubicBezTo>
                <a:cubicBezTo>
                  <a:pt x="64073" y="10574"/>
                  <a:pt x="61638" y="10792"/>
                  <a:pt x="59444" y="10982"/>
                </a:cubicBezTo>
                <a:cubicBezTo>
                  <a:pt x="59147" y="11008"/>
                  <a:pt x="58856" y="11020"/>
                  <a:pt x="58570" y="11020"/>
                </a:cubicBezTo>
                <a:cubicBezTo>
                  <a:pt x="50052" y="11020"/>
                  <a:pt x="45768" y="1"/>
                  <a:pt x="33627" y="1"/>
                </a:cubicBezTo>
                <a:close/>
              </a:path>
            </a:pathLst>
          </a:custGeom>
          <a:solidFill>
            <a:srgbClr val="F9A17B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40"/>
          <p:cNvSpPr txBox="1">
            <a:spLocks noGrp="1"/>
          </p:cNvSpPr>
          <p:nvPr>
            <p:ph type="ctrTitle"/>
          </p:nvPr>
        </p:nvSpPr>
        <p:spPr>
          <a:xfrm>
            <a:off x="713225" y="1086522"/>
            <a:ext cx="6974700" cy="222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UNIT 3</a:t>
            </a:r>
            <a:br>
              <a:rPr lang="en" dirty="0"/>
            </a:br>
            <a:r>
              <a:rPr lang="en" b="1" dirty="0"/>
              <a:t>TEENAGERS</a:t>
            </a:r>
            <a:endParaRPr b="1" dirty="0"/>
          </a:p>
        </p:txBody>
      </p:sp>
      <p:sp>
        <p:nvSpPr>
          <p:cNvPr id="238" name="Google Shape;238;p40"/>
          <p:cNvSpPr txBox="1">
            <a:spLocks noGrp="1"/>
          </p:cNvSpPr>
          <p:nvPr>
            <p:ph type="subTitle" idx="1"/>
          </p:nvPr>
        </p:nvSpPr>
        <p:spPr>
          <a:xfrm>
            <a:off x="713225" y="3266400"/>
            <a:ext cx="4508400" cy="4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Lesson 1: Getting started</a:t>
            </a:r>
            <a:endParaRPr sz="2800" dirty="0"/>
          </a:p>
        </p:txBody>
      </p:sp>
      <p:sp>
        <p:nvSpPr>
          <p:cNvPr id="239" name="Google Shape;239;p40"/>
          <p:cNvSpPr/>
          <p:nvPr/>
        </p:nvSpPr>
        <p:spPr>
          <a:xfrm>
            <a:off x="10505583" y="3044217"/>
            <a:ext cx="12657" cy="5650"/>
          </a:xfrm>
          <a:custGeom>
            <a:avLst/>
            <a:gdLst/>
            <a:ahLst/>
            <a:cxnLst/>
            <a:rect l="l" t="t" r="r" b="b"/>
            <a:pathLst>
              <a:path w="168" h="75" extrusionOk="0">
                <a:moveTo>
                  <a:pt x="100" y="1"/>
                </a:moveTo>
                <a:cubicBezTo>
                  <a:pt x="67" y="27"/>
                  <a:pt x="34" y="54"/>
                  <a:pt x="0" y="74"/>
                </a:cubicBezTo>
                <a:cubicBezTo>
                  <a:pt x="60" y="54"/>
                  <a:pt x="114" y="34"/>
                  <a:pt x="167" y="14"/>
                </a:cubicBezTo>
                <a:cubicBezTo>
                  <a:pt x="141" y="14"/>
                  <a:pt x="121" y="7"/>
                  <a:pt x="10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40"/>
          <p:cNvSpPr/>
          <p:nvPr/>
        </p:nvSpPr>
        <p:spPr>
          <a:xfrm>
            <a:off x="10296517" y="4386230"/>
            <a:ext cx="237243" cy="231969"/>
          </a:xfrm>
          <a:custGeom>
            <a:avLst/>
            <a:gdLst/>
            <a:ahLst/>
            <a:cxnLst/>
            <a:rect l="l" t="t" r="r" b="b"/>
            <a:pathLst>
              <a:path w="3149" h="3079" extrusionOk="0">
                <a:moveTo>
                  <a:pt x="13" y="1"/>
                </a:moveTo>
                <a:cubicBezTo>
                  <a:pt x="11" y="1"/>
                  <a:pt x="9" y="2"/>
                  <a:pt x="7" y="4"/>
                </a:cubicBezTo>
                <a:cubicBezTo>
                  <a:pt x="1" y="10"/>
                  <a:pt x="1" y="17"/>
                  <a:pt x="7" y="24"/>
                </a:cubicBezTo>
                <a:cubicBezTo>
                  <a:pt x="21" y="44"/>
                  <a:pt x="1495" y="2071"/>
                  <a:pt x="3122" y="3079"/>
                </a:cubicBezTo>
                <a:lnTo>
                  <a:pt x="3129" y="3079"/>
                </a:lnTo>
                <a:cubicBezTo>
                  <a:pt x="3136" y="3079"/>
                  <a:pt x="3142" y="3079"/>
                  <a:pt x="3142" y="3072"/>
                </a:cubicBezTo>
                <a:cubicBezTo>
                  <a:pt x="3149" y="3065"/>
                  <a:pt x="3149" y="3059"/>
                  <a:pt x="3136" y="3052"/>
                </a:cubicBezTo>
                <a:cubicBezTo>
                  <a:pt x="1515" y="2051"/>
                  <a:pt x="41" y="30"/>
                  <a:pt x="27" y="10"/>
                </a:cubicBezTo>
                <a:cubicBezTo>
                  <a:pt x="23" y="6"/>
                  <a:pt x="18" y="1"/>
                  <a:pt x="1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40"/>
          <p:cNvSpPr/>
          <p:nvPr/>
        </p:nvSpPr>
        <p:spPr>
          <a:xfrm>
            <a:off x="10529164" y="3063353"/>
            <a:ext cx="427775" cy="51833"/>
          </a:xfrm>
          <a:custGeom>
            <a:avLst/>
            <a:gdLst/>
            <a:ahLst/>
            <a:cxnLst/>
            <a:rect l="l" t="t" r="r" b="b"/>
            <a:pathLst>
              <a:path w="5678" h="688" extrusionOk="0">
                <a:moveTo>
                  <a:pt x="5657" y="0"/>
                </a:moveTo>
                <a:cubicBezTo>
                  <a:pt x="4723" y="514"/>
                  <a:pt x="3519" y="658"/>
                  <a:pt x="2463" y="658"/>
                </a:cubicBezTo>
                <a:cubicBezTo>
                  <a:pt x="1135" y="658"/>
                  <a:pt x="43" y="431"/>
                  <a:pt x="21" y="427"/>
                </a:cubicBezTo>
                <a:cubicBezTo>
                  <a:pt x="14" y="427"/>
                  <a:pt x="8" y="427"/>
                  <a:pt x="8" y="434"/>
                </a:cubicBezTo>
                <a:cubicBezTo>
                  <a:pt x="1" y="447"/>
                  <a:pt x="8" y="454"/>
                  <a:pt x="14" y="454"/>
                </a:cubicBezTo>
                <a:cubicBezTo>
                  <a:pt x="34" y="460"/>
                  <a:pt x="1135" y="687"/>
                  <a:pt x="2469" y="687"/>
                </a:cubicBezTo>
                <a:cubicBezTo>
                  <a:pt x="3523" y="687"/>
                  <a:pt x="4730" y="540"/>
                  <a:pt x="5671" y="27"/>
                </a:cubicBezTo>
                <a:cubicBezTo>
                  <a:pt x="5677" y="20"/>
                  <a:pt x="5677" y="14"/>
                  <a:pt x="5671" y="7"/>
                </a:cubicBezTo>
                <a:cubicBezTo>
                  <a:pt x="5671" y="0"/>
                  <a:pt x="5664" y="0"/>
                  <a:pt x="56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40"/>
          <p:cNvSpPr/>
          <p:nvPr/>
        </p:nvSpPr>
        <p:spPr>
          <a:xfrm>
            <a:off x="11266884" y="4835025"/>
            <a:ext cx="12657" cy="3767"/>
          </a:xfrm>
          <a:custGeom>
            <a:avLst/>
            <a:gdLst/>
            <a:ahLst/>
            <a:cxnLst/>
            <a:rect l="l" t="t" r="r" b="b"/>
            <a:pathLst>
              <a:path w="168" h="50" extrusionOk="0">
                <a:moveTo>
                  <a:pt x="8" y="0"/>
                </a:moveTo>
                <a:cubicBezTo>
                  <a:pt x="4" y="0"/>
                  <a:pt x="1" y="5"/>
                  <a:pt x="1" y="10"/>
                </a:cubicBezTo>
                <a:cubicBezTo>
                  <a:pt x="1" y="10"/>
                  <a:pt x="1" y="17"/>
                  <a:pt x="1" y="17"/>
                </a:cubicBezTo>
                <a:lnTo>
                  <a:pt x="14" y="17"/>
                </a:lnTo>
                <a:lnTo>
                  <a:pt x="154" y="50"/>
                </a:lnTo>
                <a:lnTo>
                  <a:pt x="167" y="50"/>
                </a:lnTo>
                <a:cubicBezTo>
                  <a:pt x="167" y="43"/>
                  <a:pt x="161" y="37"/>
                  <a:pt x="154" y="37"/>
                </a:cubicBezTo>
                <a:lnTo>
                  <a:pt x="14" y="3"/>
                </a:lnTo>
                <a:cubicBezTo>
                  <a:pt x="12" y="1"/>
                  <a:pt x="10" y="0"/>
                  <a:pt x="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40"/>
          <p:cNvSpPr/>
          <p:nvPr/>
        </p:nvSpPr>
        <p:spPr>
          <a:xfrm>
            <a:off x="11361886" y="3965161"/>
            <a:ext cx="2034" cy="1281"/>
          </a:xfrm>
          <a:custGeom>
            <a:avLst/>
            <a:gdLst/>
            <a:ahLst/>
            <a:cxnLst/>
            <a:rect l="l" t="t" r="r" b="b"/>
            <a:pathLst>
              <a:path w="27" h="17" extrusionOk="0">
                <a:moveTo>
                  <a:pt x="17" y="0"/>
                </a:moveTo>
                <a:cubicBezTo>
                  <a:pt x="14" y="0"/>
                  <a:pt x="11" y="1"/>
                  <a:pt x="7" y="3"/>
                </a:cubicBezTo>
                <a:cubicBezTo>
                  <a:pt x="7" y="3"/>
                  <a:pt x="0" y="10"/>
                  <a:pt x="0" y="10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16"/>
                  <a:pt x="20" y="10"/>
                  <a:pt x="27" y="10"/>
                </a:cubicBezTo>
                <a:cubicBezTo>
                  <a:pt x="27" y="5"/>
                  <a:pt x="24" y="0"/>
                  <a:pt x="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40"/>
          <p:cNvSpPr/>
          <p:nvPr/>
        </p:nvSpPr>
        <p:spPr>
          <a:xfrm>
            <a:off x="10296517" y="4386230"/>
            <a:ext cx="237243" cy="231969"/>
          </a:xfrm>
          <a:custGeom>
            <a:avLst/>
            <a:gdLst/>
            <a:ahLst/>
            <a:cxnLst/>
            <a:rect l="l" t="t" r="r" b="b"/>
            <a:pathLst>
              <a:path w="3149" h="3079" extrusionOk="0">
                <a:moveTo>
                  <a:pt x="13" y="1"/>
                </a:moveTo>
                <a:cubicBezTo>
                  <a:pt x="11" y="1"/>
                  <a:pt x="9" y="2"/>
                  <a:pt x="7" y="4"/>
                </a:cubicBezTo>
                <a:cubicBezTo>
                  <a:pt x="1" y="10"/>
                  <a:pt x="1" y="17"/>
                  <a:pt x="7" y="24"/>
                </a:cubicBezTo>
                <a:cubicBezTo>
                  <a:pt x="21" y="44"/>
                  <a:pt x="1495" y="2071"/>
                  <a:pt x="3122" y="3079"/>
                </a:cubicBezTo>
                <a:lnTo>
                  <a:pt x="3129" y="3079"/>
                </a:lnTo>
                <a:cubicBezTo>
                  <a:pt x="3136" y="3079"/>
                  <a:pt x="3142" y="3079"/>
                  <a:pt x="3142" y="3072"/>
                </a:cubicBezTo>
                <a:cubicBezTo>
                  <a:pt x="3149" y="3065"/>
                  <a:pt x="3149" y="3059"/>
                  <a:pt x="3136" y="3052"/>
                </a:cubicBezTo>
                <a:cubicBezTo>
                  <a:pt x="1515" y="2051"/>
                  <a:pt x="41" y="30"/>
                  <a:pt x="27" y="10"/>
                </a:cubicBezTo>
                <a:cubicBezTo>
                  <a:pt x="23" y="6"/>
                  <a:pt x="18" y="1"/>
                  <a:pt x="1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40"/>
          <p:cNvSpPr/>
          <p:nvPr/>
        </p:nvSpPr>
        <p:spPr>
          <a:xfrm>
            <a:off x="10518165" y="3044217"/>
            <a:ext cx="3089" cy="1582"/>
          </a:xfrm>
          <a:custGeom>
            <a:avLst/>
            <a:gdLst/>
            <a:ahLst/>
            <a:cxnLst/>
            <a:rect l="l" t="t" r="r" b="b"/>
            <a:pathLst>
              <a:path w="41" h="21" extrusionOk="0">
                <a:moveTo>
                  <a:pt x="40" y="1"/>
                </a:moveTo>
                <a:cubicBezTo>
                  <a:pt x="27" y="7"/>
                  <a:pt x="14" y="7"/>
                  <a:pt x="0" y="14"/>
                </a:cubicBezTo>
                <a:cubicBezTo>
                  <a:pt x="14" y="21"/>
                  <a:pt x="27" y="21"/>
                  <a:pt x="40" y="21"/>
                </a:cubicBezTo>
                <a:lnTo>
                  <a:pt x="40" y="1"/>
                </a:lnTo>
                <a:close/>
              </a:path>
            </a:pathLst>
          </a:custGeom>
          <a:solidFill>
            <a:srgbClr val="F9A1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40"/>
          <p:cNvSpPr/>
          <p:nvPr/>
        </p:nvSpPr>
        <p:spPr>
          <a:xfrm>
            <a:off x="11266884" y="4835025"/>
            <a:ext cx="12657" cy="4822"/>
          </a:xfrm>
          <a:custGeom>
            <a:avLst/>
            <a:gdLst/>
            <a:ahLst/>
            <a:cxnLst/>
            <a:rect l="l" t="t" r="r" b="b"/>
            <a:pathLst>
              <a:path w="168" h="64" extrusionOk="0">
                <a:moveTo>
                  <a:pt x="8" y="0"/>
                </a:moveTo>
                <a:cubicBezTo>
                  <a:pt x="4" y="0"/>
                  <a:pt x="1" y="5"/>
                  <a:pt x="1" y="10"/>
                </a:cubicBezTo>
                <a:cubicBezTo>
                  <a:pt x="1" y="10"/>
                  <a:pt x="1" y="17"/>
                  <a:pt x="1" y="17"/>
                </a:cubicBezTo>
                <a:cubicBezTo>
                  <a:pt x="1" y="23"/>
                  <a:pt x="1" y="23"/>
                  <a:pt x="7" y="30"/>
                </a:cubicBezTo>
                <a:lnTo>
                  <a:pt x="14" y="30"/>
                </a:lnTo>
                <a:cubicBezTo>
                  <a:pt x="34" y="37"/>
                  <a:pt x="87" y="57"/>
                  <a:pt x="147" y="63"/>
                </a:cubicBezTo>
                <a:lnTo>
                  <a:pt x="154" y="63"/>
                </a:lnTo>
                <a:cubicBezTo>
                  <a:pt x="161" y="63"/>
                  <a:pt x="161" y="57"/>
                  <a:pt x="167" y="50"/>
                </a:cubicBezTo>
                <a:cubicBezTo>
                  <a:pt x="167" y="43"/>
                  <a:pt x="161" y="37"/>
                  <a:pt x="154" y="37"/>
                </a:cubicBezTo>
                <a:lnTo>
                  <a:pt x="14" y="3"/>
                </a:lnTo>
                <a:cubicBezTo>
                  <a:pt x="12" y="1"/>
                  <a:pt x="10" y="0"/>
                  <a:pt x="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40"/>
          <p:cNvSpPr/>
          <p:nvPr/>
        </p:nvSpPr>
        <p:spPr>
          <a:xfrm>
            <a:off x="10506562" y="2759285"/>
            <a:ext cx="1582" cy="2637"/>
          </a:xfrm>
          <a:custGeom>
            <a:avLst/>
            <a:gdLst/>
            <a:ahLst/>
            <a:cxnLst/>
            <a:rect l="l" t="t" r="r" b="b"/>
            <a:pathLst>
              <a:path w="21" h="35" extrusionOk="0">
                <a:moveTo>
                  <a:pt x="1" y="1"/>
                </a:moveTo>
                <a:cubicBezTo>
                  <a:pt x="7" y="14"/>
                  <a:pt x="14" y="27"/>
                  <a:pt x="21" y="34"/>
                </a:cubicBezTo>
                <a:cubicBezTo>
                  <a:pt x="14" y="21"/>
                  <a:pt x="7" y="7"/>
                  <a:pt x="7" y="1"/>
                </a:cubicBezTo>
                <a:close/>
              </a:path>
            </a:pathLst>
          </a:custGeom>
          <a:solidFill>
            <a:srgbClr val="0416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40"/>
          <p:cNvSpPr/>
          <p:nvPr/>
        </p:nvSpPr>
        <p:spPr>
          <a:xfrm>
            <a:off x="7762867" y="3252077"/>
            <a:ext cx="76394" cy="130412"/>
          </a:xfrm>
          <a:custGeom>
            <a:avLst/>
            <a:gdLst/>
            <a:ahLst/>
            <a:cxnLst/>
            <a:rect l="l" t="t" r="r" b="b"/>
            <a:pathLst>
              <a:path w="1014" h="1731" extrusionOk="0">
                <a:moveTo>
                  <a:pt x="19" y="0"/>
                </a:moveTo>
                <a:cubicBezTo>
                  <a:pt x="17" y="0"/>
                  <a:pt x="15" y="1"/>
                  <a:pt x="13" y="3"/>
                </a:cubicBezTo>
                <a:cubicBezTo>
                  <a:pt x="0" y="3"/>
                  <a:pt x="0" y="17"/>
                  <a:pt x="0" y="23"/>
                </a:cubicBezTo>
                <a:cubicBezTo>
                  <a:pt x="27" y="83"/>
                  <a:pt x="674" y="1551"/>
                  <a:pt x="987" y="1724"/>
                </a:cubicBezTo>
                <a:cubicBezTo>
                  <a:pt x="994" y="1731"/>
                  <a:pt x="994" y="1731"/>
                  <a:pt x="1001" y="1731"/>
                </a:cubicBezTo>
                <a:cubicBezTo>
                  <a:pt x="1001" y="1731"/>
                  <a:pt x="1007" y="1724"/>
                  <a:pt x="1014" y="1717"/>
                </a:cubicBezTo>
                <a:cubicBezTo>
                  <a:pt x="1014" y="1711"/>
                  <a:pt x="1014" y="1704"/>
                  <a:pt x="1007" y="1697"/>
                </a:cubicBezTo>
                <a:cubicBezTo>
                  <a:pt x="700" y="1531"/>
                  <a:pt x="40" y="23"/>
                  <a:pt x="33" y="10"/>
                </a:cubicBezTo>
                <a:cubicBezTo>
                  <a:pt x="29" y="5"/>
                  <a:pt x="24" y="0"/>
                  <a:pt x="1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40"/>
          <p:cNvSpPr/>
          <p:nvPr/>
        </p:nvSpPr>
        <p:spPr>
          <a:xfrm>
            <a:off x="7229467" y="3767170"/>
            <a:ext cx="251334" cy="355529"/>
          </a:xfrm>
          <a:custGeom>
            <a:avLst/>
            <a:gdLst/>
            <a:ahLst/>
            <a:cxnLst/>
            <a:rect l="l" t="t" r="r" b="b"/>
            <a:pathLst>
              <a:path w="3336" h="4719" extrusionOk="0">
                <a:moveTo>
                  <a:pt x="3318" y="0"/>
                </a:moveTo>
                <a:cubicBezTo>
                  <a:pt x="3311" y="0"/>
                  <a:pt x="3306" y="5"/>
                  <a:pt x="3302" y="10"/>
                </a:cubicBezTo>
                <a:cubicBezTo>
                  <a:pt x="3282" y="50"/>
                  <a:pt x="1087" y="3872"/>
                  <a:pt x="7" y="4686"/>
                </a:cubicBezTo>
                <a:cubicBezTo>
                  <a:pt x="0" y="4692"/>
                  <a:pt x="0" y="4706"/>
                  <a:pt x="7" y="4712"/>
                </a:cubicBezTo>
                <a:cubicBezTo>
                  <a:pt x="7" y="4719"/>
                  <a:pt x="13" y="4719"/>
                  <a:pt x="20" y="4719"/>
                </a:cubicBezTo>
                <a:lnTo>
                  <a:pt x="27" y="4719"/>
                </a:lnTo>
                <a:cubicBezTo>
                  <a:pt x="1114" y="3892"/>
                  <a:pt x="3308" y="63"/>
                  <a:pt x="3328" y="30"/>
                </a:cubicBezTo>
                <a:cubicBezTo>
                  <a:pt x="3335" y="16"/>
                  <a:pt x="3335" y="10"/>
                  <a:pt x="3328" y="3"/>
                </a:cubicBezTo>
                <a:cubicBezTo>
                  <a:pt x="3325" y="1"/>
                  <a:pt x="3321" y="0"/>
                  <a:pt x="33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40"/>
          <p:cNvSpPr/>
          <p:nvPr/>
        </p:nvSpPr>
        <p:spPr>
          <a:xfrm>
            <a:off x="10180947" y="2523248"/>
            <a:ext cx="85510" cy="27047"/>
          </a:xfrm>
          <a:custGeom>
            <a:avLst/>
            <a:gdLst/>
            <a:ahLst/>
            <a:cxnLst/>
            <a:rect l="l" t="t" r="r" b="b"/>
            <a:pathLst>
              <a:path w="1135" h="359" extrusionOk="0">
                <a:moveTo>
                  <a:pt x="957" y="1"/>
                </a:moveTo>
                <a:cubicBezTo>
                  <a:pt x="532" y="1"/>
                  <a:pt x="31" y="314"/>
                  <a:pt x="7" y="326"/>
                </a:cubicBezTo>
                <a:cubicBezTo>
                  <a:pt x="1" y="332"/>
                  <a:pt x="1" y="346"/>
                  <a:pt x="1" y="352"/>
                </a:cubicBezTo>
                <a:cubicBezTo>
                  <a:pt x="7" y="359"/>
                  <a:pt x="14" y="359"/>
                  <a:pt x="21" y="359"/>
                </a:cubicBezTo>
                <a:lnTo>
                  <a:pt x="27" y="359"/>
                </a:lnTo>
                <a:cubicBezTo>
                  <a:pt x="33" y="353"/>
                  <a:pt x="540" y="36"/>
                  <a:pt x="962" y="36"/>
                </a:cubicBezTo>
                <a:cubicBezTo>
                  <a:pt x="1014" y="36"/>
                  <a:pt x="1066" y="41"/>
                  <a:pt x="1114" y="52"/>
                </a:cubicBezTo>
                <a:cubicBezTo>
                  <a:pt x="1121" y="52"/>
                  <a:pt x="1128" y="45"/>
                  <a:pt x="1134" y="39"/>
                </a:cubicBezTo>
                <a:cubicBezTo>
                  <a:pt x="1134" y="25"/>
                  <a:pt x="1128" y="19"/>
                  <a:pt x="1121" y="19"/>
                </a:cubicBezTo>
                <a:cubicBezTo>
                  <a:pt x="1069" y="6"/>
                  <a:pt x="1014" y="1"/>
                  <a:pt x="95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40"/>
          <p:cNvSpPr/>
          <p:nvPr/>
        </p:nvSpPr>
        <p:spPr>
          <a:xfrm>
            <a:off x="9989963" y="3132439"/>
            <a:ext cx="48820" cy="54093"/>
          </a:xfrm>
          <a:custGeom>
            <a:avLst/>
            <a:gdLst/>
            <a:ahLst/>
            <a:cxnLst/>
            <a:rect l="l" t="t" r="r" b="b"/>
            <a:pathLst>
              <a:path w="648" h="718" extrusionOk="0">
                <a:moveTo>
                  <a:pt x="24" y="1"/>
                </a:moveTo>
                <a:cubicBezTo>
                  <a:pt x="17" y="1"/>
                  <a:pt x="12" y="6"/>
                  <a:pt x="8" y="10"/>
                </a:cubicBezTo>
                <a:cubicBezTo>
                  <a:pt x="1" y="17"/>
                  <a:pt x="8" y="30"/>
                  <a:pt x="14" y="30"/>
                </a:cubicBezTo>
                <a:cubicBezTo>
                  <a:pt x="21" y="37"/>
                  <a:pt x="548" y="337"/>
                  <a:pt x="615" y="704"/>
                </a:cubicBezTo>
                <a:cubicBezTo>
                  <a:pt x="615" y="711"/>
                  <a:pt x="621" y="717"/>
                  <a:pt x="628" y="717"/>
                </a:cubicBezTo>
                <a:lnTo>
                  <a:pt x="635" y="717"/>
                </a:lnTo>
                <a:cubicBezTo>
                  <a:pt x="641" y="717"/>
                  <a:pt x="648" y="704"/>
                  <a:pt x="648" y="697"/>
                </a:cubicBezTo>
                <a:cubicBezTo>
                  <a:pt x="575" y="317"/>
                  <a:pt x="54" y="17"/>
                  <a:pt x="34" y="4"/>
                </a:cubicBezTo>
                <a:cubicBezTo>
                  <a:pt x="30" y="2"/>
                  <a:pt x="27" y="1"/>
                  <a:pt x="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40"/>
          <p:cNvSpPr/>
          <p:nvPr/>
        </p:nvSpPr>
        <p:spPr>
          <a:xfrm>
            <a:off x="9990490" y="3897506"/>
            <a:ext cx="152335" cy="219689"/>
          </a:xfrm>
          <a:custGeom>
            <a:avLst/>
            <a:gdLst/>
            <a:ahLst/>
            <a:cxnLst/>
            <a:rect l="l" t="t" r="r" b="b"/>
            <a:pathLst>
              <a:path w="2022" h="2916" extrusionOk="0">
                <a:moveTo>
                  <a:pt x="2008" y="1"/>
                </a:moveTo>
                <a:cubicBezTo>
                  <a:pt x="1995" y="1"/>
                  <a:pt x="1988" y="7"/>
                  <a:pt x="1982" y="14"/>
                </a:cubicBezTo>
                <a:cubicBezTo>
                  <a:pt x="1975" y="41"/>
                  <a:pt x="1014" y="2735"/>
                  <a:pt x="14" y="2882"/>
                </a:cubicBezTo>
                <a:cubicBezTo>
                  <a:pt x="7" y="2882"/>
                  <a:pt x="1" y="2896"/>
                  <a:pt x="1" y="2902"/>
                </a:cubicBezTo>
                <a:cubicBezTo>
                  <a:pt x="1" y="2909"/>
                  <a:pt x="7" y="2916"/>
                  <a:pt x="14" y="2916"/>
                </a:cubicBezTo>
                <a:lnTo>
                  <a:pt x="21" y="2916"/>
                </a:lnTo>
                <a:cubicBezTo>
                  <a:pt x="1041" y="2762"/>
                  <a:pt x="1975" y="134"/>
                  <a:pt x="2015" y="27"/>
                </a:cubicBezTo>
                <a:cubicBezTo>
                  <a:pt x="2022" y="14"/>
                  <a:pt x="2015" y="7"/>
                  <a:pt x="20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40"/>
          <p:cNvSpPr/>
          <p:nvPr/>
        </p:nvSpPr>
        <p:spPr>
          <a:xfrm>
            <a:off x="9736221" y="1725634"/>
            <a:ext cx="46333" cy="99523"/>
          </a:xfrm>
          <a:custGeom>
            <a:avLst/>
            <a:gdLst/>
            <a:ahLst/>
            <a:cxnLst/>
            <a:rect l="l" t="t" r="r" b="b"/>
            <a:pathLst>
              <a:path w="615" h="1321" extrusionOk="0">
                <a:moveTo>
                  <a:pt x="14" y="0"/>
                </a:moveTo>
                <a:cubicBezTo>
                  <a:pt x="7" y="0"/>
                  <a:pt x="1" y="7"/>
                  <a:pt x="1" y="14"/>
                </a:cubicBezTo>
                <a:cubicBezTo>
                  <a:pt x="7" y="47"/>
                  <a:pt x="121" y="767"/>
                  <a:pt x="181" y="934"/>
                </a:cubicBezTo>
                <a:cubicBezTo>
                  <a:pt x="214" y="1027"/>
                  <a:pt x="327" y="1101"/>
                  <a:pt x="427" y="1167"/>
                </a:cubicBezTo>
                <a:cubicBezTo>
                  <a:pt x="507" y="1214"/>
                  <a:pt x="581" y="1268"/>
                  <a:pt x="587" y="1308"/>
                </a:cubicBezTo>
                <a:cubicBezTo>
                  <a:pt x="587" y="1314"/>
                  <a:pt x="594" y="1321"/>
                  <a:pt x="601" y="1321"/>
                </a:cubicBezTo>
                <a:cubicBezTo>
                  <a:pt x="614" y="1321"/>
                  <a:pt x="614" y="1314"/>
                  <a:pt x="614" y="1301"/>
                </a:cubicBezTo>
                <a:cubicBezTo>
                  <a:pt x="607" y="1248"/>
                  <a:pt x="534" y="1201"/>
                  <a:pt x="441" y="1141"/>
                </a:cubicBezTo>
                <a:cubicBezTo>
                  <a:pt x="347" y="1081"/>
                  <a:pt x="241" y="1007"/>
                  <a:pt x="207" y="927"/>
                </a:cubicBezTo>
                <a:cubicBezTo>
                  <a:pt x="154" y="761"/>
                  <a:pt x="34" y="20"/>
                  <a:pt x="34" y="14"/>
                </a:cubicBezTo>
                <a:cubicBezTo>
                  <a:pt x="27" y="7"/>
                  <a:pt x="21" y="0"/>
                  <a:pt x="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40"/>
          <p:cNvSpPr/>
          <p:nvPr/>
        </p:nvSpPr>
        <p:spPr>
          <a:xfrm>
            <a:off x="9447748" y="3579425"/>
            <a:ext cx="29759" cy="185033"/>
          </a:xfrm>
          <a:custGeom>
            <a:avLst/>
            <a:gdLst/>
            <a:ahLst/>
            <a:cxnLst/>
            <a:rect l="l" t="t" r="r" b="b"/>
            <a:pathLst>
              <a:path w="395" h="2456" extrusionOk="0">
                <a:moveTo>
                  <a:pt x="381" y="0"/>
                </a:moveTo>
                <a:cubicBezTo>
                  <a:pt x="374" y="0"/>
                  <a:pt x="361" y="7"/>
                  <a:pt x="361" y="14"/>
                </a:cubicBezTo>
                <a:lnTo>
                  <a:pt x="1" y="2435"/>
                </a:lnTo>
                <a:cubicBezTo>
                  <a:pt x="1" y="2442"/>
                  <a:pt x="8" y="2455"/>
                  <a:pt x="14" y="2455"/>
                </a:cubicBezTo>
                <a:lnTo>
                  <a:pt x="21" y="2455"/>
                </a:lnTo>
                <a:cubicBezTo>
                  <a:pt x="28" y="2455"/>
                  <a:pt x="34" y="2448"/>
                  <a:pt x="34" y="2442"/>
                </a:cubicBezTo>
                <a:lnTo>
                  <a:pt x="394" y="20"/>
                </a:lnTo>
                <a:cubicBezTo>
                  <a:pt x="394" y="14"/>
                  <a:pt x="394" y="0"/>
                  <a:pt x="3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40"/>
          <p:cNvSpPr/>
          <p:nvPr/>
        </p:nvSpPr>
        <p:spPr>
          <a:xfrm>
            <a:off x="10301038" y="3677592"/>
            <a:ext cx="261426" cy="328026"/>
          </a:xfrm>
          <a:custGeom>
            <a:avLst/>
            <a:gdLst/>
            <a:ahLst/>
            <a:cxnLst/>
            <a:rect l="l" t="t" r="r" b="b"/>
            <a:pathLst>
              <a:path w="3470" h="4354" extrusionOk="0">
                <a:moveTo>
                  <a:pt x="1499" y="1"/>
                </a:moveTo>
                <a:cubicBezTo>
                  <a:pt x="1463" y="1"/>
                  <a:pt x="1421" y="6"/>
                  <a:pt x="1375" y="18"/>
                </a:cubicBezTo>
                <a:cubicBezTo>
                  <a:pt x="1088" y="98"/>
                  <a:pt x="261" y="1045"/>
                  <a:pt x="67" y="1699"/>
                </a:cubicBezTo>
                <a:cubicBezTo>
                  <a:pt x="47" y="1779"/>
                  <a:pt x="21" y="1846"/>
                  <a:pt x="1" y="1912"/>
                </a:cubicBezTo>
                <a:cubicBezTo>
                  <a:pt x="428" y="2126"/>
                  <a:pt x="1288" y="2746"/>
                  <a:pt x="1535" y="4354"/>
                </a:cubicBezTo>
                <a:cubicBezTo>
                  <a:pt x="2028" y="3994"/>
                  <a:pt x="2415" y="3553"/>
                  <a:pt x="2675" y="3400"/>
                </a:cubicBezTo>
                <a:cubicBezTo>
                  <a:pt x="3002" y="3206"/>
                  <a:pt x="3282" y="2953"/>
                  <a:pt x="3122" y="2640"/>
                </a:cubicBezTo>
                <a:cubicBezTo>
                  <a:pt x="3122" y="2640"/>
                  <a:pt x="3469" y="2039"/>
                  <a:pt x="3076" y="1726"/>
                </a:cubicBezTo>
                <a:cubicBezTo>
                  <a:pt x="3076" y="1726"/>
                  <a:pt x="3176" y="1366"/>
                  <a:pt x="2815" y="1185"/>
                </a:cubicBezTo>
                <a:cubicBezTo>
                  <a:pt x="2496" y="1025"/>
                  <a:pt x="1986" y="808"/>
                  <a:pt x="1746" y="808"/>
                </a:cubicBezTo>
                <a:cubicBezTo>
                  <a:pt x="1715" y="808"/>
                  <a:pt x="1689" y="811"/>
                  <a:pt x="1668" y="819"/>
                </a:cubicBezTo>
                <a:cubicBezTo>
                  <a:pt x="1650" y="826"/>
                  <a:pt x="1635" y="829"/>
                  <a:pt x="1621" y="829"/>
                </a:cubicBezTo>
                <a:cubicBezTo>
                  <a:pt x="1501" y="829"/>
                  <a:pt x="1590" y="543"/>
                  <a:pt x="1668" y="338"/>
                </a:cubicBezTo>
                <a:cubicBezTo>
                  <a:pt x="1741" y="148"/>
                  <a:pt x="1687" y="1"/>
                  <a:pt x="1499" y="1"/>
                </a:cubicBezTo>
                <a:close/>
              </a:path>
            </a:pathLst>
          </a:custGeom>
          <a:solidFill>
            <a:srgbClr val="F9A1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0"/>
          <p:cNvSpPr/>
          <p:nvPr/>
        </p:nvSpPr>
        <p:spPr>
          <a:xfrm>
            <a:off x="10403047" y="3736507"/>
            <a:ext cx="72928" cy="53566"/>
          </a:xfrm>
          <a:custGeom>
            <a:avLst/>
            <a:gdLst/>
            <a:ahLst/>
            <a:cxnLst/>
            <a:rect l="l" t="t" r="r" b="b"/>
            <a:pathLst>
              <a:path w="968" h="711" extrusionOk="0">
                <a:moveTo>
                  <a:pt x="221" y="1"/>
                </a:moveTo>
                <a:cubicBezTo>
                  <a:pt x="218" y="1"/>
                  <a:pt x="216" y="1"/>
                  <a:pt x="214" y="3"/>
                </a:cubicBezTo>
                <a:cubicBezTo>
                  <a:pt x="167" y="17"/>
                  <a:pt x="107" y="117"/>
                  <a:pt x="67" y="223"/>
                </a:cubicBezTo>
                <a:cubicBezTo>
                  <a:pt x="41" y="310"/>
                  <a:pt x="1" y="490"/>
                  <a:pt x="101" y="637"/>
                </a:cubicBezTo>
                <a:cubicBezTo>
                  <a:pt x="134" y="690"/>
                  <a:pt x="188" y="710"/>
                  <a:pt x="254" y="710"/>
                </a:cubicBezTo>
                <a:lnTo>
                  <a:pt x="294" y="710"/>
                </a:lnTo>
                <a:cubicBezTo>
                  <a:pt x="534" y="677"/>
                  <a:pt x="901" y="363"/>
                  <a:pt x="968" y="177"/>
                </a:cubicBezTo>
                <a:cubicBezTo>
                  <a:pt x="968" y="170"/>
                  <a:pt x="961" y="163"/>
                  <a:pt x="955" y="157"/>
                </a:cubicBezTo>
                <a:cubicBezTo>
                  <a:pt x="948" y="157"/>
                  <a:pt x="935" y="157"/>
                  <a:pt x="935" y="170"/>
                </a:cubicBezTo>
                <a:cubicBezTo>
                  <a:pt x="875" y="337"/>
                  <a:pt x="514" y="644"/>
                  <a:pt x="288" y="677"/>
                </a:cubicBezTo>
                <a:cubicBezTo>
                  <a:pt x="278" y="678"/>
                  <a:pt x="270" y="678"/>
                  <a:pt x="261" y="678"/>
                </a:cubicBezTo>
                <a:cubicBezTo>
                  <a:pt x="201" y="678"/>
                  <a:pt x="157" y="658"/>
                  <a:pt x="127" y="617"/>
                </a:cubicBezTo>
                <a:cubicBezTo>
                  <a:pt x="41" y="483"/>
                  <a:pt x="74" y="317"/>
                  <a:pt x="101" y="230"/>
                </a:cubicBezTo>
                <a:cubicBezTo>
                  <a:pt x="141" y="117"/>
                  <a:pt x="201" y="43"/>
                  <a:pt x="228" y="37"/>
                </a:cubicBezTo>
                <a:cubicBezTo>
                  <a:pt x="234" y="30"/>
                  <a:pt x="241" y="23"/>
                  <a:pt x="234" y="17"/>
                </a:cubicBezTo>
                <a:cubicBezTo>
                  <a:pt x="234" y="7"/>
                  <a:pt x="227" y="1"/>
                  <a:pt x="2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0"/>
          <p:cNvSpPr/>
          <p:nvPr/>
        </p:nvSpPr>
        <p:spPr>
          <a:xfrm>
            <a:off x="10299531" y="3885452"/>
            <a:ext cx="59367" cy="75490"/>
          </a:xfrm>
          <a:custGeom>
            <a:avLst/>
            <a:gdLst/>
            <a:ahLst/>
            <a:cxnLst/>
            <a:rect l="l" t="t" r="r" b="b"/>
            <a:pathLst>
              <a:path w="788" h="1002" extrusionOk="0">
                <a:moveTo>
                  <a:pt x="27" y="1"/>
                </a:moveTo>
                <a:cubicBezTo>
                  <a:pt x="14" y="1"/>
                  <a:pt x="7" y="7"/>
                  <a:pt x="1" y="14"/>
                </a:cubicBezTo>
                <a:cubicBezTo>
                  <a:pt x="1" y="21"/>
                  <a:pt x="7" y="34"/>
                  <a:pt x="14" y="34"/>
                </a:cubicBezTo>
                <a:cubicBezTo>
                  <a:pt x="14" y="34"/>
                  <a:pt x="348" y="167"/>
                  <a:pt x="748" y="994"/>
                </a:cubicBezTo>
                <a:cubicBezTo>
                  <a:pt x="754" y="1001"/>
                  <a:pt x="761" y="1001"/>
                  <a:pt x="768" y="1001"/>
                </a:cubicBezTo>
                <a:lnTo>
                  <a:pt x="774" y="1001"/>
                </a:lnTo>
                <a:cubicBezTo>
                  <a:pt x="781" y="994"/>
                  <a:pt x="788" y="988"/>
                  <a:pt x="781" y="974"/>
                </a:cubicBezTo>
                <a:cubicBezTo>
                  <a:pt x="368" y="134"/>
                  <a:pt x="41" y="7"/>
                  <a:pt x="2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0"/>
          <p:cNvSpPr/>
          <p:nvPr/>
        </p:nvSpPr>
        <p:spPr>
          <a:xfrm>
            <a:off x="8913595" y="2900018"/>
            <a:ext cx="3616" cy="5575"/>
          </a:xfrm>
          <a:custGeom>
            <a:avLst/>
            <a:gdLst/>
            <a:ahLst/>
            <a:cxnLst/>
            <a:rect l="l" t="t" r="r" b="b"/>
            <a:pathLst>
              <a:path w="48" h="74" extrusionOk="0">
                <a:moveTo>
                  <a:pt x="41" y="0"/>
                </a:moveTo>
                <a:cubicBezTo>
                  <a:pt x="27" y="20"/>
                  <a:pt x="14" y="40"/>
                  <a:pt x="1" y="74"/>
                </a:cubicBezTo>
                <a:cubicBezTo>
                  <a:pt x="14" y="54"/>
                  <a:pt x="34" y="34"/>
                  <a:pt x="47" y="14"/>
                </a:cubicBezTo>
                <a:cubicBezTo>
                  <a:pt x="41" y="7"/>
                  <a:pt x="41" y="0"/>
                  <a:pt x="41" y="0"/>
                </a:cubicBezTo>
                <a:close/>
              </a:path>
            </a:pathLst>
          </a:custGeom>
          <a:solidFill>
            <a:srgbClr val="8024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40"/>
          <p:cNvSpPr/>
          <p:nvPr/>
        </p:nvSpPr>
        <p:spPr>
          <a:xfrm>
            <a:off x="10518165" y="3044217"/>
            <a:ext cx="3089" cy="1582"/>
          </a:xfrm>
          <a:custGeom>
            <a:avLst/>
            <a:gdLst/>
            <a:ahLst/>
            <a:cxnLst/>
            <a:rect l="l" t="t" r="r" b="b"/>
            <a:pathLst>
              <a:path w="41" h="21" extrusionOk="0">
                <a:moveTo>
                  <a:pt x="40" y="1"/>
                </a:moveTo>
                <a:cubicBezTo>
                  <a:pt x="27" y="7"/>
                  <a:pt x="14" y="7"/>
                  <a:pt x="0" y="14"/>
                </a:cubicBezTo>
                <a:cubicBezTo>
                  <a:pt x="14" y="21"/>
                  <a:pt x="27" y="21"/>
                  <a:pt x="40" y="21"/>
                </a:cubicBezTo>
                <a:lnTo>
                  <a:pt x="4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40"/>
          <p:cNvGrpSpPr/>
          <p:nvPr/>
        </p:nvGrpSpPr>
        <p:grpSpPr>
          <a:xfrm>
            <a:off x="6973905" y="2979425"/>
            <a:ext cx="1096043" cy="661627"/>
            <a:chOff x="184924" y="1425512"/>
            <a:chExt cx="650702" cy="392797"/>
          </a:xfrm>
        </p:grpSpPr>
        <p:sp>
          <p:nvSpPr>
            <p:cNvPr id="261" name="Google Shape;261;p40"/>
            <p:cNvSpPr/>
            <p:nvPr/>
          </p:nvSpPr>
          <p:spPr>
            <a:xfrm>
              <a:off x="184924" y="1565901"/>
              <a:ext cx="263445" cy="241976"/>
            </a:xfrm>
            <a:custGeom>
              <a:avLst/>
              <a:gdLst/>
              <a:ahLst/>
              <a:cxnLst/>
              <a:rect l="l" t="t" r="r" b="b"/>
              <a:pathLst>
                <a:path w="5890" h="5410" extrusionOk="0">
                  <a:moveTo>
                    <a:pt x="354" y="0"/>
                  </a:moveTo>
                  <a:cubicBezTo>
                    <a:pt x="100" y="2001"/>
                    <a:pt x="100" y="2001"/>
                    <a:pt x="0" y="3689"/>
                  </a:cubicBezTo>
                  <a:cubicBezTo>
                    <a:pt x="14" y="3688"/>
                    <a:pt x="28" y="3687"/>
                    <a:pt x="43" y="3687"/>
                  </a:cubicBezTo>
                  <a:cubicBezTo>
                    <a:pt x="865" y="3687"/>
                    <a:pt x="3182" y="5409"/>
                    <a:pt x="5326" y="5409"/>
                  </a:cubicBezTo>
                  <a:cubicBezTo>
                    <a:pt x="5399" y="5409"/>
                    <a:pt x="5471" y="5407"/>
                    <a:pt x="5543" y="5403"/>
                  </a:cubicBezTo>
                  <a:cubicBezTo>
                    <a:pt x="5890" y="4263"/>
                    <a:pt x="5523" y="2655"/>
                    <a:pt x="5223" y="1688"/>
                  </a:cubicBezTo>
                  <a:cubicBezTo>
                    <a:pt x="3722" y="1001"/>
                    <a:pt x="1961" y="200"/>
                    <a:pt x="887" y="47"/>
                  </a:cubicBezTo>
                  <a:cubicBezTo>
                    <a:pt x="714" y="27"/>
                    <a:pt x="534" y="7"/>
                    <a:pt x="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431916" y="1425512"/>
              <a:ext cx="403710" cy="392797"/>
            </a:xfrm>
            <a:custGeom>
              <a:avLst/>
              <a:gdLst/>
              <a:ahLst/>
              <a:cxnLst/>
              <a:rect l="l" t="t" r="r" b="b"/>
              <a:pathLst>
                <a:path w="9026" h="8782" extrusionOk="0">
                  <a:moveTo>
                    <a:pt x="7518" y="0"/>
                  </a:moveTo>
                  <a:cubicBezTo>
                    <a:pt x="6357" y="0"/>
                    <a:pt x="6104" y="407"/>
                    <a:pt x="5697" y="1214"/>
                  </a:cubicBezTo>
                  <a:cubicBezTo>
                    <a:pt x="5290" y="2028"/>
                    <a:pt x="3009" y="5370"/>
                    <a:pt x="2809" y="5930"/>
                  </a:cubicBezTo>
                  <a:cubicBezTo>
                    <a:pt x="2791" y="5979"/>
                    <a:pt x="2737" y="6001"/>
                    <a:pt x="2652" y="6001"/>
                  </a:cubicBezTo>
                  <a:cubicBezTo>
                    <a:pt x="2261" y="6001"/>
                    <a:pt x="1216" y="5530"/>
                    <a:pt x="1" y="4983"/>
                  </a:cubicBezTo>
                  <a:lnTo>
                    <a:pt x="1" y="4983"/>
                  </a:lnTo>
                  <a:cubicBezTo>
                    <a:pt x="301" y="5950"/>
                    <a:pt x="668" y="7558"/>
                    <a:pt x="321" y="8698"/>
                  </a:cubicBezTo>
                  <a:cubicBezTo>
                    <a:pt x="1203" y="8746"/>
                    <a:pt x="2037" y="8782"/>
                    <a:pt x="2674" y="8782"/>
                  </a:cubicBezTo>
                  <a:cubicBezTo>
                    <a:pt x="3279" y="8782"/>
                    <a:pt x="3706" y="8749"/>
                    <a:pt x="3823" y="8665"/>
                  </a:cubicBezTo>
                  <a:cubicBezTo>
                    <a:pt x="4363" y="8271"/>
                    <a:pt x="7558" y="1881"/>
                    <a:pt x="8025" y="1481"/>
                  </a:cubicBezTo>
                  <a:cubicBezTo>
                    <a:pt x="8552" y="821"/>
                    <a:pt x="8625" y="627"/>
                    <a:pt x="9025" y="74"/>
                  </a:cubicBezTo>
                  <a:cubicBezTo>
                    <a:pt x="8892" y="27"/>
                    <a:pt x="7665" y="0"/>
                    <a:pt x="7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" name="Google Shape;263;p40"/>
          <p:cNvSpPr/>
          <p:nvPr/>
        </p:nvSpPr>
        <p:spPr>
          <a:xfrm rot="10800000">
            <a:off x="4318882" y="-2076800"/>
            <a:ext cx="8686860" cy="3962989"/>
          </a:xfrm>
          <a:custGeom>
            <a:avLst/>
            <a:gdLst/>
            <a:ahLst/>
            <a:cxnLst/>
            <a:rect l="l" t="t" r="r" b="b"/>
            <a:pathLst>
              <a:path w="88800" h="40511" extrusionOk="0">
                <a:moveTo>
                  <a:pt x="33627" y="1"/>
                </a:moveTo>
                <a:cubicBezTo>
                  <a:pt x="30433" y="1"/>
                  <a:pt x="26694" y="764"/>
                  <a:pt x="22192" y="2691"/>
                </a:cubicBezTo>
                <a:cubicBezTo>
                  <a:pt x="0" y="12196"/>
                  <a:pt x="10139" y="40511"/>
                  <a:pt x="10139" y="40511"/>
                </a:cubicBezTo>
                <a:lnTo>
                  <a:pt x="88546" y="40511"/>
                </a:lnTo>
                <a:cubicBezTo>
                  <a:pt x="88799" y="14441"/>
                  <a:pt x="77107" y="10574"/>
                  <a:pt x="66573" y="10574"/>
                </a:cubicBezTo>
                <a:cubicBezTo>
                  <a:pt x="64073" y="10574"/>
                  <a:pt x="61638" y="10792"/>
                  <a:pt x="59444" y="10982"/>
                </a:cubicBezTo>
                <a:cubicBezTo>
                  <a:pt x="59147" y="11008"/>
                  <a:pt x="58856" y="11020"/>
                  <a:pt x="58570" y="11020"/>
                </a:cubicBezTo>
                <a:cubicBezTo>
                  <a:pt x="50052" y="11020"/>
                  <a:pt x="45768" y="1"/>
                  <a:pt x="33627" y="1"/>
                </a:cubicBezTo>
                <a:close/>
              </a:path>
            </a:pathLst>
          </a:custGeom>
          <a:solidFill>
            <a:srgbClr val="FAA620">
              <a:alpha val="15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0"/>
          <p:cNvSpPr/>
          <p:nvPr/>
        </p:nvSpPr>
        <p:spPr>
          <a:xfrm>
            <a:off x="4438650" y="-152400"/>
            <a:ext cx="6629400" cy="2201975"/>
          </a:xfrm>
          <a:custGeom>
            <a:avLst/>
            <a:gdLst/>
            <a:ahLst/>
            <a:cxnLst/>
            <a:rect l="l" t="t" r="r" b="b"/>
            <a:pathLst>
              <a:path w="265176" h="88079" extrusionOk="0">
                <a:moveTo>
                  <a:pt x="0" y="0"/>
                </a:moveTo>
                <a:cubicBezTo>
                  <a:pt x="32004" y="36576"/>
                  <a:pt x="97488" y="7488"/>
                  <a:pt x="144399" y="20193"/>
                </a:cubicBezTo>
                <a:cubicBezTo>
                  <a:pt x="167867" y="26549"/>
                  <a:pt x="180759" y="52506"/>
                  <a:pt x="199644" y="67818"/>
                </a:cubicBezTo>
                <a:cubicBezTo>
                  <a:pt x="209226" y="75587"/>
                  <a:pt x="220027" y="82877"/>
                  <a:pt x="232029" y="85725"/>
                </a:cubicBezTo>
                <a:cubicBezTo>
                  <a:pt x="242805" y="88282"/>
                  <a:pt x="254101" y="88011"/>
                  <a:pt x="265176" y="88011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5" name="Google Shape;265;p40"/>
          <p:cNvSpPr/>
          <p:nvPr/>
        </p:nvSpPr>
        <p:spPr>
          <a:xfrm rot="420124">
            <a:off x="1195278" y="3419150"/>
            <a:ext cx="4943267" cy="2202003"/>
          </a:xfrm>
          <a:custGeom>
            <a:avLst/>
            <a:gdLst/>
            <a:ahLst/>
            <a:cxnLst/>
            <a:rect l="l" t="t" r="r" b="b"/>
            <a:pathLst>
              <a:path w="197739" h="60960" extrusionOk="0">
                <a:moveTo>
                  <a:pt x="0" y="60960"/>
                </a:moveTo>
                <a:cubicBezTo>
                  <a:pt x="0" y="45770"/>
                  <a:pt x="16451" y="32235"/>
                  <a:pt x="30861" y="27432"/>
                </a:cubicBezTo>
                <a:cubicBezTo>
                  <a:pt x="43753" y="23135"/>
                  <a:pt x="58071" y="26878"/>
                  <a:pt x="71628" y="27813"/>
                </a:cubicBezTo>
                <a:cubicBezTo>
                  <a:pt x="91400" y="29177"/>
                  <a:pt x="111352" y="31390"/>
                  <a:pt x="131064" y="29337"/>
                </a:cubicBezTo>
                <a:cubicBezTo>
                  <a:pt x="155215" y="26821"/>
                  <a:pt x="179303" y="15802"/>
                  <a:pt x="197739" y="0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66" name="Google Shape;266;p40"/>
          <p:cNvGrpSpPr/>
          <p:nvPr/>
        </p:nvGrpSpPr>
        <p:grpSpPr>
          <a:xfrm>
            <a:off x="5961107" y="2397226"/>
            <a:ext cx="1679984" cy="2784755"/>
            <a:chOff x="-416252" y="1079902"/>
            <a:chExt cx="997379" cy="1653263"/>
          </a:xfrm>
        </p:grpSpPr>
        <p:grpSp>
          <p:nvGrpSpPr>
            <p:cNvPr id="267" name="Google Shape;267;p40"/>
            <p:cNvGrpSpPr/>
            <p:nvPr/>
          </p:nvGrpSpPr>
          <p:grpSpPr>
            <a:xfrm>
              <a:off x="-380157" y="2324982"/>
              <a:ext cx="597649" cy="408183"/>
              <a:chOff x="-380157" y="2324982"/>
              <a:chExt cx="597649" cy="408183"/>
            </a:xfrm>
          </p:grpSpPr>
          <p:sp>
            <p:nvSpPr>
              <p:cNvPr id="268" name="Google Shape;268;p40"/>
              <p:cNvSpPr/>
              <p:nvPr/>
            </p:nvSpPr>
            <p:spPr>
              <a:xfrm>
                <a:off x="-380157" y="2324982"/>
                <a:ext cx="597649" cy="407289"/>
              </a:xfrm>
              <a:custGeom>
                <a:avLst/>
                <a:gdLst/>
                <a:ahLst/>
                <a:cxnLst/>
                <a:rect l="l" t="t" r="r" b="b"/>
                <a:pathLst>
                  <a:path w="13362" h="9106" extrusionOk="0">
                    <a:moveTo>
                      <a:pt x="12847" y="1"/>
                    </a:moveTo>
                    <a:cubicBezTo>
                      <a:pt x="10869" y="576"/>
                      <a:pt x="8732" y="760"/>
                      <a:pt x="6809" y="760"/>
                    </a:cubicBezTo>
                    <a:cubicBezTo>
                      <a:pt x="4673" y="760"/>
                      <a:pt x="2800" y="533"/>
                      <a:pt x="1702" y="361"/>
                    </a:cubicBezTo>
                    <a:cubicBezTo>
                      <a:pt x="1655" y="695"/>
                      <a:pt x="1588" y="948"/>
                      <a:pt x="1508" y="1075"/>
                    </a:cubicBezTo>
                    <a:cubicBezTo>
                      <a:pt x="1108" y="1695"/>
                      <a:pt x="208" y="7718"/>
                      <a:pt x="1" y="9106"/>
                    </a:cubicBezTo>
                    <a:lnTo>
                      <a:pt x="13268" y="9106"/>
                    </a:lnTo>
                    <a:cubicBezTo>
                      <a:pt x="13288" y="7698"/>
                      <a:pt x="13361" y="1542"/>
                      <a:pt x="12967" y="528"/>
                    </a:cubicBezTo>
                    <a:cubicBezTo>
                      <a:pt x="12927" y="428"/>
                      <a:pt x="12887" y="248"/>
                      <a:pt x="128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9" name="Google Shape;269;p40"/>
              <p:cNvGrpSpPr/>
              <p:nvPr/>
            </p:nvGrpSpPr>
            <p:grpSpPr>
              <a:xfrm>
                <a:off x="-321966" y="2387958"/>
                <a:ext cx="493210" cy="345207"/>
                <a:chOff x="-321966" y="2387958"/>
                <a:chExt cx="493210" cy="345207"/>
              </a:xfrm>
            </p:grpSpPr>
            <p:sp>
              <p:nvSpPr>
                <p:cNvPr id="270" name="Google Shape;270;p40"/>
                <p:cNvSpPr/>
                <p:nvPr/>
              </p:nvSpPr>
              <p:spPr>
                <a:xfrm>
                  <a:off x="-264983" y="2387958"/>
                  <a:ext cx="401027" cy="16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6" h="368" extrusionOk="0">
                      <a:moveTo>
                        <a:pt x="20" y="0"/>
                      </a:moveTo>
                      <a:cubicBezTo>
                        <a:pt x="7" y="0"/>
                        <a:pt x="0" y="7"/>
                        <a:pt x="0" y="14"/>
                      </a:cubicBezTo>
                      <a:cubicBezTo>
                        <a:pt x="0" y="27"/>
                        <a:pt x="7" y="34"/>
                        <a:pt x="14" y="34"/>
                      </a:cubicBezTo>
                      <a:cubicBezTo>
                        <a:pt x="54" y="40"/>
                        <a:pt x="2729" y="367"/>
                        <a:pt x="5357" y="367"/>
                      </a:cubicBezTo>
                      <a:cubicBezTo>
                        <a:pt x="6677" y="367"/>
                        <a:pt x="7991" y="280"/>
                        <a:pt x="8952" y="34"/>
                      </a:cubicBezTo>
                      <a:cubicBezTo>
                        <a:pt x="8958" y="34"/>
                        <a:pt x="8965" y="20"/>
                        <a:pt x="8958" y="14"/>
                      </a:cubicBezTo>
                      <a:cubicBezTo>
                        <a:pt x="8958" y="7"/>
                        <a:pt x="8952" y="0"/>
                        <a:pt x="8938" y="0"/>
                      </a:cubicBezTo>
                      <a:cubicBezTo>
                        <a:pt x="7985" y="248"/>
                        <a:pt x="6677" y="331"/>
                        <a:pt x="5356" y="331"/>
                      </a:cubicBezTo>
                      <a:cubicBezTo>
                        <a:pt x="2733" y="331"/>
                        <a:pt x="60" y="5"/>
                        <a:pt x="2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40"/>
                <p:cNvSpPr/>
                <p:nvPr/>
              </p:nvSpPr>
              <p:spPr>
                <a:xfrm>
                  <a:off x="-99715" y="2402852"/>
                  <a:ext cx="14984" cy="330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7385" extrusionOk="0">
                      <a:moveTo>
                        <a:pt x="321" y="1"/>
                      </a:moveTo>
                      <a:cubicBezTo>
                        <a:pt x="308" y="1"/>
                        <a:pt x="301" y="7"/>
                        <a:pt x="301" y="14"/>
                      </a:cubicBezTo>
                      <a:lnTo>
                        <a:pt x="1" y="7365"/>
                      </a:lnTo>
                      <a:cubicBezTo>
                        <a:pt x="1" y="7378"/>
                        <a:pt x="7" y="7385"/>
                        <a:pt x="14" y="7385"/>
                      </a:cubicBezTo>
                      <a:cubicBezTo>
                        <a:pt x="27" y="7385"/>
                        <a:pt x="34" y="7378"/>
                        <a:pt x="34" y="7371"/>
                      </a:cubicBezTo>
                      <a:lnTo>
                        <a:pt x="334" y="14"/>
                      </a:lnTo>
                      <a:cubicBezTo>
                        <a:pt x="334" y="7"/>
                        <a:pt x="328" y="1"/>
                        <a:pt x="32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40"/>
                <p:cNvSpPr/>
                <p:nvPr/>
              </p:nvSpPr>
              <p:spPr>
                <a:xfrm>
                  <a:off x="-10484" y="2445835"/>
                  <a:ext cx="181728" cy="217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3" h="4870" extrusionOk="0">
                      <a:moveTo>
                        <a:pt x="4029" y="34"/>
                      </a:moveTo>
                      <a:lnTo>
                        <a:pt x="4029" y="3349"/>
                      </a:lnTo>
                      <a:lnTo>
                        <a:pt x="2034" y="4829"/>
                      </a:lnTo>
                      <a:lnTo>
                        <a:pt x="33" y="3249"/>
                      </a:lnTo>
                      <a:lnTo>
                        <a:pt x="33" y="34"/>
                      </a:lnTo>
                      <a:close/>
                      <a:moveTo>
                        <a:pt x="13" y="0"/>
                      </a:moveTo>
                      <a:cubicBezTo>
                        <a:pt x="7" y="0"/>
                        <a:pt x="0" y="7"/>
                        <a:pt x="0" y="20"/>
                      </a:cubicBezTo>
                      <a:lnTo>
                        <a:pt x="0" y="3255"/>
                      </a:lnTo>
                      <a:cubicBezTo>
                        <a:pt x="0" y="3262"/>
                        <a:pt x="0" y="3269"/>
                        <a:pt x="7" y="3269"/>
                      </a:cubicBezTo>
                      <a:lnTo>
                        <a:pt x="2021" y="4863"/>
                      </a:lnTo>
                      <a:cubicBezTo>
                        <a:pt x="2021" y="4869"/>
                        <a:pt x="2028" y="4869"/>
                        <a:pt x="2028" y="4869"/>
                      </a:cubicBezTo>
                      <a:cubicBezTo>
                        <a:pt x="2034" y="4869"/>
                        <a:pt x="2041" y="4869"/>
                        <a:pt x="2041" y="4863"/>
                      </a:cubicBezTo>
                      <a:lnTo>
                        <a:pt x="4055" y="3369"/>
                      </a:lnTo>
                      <a:cubicBezTo>
                        <a:pt x="4062" y="3369"/>
                        <a:pt x="4062" y="3362"/>
                        <a:pt x="4062" y="3355"/>
                      </a:cubicBezTo>
                      <a:lnTo>
                        <a:pt x="4062" y="20"/>
                      </a:lnTo>
                      <a:cubicBezTo>
                        <a:pt x="4062" y="7"/>
                        <a:pt x="4055" y="0"/>
                        <a:pt x="404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40"/>
                <p:cNvSpPr/>
                <p:nvPr/>
              </p:nvSpPr>
              <p:spPr>
                <a:xfrm>
                  <a:off x="-321966" y="2432417"/>
                  <a:ext cx="190360" cy="223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4990" extrusionOk="0">
                      <a:moveTo>
                        <a:pt x="234" y="40"/>
                      </a:moveTo>
                      <a:lnTo>
                        <a:pt x="4223" y="294"/>
                      </a:lnTo>
                      <a:lnTo>
                        <a:pt x="4016" y="3595"/>
                      </a:lnTo>
                      <a:lnTo>
                        <a:pt x="1928" y="4949"/>
                      </a:lnTo>
                      <a:lnTo>
                        <a:pt x="34" y="3242"/>
                      </a:lnTo>
                      <a:lnTo>
                        <a:pt x="234" y="40"/>
                      </a:lnTo>
                      <a:close/>
                      <a:moveTo>
                        <a:pt x="221" y="0"/>
                      </a:moveTo>
                      <a:cubicBezTo>
                        <a:pt x="214" y="0"/>
                        <a:pt x="201" y="7"/>
                        <a:pt x="201" y="20"/>
                      </a:cubicBezTo>
                      <a:lnTo>
                        <a:pt x="0" y="3248"/>
                      </a:lnTo>
                      <a:cubicBezTo>
                        <a:pt x="0" y="3255"/>
                        <a:pt x="0" y="3262"/>
                        <a:pt x="0" y="3262"/>
                      </a:cubicBezTo>
                      <a:lnTo>
                        <a:pt x="1915" y="4983"/>
                      </a:lnTo>
                      <a:cubicBezTo>
                        <a:pt x="1915" y="4983"/>
                        <a:pt x="1921" y="4989"/>
                        <a:pt x="1921" y="4989"/>
                      </a:cubicBezTo>
                      <a:cubicBezTo>
                        <a:pt x="1928" y="4989"/>
                        <a:pt x="1928" y="4983"/>
                        <a:pt x="1935" y="4983"/>
                      </a:cubicBezTo>
                      <a:lnTo>
                        <a:pt x="4036" y="3622"/>
                      </a:lnTo>
                      <a:cubicBezTo>
                        <a:pt x="4043" y="3615"/>
                        <a:pt x="4049" y="3615"/>
                        <a:pt x="4049" y="3609"/>
                      </a:cubicBezTo>
                      <a:lnTo>
                        <a:pt x="4256" y="274"/>
                      </a:lnTo>
                      <a:cubicBezTo>
                        <a:pt x="4256" y="274"/>
                        <a:pt x="4256" y="267"/>
                        <a:pt x="4256" y="260"/>
                      </a:cubicBezTo>
                      <a:lnTo>
                        <a:pt x="4243" y="260"/>
                      </a:lnTo>
                      <a:lnTo>
                        <a:pt x="22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74" name="Google Shape;274;p40"/>
            <p:cNvGrpSpPr/>
            <p:nvPr/>
          </p:nvGrpSpPr>
          <p:grpSpPr>
            <a:xfrm>
              <a:off x="-416252" y="1079902"/>
              <a:ext cx="997379" cy="1279117"/>
              <a:chOff x="-416252" y="1079902"/>
              <a:chExt cx="997379" cy="1279117"/>
            </a:xfrm>
          </p:grpSpPr>
          <p:sp>
            <p:nvSpPr>
              <p:cNvPr id="275" name="Google Shape;275;p40"/>
              <p:cNvSpPr/>
              <p:nvPr/>
            </p:nvSpPr>
            <p:spPr>
              <a:xfrm>
                <a:off x="-398361" y="1979238"/>
                <a:ext cx="106586" cy="362203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809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55" y="3769"/>
                      <a:pt x="1969" y="7951"/>
                      <a:pt x="2382" y="8098"/>
                    </a:cubicBezTo>
                    <a:lnTo>
                      <a:pt x="2382" y="300"/>
                    </a:lnTo>
                    <a:cubicBezTo>
                      <a:pt x="1582" y="294"/>
                      <a:pt x="775" y="194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40"/>
              <p:cNvSpPr/>
              <p:nvPr/>
            </p:nvSpPr>
            <p:spPr>
              <a:xfrm>
                <a:off x="-416252" y="1555222"/>
                <a:ext cx="842577" cy="803798"/>
              </a:xfrm>
              <a:custGeom>
                <a:avLst/>
                <a:gdLst/>
                <a:ahLst/>
                <a:cxnLst/>
                <a:rect l="l" t="t" r="r" b="b"/>
                <a:pathLst>
                  <a:path w="18838" h="17971" extrusionOk="0">
                    <a:moveTo>
                      <a:pt x="12512" y="0"/>
                    </a:moveTo>
                    <a:cubicBezTo>
                      <a:pt x="11052" y="0"/>
                      <a:pt x="9618" y="351"/>
                      <a:pt x="8934" y="351"/>
                    </a:cubicBezTo>
                    <a:cubicBezTo>
                      <a:pt x="8778" y="351"/>
                      <a:pt x="8661" y="333"/>
                      <a:pt x="8592" y="289"/>
                    </a:cubicBezTo>
                    <a:cubicBezTo>
                      <a:pt x="8512" y="235"/>
                      <a:pt x="8452" y="155"/>
                      <a:pt x="8405" y="55"/>
                    </a:cubicBezTo>
                    <a:cubicBezTo>
                      <a:pt x="7225" y="501"/>
                      <a:pt x="6231" y="640"/>
                      <a:pt x="5457" y="640"/>
                    </a:cubicBezTo>
                    <a:cubicBezTo>
                      <a:pt x="5084" y="640"/>
                      <a:pt x="4763" y="608"/>
                      <a:pt x="4496" y="562"/>
                    </a:cubicBezTo>
                    <a:cubicBezTo>
                      <a:pt x="4410" y="929"/>
                      <a:pt x="4223" y="1329"/>
                      <a:pt x="3856" y="1463"/>
                    </a:cubicBezTo>
                    <a:cubicBezTo>
                      <a:pt x="3122" y="1729"/>
                      <a:pt x="2302" y="1663"/>
                      <a:pt x="1642" y="2136"/>
                    </a:cubicBezTo>
                    <a:cubicBezTo>
                      <a:pt x="734" y="2797"/>
                      <a:pt x="154" y="4064"/>
                      <a:pt x="54" y="5171"/>
                    </a:cubicBezTo>
                    <a:cubicBezTo>
                      <a:pt x="1" y="5832"/>
                      <a:pt x="34" y="6499"/>
                      <a:pt x="87" y="7159"/>
                    </a:cubicBezTo>
                    <a:cubicBezTo>
                      <a:pt x="114" y="7412"/>
                      <a:pt x="227" y="9433"/>
                      <a:pt x="401" y="9480"/>
                    </a:cubicBezTo>
                    <a:cubicBezTo>
                      <a:pt x="468" y="9493"/>
                      <a:pt x="541" y="9513"/>
                      <a:pt x="608" y="9527"/>
                    </a:cubicBezTo>
                    <a:cubicBezTo>
                      <a:pt x="614" y="9527"/>
                      <a:pt x="621" y="9533"/>
                      <a:pt x="628" y="9533"/>
                    </a:cubicBezTo>
                    <a:cubicBezTo>
                      <a:pt x="634" y="9533"/>
                      <a:pt x="648" y="9533"/>
                      <a:pt x="654" y="9540"/>
                    </a:cubicBezTo>
                    <a:cubicBezTo>
                      <a:pt x="688" y="9547"/>
                      <a:pt x="721" y="9553"/>
                      <a:pt x="754" y="9560"/>
                    </a:cubicBezTo>
                    <a:cubicBezTo>
                      <a:pt x="761" y="9560"/>
                      <a:pt x="774" y="9560"/>
                      <a:pt x="781" y="9567"/>
                    </a:cubicBezTo>
                    <a:cubicBezTo>
                      <a:pt x="814" y="9573"/>
                      <a:pt x="848" y="9580"/>
                      <a:pt x="881" y="9587"/>
                    </a:cubicBezTo>
                    <a:lnTo>
                      <a:pt x="901" y="9587"/>
                    </a:lnTo>
                    <a:lnTo>
                      <a:pt x="968" y="9600"/>
                    </a:lnTo>
                    <a:cubicBezTo>
                      <a:pt x="1015" y="9614"/>
                      <a:pt x="1061" y="9620"/>
                      <a:pt x="1108" y="9627"/>
                    </a:cubicBezTo>
                    <a:cubicBezTo>
                      <a:pt x="1141" y="9634"/>
                      <a:pt x="1168" y="9640"/>
                      <a:pt x="1201" y="9647"/>
                    </a:cubicBezTo>
                    <a:lnTo>
                      <a:pt x="1208" y="9647"/>
                    </a:lnTo>
                    <a:cubicBezTo>
                      <a:pt x="1221" y="9647"/>
                      <a:pt x="1228" y="9647"/>
                      <a:pt x="1235" y="9654"/>
                    </a:cubicBezTo>
                    <a:cubicBezTo>
                      <a:pt x="1268" y="9654"/>
                      <a:pt x="1295" y="9660"/>
                      <a:pt x="1328" y="9667"/>
                    </a:cubicBezTo>
                    <a:cubicBezTo>
                      <a:pt x="1401" y="9674"/>
                      <a:pt x="1468" y="9687"/>
                      <a:pt x="1542" y="9694"/>
                    </a:cubicBezTo>
                    <a:cubicBezTo>
                      <a:pt x="1608" y="9700"/>
                      <a:pt x="1668" y="9714"/>
                      <a:pt x="1728" y="9720"/>
                    </a:cubicBezTo>
                    <a:cubicBezTo>
                      <a:pt x="1795" y="9727"/>
                      <a:pt x="1862" y="9734"/>
                      <a:pt x="1928" y="9740"/>
                    </a:cubicBezTo>
                    <a:cubicBezTo>
                      <a:pt x="2055" y="10247"/>
                      <a:pt x="2168" y="10754"/>
                      <a:pt x="2262" y="11228"/>
                    </a:cubicBezTo>
                    <a:cubicBezTo>
                      <a:pt x="2402" y="11955"/>
                      <a:pt x="2509" y="12949"/>
                      <a:pt x="2562" y="13976"/>
                    </a:cubicBezTo>
                    <a:cubicBezTo>
                      <a:pt x="2562" y="13989"/>
                      <a:pt x="2562" y="14009"/>
                      <a:pt x="2562" y="14022"/>
                    </a:cubicBezTo>
                    <a:cubicBezTo>
                      <a:pt x="2629" y="15210"/>
                      <a:pt x="2622" y="16417"/>
                      <a:pt x="2542" y="17258"/>
                    </a:cubicBezTo>
                    <a:cubicBezTo>
                      <a:pt x="2529" y="17371"/>
                      <a:pt x="2522" y="17478"/>
                      <a:pt x="2509" y="17571"/>
                    </a:cubicBezTo>
                    <a:cubicBezTo>
                      <a:pt x="3607" y="17743"/>
                      <a:pt x="5480" y="17970"/>
                      <a:pt x="7616" y="17970"/>
                    </a:cubicBezTo>
                    <a:cubicBezTo>
                      <a:pt x="9539" y="17970"/>
                      <a:pt x="11676" y="17786"/>
                      <a:pt x="13654" y="17211"/>
                    </a:cubicBezTo>
                    <a:cubicBezTo>
                      <a:pt x="13408" y="15717"/>
                      <a:pt x="13161" y="11835"/>
                      <a:pt x="13121" y="8833"/>
                    </a:cubicBezTo>
                    <a:cubicBezTo>
                      <a:pt x="13121" y="8820"/>
                      <a:pt x="13121" y="8806"/>
                      <a:pt x="13114" y="8793"/>
                    </a:cubicBezTo>
                    <a:cubicBezTo>
                      <a:pt x="13087" y="6772"/>
                      <a:pt x="13147" y="5158"/>
                      <a:pt x="13361" y="4991"/>
                    </a:cubicBezTo>
                    <a:cubicBezTo>
                      <a:pt x="13368" y="4991"/>
                      <a:pt x="13368" y="4984"/>
                      <a:pt x="13374" y="4984"/>
                    </a:cubicBezTo>
                    <a:lnTo>
                      <a:pt x="13388" y="4978"/>
                    </a:lnTo>
                    <a:cubicBezTo>
                      <a:pt x="13501" y="4933"/>
                      <a:pt x="13781" y="4914"/>
                      <a:pt x="14175" y="4914"/>
                    </a:cubicBezTo>
                    <a:cubicBezTo>
                      <a:pt x="15178" y="4914"/>
                      <a:pt x="16917" y="5032"/>
                      <a:pt x="18497" y="5118"/>
                    </a:cubicBezTo>
                    <a:cubicBezTo>
                      <a:pt x="18837" y="3997"/>
                      <a:pt x="18570" y="2723"/>
                      <a:pt x="18277" y="1769"/>
                    </a:cubicBezTo>
                    <a:cubicBezTo>
                      <a:pt x="16796" y="1096"/>
                      <a:pt x="14595" y="222"/>
                      <a:pt x="13541" y="68"/>
                    </a:cubicBezTo>
                    <a:cubicBezTo>
                      <a:pt x="13203" y="20"/>
                      <a:pt x="12857" y="0"/>
                      <a:pt x="12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77" name="Google Shape;277;p40"/>
              <p:cNvGrpSpPr/>
              <p:nvPr/>
            </p:nvGrpSpPr>
            <p:grpSpPr>
              <a:xfrm>
                <a:off x="-311232" y="1079902"/>
                <a:ext cx="377724" cy="503945"/>
                <a:chOff x="-311232" y="1079902"/>
                <a:chExt cx="377724" cy="503945"/>
              </a:xfrm>
            </p:grpSpPr>
            <p:sp>
              <p:nvSpPr>
                <p:cNvPr id="278" name="Google Shape;278;p40"/>
                <p:cNvSpPr/>
                <p:nvPr/>
              </p:nvSpPr>
              <p:spPr>
                <a:xfrm>
                  <a:off x="-225623" y="1467287"/>
                  <a:ext cx="185351" cy="116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4" h="2606" extrusionOk="0">
                      <a:moveTo>
                        <a:pt x="4143" y="0"/>
                      </a:moveTo>
                      <a:lnTo>
                        <a:pt x="4143" y="0"/>
                      </a:lnTo>
                      <a:cubicBezTo>
                        <a:pt x="4016" y="147"/>
                        <a:pt x="3863" y="267"/>
                        <a:pt x="3689" y="354"/>
                      </a:cubicBezTo>
                      <a:cubicBezTo>
                        <a:pt x="3283" y="580"/>
                        <a:pt x="2782" y="674"/>
                        <a:pt x="2349" y="720"/>
                      </a:cubicBezTo>
                      <a:cubicBezTo>
                        <a:pt x="2096" y="749"/>
                        <a:pt x="1815" y="780"/>
                        <a:pt x="1535" y="780"/>
                      </a:cubicBezTo>
                      <a:cubicBezTo>
                        <a:pt x="1100" y="780"/>
                        <a:pt x="668" y="706"/>
                        <a:pt x="348" y="434"/>
                      </a:cubicBezTo>
                      <a:cubicBezTo>
                        <a:pt x="314" y="414"/>
                        <a:pt x="288" y="387"/>
                        <a:pt x="261" y="354"/>
                      </a:cubicBezTo>
                      <a:cubicBezTo>
                        <a:pt x="161" y="260"/>
                        <a:pt x="74" y="154"/>
                        <a:pt x="1" y="40"/>
                      </a:cubicBezTo>
                      <a:lnTo>
                        <a:pt x="1" y="40"/>
                      </a:lnTo>
                      <a:cubicBezTo>
                        <a:pt x="61" y="167"/>
                        <a:pt x="121" y="294"/>
                        <a:pt x="181" y="420"/>
                      </a:cubicBezTo>
                      <a:cubicBezTo>
                        <a:pt x="241" y="547"/>
                        <a:pt x="294" y="680"/>
                        <a:pt x="341" y="821"/>
                      </a:cubicBezTo>
                      <a:lnTo>
                        <a:pt x="328" y="1834"/>
                      </a:lnTo>
                      <a:cubicBezTo>
                        <a:pt x="328" y="1834"/>
                        <a:pt x="328" y="2161"/>
                        <a:pt x="234" y="2528"/>
                      </a:cubicBezTo>
                      <a:cubicBezTo>
                        <a:pt x="501" y="2574"/>
                        <a:pt x="822" y="2606"/>
                        <a:pt x="1195" y="2606"/>
                      </a:cubicBezTo>
                      <a:cubicBezTo>
                        <a:pt x="1969" y="2606"/>
                        <a:pt x="2963" y="2467"/>
                        <a:pt x="4143" y="2021"/>
                      </a:cubicBezTo>
                      <a:cubicBezTo>
                        <a:pt x="3983" y="1694"/>
                        <a:pt x="3943" y="1041"/>
                        <a:pt x="3930" y="660"/>
                      </a:cubicBezTo>
                      <a:cubicBezTo>
                        <a:pt x="3963" y="480"/>
                        <a:pt x="4016" y="307"/>
                        <a:pt x="4083" y="140"/>
                      </a:cubicBezTo>
                      <a:cubicBezTo>
                        <a:pt x="4103" y="93"/>
                        <a:pt x="4123" y="47"/>
                        <a:pt x="414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40"/>
                <p:cNvSpPr/>
                <p:nvPr/>
              </p:nvSpPr>
              <p:spPr>
                <a:xfrm>
                  <a:off x="-297500" y="1357481"/>
                  <a:ext cx="51034" cy="84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1" h="1886" extrusionOk="0">
                      <a:moveTo>
                        <a:pt x="341" y="0"/>
                      </a:moveTo>
                      <a:cubicBezTo>
                        <a:pt x="0" y="34"/>
                        <a:pt x="87" y="1048"/>
                        <a:pt x="447" y="1628"/>
                      </a:cubicBezTo>
                      <a:cubicBezTo>
                        <a:pt x="564" y="1821"/>
                        <a:pt x="685" y="1886"/>
                        <a:pt x="793" y="1886"/>
                      </a:cubicBezTo>
                      <a:cubicBezTo>
                        <a:pt x="950" y="1886"/>
                        <a:pt x="1082" y="1750"/>
                        <a:pt x="1141" y="1675"/>
                      </a:cubicBezTo>
                      <a:cubicBezTo>
                        <a:pt x="848" y="1141"/>
                        <a:pt x="601" y="581"/>
                        <a:pt x="4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40"/>
                <p:cNvSpPr/>
                <p:nvPr/>
              </p:nvSpPr>
              <p:spPr>
                <a:xfrm>
                  <a:off x="-21263" y="1357302"/>
                  <a:ext cx="49871" cy="84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" h="1891" extrusionOk="0">
                      <a:moveTo>
                        <a:pt x="715" y="1"/>
                      </a:moveTo>
                      <a:cubicBezTo>
                        <a:pt x="632" y="1"/>
                        <a:pt x="569" y="23"/>
                        <a:pt x="515" y="44"/>
                      </a:cubicBezTo>
                      <a:lnTo>
                        <a:pt x="515" y="51"/>
                      </a:lnTo>
                      <a:cubicBezTo>
                        <a:pt x="248" y="625"/>
                        <a:pt x="208" y="1185"/>
                        <a:pt x="1" y="1719"/>
                      </a:cubicBezTo>
                      <a:cubicBezTo>
                        <a:pt x="70" y="1795"/>
                        <a:pt x="184" y="1890"/>
                        <a:pt x="316" y="1890"/>
                      </a:cubicBezTo>
                      <a:cubicBezTo>
                        <a:pt x="425" y="1890"/>
                        <a:pt x="547" y="1825"/>
                        <a:pt x="668" y="1632"/>
                      </a:cubicBezTo>
                      <a:cubicBezTo>
                        <a:pt x="1028" y="1052"/>
                        <a:pt x="1115" y="38"/>
                        <a:pt x="775" y="4"/>
                      </a:cubicBezTo>
                      <a:cubicBezTo>
                        <a:pt x="754" y="2"/>
                        <a:pt x="734" y="1"/>
                        <a:pt x="7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40"/>
                <p:cNvSpPr/>
                <p:nvPr/>
              </p:nvSpPr>
              <p:spPr>
                <a:xfrm>
                  <a:off x="-311232" y="1079902"/>
                  <a:ext cx="377724" cy="4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5" h="9441" extrusionOk="0">
                      <a:moveTo>
                        <a:pt x="4676" y="0"/>
                      </a:moveTo>
                      <a:cubicBezTo>
                        <a:pt x="4397" y="0"/>
                        <a:pt x="4144" y="69"/>
                        <a:pt x="3949" y="230"/>
                      </a:cubicBezTo>
                      <a:cubicBezTo>
                        <a:pt x="3156" y="890"/>
                        <a:pt x="2175" y="830"/>
                        <a:pt x="1128" y="1377"/>
                      </a:cubicBezTo>
                      <a:cubicBezTo>
                        <a:pt x="81" y="1918"/>
                        <a:pt x="1" y="3292"/>
                        <a:pt x="434" y="5213"/>
                      </a:cubicBezTo>
                      <a:cubicBezTo>
                        <a:pt x="508" y="5546"/>
                        <a:pt x="601" y="5880"/>
                        <a:pt x="714" y="6206"/>
                      </a:cubicBezTo>
                      <a:cubicBezTo>
                        <a:pt x="908" y="6787"/>
                        <a:pt x="1155" y="7347"/>
                        <a:pt x="1448" y="7881"/>
                      </a:cubicBezTo>
                      <a:cubicBezTo>
                        <a:pt x="1455" y="7901"/>
                        <a:pt x="1468" y="7914"/>
                        <a:pt x="1475" y="7927"/>
                      </a:cubicBezTo>
                      <a:cubicBezTo>
                        <a:pt x="1581" y="8127"/>
                        <a:pt x="1681" y="8328"/>
                        <a:pt x="1802" y="8528"/>
                      </a:cubicBezTo>
                      <a:cubicBezTo>
                        <a:pt x="1835" y="8581"/>
                        <a:pt x="1875" y="8641"/>
                        <a:pt x="1915" y="8694"/>
                      </a:cubicBezTo>
                      <a:cubicBezTo>
                        <a:pt x="1915" y="8694"/>
                        <a:pt x="1915" y="8701"/>
                        <a:pt x="1915" y="8701"/>
                      </a:cubicBezTo>
                      <a:cubicBezTo>
                        <a:pt x="1988" y="8815"/>
                        <a:pt x="2075" y="8921"/>
                        <a:pt x="2175" y="9015"/>
                      </a:cubicBezTo>
                      <a:cubicBezTo>
                        <a:pt x="2202" y="9048"/>
                        <a:pt x="2228" y="9075"/>
                        <a:pt x="2262" y="9095"/>
                      </a:cubicBezTo>
                      <a:cubicBezTo>
                        <a:pt x="2582" y="9367"/>
                        <a:pt x="3014" y="9441"/>
                        <a:pt x="3449" y="9441"/>
                      </a:cubicBezTo>
                      <a:cubicBezTo>
                        <a:pt x="3729" y="9441"/>
                        <a:pt x="4010" y="9410"/>
                        <a:pt x="4263" y="9381"/>
                      </a:cubicBezTo>
                      <a:cubicBezTo>
                        <a:pt x="4696" y="9335"/>
                        <a:pt x="5197" y="9241"/>
                        <a:pt x="5603" y="9015"/>
                      </a:cubicBezTo>
                      <a:cubicBezTo>
                        <a:pt x="5777" y="8928"/>
                        <a:pt x="5930" y="8808"/>
                        <a:pt x="6057" y="8661"/>
                      </a:cubicBezTo>
                      <a:cubicBezTo>
                        <a:pt x="6264" y="8421"/>
                        <a:pt x="6391" y="8174"/>
                        <a:pt x="6484" y="7921"/>
                      </a:cubicBezTo>
                      <a:cubicBezTo>
                        <a:pt x="6691" y="7387"/>
                        <a:pt x="6731" y="6827"/>
                        <a:pt x="6998" y="6253"/>
                      </a:cubicBezTo>
                      <a:lnTo>
                        <a:pt x="6998" y="6246"/>
                      </a:lnTo>
                      <a:cubicBezTo>
                        <a:pt x="7111" y="6013"/>
                        <a:pt x="7258" y="5773"/>
                        <a:pt x="7471" y="5526"/>
                      </a:cubicBezTo>
                      <a:cubicBezTo>
                        <a:pt x="8445" y="4412"/>
                        <a:pt x="7611" y="2178"/>
                        <a:pt x="7071" y="1317"/>
                      </a:cubicBezTo>
                      <a:cubicBezTo>
                        <a:pt x="6657" y="666"/>
                        <a:pt x="5541" y="0"/>
                        <a:pt x="467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2" name="Google Shape;282;p40"/>
              <p:cNvSpPr/>
              <p:nvPr/>
            </p:nvSpPr>
            <p:spPr>
              <a:xfrm>
                <a:off x="556616" y="1689896"/>
                <a:ext cx="24511" cy="44414"/>
              </a:xfrm>
              <a:custGeom>
                <a:avLst/>
                <a:gdLst/>
                <a:ahLst/>
                <a:cxnLst/>
                <a:rect l="l" t="t" r="r" b="b"/>
                <a:pathLst>
                  <a:path w="548" h="993" extrusionOk="0">
                    <a:moveTo>
                      <a:pt x="24" y="1"/>
                    </a:moveTo>
                    <a:cubicBezTo>
                      <a:pt x="21" y="1"/>
                      <a:pt x="18" y="2"/>
                      <a:pt x="14" y="6"/>
                    </a:cubicBezTo>
                    <a:cubicBezTo>
                      <a:pt x="1" y="6"/>
                      <a:pt x="1" y="19"/>
                      <a:pt x="8" y="26"/>
                    </a:cubicBezTo>
                    <a:cubicBezTo>
                      <a:pt x="14" y="32"/>
                      <a:pt x="461" y="726"/>
                      <a:pt x="508" y="980"/>
                    </a:cubicBezTo>
                    <a:cubicBezTo>
                      <a:pt x="515" y="986"/>
                      <a:pt x="521" y="993"/>
                      <a:pt x="528" y="993"/>
                    </a:cubicBezTo>
                    <a:cubicBezTo>
                      <a:pt x="541" y="993"/>
                      <a:pt x="548" y="980"/>
                      <a:pt x="541" y="973"/>
                    </a:cubicBezTo>
                    <a:cubicBezTo>
                      <a:pt x="495" y="713"/>
                      <a:pt x="54" y="39"/>
                      <a:pt x="34" y="6"/>
                    </a:cubicBezTo>
                    <a:cubicBezTo>
                      <a:pt x="31" y="2"/>
                      <a:pt x="28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3" name="Google Shape;283;p40"/>
          <p:cNvGrpSpPr/>
          <p:nvPr/>
        </p:nvGrpSpPr>
        <p:grpSpPr>
          <a:xfrm>
            <a:off x="6240540" y="1897427"/>
            <a:ext cx="2550376" cy="3284554"/>
            <a:chOff x="-250357" y="783180"/>
            <a:chExt cx="1514115" cy="1949985"/>
          </a:xfrm>
        </p:grpSpPr>
        <p:grpSp>
          <p:nvGrpSpPr>
            <p:cNvPr id="284" name="Google Shape;284;p40"/>
            <p:cNvGrpSpPr/>
            <p:nvPr/>
          </p:nvGrpSpPr>
          <p:grpSpPr>
            <a:xfrm>
              <a:off x="-250357" y="783180"/>
              <a:ext cx="1514115" cy="1949985"/>
              <a:chOff x="-250357" y="783180"/>
              <a:chExt cx="1514115" cy="1949985"/>
            </a:xfrm>
          </p:grpSpPr>
          <p:grpSp>
            <p:nvGrpSpPr>
              <p:cNvPr id="285" name="Google Shape;285;p40"/>
              <p:cNvGrpSpPr/>
              <p:nvPr/>
            </p:nvGrpSpPr>
            <p:grpSpPr>
              <a:xfrm>
                <a:off x="-250357" y="783180"/>
                <a:ext cx="1514115" cy="1526952"/>
                <a:chOff x="-250357" y="783180"/>
                <a:chExt cx="1514115" cy="1526952"/>
              </a:xfrm>
            </p:grpSpPr>
            <p:sp>
              <p:nvSpPr>
                <p:cNvPr id="286" name="Google Shape;286;p40"/>
                <p:cNvSpPr/>
                <p:nvPr/>
              </p:nvSpPr>
              <p:spPr>
                <a:xfrm>
                  <a:off x="-250357" y="1447965"/>
                  <a:ext cx="165000" cy="214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9" h="4795" extrusionOk="0">
                      <a:moveTo>
                        <a:pt x="2390" y="1"/>
                      </a:moveTo>
                      <a:cubicBezTo>
                        <a:pt x="2296" y="1"/>
                        <a:pt x="2231" y="283"/>
                        <a:pt x="2241" y="839"/>
                      </a:cubicBezTo>
                      <a:cubicBezTo>
                        <a:pt x="2254" y="1509"/>
                        <a:pt x="2249" y="1862"/>
                        <a:pt x="2184" y="1862"/>
                      </a:cubicBezTo>
                      <a:cubicBezTo>
                        <a:pt x="2181" y="1862"/>
                        <a:pt x="2178" y="1861"/>
                        <a:pt x="2175" y="1860"/>
                      </a:cubicBezTo>
                      <a:cubicBezTo>
                        <a:pt x="2101" y="1826"/>
                        <a:pt x="1594" y="159"/>
                        <a:pt x="1348" y="25"/>
                      </a:cubicBezTo>
                      <a:cubicBezTo>
                        <a:pt x="1336" y="19"/>
                        <a:pt x="1325" y="16"/>
                        <a:pt x="1316" y="16"/>
                      </a:cubicBezTo>
                      <a:cubicBezTo>
                        <a:pt x="1124" y="16"/>
                        <a:pt x="1424" y="1256"/>
                        <a:pt x="1494" y="1466"/>
                      </a:cubicBezTo>
                      <a:cubicBezTo>
                        <a:pt x="1549" y="1640"/>
                        <a:pt x="1532" y="1734"/>
                        <a:pt x="1485" y="1734"/>
                      </a:cubicBezTo>
                      <a:cubicBezTo>
                        <a:pt x="1474" y="1734"/>
                        <a:pt x="1461" y="1729"/>
                        <a:pt x="1448" y="1719"/>
                      </a:cubicBezTo>
                      <a:cubicBezTo>
                        <a:pt x="1381" y="1666"/>
                        <a:pt x="598" y="319"/>
                        <a:pt x="495" y="319"/>
                      </a:cubicBezTo>
                      <a:cubicBezTo>
                        <a:pt x="494" y="319"/>
                        <a:pt x="494" y="319"/>
                        <a:pt x="494" y="319"/>
                      </a:cubicBezTo>
                      <a:cubicBezTo>
                        <a:pt x="400" y="325"/>
                        <a:pt x="280" y="472"/>
                        <a:pt x="507" y="986"/>
                      </a:cubicBezTo>
                      <a:cubicBezTo>
                        <a:pt x="587" y="1159"/>
                        <a:pt x="641" y="1279"/>
                        <a:pt x="681" y="1359"/>
                      </a:cubicBezTo>
                      <a:cubicBezTo>
                        <a:pt x="721" y="1446"/>
                        <a:pt x="767" y="1539"/>
                        <a:pt x="821" y="1619"/>
                      </a:cubicBezTo>
                      <a:cubicBezTo>
                        <a:pt x="941" y="1806"/>
                        <a:pt x="1161" y="2166"/>
                        <a:pt x="1108" y="2246"/>
                      </a:cubicBezTo>
                      <a:cubicBezTo>
                        <a:pt x="1104" y="2251"/>
                        <a:pt x="1099" y="2254"/>
                        <a:pt x="1093" y="2254"/>
                      </a:cubicBezTo>
                      <a:cubicBezTo>
                        <a:pt x="968" y="2254"/>
                        <a:pt x="281" y="1246"/>
                        <a:pt x="144" y="1246"/>
                      </a:cubicBezTo>
                      <a:cubicBezTo>
                        <a:pt x="143" y="1246"/>
                        <a:pt x="142" y="1246"/>
                        <a:pt x="140" y="1246"/>
                      </a:cubicBezTo>
                      <a:cubicBezTo>
                        <a:pt x="0" y="1259"/>
                        <a:pt x="421" y="2200"/>
                        <a:pt x="654" y="2607"/>
                      </a:cubicBezTo>
                      <a:cubicBezTo>
                        <a:pt x="887" y="3013"/>
                        <a:pt x="1027" y="3554"/>
                        <a:pt x="1308" y="4054"/>
                      </a:cubicBezTo>
                      <a:cubicBezTo>
                        <a:pt x="1588" y="4554"/>
                        <a:pt x="1881" y="4794"/>
                        <a:pt x="1881" y="4794"/>
                      </a:cubicBezTo>
                      <a:lnTo>
                        <a:pt x="2968" y="4448"/>
                      </a:lnTo>
                      <a:cubicBezTo>
                        <a:pt x="2968" y="4448"/>
                        <a:pt x="3209" y="3727"/>
                        <a:pt x="3322" y="3380"/>
                      </a:cubicBezTo>
                      <a:cubicBezTo>
                        <a:pt x="3442" y="3027"/>
                        <a:pt x="3475" y="2673"/>
                        <a:pt x="3555" y="2366"/>
                      </a:cubicBezTo>
                      <a:cubicBezTo>
                        <a:pt x="3635" y="2060"/>
                        <a:pt x="3689" y="1579"/>
                        <a:pt x="3589" y="1479"/>
                      </a:cubicBezTo>
                      <a:cubicBezTo>
                        <a:pt x="3577" y="1468"/>
                        <a:pt x="3563" y="1463"/>
                        <a:pt x="3548" y="1463"/>
                      </a:cubicBezTo>
                      <a:cubicBezTo>
                        <a:pt x="3434" y="1463"/>
                        <a:pt x="3253" y="1778"/>
                        <a:pt x="3182" y="1926"/>
                      </a:cubicBezTo>
                      <a:cubicBezTo>
                        <a:pt x="3109" y="2099"/>
                        <a:pt x="2990" y="2627"/>
                        <a:pt x="2936" y="2627"/>
                      </a:cubicBezTo>
                      <a:cubicBezTo>
                        <a:pt x="2936" y="2627"/>
                        <a:pt x="2935" y="2627"/>
                        <a:pt x="2935" y="2627"/>
                      </a:cubicBezTo>
                      <a:cubicBezTo>
                        <a:pt x="2882" y="2627"/>
                        <a:pt x="2595" y="252"/>
                        <a:pt x="2468" y="59"/>
                      </a:cubicBezTo>
                      <a:cubicBezTo>
                        <a:pt x="2441" y="20"/>
                        <a:pt x="2414" y="1"/>
                        <a:pt x="239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87" name="Google Shape;287;p40"/>
                <p:cNvGrpSpPr/>
                <p:nvPr/>
              </p:nvGrpSpPr>
              <p:grpSpPr>
                <a:xfrm>
                  <a:off x="-210684" y="783180"/>
                  <a:ext cx="1474442" cy="1526952"/>
                  <a:chOff x="-210684" y="783180"/>
                  <a:chExt cx="1474442" cy="1526952"/>
                </a:xfrm>
              </p:grpSpPr>
              <p:sp>
                <p:nvSpPr>
                  <p:cNvPr id="288" name="Google Shape;288;p40"/>
                  <p:cNvSpPr/>
                  <p:nvPr/>
                </p:nvSpPr>
                <p:spPr>
                  <a:xfrm>
                    <a:off x="1097506" y="783180"/>
                    <a:ext cx="166252" cy="2154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7" h="4817" extrusionOk="0">
                        <a:moveTo>
                          <a:pt x="1561" y="0"/>
                        </a:moveTo>
                        <a:cubicBezTo>
                          <a:pt x="1538" y="0"/>
                          <a:pt x="1512" y="16"/>
                          <a:pt x="1482" y="47"/>
                        </a:cubicBezTo>
                        <a:cubicBezTo>
                          <a:pt x="1322" y="214"/>
                          <a:pt x="656" y="2502"/>
                          <a:pt x="601" y="2502"/>
                        </a:cubicBezTo>
                        <a:cubicBezTo>
                          <a:pt x="601" y="2502"/>
                          <a:pt x="601" y="2502"/>
                          <a:pt x="601" y="2502"/>
                        </a:cubicBezTo>
                        <a:cubicBezTo>
                          <a:pt x="541" y="2502"/>
                          <a:pt x="514" y="1955"/>
                          <a:pt x="468" y="1768"/>
                        </a:cubicBezTo>
                        <a:cubicBezTo>
                          <a:pt x="419" y="1604"/>
                          <a:pt x="287" y="1251"/>
                          <a:pt x="173" y="1251"/>
                        </a:cubicBezTo>
                        <a:cubicBezTo>
                          <a:pt x="162" y="1251"/>
                          <a:pt x="151" y="1254"/>
                          <a:pt x="141" y="1261"/>
                        </a:cubicBezTo>
                        <a:cubicBezTo>
                          <a:pt x="27" y="1341"/>
                          <a:pt x="1" y="1828"/>
                          <a:pt x="27" y="2142"/>
                        </a:cubicBezTo>
                        <a:cubicBezTo>
                          <a:pt x="54" y="2455"/>
                          <a:pt x="34" y="2815"/>
                          <a:pt x="88" y="3175"/>
                        </a:cubicBezTo>
                        <a:cubicBezTo>
                          <a:pt x="148" y="3542"/>
                          <a:pt x="268" y="4289"/>
                          <a:pt x="268" y="4289"/>
                        </a:cubicBezTo>
                        <a:lnTo>
                          <a:pt x="1281" y="4816"/>
                        </a:lnTo>
                        <a:cubicBezTo>
                          <a:pt x="1281" y="4816"/>
                          <a:pt x="1608" y="4623"/>
                          <a:pt x="1968" y="4176"/>
                        </a:cubicBezTo>
                        <a:cubicBezTo>
                          <a:pt x="2329" y="3729"/>
                          <a:pt x="2549" y="3215"/>
                          <a:pt x="2849" y="2855"/>
                        </a:cubicBezTo>
                        <a:cubicBezTo>
                          <a:pt x="3149" y="2488"/>
                          <a:pt x="3716" y="1635"/>
                          <a:pt x="3583" y="1595"/>
                        </a:cubicBezTo>
                        <a:cubicBezTo>
                          <a:pt x="3580" y="1594"/>
                          <a:pt x="3577" y="1593"/>
                          <a:pt x="3574" y="1593"/>
                        </a:cubicBezTo>
                        <a:cubicBezTo>
                          <a:pt x="3422" y="1593"/>
                          <a:pt x="2616" y="2438"/>
                          <a:pt x="2479" y="2438"/>
                        </a:cubicBezTo>
                        <a:cubicBezTo>
                          <a:pt x="2471" y="2438"/>
                          <a:pt x="2465" y="2435"/>
                          <a:pt x="2462" y="2428"/>
                        </a:cubicBezTo>
                        <a:cubicBezTo>
                          <a:pt x="2422" y="2342"/>
                          <a:pt x="2702" y="2015"/>
                          <a:pt x="2849" y="1855"/>
                        </a:cubicBezTo>
                        <a:cubicBezTo>
                          <a:pt x="2916" y="1781"/>
                          <a:pt x="2976" y="1701"/>
                          <a:pt x="3029" y="1621"/>
                        </a:cubicBezTo>
                        <a:cubicBezTo>
                          <a:pt x="3082" y="1548"/>
                          <a:pt x="3156" y="1441"/>
                          <a:pt x="3262" y="1281"/>
                        </a:cubicBezTo>
                        <a:cubicBezTo>
                          <a:pt x="3569" y="814"/>
                          <a:pt x="3476" y="647"/>
                          <a:pt x="3383" y="621"/>
                        </a:cubicBezTo>
                        <a:cubicBezTo>
                          <a:pt x="3382" y="621"/>
                          <a:pt x="3381" y="620"/>
                          <a:pt x="3380" y="620"/>
                        </a:cubicBezTo>
                        <a:cubicBezTo>
                          <a:pt x="3273" y="620"/>
                          <a:pt x="2288" y="1808"/>
                          <a:pt x="2215" y="1855"/>
                        </a:cubicBezTo>
                        <a:cubicBezTo>
                          <a:pt x="2204" y="1860"/>
                          <a:pt x="2194" y="1863"/>
                          <a:pt x="2185" y="1863"/>
                        </a:cubicBezTo>
                        <a:cubicBezTo>
                          <a:pt x="2130" y="1863"/>
                          <a:pt x="2123" y="1760"/>
                          <a:pt x="2209" y="1588"/>
                        </a:cubicBezTo>
                        <a:cubicBezTo>
                          <a:pt x="2312" y="1395"/>
                          <a:pt x="2824" y="196"/>
                          <a:pt x="2615" y="196"/>
                        </a:cubicBezTo>
                        <a:cubicBezTo>
                          <a:pt x="2607" y="196"/>
                          <a:pt x="2598" y="197"/>
                          <a:pt x="2589" y="201"/>
                        </a:cubicBezTo>
                        <a:cubicBezTo>
                          <a:pt x="2322" y="287"/>
                          <a:pt x="1548" y="1848"/>
                          <a:pt x="1475" y="1868"/>
                        </a:cubicBezTo>
                        <a:cubicBezTo>
                          <a:pt x="1472" y="1869"/>
                          <a:pt x="1469" y="1869"/>
                          <a:pt x="1467" y="1869"/>
                        </a:cubicBezTo>
                        <a:cubicBezTo>
                          <a:pt x="1399" y="1869"/>
                          <a:pt x="1453" y="1517"/>
                          <a:pt x="1575" y="848"/>
                        </a:cubicBezTo>
                        <a:cubicBezTo>
                          <a:pt x="1678" y="290"/>
                          <a:pt x="1658" y="0"/>
                          <a:pt x="156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89" name="Google Shape;289;p40"/>
                  <p:cNvGrpSpPr/>
                  <p:nvPr/>
                </p:nvGrpSpPr>
                <p:grpSpPr>
                  <a:xfrm>
                    <a:off x="-210684" y="952340"/>
                    <a:ext cx="1399255" cy="1357793"/>
                    <a:chOff x="-210684" y="952340"/>
                    <a:chExt cx="1399255" cy="1357793"/>
                  </a:xfrm>
                </p:grpSpPr>
                <p:sp>
                  <p:nvSpPr>
                    <p:cNvPr id="290" name="Google Shape;290;p40"/>
                    <p:cNvSpPr/>
                    <p:nvPr/>
                  </p:nvSpPr>
                  <p:spPr>
                    <a:xfrm>
                      <a:off x="-210684" y="952340"/>
                      <a:ext cx="1399255" cy="135779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284" h="30357" extrusionOk="0">
                          <a:moveTo>
                            <a:pt x="29436" y="0"/>
                          </a:moveTo>
                          <a:cubicBezTo>
                            <a:pt x="29436" y="0"/>
                            <a:pt x="26714" y="4203"/>
                            <a:pt x="25794" y="6090"/>
                          </a:cubicBezTo>
                          <a:cubicBezTo>
                            <a:pt x="24873" y="7985"/>
                            <a:pt x="23072" y="11953"/>
                            <a:pt x="21685" y="12414"/>
                          </a:cubicBezTo>
                          <a:cubicBezTo>
                            <a:pt x="20304" y="12874"/>
                            <a:pt x="19337" y="14215"/>
                            <a:pt x="19337" y="14215"/>
                          </a:cubicBezTo>
                          <a:lnTo>
                            <a:pt x="18550" y="14308"/>
                          </a:lnTo>
                          <a:cubicBezTo>
                            <a:pt x="18532" y="14310"/>
                            <a:pt x="18514" y="14311"/>
                            <a:pt x="18497" y="14311"/>
                          </a:cubicBezTo>
                          <a:cubicBezTo>
                            <a:pt x="17943" y="14311"/>
                            <a:pt x="17422" y="13323"/>
                            <a:pt x="17176" y="12774"/>
                          </a:cubicBezTo>
                          <a:cubicBezTo>
                            <a:pt x="16636" y="12961"/>
                            <a:pt x="16015" y="13301"/>
                            <a:pt x="15262" y="13801"/>
                          </a:cubicBezTo>
                          <a:cubicBezTo>
                            <a:pt x="14721" y="14161"/>
                            <a:pt x="14221" y="14368"/>
                            <a:pt x="13814" y="14488"/>
                          </a:cubicBezTo>
                          <a:cubicBezTo>
                            <a:pt x="13687" y="15188"/>
                            <a:pt x="13134" y="15442"/>
                            <a:pt x="11720" y="15782"/>
                          </a:cubicBezTo>
                          <a:cubicBezTo>
                            <a:pt x="10012" y="16196"/>
                            <a:pt x="9692" y="16983"/>
                            <a:pt x="8585" y="18230"/>
                          </a:cubicBezTo>
                          <a:cubicBezTo>
                            <a:pt x="7513" y="19431"/>
                            <a:pt x="4281" y="22068"/>
                            <a:pt x="3988" y="22068"/>
                          </a:cubicBezTo>
                          <a:cubicBezTo>
                            <a:pt x="3979" y="22068"/>
                            <a:pt x="3972" y="22065"/>
                            <a:pt x="3969" y="22059"/>
                          </a:cubicBezTo>
                          <a:cubicBezTo>
                            <a:pt x="3876" y="21872"/>
                            <a:pt x="3049" y="15322"/>
                            <a:pt x="2722" y="15182"/>
                          </a:cubicBezTo>
                          <a:cubicBezTo>
                            <a:pt x="2665" y="15157"/>
                            <a:pt x="2584" y="15147"/>
                            <a:pt x="2486" y="15147"/>
                          </a:cubicBezTo>
                          <a:cubicBezTo>
                            <a:pt x="2027" y="15147"/>
                            <a:pt x="1188" y="15368"/>
                            <a:pt x="694" y="15368"/>
                          </a:cubicBezTo>
                          <a:cubicBezTo>
                            <a:pt x="94" y="15368"/>
                            <a:pt x="0" y="15462"/>
                            <a:pt x="234" y="16616"/>
                          </a:cubicBezTo>
                          <a:cubicBezTo>
                            <a:pt x="461" y="17770"/>
                            <a:pt x="421" y="22839"/>
                            <a:pt x="1434" y="23993"/>
                          </a:cubicBezTo>
                          <a:cubicBezTo>
                            <a:pt x="1992" y="24627"/>
                            <a:pt x="2744" y="25026"/>
                            <a:pt x="3700" y="25026"/>
                          </a:cubicBezTo>
                          <a:cubicBezTo>
                            <a:pt x="4483" y="25026"/>
                            <a:pt x="5403" y="24758"/>
                            <a:pt x="6464" y="24133"/>
                          </a:cubicBezTo>
                          <a:cubicBezTo>
                            <a:pt x="8812" y="22752"/>
                            <a:pt x="10939" y="22152"/>
                            <a:pt x="10939" y="22152"/>
                          </a:cubicBezTo>
                          <a:cubicBezTo>
                            <a:pt x="10939" y="22152"/>
                            <a:pt x="12320" y="24827"/>
                            <a:pt x="12367" y="27868"/>
                          </a:cubicBezTo>
                          <a:cubicBezTo>
                            <a:pt x="12380" y="28795"/>
                            <a:pt x="12327" y="29589"/>
                            <a:pt x="12213" y="30356"/>
                          </a:cubicBezTo>
                          <a:cubicBezTo>
                            <a:pt x="13389" y="30264"/>
                            <a:pt x="15985" y="30087"/>
                            <a:pt x="18609" y="30087"/>
                          </a:cubicBezTo>
                          <a:cubicBezTo>
                            <a:pt x="19959" y="30087"/>
                            <a:pt x="21316" y="30134"/>
                            <a:pt x="22492" y="30263"/>
                          </a:cubicBezTo>
                          <a:cubicBezTo>
                            <a:pt x="22359" y="29402"/>
                            <a:pt x="22305" y="28649"/>
                            <a:pt x="22152" y="26714"/>
                          </a:cubicBezTo>
                          <a:cubicBezTo>
                            <a:pt x="21872" y="23353"/>
                            <a:pt x="23346" y="16936"/>
                            <a:pt x="24273" y="15735"/>
                          </a:cubicBezTo>
                          <a:cubicBezTo>
                            <a:pt x="25193" y="14535"/>
                            <a:pt x="25380" y="12647"/>
                            <a:pt x="26114" y="11633"/>
                          </a:cubicBezTo>
                          <a:cubicBezTo>
                            <a:pt x="26854" y="10613"/>
                            <a:pt x="27361" y="9552"/>
                            <a:pt x="27868" y="8031"/>
                          </a:cubicBezTo>
                          <a:cubicBezTo>
                            <a:pt x="28375" y="6510"/>
                            <a:pt x="31283" y="1201"/>
                            <a:pt x="30776" y="881"/>
                          </a:cubicBezTo>
                          <a:cubicBezTo>
                            <a:pt x="30269" y="554"/>
                            <a:pt x="29436" y="0"/>
                            <a:pt x="29436" y="0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grpSp>
                  <p:nvGrpSpPr>
                    <p:cNvPr id="291" name="Google Shape;291;p40"/>
                    <p:cNvGrpSpPr/>
                    <p:nvPr/>
                  </p:nvGrpSpPr>
                  <p:grpSpPr>
                    <a:xfrm>
                      <a:off x="-48994" y="1844251"/>
                      <a:ext cx="356255" cy="125461"/>
                      <a:chOff x="-48994" y="1844251"/>
                      <a:chExt cx="356255" cy="125461"/>
                    </a:xfrm>
                  </p:grpSpPr>
                  <p:grpSp>
                    <p:nvGrpSpPr>
                      <p:cNvPr id="292" name="Google Shape;292;p40"/>
                      <p:cNvGrpSpPr/>
                      <p:nvPr/>
                    </p:nvGrpSpPr>
                    <p:grpSpPr>
                      <a:xfrm>
                        <a:off x="-48994" y="1844251"/>
                        <a:ext cx="356255" cy="125461"/>
                        <a:chOff x="-48994" y="1844251"/>
                        <a:chExt cx="356255" cy="125461"/>
                      </a:xfrm>
                    </p:grpSpPr>
                    <p:sp>
                      <p:nvSpPr>
                        <p:cNvPr id="293" name="Google Shape;293;p40"/>
                        <p:cNvSpPr/>
                        <p:nvPr/>
                      </p:nvSpPr>
                      <p:spPr>
                        <a:xfrm>
                          <a:off x="276488" y="1844251"/>
                          <a:ext cx="30773" cy="9951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88" h="2225" extrusionOk="0">
                              <a:moveTo>
                                <a:pt x="667" y="0"/>
                              </a:moveTo>
                              <a:cubicBezTo>
                                <a:pt x="661" y="0"/>
                                <a:pt x="654" y="5"/>
                                <a:pt x="654" y="10"/>
                              </a:cubicBezTo>
                              <a:cubicBezTo>
                                <a:pt x="1" y="1931"/>
                                <a:pt x="27" y="2198"/>
                                <a:pt x="27" y="2211"/>
                              </a:cubicBezTo>
                              <a:cubicBezTo>
                                <a:pt x="27" y="2218"/>
                                <a:pt x="34" y="2224"/>
                                <a:pt x="47" y="2224"/>
                              </a:cubicBezTo>
                              <a:cubicBezTo>
                                <a:pt x="54" y="2224"/>
                                <a:pt x="61" y="2218"/>
                                <a:pt x="61" y="2204"/>
                              </a:cubicBezTo>
                              <a:cubicBezTo>
                                <a:pt x="61" y="2198"/>
                                <a:pt x="41" y="1918"/>
                                <a:pt x="681" y="23"/>
                              </a:cubicBezTo>
                              <a:cubicBezTo>
                                <a:pt x="688" y="17"/>
                                <a:pt x="681" y="3"/>
                                <a:pt x="674" y="3"/>
                              </a:cubicBezTo>
                              <a:cubicBezTo>
                                <a:pt x="672" y="1"/>
                                <a:pt x="670" y="0"/>
                                <a:pt x="667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l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4" name="Google Shape;294;p40"/>
                        <p:cNvSpPr/>
                        <p:nvPr/>
                      </p:nvSpPr>
                      <p:spPr>
                        <a:xfrm>
                          <a:off x="-48994" y="1938134"/>
                          <a:ext cx="16773" cy="31578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75" h="706" extrusionOk="0">
                              <a:moveTo>
                                <a:pt x="353" y="1"/>
                              </a:moveTo>
                              <a:cubicBezTo>
                                <a:pt x="349" y="1"/>
                                <a:pt x="345" y="4"/>
                                <a:pt x="341" y="12"/>
                              </a:cubicBezTo>
                              <a:cubicBezTo>
                                <a:pt x="341" y="12"/>
                                <a:pt x="174" y="305"/>
                                <a:pt x="7" y="679"/>
                              </a:cubicBezTo>
                              <a:cubicBezTo>
                                <a:pt x="1" y="686"/>
                                <a:pt x="7" y="699"/>
                                <a:pt x="14" y="699"/>
                              </a:cubicBezTo>
                              <a:cubicBezTo>
                                <a:pt x="14" y="706"/>
                                <a:pt x="21" y="706"/>
                                <a:pt x="21" y="706"/>
                              </a:cubicBezTo>
                              <a:cubicBezTo>
                                <a:pt x="27" y="706"/>
                                <a:pt x="34" y="699"/>
                                <a:pt x="34" y="692"/>
                              </a:cubicBezTo>
                              <a:cubicBezTo>
                                <a:pt x="207" y="319"/>
                                <a:pt x="367" y="32"/>
                                <a:pt x="367" y="25"/>
                              </a:cubicBezTo>
                              <a:cubicBezTo>
                                <a:pt x="374" y="19"/>
                                <a:pt x="374" y="5"/>
                                <a:pt x="361" y="5"/>
                              </a:cubicBezTo>
                              <a:cubicBezTo>
                                <a:pt x="358" y="3"/>
                                <a:pt x="355" y="1"/>
                                <a:pt x="353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l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sp>
                    <p:nvSpPr>
                      <p:cNvPr id="295" name="Google Shape;295;p40"/>
                      <p:cNvSpPr/>
                      <p:nvPr/>
                    </p:nvSpPr>
                    <p:spPr>
                      <a:xfrm>
                        <a:off x="58720" y="1871777"/>
                        <a:ext cx="114905" cy="9312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569" h="2082" extrusionOk="0">
                            <a:moveTo>
                              <a:pt x="20" y="1"/>
                            </a:moveTo>
                            <a:cubicBezTo>
                              <a:pt x="13" y="1"/>
                              <a:pt x="7" y="7"/>
                              <a:pt x="0" y="14"/>
                            </a:cubicBezTo>
                            <a:cubicBezTo>
                              <a:pt x="0" y="21"/>
                              <a:pt x="0" y="34"/>
                              <a:pt x="13" y="34"/>
                            </a:cubicBezTo>
                            <a:cubicBezTo>
                              <a:pt x="894" y="381"/>
                              <a:pt x="2521" y="2055"/>
                              <a:pt x="2541" y="2075"/>
                            </a:cubicBezTo>
                            <a:cubicBezTo>
                              <a:pt x="2541" y="2075"/>
                              <a:pt x="2548" y="2082"/>
                              <a:pt x="2555" y="2082"/>
                            </a:cubicBezTo>
                            <a:cubicBezTo>
                              <a:pt x="2555" y="2082"/>
                              <a:pt x="2561" y="2075"/>
                              <a:pt x="2561" y="2075"/>
                            </a:cubicBezTo>
                            <a:cubicBezTo>
                              <a:pt x="2568" y="2068"/>
                              <a:pt x="2568" y="2055"/>
                              <a:pt x="2561" y="2048"/>
                            </a:cubicBezTo>
                            <a:cubicBezTo>
                              <a:pt x="2548" y="2035"/>
                              <a:pt x="914" y="348"/>
                              <a:pt x="20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l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</p:grpSp>
          <p:grpSp>
            <p:nvGrpSpPr>
              <p:cNvPr id="296" name="Google Shape;296;p40"/>
              <p:cNvGrpSpPr/>
              <p:nvPr/>
            </p:nvGrpSpPr>
            <p:grpSpPr>
              <a:xfrm>
                <a:off x="235920" y="2297966"/>
                <a:ext cx="656689" cy="435199"/>
                <a:chOff x="235920" y="2297966"/>
                <a:chExt cx="656689" cy="435199"/>
              </a:xfrm>
            </p:grpSpPr>
            <p:sp>
              <p:nvSpPr>
                <p:cNvPr id="297" name="Google Shape;297;p40"/>
                <p:cNvSpPr/>
                <p:nvPr/>
              </p:nvSpPr>
              <p:spPr>
                <a:xfrm>
                  <a:off x="235920" y="2297966"/>
                  <a:ext cx="656689" cy="434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82" h="9710" extrusionOk="0">
                      <a:moveTo>
                        <a:pt x="8624" y="0"/>
                      </a:moveTo>
                      <a:cubicBezTo>
                        <a:pt x="6000" y="0"/>
                        <a:pt x="3404" y="152"/>
                        <a:pt x="2228" y="231"/>
                      </a:cubicBezTo>
                      <a:cubicBezTo>
                        <a:pt x="1968" y="1725"/>
                        <a:pt x="1401" y="3066"/>
                        <a:pt x="628" y="5234"/>
                      </a:cubicBezTo>
                      <a:cubicBezTo>
                        <a:pt x="1" y="6995"/>
                        <a:pt x="161" y="8629"/>
                        <a:pt x="414" y="9710"/>
                      </a:cubicBezTo>
                      <a:lnTo>
                        <a:pt x="14215" y="9710"/>
                      </a:lnTo>
                      <a:cubicBezTo>
                        <a:pt x="14681" y="6475"/>
                        <a:pt x="13528" y="4700"/>
                        <a:pt x="12994" y="2399"/>
                      </a:cubicBezTo>
                      <a:cubicBezTo>
                        <a:pt x="12740" y="1299"/>
                        <a:pt x="12600" y="698"/>
                        <a:pt x="12507" y="151"/>
                      </a:cubicBezTo>
                      <a:cubicBezTo>
                        <a:pt x="11331" y="40"/>
                        <a:pt x="9974" y="0"/>
                        <a:pt x="862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98" name="Google Shape;298;p40"/>
                <p:cNvGrpSpPr/>
                <p:nvPr/>
              </p:nvGrpSpPr>
              <p:grpSpPr>
                <a:xfrm>
                  <a:off x="245179" y="2321001"/>
                  <a:ext cx="629808" cy="412164"/>
                  <a:chOff x="245179" y="2321001"/>
                  <a:chExt cx="629808" cy="412164"/>
                </a:xfrm>
              </p:grpSpPr>
              <p:sp>
                <p:nvSpPr>
                  <p:cNvPr id="299" name="Google Shape;299;p40"/>
                  <p:cNvSpPr/>
                  <p:nvPr/>
                </p:nvSpPr>
                <p:spPr>
                  <a:xfrm>
                    <a:off x="347202" y="2334240"/>
                    <a:ext cx="419812" cy="14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86" h="328" extrusionOk="0">
                        <a:moveTo>
                          <a:pt x="6533" y="0"/>
                        </a:moveTo>
                        <a:cubicBezTo>
                          <a:pt x="3473" y="0"/>
                          <a:pt x="65" y="289"/>
                          <a:pt x="21" y="294"/>
                        </a:cubicBezTo>
                        <a:cubicBezTo>
                          <a:pt x="7" y="294"/>
                          <a:pt x="1" y="301"/>
                          <a:pt x="7" y="307"/>
                        </a:cubicBezTo>
                        <a:cubicBezTo>
                          <a:pt x="7" y="321"/>
                          <a:pt x="14" y="327"/>
                          <a:pt x="21" y="327"/>
                        </a:cubicBezTo>
                        <a:cubicBezTo>
                          <a:pt x="65" y="322"/>
                          <a:pt x="3484" y="37"/>
                          <a:pt x="6547" y="37"/>
                        </a:cubicBezTo>
                        <a:cubicBezTo>
                          <a:pt x="7573" y="37"/>
                          <a:pt x="8559" y="69"/>
                          <a:pt x="9365" y="154"/>
                        </a:cubicBezTo>
                        <a:cubicBezTo>
                          <a:pt x="9372" y="154"/>
                          <a:pt x="9379" y="147"/>
                          <a:pt x="9379" y="141"/>
                        </a:cubicBezTo>
                        <a:cubicBezTo>
                          <a:pt x="9385" y="127"/>
                          <a:pt x="9379" y="121"/>
                          <a:pt x="9365" y="121"/>
                        </a:cubicBezTo>
                        <a:cubicBezTo>
                          <a:pt x="8555" y="33"/>
                          <a:pt x="7564" y="0"/>
                          <a:pt x="6533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0" name="Google Shape;300;p40"/>
                  <p:cNvSpPr/>
                  <p:nvPr/>
                </p:nvSpPr>
                <p:spPr>
                  <a:xfrm>
                    <a:off x="556348" y="2321001"/>
                    <a:ext cx="25674" cy="4121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4" h="9215" extrusionOk="0">
                        <a:moveTo>
                          <a:pt x="23" y="0"/>
                        </a:moveTo>
                        <a:cubicBezTo>
                          <a:pt x="20" y="0"/>
                          <a:pt x="17" y="1"/>
                          <a:pt x="14" y="3"/>
                        </a:cubicBezTo>
                        <a:cubicBezTo>
                          <a:pt x="7" y="3"/>
                          <a:pt x="0" y="10"/>
                          <a:pt x="0" y="16"/>
                        </a:cubicBezTo>
                        <a:cubicBezTo>
                          <a:pt x="7" y="83"/>
                          <a:pt x="541" y="6460"/>
                          <a:pt x="340" y="9195"/>
                        </a:cubicBezTo>
                        <a:cubicBezTo>
                          <a:pt x="340" y="9208"/>
                          <a:pt x="347" y="9215"/>
                          <a:pt x="354" y="9215"/>
                        </a:cubicBezTo>
                        <a:cubicBezTo>
                          <a:pt x="367" y="9215"/>
                          <a:pt x="374" y="9208"/>
                          <a:pt x="374" y="9201"/>
                        </a:cubicBezTo>
                        <a:cubicBezTo>
                          <a:pt x="574" y="6460"/>
                          <a:pt x="40" y="76"/>
                          <a:pt x="34" y="16"/>
                        </a:cubicBezTo>
                        <a:cubicBezTo>
                          <a:pt x="34" y="7"/>
                          <a:pt x="30" y="0"/>
                          <a:pt x="23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1" name="Google Shape;301;p40"/>
                  <p:cNvSpPr/>
                  <p:nvPr/>
                </p:nvSpPr>
                <p:spPr>
                  <a:xfrm>
                    <a:off x="245179" y="2452366"/>
                    <a:ext cx="237235" cy="2733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4" h="6111" extrusionOk="0">
                        <a:moveTo>
                          <a:pt x="5283" y="1"/>
                        </a:moveTo>
                        <a:lnTo>
                          <a:pt x="1174" y="228"/>
                        </a:lnTo>
                        <a:cubicBezTo>
                          <a:pt x="1168" y="228"/>
                          <a:pt x="1161" y="234"/>
                          <a:pt x="1161" y="248"/>
                        </a:cubicBezTo>
                        <a:cubicBezTo>
                          <a:pt x="1161" y="254"/>
                          <a:pt x="1168" y="261"/>
                          <a:pt x="1181" y="261"/>
                        </a:cubicBezTo>
                        <a:lnTo>
                          <a:pt x="5263" y="41"/>
                        </a:lnTo>
                        <a:lnTo>
                          <a:pt x="4950" y="4957"/>
                        </a:lnTo>
                        <a:lnTo>
                          <a:pt x="2302" y="6078"/>
                        </a:lnTo>
                        <a:lnTo>
                          <a:pt x="27" y="4810"/>
                        </a:lnTo>
                        <a:cubicBezTo>
                          <a:pt x="25" y="4808"/>
                          <a:pt x="23" y="4807"/>
                          <a:pt x="20" y="4807"/>
                        </a:cubicBezTo>
                        <a:cubicBezTo>
                          <a:pt x="13" y="4807"/>
                          <a:pt x="5" y="4812"/>
                          <a:pt x="0" y="4817"/>
                        </a:cubicBezTo>
                        <a:cubicBezTo>
                          <a:pt x="0" y="4824"/>
                          <a:pt x="0" y="4837"/>
                          <a:pt x="7" y="4844"/>
                        </a:cubicBezTo>
                        <a:lnTo>
                          <a:pt x="2295" y="6111"/>
                        </a:lnTo>
                        <a:lnTo>
                          <a:pt x="2308" y="6111"/>
                        </a:lnTo>
                        <a:lnTo>
                          <a:pt x="4976" y="4984"/>
                        </a:lnTo>
                        <a:cubicBezTo>
                          <a:pt x="4976" y="4984"/>
                          <a:pt x="4983" y="4977"/>
                          <a:pt x="4983" y="4970"/>
                        </a:cubicBezTo>
                        <a:lnTo>
                          <a:pt x="5303" y="21"/>
                        </a:lnTo>
                        <a:cubicBezTo>
                          <a:pt x="5303" y="14"/>
                          <a:pt x="5303" y="14"/>
                          <a:pt x="5296" y="8"/>
                        </a:cubicBezTo>
                        <a:cubicBezTo>
                          <a:pt x="5290" y="8"/>
                          <a:pt x="5290" y="1"/>
                          <a:pt x="5283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2" name="Google Shape;302;p40"/>
                  <p:cNvSpPr/>
                  <p:nvPr/>
                </p:nvSpPr>
                <p:spPr>
                  <a:xfrm>
                    <a:off x="642851" y="2450890"/>
                    <a:ext cx="232136" cy="2736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90" h="6118" extrusionOk="0">
                        <a:moveTo>
                          <a:pt x="21" y="1"/>
                        </a:moveTo>
                        <a:cubicBezTo>
                          <a:pt x="14" y="1"/>
                          <a:pt x="14" y="1"/>
                          <a:pt x="7" y="7"/>
                        </a:cubicBezTo>
                        <a:cubicBezTo>
                          <a:pt x="7" y="7"/>
                          <a:pt x="1" y="14"/>
                          <a:pt x="1" y="21"/>
                        </a:cubicBezTo>
                        <a:cubicBezTo>
                          <a:pt x="7" y="27"/>
                          <a:pt x="221" y="1181"/>
                          <a:pt x="447" y="2322"/>
                        </a:cubicBezTo>
                        <a:cubicBezTo>
                          <a:pt x="908" y="4643"/>
                          <a:pt x="961" y="4663"/>
                          <a:pt x="981" y="4670"/>
                        </a:cubicBezTo>
                        <a:cubicBezTo>
                          <a:pt x="1088" y="4703"/>
                          <a:pt x="3916" y="6104"/>
                          <a:pt x="3943" y="6117"/>
                        </a:cubicBezTo>
                        <a:lnTo>
                          <a:pt x="3956" y="6117"/>
                        </a:lnTo>
                        <a:cubicBezTo>
                          <a:pt x="3956" y="6117"/>
                          <a:pt x="3963" y="6117"/>
                          <a:pt x="3963" y="6111"/>
                        </a:cubicBezTo>
                        <a:lnTo>
                          <a:pt x="5183" y="4730"/>
                        </a:lnTo>
                        <a:cubicBezTo>
                          <a:pt x="5190" y="4723"/>
                          <a:pt x="5190" y="4710"/>
                          <a:pt x="5183" y="4710"/>
                        </a:cubicBezTo>
                        <a:cubicBezTo>
                          <a:pt x="5180" y="4706"/>
                          <a:pt x="5175" y="4705"/>
                          <a:pt x="5170" y="4705"/>
                        </a:cubicBezTo>
                        <a:cubicBezTo>
                          <a:pt x="5165" y="4705"/>
                          <a:pt x="5160" y="4706"/>
                          <a:pt x="5157" y="4710"/>
                        </a:cubicBezTo>
                        <a:lnTo>
                          <a:pt x="3949" y="6077"/>
                        </a:lnTo>
                        <a:cubicBezTo>
                          <a:pt x="3722" y="5964"/>
                          <a:pt x="1094" y="4670"/>
                          <a:pt x="1001" y="4636"/>
                        </a:cubicBezTo>
                        <a:cubicBezTo>
                          <a:pt x="914" y="4550"/>
                          <a:pt x="381" y="1848"/>
                          <a:pt x="41" y="34"/>
                        </a:cubicBezTo>
                        <a:lnTo>
                          <a:pt x="41" y="34"/>
                        </a:lnTo>
                        <a:lnTo>
                          <a:pt x="4183" y="301"/>
                        </a:lnTo>
                        <a:cubicBezTo>
                          <a:pt x="4196" y="301"/>
                          <a:pt x="4203" y="294"/>
                          <a:pt x="4203" y="281"/>
                        </a:cubicBezTo>
                        <a:cubicBezTo>
                          <a:pt x="4203" y="274"/>
                          <a:pt x="4196" y="261"/>
                          <a:pt x="4183" y="261"/>
                        </a:cubicBezTo>
                        <a:lnTo>
                          <a:pt x="21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sp>
          <p:nvSpPr>
            <p:cNvPr id="303" name="Google Shape;303;p40"/>
            <p:cNvSpPr/>
            <p:nvPr/>
          </p:nvSpPr>
          <p:spPr>
            <a:xfrm>
              <a:off x="279798" y="1080037"/>
              <a:ext cx="474961" cy="768240"/>
            </a:xfrm>
            <a:custGeom>
              <a:avLst/>
              <a:gdLst/>
              <a:ahLst/>
              <a:cxnLst/>
              <a:rect l="l" t="t" r="r" b="b"/>
              <a:pathLst>
                <a:path w="10619" h="17176" extrusionOk="0">
                  <a:moveTo>
                    <a:pt x="5245" y="0"/>
                  </a:moveTo>
                  <a:cubicBezTo>
                    <a:pt x="4806" y="0"/>
                    <a:pt x="4385" y="82"/>
                    <a:pt x="3989" y="227"/>
                  </a:cubicBezTo>
                  <a:cubicBezTo>
                    <a:pt x="2768" y="674"/>
                    <a:pt x="1794" y="1701"/>
                    <a:pt x="1214" y="2842"/>
                  </a:cubicBezTo>
                  <a:cubicBezTo>
                    <a:pt x="527" y="4196"/>
                    <a:pt x="687" y="5556"/>
                    <a:pt x="894" y="7011"/>
                  </a:cubicBezTo>
                  <a:cubicBezTo>
                    <a:pt x="1107" y="8485"/>
                    <a:pt x="760" y="9452"/>
                    <a:pt x="340" y="10813"/>
                  </a:cubicBezTo>
                  <a:cubicBezTo>
                    <a:pt x="60" y="11713"/>
                    <a:pt x="0" y="12707"/>
                    <a:pt x="107" y="13634"/>
                  </a:cubicBezTo>
                  <a:cubicBezTo>
                    <a:pt x="306" y="15454"/>
                    <a:pt x="1327" y="17175"/>
                    <a:pt x="3245" y="17175"/>
                  </a:cubicBezTo>
                  <a:cubicBezTo>
                    <a:pt x="3380" y="17175"/>
                    <a:pt x="3519" y="17167"/>
                    <a:pt x="3662" y="17149"/>
                  </a:cubicBezTo>
                  <a:cubicBezTo>
                    <a:pt x="7537" y="16676"/>
                    <a:pt x="6203" y="14888"/>
                    <a:pt x="7924" y="14515"/>
                  </a:cubicBezTo>
                  <a:cubicBezTo>
                    <a:pt x="8811" y="14328"/>
                    <a:pt x="9758" y="13727"/>
                    <a:pt x="10132" y="12867"/>
                  </a:cubicBezTo>
                  <a:cubicBezTo>
                    <a:pt x="10619" y="11746"/>
                    <a:pt x="9692" y="10866"/>
                    <a:pt x="9352" y="9852"/>
                  </a:cubicBezTo>
                  <a:cubicBezTo>
                    <a:pt x="8845" y="8325"/>
                    <a:pt x="9665" y="6850"/>
                    <a:pt x="9698" y="5330"/>
                  </a:cubicBezTo>
                  <a:cubicBezTo>
                    <a:pt x="9732" y="3595"/>
                    <a:pt x="8998" y="1708"/>
                    <a:pt x="7511" y="734"/>
                  </a:cubicBezTo>
                  <a:cubicBezTo>
                    <a:pt x="6726" y="217"/>
                    <a:pt x="5961" y="0"/>
                    <a:pt x="5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" name="Google Shape;304;p40"/>
          <p:cNvGrpSpPr/>
          <p:nvPr/>
        </p:nvGrpSpPr>
        <p:grpSpPr>
          <a:xfrm>
            <a:off x="7017887" y="2259959"/>
            <a:ext cx="3398618" cy="2920516"/>
            <a:chOff x="211141" y="998409"/>
            <a:chExt cx="2017702" cy="1733862"/>
          </a:xfrm>
        </p:grpSpPr>
        <p:grpSp>
          <p:nvGrpSpPr>
            <p:cNvPr id="305" name="Google Shape;305;p40"/>
            <p:cNvGrpSpPr/>
            <p:nvPr/>
          </p:nvGrpSpPr>
          <p:grpSpPr>
            <a:xfrm>
              <a:off x="384505" y="1504545"/>
              <a:ext cx="1844338" cy="944913"/>
              <a:chOff x="384505" y="1504545"/>
              <a:chExt cx="1844338" cy="944913"/>
            </a:xfrm>
          </p:grpSpPr>
          <p:sp>
            <p:nvSpPr>
              <p:cNvPr id="306" name="Google Shape;306;p40"/>
              <p:cNvSpPr/>
              <p:nvPr/>
            </p:nvSpPr>
            <p:spPr>
              <a:xfrm>
                <a:off x="384505" y="1504545"/>
                <a:ext cx="1844338" cy="944913"/>
              </a:xfrm>
              <a:custGeom>
                <a:avLst/>
                <a:gdLst/>
                <a:ahLst/>
                <a:cxnLst/>
                <a:rect l="l" t="t" r="r" b="b"/>
                <a:pathLst>
                  <a:path w="41235" h="21126" extrusionOk="0">
                    <a:moveTo>
                      <a:pt x="18723" y="1"/>
                    </a:moveTo>
                    <a:cubicBezTo>
                      <a:pt x="18043" y="1"/>
                      <a:pt x="17576" y="54"/>
                      <a:pt x="17269" y="101"/>
                    </a:cubicBezTo>
                    <a:cubicBezTo>
                      <a:pt x="17256" y="494"/>
                      <a:pt x="17162" y="875"/>
                      <a:pt x="16896" y="1075"/>
                    </a:cubicBezTo>
                    <a:cubicBezTo>
                      <a:pt x="16209" y="1588"/>
                      <a:pt x="13661" y="2282"/>
                      <a:pt x="12140" y="3002"/>
                    </a:cubicBezTo>
                    <a:cubicBezTo>
                      <a:pt x="10626" y="3729"/>
                      <a:pt x="9625" y="8312"/>
                      <a:pt x="9138" y="8866"/>
                    </a:cubicBezTo>
                    <a:cubicBezTo>
                      <a:pt x="8658" y="9419"/>
                      <a:pt x="6557" y="12861"/>
                      <a:pt x="5623" y="13695"/>
                    </a:cubicBezTo>
                    <a:cubicBezTo>
                      <a:pt x="4696" y="14522"/>
                      <a:pt x="2902" y="16863"/>
                      <a:pt x="1968" y="17343"/>
                    </a:cubicBezTo>
                    <a:cubicBezTo>
                      <a:pt x="1041" y="17830"/>
                      <a:pt x="107" y="18551"/>
                      <a:pt x="107" y="18551"/>
                    </a:cubicBezTo>
                    <a:lnTo>
                      <a:pt x="0" y="18551"/>
                    </a:lnTo>
                    <a:cubicBezTo>
                      <a:pt x="147" y="18951"/>
                      <a:pt x="481" y="19791"/>
                      <a:pt x="974" y="20458"/>
                    </a:cubicBezTo>
                    <a:cubicBezTo>
                      <a:pt x="1101" y="20365"/>
                      <a:pt x="1101" y="20365"/>
                      <a:pt x="1101" y="20365"/>
                    </a:cubicBezTo>
                    <a:cubicBezTo>
                      <a:pt x="1101" y="20365"/>
                      <a:pt x="3956" y="19224"/>
                      <a:pt x="5076" y="19018"/>
                    </a:cubicBezTo>
                    <a:cubicBezTo>
                      <a:pt x="6197" y="18811"/>
                      <a:pt x="7898" y="17003"/>
                      <a:pt x="8365" y="16383"/>
                    </a:cubicBezTo>
                    <a:cubicBezTo>
                      <a:pt x="8831" y="15762"/>
                      <a:pt x="9519" y="15329"/>
                      <a:pt x="10366" y="14522"/>
                    </a:cubicBezTo>
                    <a:cubicBezTo>
                      <a:pt x="11213" y="13708"/>
                      <a:pt x="12867" y="11934"/>
                      <a:pt x="12867" y="11934"/>
                    </a:cubicBezTo>
                    <a:cubicBezTo>
                      <a:pt x="12867" y="11934"/>
                      <a:pt x="13380" y="13968"/>
                      <a:pt x="13074" y="16309"/>
                    </a:cubicBezTo>
                    <a:cubicBezTo>
                      <a:pt x="12760" y="18657"/>
                      <a:pt x="12794" y="19451"/>
                      <a:pt x="12900" y="20171"/>
                    </a:cubicBezTo>
                    <a:cubicBezTo>
                      <a:pt x="12947" y="20485"/>
                      <a:pt x="12887" y="20812"/>
                      <a:pt x="12807" y="21125"/>
                    </a:cubicBezTo>
                    <a:cubicBezTo>
                      <a:pt x="13262" y="20916"/>
                      <a:pt x="13937" y="20717"/>
                      <a:pt x="14900" y="20717"/>
                    </a:cubicBezTo>
                    <a:cubicBezTo>
                      <a:pt x="15010" y="20717"/>
                      <a:pt x="15124" y="20720"/>
                      <a:pt x="15241" y="20725"/>
                    </a:cubicBezTo>
                    <a:cubicBezTo>
                      <a:pt x="16638" y="20786"/>
                      <a:pt x="18127" y="20908"/>
                      <a:pt x="19587" y="20908"/>
                    </a:cubicBezTo>
                    <a:cubicBezTo>
                      <a:pt x="20506" y="20908"/>
                      <a:pt x="21413" y="20860"/>
                      <a:pt x="22278" y="20718"/>
                    </a:cubicBezTo>
                    <a:cubicBezTo>
                      <a:pt x="22701" y="20648"/>
                      <a:pt x="23088" y="20619"/>
                      <a:pt x="23438" y="20619"/>
                    </a:cubicBezTo>
                    <a:cubicBezTo>
                      <a:pt x="24215" y="20619"/>
                      <a:pt x="24809" y="20761"/>
                      <a:pt x="25200" y="20899"/>
                    </a:cubicBezTo>
                    <a:cubicBezTo>
                      <a:pt x="25140" y="19151"/>
                      <a:pt x="25520" y="16490"/>
                      <a:pt x="25653" y="14895"/>
                    </a:cubicBezTo>
                    <a:cubicBezTo>
                      <a:pt x="25827" y="12901"/>
                      <a:pt x="25827" y="10833"/>
                      <a:pt x="25827" y="10833"/>
                    </a:cubicBezTo>
                    <a:cubicBezTo>
                      <a:pt x="25827" y="10833"/>
                      <a:pt x="28068" y="13241"/>
                      <a:pt x="30002" y="13828"/>
                    </a:cubicBezTo>
                    <a:cubicBezTo>
                      <a:pt x="31506" y="14286"/>
                      <a:pt x="33201" y="14452"/>
                      <a:pt x="34710" y="14452"/>
                    </a:cubicBezTo>
                    <a:cubicBezTo>
                      <a:pt x="35135" y="14452"/>
                      <a:pt x="35545" y="14439"/>
                      <a:pt x="35932" y="14415"/>
                    </a:cubicBezTo>
                    <a:cubicBezTo>
                      <a:pt x="37686" y="14315"/>
                      <a:pt x="40188" y="12447"/>
                      <a:pt x="40861" y="12087"/>
                    </a:cubicBezTo>
                    <a:cubicBezTo>
                      <a:pt x="40988" y="12021"/>
                      <a:pt x="41115" y="11934"/>
                      <a:pt x="41235" y="11854"/>
                    </a:cubicBezTo>
                    <a:cubicBezTo>
                      <a:pt x="40988" y="10246"/>
                      <a:pt x="40128" y="9626"/>
                      <a:pt x="39701" y="9412"/>
                    </a:cubicBezTo>
                    <a:cubicBezTo>
                      <a:pt x="39534" y="9893"/>
                      <a:pt x="39361" y="10033"/>
                      <a:pt x="38814" y="10153"/>
                    </a:cubicBezTo>
                    <a:cubicBezTo>
                      <a:pt x="38193" y="10293"/>
                      <a:pt x="35725" y="10206"/>
                      <a:pt x="34411" y="10453"/>
                    </a:cubicBezTo>
                    <a:cubicBezTo>
                      <a:pt x="34270" y="10479"/>
                      <a:pt x="34136" y="10491"/>
                      <a:pt x="34006" y="10491"/>
                    </a:cubicBezTo>
                    <a:cubicBezTo>
                      <a:pt x="32930" y="10491"/>
                      <a:pt x="32199" y="9678"/>
                      <a:pt x="31276" y="9279"/>
                    </a:cubicBezTo>
                    <a:cubicBezTo>
                      <a:pt x="30243" y="8832"/>
                      <a:pt x="28862" y="6351"/>
                      <a:pt x="27828" y="5310"/>
                    </a:cubicBezTo>
                    <a:cubicBezTo>
                      <a:pt x="26794" y="4276"/>
                      <a:pt x="25934" y="3449"/>
                      <a:pt x="24073" y="2489"/>
                    </a:cubicBezTo>
                    <a:cubicBezTo>
                      <a:pt x="22205" y="1522"/>
                      <a:pt x="21345" y="1869"/>
                      <a:pt x="20931" y="661"/>
                    </a:cubicBezTo>
                    <a:cubicBezTo>
                      <a:pt x="20864" y="454"/>
                      <a:pt x="20804" y="261"/>
                      <a:pt x="20758" y="74"/>
                    </a:cubicBezTo>
                    <a:cubicBezTo>
                      <a:pt x="20371" y="41"/>
                      <a:pt x="19637" y="1"/>
                      <a:pt x="187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7" name="Google Shape;307;p40"/>
              <p:cNvGrpSpPr/>
              <p:nvPr/>
            </p:nvGrpSpPr>
            <p:grpSpPr>
              <a:xfrm>
                <a:off x="406868" y="1543369"/>
                <a:ext cx="1556159" cy="849688"/>
                <a:chOff x="406868" y="1543369"/>
                <a:chExt cx="1556159" cy="849688"/>
              </a:xfrm>
            </p:grpSpPr>
            <p:sp>
              <p:nvSpPr>
                <p:cNvPr id="308" name="Google Shape;308;p40"/>
                <p:cNvSpPr/>
                <p:nvPr/>
              </p:nvSpPr>
              <p:spPr>
                <a:xfrm>
                  <a:off x="1162540" y="1543369"/>
                  <a:ext cx="140579" cy="5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3" h="121" extrusionOk="0">
                      <a:moveTo>
                        <a:pt x="2060" y="1"/>
                      </a:moveTo>
                      <a:cubicBezTo>
                        <a:pt x="1564" y="1"/>
                        <a:pt x="923" y="27"/>
                        <a:pt x="141" y="80"/>
                      </a:cubicBezTo>
                      <a:cubicBezTo>
                        <a:pt x="74" y="80"/>
                        <a:pt x="28" y="87"/>
                        <a:pt x="21" y="87"/>
                      </a:cubicBezTo>
                      <a:cubicBezTo>
                        <a:pt x="14" y="87"/>
                        <a:pt x="1" y="93"/>
                        <a:pt x="1" y="100"/>
                      </a:cubicBezTo>
                      <a:cubicBezTo>
                        <a:pt x="1" y="113"/>
                        <a:pt x="14" y="120"/>
                        <a:pt x="21" y="120"/>
                      </a:cubicBezTo>
                      <a:cubicBezTo>
                        <a:pt x="28" y="120"/>
                        <a:pt x="68" y="113"/>
                        <a:pt x="141" y="113"/>
                      </a:cubicBezTo>
                      <a:cubicBezTo>
                        <a:pt x="923" y="61"/>
                        <a:pt x="1562" y="34"/>
                        <a:pt x="2056" y="34"/>
                      </a:cubicBezTo>
                      <a:cubicBezTo>
                        <a:pt x="2565" y="34"/>
                        <a:pt x="2919" y="62"/>
                        <a:pt x="3116" y="120"/>
                      </a:cubicBezTo>
                      <a:lnTo>
                        <a:pt x="3123" y="120"/>
                      </a:lnTo>
                      <a:cubicBezTo>
                        <a:pt x="3129" y="120"/>
                        <a:pt x="3136" y="113"/>
                        <a:pt x="3143" y="107"/>
                      </a:cubicBezTo>
                      <a:cubicBezTo>
                        <a:pt x="3143" y="100"/>
                        <a:pt x="3136" y="87"/>
                        <a:pt x="3129" y="87"/>
                      </a:cubicBezTo>
                      <a:cubicBezTo>
                        <a:pt x="2929" y="29"/>
                        <a:pt x="2572" y="1"/>
                        <a:pt x="206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09;p40"/>
                <p:cNvSpPr/>
                <p:nvPr/>
              </p:nvSpPr>
              <p:spPr>
                <a:xfrm>
                  <a:off x="959074" y="1764412"/>
                  <a:ext cx="72548" cy="274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" h="6138" extrusionOk="0">
                      <a:moveTo>
                        <a:pt x="1255" y="1"/>
                      </a:moveTo>
                      <a:cubicBezTo>
                        <a:pt x="1248" y="7"/>
                        <a:pt x="1242" y="14"/>
                        <a:pt x="1242" y="27"/>
                      </a:cubicBezTo>
                      <a:cubicBezTo>
                        <a:pt x="1248" y="41"/>
                        <a:pt x="1582" y="1802"/>
                        <a:pt x="1242" y="3462"/>
                      </a:cubicBezTo>
                      <a:cubicBezTo>
                        <a:pt x="901" y="5130"/>
                        <a:pt x="14" y="6104"/>
                        <a:pt x="8" y="6110"/>
                      </a:cubicBezTo>
                      <a:cubicBezTo>
                        <a:pt x="1" y="6117"/>
                        <a:pt x="1" y="6130"/>
                        <a:pt x="8" y="6137"/>
                      </a:cubicBezTo>
                      <a:lnTo>
                        <a:pt x="34" y="6137"/>
                      </a:lnTo>
                      <a:cubicBezTo>
                        <a:pt x="41" y="6124"/>
                        <a:pt x="935" y="5143"/>
                        <a:pt x="1275" y="3469"/>
                      </a:cubicBezTo>
                      <a:cubicBezTo>
                        <a:pt x="1622" y="1802"/>
                        <a:pt x="1282" y="34"/>
                        <a:pt x="1275" y="21"/>
                      </a:cubicBezTo>
                      <a:cubicBezTo>
                        <a:pt x="1275" y="7"/>
                        <a:pt x="1268" y="1"/>
                        <a:pt x="125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40"/>
                <p:cNvSpPr/>
                <p:nvPr/>
              </p:nvSpPr>
              <p:spPr>
                <a:xfrm>
                  <a:off x="803959" y="2063236"/>
                  <a:ext cx="33143" cy="129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" h="2898" extrusionOk="0">
                      <a:moveTo>
                        <a:pt x="226" y="0"/>
                      </a:moveTo>
                      <a:cubicBezTo>
                        <a:pt x="224" y="0"/>
                        <a:pt x="223" y="1"/>
                        <a:pt x="221" y="3"/>
                      </a:cubicBezTo>
                      <a:cubicBezTo>
                        <a:pt x="207" y="3"/>
                        <a:pt x="201" y="10"/>
                        <a:pt x="207" y="23"/>
                      </a:cubicBezTo>
                      <a:cubicBezTo>
                        <a:pt x="707" y="1604"/>
                        <a:pt x="14" y="2858"/>
                        <a:pt x="7" y="2871"/>
                      </a:cubicBezTo>
                      <a:cubicBezTo>
                        <a:pt x="0" y="2878"/>
                        <a:pt x="7" y="2891"/>
                        <a:pt x="14" y="2898"/>
                      </a:cubicBezTo>
                      <a:lnTo>
                        <a:pt x="20" y="2898"/>
                      </a:lnTo>
                      <a:cubicBezTo>
                        <a:pt x="27" y="2898"/>
                        <a:pt x="34" y="2898"/>
                        <a:pt x="34" y="2891"/>
                      </a:cubicBezTo>
                      <a:cubicBezTo>
                        <a:pt x="40" y="2878"/>
                        <a:pt x="741" y="1611"/>
                        <a:pt x="241" y="10"/>
                      </a:cubicBezTo>
                      <a:cubicBezTo>
                        <a:pt x="236" y="5"/>
                        <a:pt x="231" y="0"/>
                        <a:pt x="2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40"/>
                <p:cNvSpPr/>
                <p:nvPr/>
              </p:nvSpPr>
              <p:spPr>
                <a:xfrm>
                  <a:off x="406868" y="2330483"/>
                  <a:ext cx="34932" cy="62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1" h="1399" extrusionOk="0">
                      <a:moveTo>
                        <a:pt x="25" y="0"/>
                      </a:moveTo>
                      <a:cubicBezTo>
                        <a:pt x="21" y="0"/>
                        <a:pt x="17" y="2"/>
                        <a:pt x="14" y="5"/>
                      </a:cubicBezTo>
                      <a:cubicBezTo>
                        <a:pt x="7" y="5"/>
                        <a:pt x="1" y="18"/>
                        <a:pt x="7" y="25"/>
                      </a:cubicBezTo>
                      <a:cubicBezTo>
                        <a:pt x="14" y="38"/>
                        <a:pt x="547" y="1018"/>
                        <a:pt x="748" y="1385"/>
                      </a:cubicBezTo>
                      <a:cubicBezTo>
                        <a:pt x="754" y="1392"/>
                        <a:pt x="754" y="1399"/>
                        <a:pt x="761" y="1399"/>
                      </a:cubicBezTo>
                      <a:cubicBezTo>
                        <a:pt x="768" y="1399"/>
                        <a:pt x="768" y="1399"/>
                        <a:pt x="774" y="1392"/>
                      </a:cubicBezTo>
                      <a:cubicBezTo>
                        <a:pt x="781" y="1392"/>
                        <a:pt x="781" y="1379"/>
                        <a:pt x="781" y="1372"/>
                      </a:cubicBezTo>
                      <a:cubicBezTo>
                        <a:pt x="581" y="998"/>
                        <a:pt x="41" y="18"/>
                        <a:pt x="41" y="11"/>
                      </a:cubicBezTo>
                      <a:cubicBezTo>
                        <a:pt x="37" y="3"/>
                        <a:pt x="30" y="0"/>
                        <a:pt x="2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40"/>
                <p:cNvSpPr/>
                <p:nvPr/>
              </p:nvSpPr>
              <p:spPr>
                <a:xfrm>
                  <a:off x="1057832" y="1686094"/>
                  <a:ext cx="431755" cy="49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53" h="1098" extrusionOk="0">
                      <a:moveTo>
                        <a:pt x="9194" y="0"/>
                      </a:moveTo>
                      <a:cubicBezTo>
                        <a:pt x="8762" y="0"/>
                        <a:pt x="8400" y="88"/>
                        <a:pt x="7991" y="184"/>
                      </a:cubicBezTo>
                      <a:cubicBezTo>
                        <a:pt x="7480" y="308"/>
                        <a:pt x="6886" y="450"/>
                        <a:pt x="5982" y="450"/>
                      </a:cubicBezTo>
                      <a:cubicBezTo>
                        <a:pt x="5566" y="450"/>
                        <a:pt x="5085" y="420"/>
                        <a:pt x="4516" y="344"/>
                      </a:cubicBezTo>
                      <a:cubicBezTo>
                        <a:pt x="4042" y="280"/>
                        <a:pt x="3614" y="253"/>
                        <a:pt x="3230" y="253"/>
                      </a:cubicBezTo>
                      <a:cubicBezTo>
                        <a:pt x="1686" y="253"/>
                        <a:pt x="833" y="688"/>
                        <a:pt x="374" y="918"/>
                      </a:cubicBezTo>
                      <a:cubicBezTo>
                        <a:pt x="214" y="1005"/>
                        <a:pt x="94" y="1065"/>
                        <a:pt x="14" y="1065"/>
                      </a:cubicBezTo>
                      <a:cubicBezTo>
                        <a:pt x="7" y="1065"/>
                        <a:pt x="1" y="1071"/>
                        <a:pt x="1" y="1085"/>
                      </a:cubicBezTo>
                      <a:cubicBezTo>
                        <a:pt x="1" y="1091"/>
                        <a:pt x="7" y="1098"/>
                        <a:pt x="14" y="1098"/>
                      </a:cubicBezTo>
                      <a:cubicBezTo>
                        <a:pt x="101" y="1098"/>
                        <a:pt x="214" y="1038"/>
                        <a:pt x="394" y="951"/>
                      </a:cubicBezTo>
                      <a:cubicBezTo>
                        <a:pt x="847" y="717"/>
                        <a:pt x="1692" y="286"/>
                        <a:pt x="3226" y="286"/>
                      </a:cubicBezTo>
                      <a:cubicBezTo>
                        <a:pt x="3611" y="286"/>
                        <a:pt x="4040" y="313"/>
                        <a:pt x="4516" y="378"/>
                      </a:cubicBezTo>
                      <a:cubicBezTo>
                        <a:pt x="5085" y="453"/>
                        <a:pt x="5567" y="483"/>
                        <a:pt x="5983" y="483"/>
                      </a:cubicBezTo>
                      <a:cubicBezTo>
                        <a:pt x="6890" y="483"/>
                        <a:pt x="7486" y="341"/>
                        <a:pt x="7998" y="217"/>
                      </a:cubicBezTo>
                      <a:cubicBezTo>
                        <a:pt x="8401" y="122"/>
                        <a:pt x="8762" y="34"/>
                        <a:pt x="9191" y="34"/>
                      </a:cubicBezTo>
                      <a:cubicBezTo>
                        <a:pt x="9330" y="34"/>
                        <a:pt x="9476" y="43"/>
                        <a:pt x="9632" y="64"/>
                      </a:cubicBezTo>
                      <a:cubicBezTo>
                        <a:pt x="9646" y="64"/>
                        <a:pt x="9652" y="57"/>
                        <a:pt x="9652" y="51"/>
                      </a:cubicBezTo>
                      <a:cubicBezTo>
                        <a:pt x="9652" y="44"/>
                        <a:pt x="9646" y="31"/>
                        <a:pt x="9639" y="31"/>
                      </a:cubicBezTo>
                      <a:cubicBezTo>
                        <a:pt x="9481" y="9"/>
                        <a:pt x="9334" y="0"/>
                        <a:pt x="91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40"/>
                <p:cNvSpPr/>
                <p:nvPr/>
              </p:nvSpPr>
              <p:spPr>
                <a:xfrm>
                  <a:off x="1521746" y="1733684"/>
                  <a:ext cx="18830" cy="256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" h="5724" extrusionOk="0">
                      <a:moveTo>
                        <a:pt x="21" y="1"/>
                      </a:moveTo>
                      <a:cubicBezTo>
                        <a:pt x="7" y="7"/>
                        <a:pt x="1" y="14"/>
                        <a:pt x="7" y="21"/>
                      </a:cubicBezTo>
                      <a:cubicBezTo>
                        <a:pt x="207" y="701"/>
                        <a:pt x="381" y="5657"/>
                        <a:pt x="388" y="5710"/>
                      </a:cubicBezTo>
                      <a:cubicBezTo>
                        <a:pt x="388" y="5717"/>
                        <a:pt x="394" y="5724"/>
                        <a:pt x="401" y="5724"/>
                      </a:cubicBezTo>
                      <a:cubicBezTo>
                        <a:pt x="414" y="5724"/>
                        <a:pt x="421" y="5717"/>
                        <a:pt x="421" y="5704"/>
                      </a:cubicBezTo>
                      <a:cubicBezTo>
                        <a:pt x="421" y="5657"/>
                        <a:pt x="247" y="694"/>
                        <a:pt x="41" y="14"/>
                      </a:cubicBezTo>
                      <a:cubicBezTo>
                        <a:pt x="34" y="7"/>
                        <a:pt x="27" y="1"/>
                        <a:pt x="2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314;p40"/>
                <p:cNvSpPr/>
                <p:nvPr/>
              </p:nvSpPr>
              <p:spPr>
                <a:xfrm>
                  <a:off x="1899738" y="2016988"/>
                  <a:ext cx="63289" cy="134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5" h="3005" extrusionOk="0">
                      <a:moveTo>
                        <a:pt x="21" y="0"/>
                      </a:moveTo>
                      <a:cubicBezTo>
                        <a:pt x="19" y="0"/>
                        <a:pt x="16" y="1"/>
                        <a:pt x="14" y="3"/>
                      </a:cubicBezTo>
                      <a:cubicBezTo>
                        <a:pt x="1" y="3"/>
                        <a:pt x="1" y="10"/>
                        <a:pt x="1" y="23"/>
                      </a:cubicBezTo>
                      <a:cubicBezTo>
                        <a:pt x="348" y="1044"/>
                        <a:pt x="1375" y="2978"/>
                        <a:pt x="1381" y="2991"/>
                      </a:cubicBezTo>
                      <a:cubicBezTo>
                        <a:pt x="1388" y="2998"/>
                        <a:pt x="1388" y="3005"/>
                        <a:pt x="1395" y="3005"/>
                      </a:cubicBezTo>
                      <a:lnTo>
                        <a:pt x="1408" y="3005"/>
                      </a:lnTo>
                      <a:cubicBezTo>
                        <a:pt x="1415" y="2998"/>
                        <a:pt x="1415" y="2985"/>
                        <a:pt x="1415" y="2978"/>
                      </a:cubicBezTo>
                      <a:cubicBezTo>
                        <a:pt x="1401" y="2958"/>
                        <a:pt x="381" y="1030"/>
                        <a:pt x="34" y="10"/>
                      </a:cubicBezTo>
                      <a:cubicBezTo>
                        <a:pt x="34" y="5"/>
                        <a:pt x="27" y="0"/>
                        <a:pt x="2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15" name="Google Shape;315;p40"/>
            <p:cNvSpPr/>
            <p:nvPr/>
          </p:nvSpPr>
          <p:spPr>
            <a:xfrm>
              <a:off x="914034" y="2426782"/>
              <a:ext cx="635533" cy="305489"/>
            </a:xfrm>
            <a:custGeom>
              <a:avLst/>
              <a:gdLst/>
              <a:ahLst/>
              <a:cxnLst/>
              <a:rect l="l" t="t" r="r" b="b"/>
              <a:pathLst>
                <a:path w="14209" h="6830" extrusionOk="0">
                  <a:moveTo>
                    <a:pt x="11599" y="0"/>
                  </a:moveTo>
                  <a:cubicBezTo>
                    <a:pt x="11249" y="0"/>
                    <a:pt x="10862" y="29"/>
                    <a:pt x="10439" y="99"/>
                  </a:cubicBezTo>
                  <a:cubicBezTo>
                    <a:pt x="9574" y="241"/>
                    <a:pt x="8667" y="289"/>
                    <a:pt x="7748" y="289"/>
                  </a:cubicBezTo>
                  <a:cubicBezTo>
                    <a:pt x="6288" y="289"/>
                    <a:pt x="4799" y="167"/>
                    <a:pt x="3402" y="106"/>
                  </a:cubicBezTo>
                  <a:cubicBezTo>
                    <a:pt x="3285" y="101"/>
                    <a:pt x="3171" y="98"/>
                    <a:pt x="3061" y="98"/>
                  </a:cubicBezTo>
                  <a:cubicBezTo>
                    <a:pt x="2098" y="98"/>
                    <a:pt x="1423" y="297"/>
                    <a:pt x="968" y="506"/>
                  </a:cubicBezTo>
                  <a:cubicBezTo>
                    <a:pt x="861" y="920"/>
                    <a:pt x="714" y="1307"/>
                    <a:pt x="714" y="1620"/>
                  </a:cubicBezTo>
                  <a:cubicBezTo>
                    <a:pt x="714" y="2094"/>
                    <a:pt x="167" y="5756"/>
                    <a:pt x="1" y="6830"/>
                  </a:cubicBezTo>
                  <a:lnTo>
                    <a:pt x="14208" y="6830"/>
                  </a:lnTo>
                  <a:cubicBezTo>
                    <a:pt x="14128" y="5842"/>
                    <a:pt x="13855" y="2634"/>
                    <a:pt x="13508" y="1413"/>
                  </a:cubicBezTo>
                  <a:cubicBezTo>
                    <a:pt x="13421" y="1120"/>
                    <a:pt x="13381" y="726"/>
                    <a:pt x="13361" y="280"/>
                  </a:cubicBezTo>
                  <a:cubicBezTo>
                    <a:pt x="12970" y="142"/>
                    <a:pt x="12376" y="0"/>
                    <a:pt x="115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6" name="Google Shape;316;p40"/>
            <p:cNvGrpSpPr/>
            <p:nvPr/>
          </p:nvGrpSpPr>
          <p:grpSpPr>
            <a:xfrm>
              <a:off x="994006" y="998409"/>
              <a:ext cx="405768" cy="510654"/>
              <a:chOff x="994006" y="998409"/>
              <a:chExt cx="405768" cy="510654"/>
            </a:xfrm>
          </p:grpSpPr>
          <p:grpSp>
            <p:nvGrpSpPr>
              <p:cNvPr id="317" name="Google Shape;317;p40"/>
              <p:cNvGrpSpPr/>
              <p:nvPr/>
            </p:nvGrpSpPr>
            <p:grpSpPr>
              <a:xfrm>
                <a:off x="1059040" y="1303942"/>
                <a:ext cx="332996" cy="205120"/>
                <a:chOff x="1059040" y="1303942"/>
                <a:chExt cx="332996" cy="205120"/>
              </a:xfrm>
            </p:grpSpPr>
            <p:sp>
              <p:nvSpPr>
                <p:cNvPr id="318" name="Google Shape;318;p40"/>
                <p:cNvSpPr/>
                <p:nvPr/>
              </p:nvSpPr>
              <p:spPr>
                <a:xfrm>
                  <a:off x="1059040" y="1303942"/>
                  <a:ext cx="59130" cy="86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2" h="1929" extrusionOk="0">
                      <a:moveTo>
                        <a:pt x="1310" y="1862"/>
                      </a:moveTo>
                      <a:cubicBezTo>
                        <a:pt x="1314" y="1870"/>
                        <a:pt x="1318" y="1877"/>
                        <a:pt x="1321" y="1884"/>
                      </a:cubicBezTo>
                      <a:cubicBezTo>
                        <a:pt x="1317" y="1877"/>
                        <a:pt x="1314" y="1869"/>
                        <a:pt x="1310" y="1862"/>
                      </a:cubicBezTo>
                      <a:close/>
                      <a:moveTo>
                        <a:pt x="401" y="1"/>
                      </a:moveTo>
                      <a:cubicBezTo>
                        <a:pt x="385" y="1"/>
                        <a:pt x="370" y="2"/>
                        <a:pt x="354" y="4"/>
                      </a:cubicBezTo>
                      <a:cubicBezTo>
                        <a:pt x="0" y="37"/>
                        <a:pt x="87" y="1071"/>
                        <a:pt x="454" y="1664"/>
                      </a:cubicBezTo>
                      <a:cubicBezTo>
                        <a:pt x="576" y="1862"/>
                        <a:pt x="701" y="1928"/>
                        <a:pt x="812" y="1928"/>
                      </a:cubicBezTo>
                      <a:cubicBezTo>
                        <a:pt x="1036" y="1928"/>
                        <a:pt x="1208" y="1664"/>
                        <a:pt x="1208" y="1664"/>
                      </a:cubicBezTo>
                      <a:cubicBezTo>
                        <a:pt x="1232" y="1707"/>
                        <a:pt x="1268" y="1773"/>
                        <a:pt x="1310" y="1862"/>
                      </a:cubicBezTo>
                      <a:lnTo>
                        <a:pt x="1310" y="1862"/>
                      </a:lnTo>
                      <a:cubicBezTo>
                        <a:pt x="1203" y="1635"/>
                        <a:pt x="1042" y="1298"/>
                        <a:pt x="874" y="931"/>
                      </a:cubicBezTo>
                      <a:cubicBezTo>
                        <a:pt x="734" y="631"/>
                        <a:pt x="614" y="324"/>
                        <a:pt x="507" y="10"/>
                      </a:cubicBezTo>
                      <a:cubicBezTo>
                        <a:pt x="474" y="5"/>
                        <a:pt x="438" y="1"/>
                        <a:pt x="40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" name="Google Shape;319;p40"/>
                <p:cNvSpPr/>
                <p:nvPr/>
              </p:nvSpPr>
              <p:spPr>
                <a:xfrm>
                  <a:off x="1119914" y="1381634"/>
                  <a:ext cx="216615" cy="127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3" h="2849" extrusionOk="0">
                      <a:moveTo>
                        <a:pt x="4843" y="1"/>
                      </a:moveTo>
                      <a:lnTo>
                        <a:pt x="4843" y="1"/>
                      </a:lnTo>
                      <a:cubicBezTo>
                        <a:pt x="4082" y="975"/>
                        <a:pt x="2541" y="1341"/>
                        <a:pt x="2528" y="1341"/>
                      </a:cubicBezTo>
                      <a:cubicBezTo>
                        <a:pt x="2515" y="1341"/>
                        <a:pt x="400" y="928"/>
                        <a:pt x="0" y="228"/>
                      </a:cubicBezTo>
                      <a:lnTo>
                        <a:pt x="0" y="228"/>
                      </a:lnTo>
                      <a:cubicBezTo>
                        <a:pt x="133" y="494"/>
                        <a:pt x="307" y="868"/>
                        <a:pt x="467" y="1201"/>
                      </a:cubicBezTo>
                      <a:cubicBezTo>
                        <a:pt x="694" y="1682"/>
                        <a:pt x="820" y="2202"/>
                        <a:pt x="827" y="2729"/>
                      </a:cubicBezTo>
                      <a:cubicBezTo>
                        <a:pt x="827" y="2769"/>
                        <a:pt x="827" y="2809"/>
                        <a:pt x="827" y="2849"/>
                      </a:cubicBezTo>
                      <a:cubicBezTo>
                        <a:pt x="1134" y="2802"/>
                        <a:pt x="1601" y="2749"/>
                        <a:pt x="2281" y="2749"/>
                      </a:cubicBezTo>
                      <a:cubicBezTo>
                        <a:pt x="3195" y="2749"/>
                        <a:pt x="3929" y="2789"/>
                        <a:pt x="4316" y="2822"/>
                      </a:cubicBezTo>
                      <a:cubicBezTo>
                        <a:pt x="4256" y="2575"/>
                        <a:pt x="4229" y="2329"/>
                        <a:pt x="4229" y="2082"/>
                      </a:cubicBezTo>
                      <a:cubicBezTo>
                        <a:pt x="4229" y="1688"/>
                        <a:pt x="4302" y="1288"/>
                        <a:pt x="4456" y="921"/>
                      </a:cubicBezTo>
                      <a:cubicBezTo>
                        <a:pt x="4602" y="554"/>
                        <a:pt x="4756" y="181"/>
                        <a:pt x="48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320;p40"/>
                <p:cNvSpPr/>
                <p:nvPr/>
              </p:nvSpPr>
              <p:spPr>
                <a:xfrm>
                  <a:off x="1338587" y="1304077"/>
                  <a:ext cx="53449" cy="86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" h="1928" extrusionOk="0">
                      <a:moveTo>
                        <a:pt x="801" y="1"/>
                      </a:moveTo>
                      <a:cubicBezTo>
                        <a:pt x="587" y="614"/>
                        <a:pt x="334" y="1154"/>
                        <a:pt x="74" y="1561"/>
                      </a:cubicBezTo>
                      <a:cubicBezTo>
                        <a:pt x="47" y="1601"/>
                        <a:pt x="27" y="1635"/>
                        <a:pt x="0" y="1675"/>
                      </a:cubicBezTo>
                      <a:cubicBezTo>
                        <a:pt x="34" y="1726"/>
                        <a:pt x="189" y="1927"/>
                        <a:pt x="383" y="1927"/>
                      </a:cubicBezTo>
                      <a:cubicBezTo>
                        <a:pt x="495" y="1927"/>
                        <a:pt x="619" y="1861"/>
                        <a:pt x="741" y="1661"/>
                      </a:cubicBezTo>
                      <a:cubicBezTo>
                        <a:pt x="1107" y="1068"/>
                        <a:pt x="1194" y="34"/>
                        <a:pt x="8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21" name="Google Shape;321;p40"/>
              <p:cNvSpPr/>
              <p:nvPr/>
            </p:nvSpPr>
            <p:spPr>
              <a:xfrm>
                <a:off x="994006" y="998409"/>
                <a:ext cx="405768" cy="443250"/>
              </a:xfrm>
              <a:custGeom>
                <a:avLst/>
                <a:gdLst/>
                <a:ahLst/>
                <a:cxnLst/>
                <a:rect l="l" t="t" r="r" b="b"/>
                <a:pathLst>
                  <a:path w="9072" h="9910" extrusionOk="0">
                    <a:moveTo>
                      <a:pt x="3719" y="1"/>
                    </a:moveTo>
                    <a:cubicBezTo>
                      <a:pt x="3336" y="1"/>
                      <a:pt x="2895" y="60"/>
                      <a:pt x="2382" y="218"/>
                    </a:cubicBezTo>
                    <a:cubicBezTo>
                      <a:pt x="0" y="938"/>
                      <a:pt x="1488" y="2679"/>
                      <a:pt x="1441" y="3213"/>
                    </a:cubicBezTo>
                    <a:cubicBezTo>
                      <a:pt x="1441" y="3259"/>
                      <a:pt x="1434" y="3326"/>
                      <a:pt x="1434" y="3399"/>
                    </a:cubicBezTo>
                    <a:cubicBezTo>
                      <a:pt x="1394" y="4573"/>
                      <a:pt x="1574" y="5741"/>
                      <a:pt x="1961" y="6841"/>
                    </a:cubicBezTo>
                    <a:cubicBezTo>
                      <a:pt x="2068" y="7155"/>
                      <a:pt x="2188" y="7462"/>
                      <a:pt x="2328" y="7762"/>
                    </a:cubicBezTo>
                    <a:cubicBezTo>
                      <a:pt x="2502" y="8142"/>
                      <a:pt x="2668" y="8489"/>
                      <a:pt x="2775" y="8715"/>
                    </a:cubicBezTo>
                    <a:cubicBezTo>
                      <a:pt x="2788" y="8736"/>
                      <a:pt x="2795" y="8749"/>
                      <a:pt x="2802" y="8762"/>
                    </a:cubicBezTo>
                    <a:cubicBezTo>
                      <a:pt x="2802" y="8776"/>
                      <a:pt x="2808" y="8782"/>
                      <a:pt x="2815" y="8796"/>
                    </a:cubicBezTo>
                    <a:cubicBezTo>
                      <a:pt x="3215" y="9496"/>
                      <a:pt x="5330" y="9909"/>
                      <a:pt x="5343" y="9909"/>
                    </a:cubicBezTo>
                    <a:cubicBezTo>
                      <a:pt x="5356" y="9909"/>
                      <a:pt x="6897" y="9543"/>
                      <a:pt x="7658" y="8569"/>
                    </a:cubicBezTo>
                    <a:cubicBezTo>
                      <a:pt x="7671" y="8535"/>
                      <a:pt x="7684" y="8515"/>
                      <a:pt x="7698" y="8495"/>
                    </a:cubicBezTo>
                    <a:cubicBezTo>
                      <a:pt x="7698" y="8495"/>
                      <a:pt x="7698" y="8502"/>
                      <a:pt x="7704" y="8509"/>
                    </a:cubicBezTo>
                    <a:cubicBezTo>
                      <a:pt x="7731" y="8469"/>
                      <a:pt x="7751" y="8435"/>
                      <a:pt x="7778" y="8395"/>
                    </a:cubicBezTo>
                    <a:cubicBezTo>
                      <a:pt x="8038" y="7988"/>
                      <a:pt x="8291" y="7448"/>
                      <a:pt x="8505" y="6835"/>
                    </a:cubicBezTo>
                    <a:cubicBezTo>
                      <a:pt x="8858" y="5787"/>
                      <a:pt x="9072" y="4507"/>
                      <a:pt x="8925" y="3233"/>
                    </a:cubicBezTo>
                    <a:cubicBezTo>
                      <a:pt x="8720" y="1461"/>
                      <a:pt x="7634" y="479"/>
                      <a:pt x="6781" y="479"/>
                    </a:cubicBezTo>
                    <a:cubicBezTo>
                      <a:pt x="6660" y="479"/>
                      <a:pt x="6545" y="498"/>
                      <a:pt x="6437" y="538"/>
                    </a:cubicBezTo>
                    <a:cubicBezTo>
                      <a:pt x="6345" y="571"/>
                      <a:pt x="6253" y="586"/>
                      <a:pt x="6160" y="586"/>
                    </a:cubicBezTo>
                    <a:cubicBezTo>
                      <a:pt x="5568" y="586"/>
                      <a:pt x="4922" y="1"/>
                      <a:pt x="37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2" name="Google Shape;322;p40"/>
            <p:cNvGrpSpPr/>
            <p:nvPr/>
          </p:nvGrpSpPr>
          <p:grpSpPr>
            <a:xfrm>
              <a:off x="211141" y="2334240"/>
              <a:ext cx="216973" cy="180386"/>
              <a:chOff x="211141" y="2334240"/>
              <a:chExt cx="216973" cy="180386"/>
            </a:xfrm>
          </p:grpSpPr>
          <p:sp>
            <p:nvSpPr>
              <p:cNvPr id="323" name="Google Shape;323;p40"/>
              <p:cNvSpPr/>
              <p:nvPr/>
            </p:nvSpPr>
            <p:spPr>
              <a:xfrm>
                <a:off x="211141" y="2334240"/>
                <a:ext cx="216973" cy="180386"/>
              </a:xfrm>
              <a:custGeom>
                <a:avLst/>
                <a:gdLst/>
                <a:ahLst/>
                <a:cxnLst/>
                <a:rect l="l" t="t" r="r" b="b"/>
                <a:pathLst>
                  <a:path w="4851" h="4033" extrusionOk="0">
                    <a:moveTo>
                      <a:pt x="3876" y="1"/>
                    </a:moveTo>
                    <a:cubicBezTo>
                      <a:pt x="3716" y="1"/>
                      <a:pt x="3356" y="27"/>
                      <a:pt x="2809" y="174"/>
                    </a:cubicBezTo>
                    <a:cubicBezTo>
                      <a:pt x="2035" y="381"/>
                      <a:pt x="1902" y="848"/>
                      <a:pt x="1622" y="1034"/>
                    </a:cubicBezTo>
                    <a:cubicBezTo>
                      <a:pt x="1348" y="1228"/>
                      <a:pt x="1175" y="1228"/>
                      <a:pt x="881" y="1401"/>
                    </a:cubicBezTo>
                    <a:cubicBezTo>
                      <a:pt x="588" y="1568"/>
                      <a:pt x="1" y="1802"/>
                      <a:pt x="54" y="2108"/>
                    </a:cubicBezTo>
                    <a:cubicBezTo>
                      <a:pt x="98" y="2352"/>
                      <a:pt x="268" y="2393"/>
                      <a:pt x="402" y="2393"/>
                    </a:cubicBezTo>
                    <a:cubicBezTo>
                      <a:pt x="433" y="2393"/>
                      <a:pt x="463" y="2391"/>
                      <a:pt x="488" y="2389"/>
                    </a:cubicBezTo>
                    <a:lnTo>
                      <a:pt x="488" y="2389"/>
                    </a:lnTo>
                    <a:cubicBezTo>
                      <a:pt x="488" y="2389"/>
                      <a:pt x="168" y="2802"/>
                      <a:pt x="361" y="3036"/>
                    </a:cubicBezTo>
                    <a:cubicBezTo>
                      <a:pt x="448" y="3136"/>
                      <a:pt x="594" y="3165"/>
                      <a:pt x="732" y="3165"/>
                    </a:cubicBezTo>
                    <a:cubicBezTo>
                      <a:pt x="914" y="3165"/>
                      <a:pt x="1081" y="3116"/>
                      <a:pt x="1081" y="3116"/>
                    </a:cubicBezTo>
                    <a:lnTo>
                      <a:pt x="1081" y="3116"/>
                    </a:lnTo>
                    <a:cubicBezTo>
                      <a:pt x="1081" y="3116"/>
                      <a:pt x="915" y="3422"/>
                      <a:pt x="1028" y="3643"/>
                    </a:cubicBezTo>
                    <a:cubicBezTo>
                      <a:pt x="1061" y="3705"/>
                      <a:pt x="1154" y="3727"/>
                      <a:pt x="1269" y="3727"/>
                    </a:cubicBezTo>
                    <a:cubicBezTo>
                      <a:pt x="1549" y="3727"/>
                      <a:pt x="1962" y="3596"/>
                      <a:pt x="1962" y="3596"/>
                    </a:cubicBezTo>
                    <a:lnTo>
                      <a:pt x="1962" y="3596"/>
                    </a:lnTo>
                    <a:cubicBezTo>
                      <a:pt x="1962" y="3596"/>
                      <a:pt x="1822" y="3996"/>
                      <a:pt x="2189" y="4029"/>
                    </a:cubicBezTo>
                    <a:cubicBezTo>
                      <a:pt x="2210" y="4031"/>
                      <a:pt x="2233" y="4032"/>
                      <a:pt x="2256" y="4032"/>
                    </a:cubicBezTo>
                    <a:cubicBezTo>
                      <a:pt x="2634" y="4032"/>
                      <a:pt x="3213" y="3780"/>
                      <a:pt x="3703" y="3409"/>
                    </a:cubicBezTo>
                    <a:cubicBezTo>
                      <a:pt x="4216" y="3009"/>
                      <a:pt x="4650" y="2068"/>
                      <a:pt x="4810" y="1942"/>
                    </a:cubicBezTo>
                    <a:cubicBezTo>
                      <a:pt x="4830" y="1928"/>
                      <a:pt x="4837" y="1922"/>
                      <a:pt x="4850" y="1908"/>
                    </a:cubicBezTo>
                    <a:cubicBezTo>
                      <a:pt x="4357" y="1241"/>
                      <a:pt x="4023" y="401"/>
                      <a:pt x="38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24" name="Google Shape;324;p40"/>
              <p:cNvGrpSpPr/>
              <p:nvPr/>
            </p:nvGrpSpPr>
            <p:grpSpPr>
              <a:xfrm>
                <a:off x="232029" y="2367070"/>
                <a:ext cx="94330" cy="128905"/>
                <a:chOff x="232029" y="2367070"/>
                <a:chExt cx="94330" cy="128905"/>
              </a:xfrm>
            </p:grpSpPr>
            <p:sp>
              <p:nvSpPr>
                <p:cNvPr id="325" name="Google Shape;325;p40"/>
                <p:cNvSpPr/>
                <p:nvPr/>
              </p:nvSpPr>
              <p:spPr>
                <a:xfrm>
                  <a:off x="232029" y="2423606"/>
                  <a:ext cx="32562" cy="18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" h="411" extrusionOk="0">
                      <a:moveTo>
                        <a:pt x="708" y="1"/>
                      </a:moveTo>
                      <a:cubicBezTo>
                        <a:pt x="706" y="1"/>
                        <a:pt x="703" y="2"/>
                        <a:pt x="701" y="4"/>
                      </a:cubicBezTo>
                      <a:cubicBezTo>
                        <a:pt x="568" y="57"/>
                        <a:pt x="34" y="364"/>
                        <a:pt x="8" y="377"/>
                      </a:cubicBezTo>
                      <a:cubicBezTo>
                        <a:pt x="1" y="384"/>
                        <a:pt x="1" y="391"/>
                        <a:pt x="1" y="404"/>
                      </a:cubicBezTo>
                      <a:cubicBezTo>
                        <a:pt x="8" y="404"/>
                        <a:pt x="14" y="411"/>
                        <a:pt x="21" y="411"/>
                      </a:cubicBezTo>
                      <a:cubicBezTo>
                        <a:pt x="21" y="411"/>
                        <a:pt x="21" y="411"/>
                        <a:pt x="28" y="404"/>
                      </a:cubicBezTo>
                      <a:cubicBezTo>
                        <a:pt x="34" y="404"/>
                        <a:pt x="581" y="90"/>
                        <a:pt x="715" y="37"/>
                      </a:cubicBezTo>
                      <a:cubicBezTo>
                        <a:pt x="721" y="30"/>
                        <a:pt x="728" y="17"/>
                        <a:pt x="728" y="10"/>
                      </a:cubicBezTo>
                      <a:cubicBezTo>
                        <a:pt x="723" y="6"/>
                        <a:pt x="715" y="1"/>
                        <a:pt x="70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40"/>
                <p:cNvSpPr/>
                <p:nvPr/>
              </p:nvSpPr>
              <p:spPr>
                <a:xfrm>
                  <a:off x="258597" y="2456883"/>
                  <a:ext cx="25092" cy="173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" h="387" extrusionOk="0">
                      <a:moveTo>
                        <a:pt x="541" y="0"/>
                      </a:moveTo>
                      <a:cubicBezTo>
                        <a:pt x="534" y="0"/>
                        <a:pt x="527" y="7"/>
                        <a:pt x="527" y="13"/>
                      </a:cubicBezTo>
                      <a:cubicBezTo>
                        <a:pt x="527" y="73"/>
                        <a:pt x="227" y="254"/>
                        <a:pt x="14" y="354"/>
                      </a:cubicBezTo>
                      <a:cubicBezTo>
                        <a:pt x="0" y="360"/>
                        <a:pt x="0" y="374"/>
                        <a:pt x="0" y="380"/>
                      </a:cubicBezTo>
                      <a:cubicBezTo>
                        <a:pt x="7" y="387"/>
                        <a:pt x="14" y="387"/>
                        <a:pt x="20" y="387"/>
                      </a:cubicBezTo>
                      <a:lnTo>
                        <a:pt x="27" y="387"/>
                      </a:lnTo>
                      <a:cubicBezTo>
                        <a:pt x="114" y="347"/>
                        <a:pt x="561" y="120"/>
                        <a:pt x="561" y="13"/>
                      </a:cubicBezTo>
                      <a:cubicBezTo>
                        <a:pt x="561" y="7"/>
                        <a:pt x="554" y="0"/>
                        <a:pt x="5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40"/>
                <p:cNvSpPr/>
                <p:nvPr/>
              </p:nvSpPr>
              <p:spPr>
                <a:xfrm>
                  <a:off x="297957" y="2479426"/>
                  <a:ext cx="28402" cy="16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370" extrusionOk="0">
                      <a:moveTo>
                        <a:pt x="622" y="0"/>
                      </a:moveTo>
                      <a:cubicBezTo>
                        <a:pt x="617" y="0"/>
                        <a:pt x="613" y="5"/>
                        <a:pt x="608" y="10"/>
                      </a:cubicBezTo>
                      <a:cubicBezTo>
                        <a:pt x="475" y="156"/>
                        <a:pt x="14" y="330"/>
                        <a:pt x="14" y="336"/>
                      </a:cubicBezTo>
                      <a:cubicBezTo>
                        <a:pt x="1" y="336"/>
                        <a:pt x="1" y="350"/>
                        <a:pt x="1" y="356"/>
                      </a:cubicBezTo>
                      <a:cubicBezTo>
                        <a:pt x="8" y="363"/>
                        <a:pt x="14" y="370"/>
                        <a:pt x="21" y="370"/>
                      </a:cubicBezTo>
                      <a:cubicBezTo>
                        <a:pt x="41" y="356"/>
                        <a:pt x="495" y="190"/>
                        <a:pt x="635" y="30"/>
                      </a:cubicBezTo>
                      <a:cubicBezTo>
                        <a:pt x="635" y="23"/>
                        <a:pt x="635" y="10"/>
                        <a:pt x="628" y="3"/>
                      </a:cubicBezTo>
                      <a:cubicBezTo>
                        <a:pt x="626" y="1"/>
                        <a:pt x="624" y="0"/>
                        <a:pt x="62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40"/>
                <p:cNvSpPr/>
                <p:nvPr/>
              </p:nvSpPr>
              <p:spPr>
                <a:xfrm>
                  <a:off x="282750" y="2367070"/>
                  <a:ext cx="30191" cy="1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" h="321" extrusionOk="0">
                      <a:moveTo>
                        <a:pt x="661" y="0"/>
                      </a:moveTo>
                      <a:cubicBezTo>
                        <a:pt x="548" y="0"/>
                        <a:pt x="34" y="274"/>
                        <a:pt x="14" y="287"/>
                      </a:cubicBezTo>
                      <a:cubicBezTo>
                        <a:pt x="7" y="294"/>
                        <a:pt x="1" y="300"/>
                        <a:pt x="7" y="314"/>
                      </a:cubicBezTo>
                      <a:cubicBezTo>
                        <a:pt x="7" y="314"/>
                        <a:pt x="14" y="320"/>
                        <a:pt x="21" y="320"/>
                      </a:cubicBezTo>
                      <a:lnTo>
                        <a:pt x="27" y="320"/>
                      </a:lnTo>
                      <a:cubicBezTo>
                        <a:pt x="174" y="240"/>
                        <a:pt x="574" y="34"/>
                        <a:pt x="661" y="34"/>
                      </a:cubicBezTo>
                      <a:cubicBezTo>
                        <a:pt x="668" y="34"/>
                        <a:pt x="674" y="27"/>
                        <a:pt x="674" y="14"/>
                      </a:cubicBezTo>
                      <a:cubicBezTo>
                        <a:pt x="674" y="7"/>
                        <a:pt x="668" y="0"/>
                        <a:pt x="66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329" name="Google Shape;329;p40"/>
          <p:cNvGrpSpPr/>
          <p:nvPr/>
        </p:nvGrpSpPr>
        <p:grpSpPr>
          <a:xfrm>
            <a:off x="8308363" y="4711565"/>
            <a:ext cx="962456" cy="470417"/>
            <a:chOff x="959969" y="2453886"/>
            <a:chExt cx="571394" cy="279279"/>
          </a:xfrm>
        </p:grpSpPr>
        <p:sp>
          <p:nvSpPr>
            <p:cNvPr id="330" name="Google Shape;330;p40"/>
            <p:cNvSpPr/>
            <p:nvPr/>
          </p:nvSpPr>
          <p:spPr>
            <a:xfrm>
              <a:off x="959969" y="2453886"/>
              <a:ext cx="538564" cy="279279"/>
            </a:xfrm>
            <a:custGeom>
              <a:avLst/>
              <a:gdLst/>
              <a:ahLst/>
              <a:cxnLst/>
              <a:rect l="l" t="t" r="r" b="b"/>
              <a:pathLst>
                <a:path w="12041" h="6244" extrusionOk="0">
                  <a:moveTo>
                    <a:pt x="7605" y="0"/>
                  </a:moveTo>
                  <a:cubicBezTo>
                    <a:pt x="7591" y="0"/>
                    <a:pt x="7585" y="14"/>
                    <a:pt x="7591" y="20"/>
                  </a:cubicBezTo>
                  <a:cubicBezTo>
                    <a:pt x="7591" y="34"/>
                    <a:pt x="7685" y="494"/>
                    <a:pt x="7752" y="1201"/>
                  </a:cubicBezTo>
                  <a:cubicBezTo>
                    <a:pt x="7609" y="1205"/>
                    <a:pt x="7457" y="1208"/>
                    <a:pt x="7294" y="1208"/>
                  </a:cubicBezTo>
                  <a:cubicBezTo>
                    <a:pt x="6635" y="1208"/>
                    <a:pt x="5802" y="1160"/>
                    <a:pt x="4717" y="941"/>
                  </a:cubicBezTo>
                  <a:cubicBezTo>
                    <a:pt x="3783" y="752"/>
                    <a:pt x="2650" y="703"/>
                    <a:pt x="1731" y="703"/>
                  </a:cubicBezTo>
                  <a:cubicBezTo>
                    <a:pt x="765" y="703"/>
                    <a:pt x="35" y="757"/>
                    <a:pt x="21" y="761"/>
                  </a:cubicBezTo>
                  <a:cubicBezTo>
                    <a:pt x="14" y="761"/>
                    <a:pt x="1" y="767"/>
                    <a:pt x="8" y="774"/>
                  </a:cubicBezTo>
                  <a:cubicBezTo>
                    <a:pt x="8" y="787"/>
                    <a:pt x="14" y="794"/>
                    <a:pt x="21" y="794"/>
                  </a:cubicBezTo>
                  <a:cubicBezTo>
                    <a:pt x="35" y="791"/>
                    <a:pt x="765" y="736"/>
                    <a:pt x="1730" y="736"/>
                  </a:cubicBezTo>
                  <a:cubicBezTo>
                    <a:pt x="2648" y="736"/>
                    <a:pt x="3780" y="786"/>
                    <a:pt x="4710" y="974"/>
                  </a:cubicBezTo>
                  <a:cubicBezTo>
                    <a:pt x="5817" y="1201"/>
                    <a:pt x="6664" y="1241"/>
                    <a:pt x="7325" y="1241"/>
                  </a:cubicBezTo>
                  <a:lnTo>
                    <a:pt x="7752" y="1241"/>
                  </a:lnTo>
                  <a:cubicBezTo>
                    <a:pt x="7872" y="2475"/>
                    <a:pt x="7918" y="4456"/>
                    <a:pt x="7345" y="6224"/>
                  </a:cubicBezTo>
                  <a:cubicBezTo>
                    <a:pt x="7345" y="6230"/>
                    <a:pt x="7351" y="6244"/>
                    <a:pt x="7358" y="6244"/>
                  </a:cubicBezTo>
                  <a:lnTo>
                    <a:pt x="7365" y="6244"/>
                  </a:lnTo>
                  <a:cubicBezTo>
                    <a:pt x="7371" y="6244"/>
                    <a:pt x="7378" y="6237"/>
                    <a:pt x="7378" y="6230"/>
                  </a:cubicBezTo>
                  <a:cubicBezTo>
                    <a:pt x="7952" y="4463"/>
                    <a:pt x="7905" y="2475"/>
                    <a:pt x="7785" y="1234"/>
                  </a:cubicBezTo>
                  <a:lnTo>
                    <a:pt x="7932" y="1234"/>
                  </a:lnTo>
                  <a:cubicBezTo>
                    <a:pt x="8097" y="1230"/>
                    <a:pt x="8245" y="1225"/>
                    <a:pt x="8382" y="1225"/>
                  </a:cubicBezTo>
                  <a:cubicBezTo>
                    <a:pt x="8438" y="1225"/>
                    <a:pt x="8493" y="1226"/>
                    <a:pt x="8545" y="1228"/>
                  </a:cubicBezTo>
                  <a:cubicBezTo>
                    <a:pt x="8583" y="1229"/>
                    <a:pt x="8625" y="1230"/>
                    <a:pt x="8671" y="1230"/>
                  </a:cubicBezTo>
                  <a:cubicBezTo>
                    <a:pt x="9574" y="1230"/>
                    <a:pt x="11995" y="994"/>
                    <a:pt x="12020" y="988"/>
                  </a:cubicBezTo>
                  <a:cubicBezTo>
                    <a:pt x="12034" y="988"/>
                    <a:pt x="12040" y="981"/>
                    <a:pt x="12034" y="974"/>
                  </a:cubicBezTo>
                  <a:cubicBezTo>
                    <a:pt x="12034" y="961"/>
                    <a:pt x="12027" y="954"/>
                    <a:pt x="12020" y="954"/>
                  </a:cubicBezTo>
                  <a:cubicBezTo>
                    <a:pt x="11995" y="961"/>
                    <a:pt x="9518" y="1195"/>
                    <a:pt x="8647" y="1195"/>
                  </a:cubicBezTo>
                  <a:cubicBezTo>
                    <a:pt x="8613" y="1195"/>
                    <a:pt x="8581" y="1195"/>
                    <a:pt x="8552" y="1194"/>
                  </a:cubicBezTo>
                  <a:cubicBezTo>
                    <a:pt x="8497" y="1192"/>
                    <a:pt x="8441" y="1192"/>
                    <a:pt x="8384" y="1192"/>
                  </a:cubicBezTo>
                  <a:cubicBezTo>
                    <a:pt x="8245" y="1192"/>
                    <a:pt x="8097" y="1196"/>
                    <a:pt x="7932" y="1201"/>
                  </a:cubicBezTo>
                  <a:lnTo>
                    <a:pt x="7785" y="1201"/>
                  </a:lnTo>
                  <a:cubicBezTo>
                    <a:pt x="7718" y="487"/>
                    <a:pt x="7625" y="27"/>
                    <a:pt x="7625" y="14"/>
                  </a:cubicBezTo>
                  <a:cubicBezTo>
                    <a:pt x="7625" y="7"/>
                    <a:pt x="7611" y="0"/>
                    <a:pt x="76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972805" y="2553539"/>
              <a:ext cx="257228" cy="179626"/>
            </a:xfrm>
            <a:custGeom>
              <a:avLst/>
              <a:gdLst/>
              <a:ahLst/>
              <a:cxnLst/>
              <a:rect l="l" t="t" r="r" b="b"/>
              <a:pathLst>
                <a:path w="5751" h="4016" extrusionOk="0">
                  <a:moveTo>
                    <a:pt x="147" y="0"/>
                  </a:moveTo>
                  <a:cubicBezTo>
                    <a:pt x="141" y="0"/>
                    <a:pt x="134" y="7"/>
                    <a:pt x="134" y="20"/>
                  </a:cubicBezTo>
                  <a:cubicBezTo>
                    <a:pt x="114" y="1554"/>
                    <a:pt x="74" y="3876"/>
                    <a:pt x="14" y="3982"/>
                  </a:cubicBezTo>
                  <a:cubicBezTo>
                    <a:pt x="7" y="3989"/>
                    <a:pt x="1" y="3996"/>
                    <a:pt x="1" y="4002"/>
                  </a:cubicBezTo>
                  <a:cubicBezTo>
                    <a:pt x="7" y="4009"/>
                    <a:pt x="14" y="4016"/>
                    <a:pt x="21" y="4016"/>
                  </a:cubicBezTo>
                  <a:lnTo>
                    <a:pt x="27" y="4016"/>
                  </a:lnTo>
                  <a:cubicBezTo>
                    <a:pt x="54" y="4009"/>
                    <a:pt x="94" y="3996"/>
                    <a:pt x="134" y="2001"/>
                  </a:cubicBezTo>
                  <a:cubicBezTo>
                    <a:pt x="154" y="1087"/>
                    <a:pt x="167" y="174"/>
                    <a:pt x="167" y="34"/>
                  </a:cubicBezTo>
                  <a:lnTo>
                    <a:pt x="5717" y="34"/>
                  </a:lnTo>
                  <a:lnTo>
                    <a:pt x="5190" y="3996"/>
                  </a:lnTo>
                  <a:cubicBezTo>
                    <a:pt x="5190" y="4009"/>
                    <a:pt x="5197" y="4016"/>
                    <a:pt x="5203" y="4016"/>
                  </a:cubicBezTo>
                  <a:cubicBezTo>
                    <a:pt x="5210" y="4016"/>
                    <a:pt x="5223" y="4009"/>
                    <a:pt x="5223" y="4002"/>
                  </a:cubicBezTo>
                  <a:lnTo>
                    <a:pt x="5750" y="20"/>
                  </a:lnTo>
                  <a:cubicBezTo>
                    <a:pt x="5750" y="14"/>
                    <a:pt x="5750" y="14"/>
                    <a:pt x="5744" y="7"/>
                  </a:cubicBezTo>
                  <a:cubicBezTo>
                    <a:pt x="5744" y="0"/>
                    <a:pt x="5737" y="0"/>
                    <a:pt x="5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1389889" y="2553539"/>
              <a:ext cx="141473" cy="179626"/>
            </a:xfrm>
            <a:custGeom>
              <a:avLst/>
              <a:gdLst/>
              <a:ahLst/>
              <a:cxnLst/>
              <a:rect l="l" t="t" r="r" b="b"/>
              <a:pathLst>
                <a:path w="3163" h="4016" extrusionOk="0">
                  <a:moveTo>
                    <a:pt x="21" y="0"/>
                  </a:moveTo>
                  <a:cubicBezTo>
                    <a:pt x="14" y="0"/>
                    <a:pt x="7" y="0"/>
                    <a:pt x="7" y="7"/>
                  </a:cubicBezTo>
                  <a:cubicBezTo>
                    <a:pt x="1" y="7"/>
                    <a:pt x="1" y="14"/>
                    <a:pt x="1" y="20"/>
                  </a:cubicBezTo>
                  <a:lnTo>
                    <a:pt x="214" y="4002"/>
                  </a:lnTo>
                  <a:cubicBezTo>
                    <a:pt x="214" y="4009"/>
                    <a:pt x="221" y="4016"/>
                    <a:pt x="234" y="4016"/>
                  </a:cubicBezTo>
                  <a:cubicBezTo>
                    <a:pt x="241" y="4016"/>
                    <a:pt x="247" y="4009"/>
                    <a:pt x="247" y="3996"/>
                  </a:cubicBezTo>
                  <a:lnTo>
                    <a:pt x="34" y="34"/>
                  </a:lnTo>
                  <a:lnTo>
                    <a:pt x="3142" y="34"/>
                  </a:lnTo>
                  <a:cubicBezTo>
                    <a:pt x="3155" y="34"/>
                    <a:pt x="3162" y="27"/>
                    <a:pt x="3162" y="20"/>
                  </a:cubicBezTo>
                  <a:cubicBezTo>
                    <a:pt x="3162" y="7"/>
                    <a:pt x="3155" y="0"/>
                    <a:pt x="31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269808" y="148403"/>
            <a:ext cx="8809897" cy="5727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sz="2600" dirty="0"/>
              <a:t>2. Read the conversation again and write </a:t>
            </a:r>
            <a:r>
              <a:rPr lang="en-US" sz="2600" b="1" dirty="0"/>
              <a:t>T (true) </a:t>
            </a:r>
            <a:r>
              <a:rPr lang="en-US" sz="2600" dirty="0"/>
              <a:t>or </a:t>
            </a:r>
            <a:r>
              <a:rPr lang="en-US" sz="2600" b="1" dirty="0"/>
              <a:t>F (False)</a:t>
            </a:r>
            <a:r>
              <a:rPr lang="en-US" sz="2600" dirty="0"/>
              <a:t>.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640980"/>
              </p:ext>
            </p:extLst>
          </p:nvPr>
        </p:nvGraphicFramePr>
        <p:xfrm>
          <a:off x="279271" y="721103"/>
          <a:ext cx="8452109" cy="4025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7244">
                  <a:extLst>
                    <a:ext uri="{9D8B030D-6E8A-4147-A177-3AD203B41FA5}">
                      <a16:colId xmlns:a16="http://schemas.microsoft.com/office/drawing/2014/main" val="238422361"/>
                    </a:ext>
                  </a:extLst>
                </a:gridCol>
                <a:gridCol w="864704">
                  <a:extLst>
                    <a:ext uri="{9D8B030D-6E8A-4147-A177-3AD203B41FA5}">
                      <a16:colId xmlns:a16="http://schemas.microsoft.com/office/drawing/2014/main" val="679268740"/>
                    </a:ext>
                  </a:extLst>
                </a:gridCol>
                <a:gridCol w="790161">
                  <a:extLst>
                    <a:ext uri="{9D8B030D-6E8A-4147-A177-3AD203B41FA5}">
                      <a16:colId xmlns:a16="http://schemas.microsoft.com/office/drawing/2014/main" val="3432448170"/>
                    </a:ext>
                  </a:extLst>
                </a:gridCol>
              </a:tblGrid>
              <a:tr h="569011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Sentences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287531"/>
                  </a:ext>
                </a:extLst>
              </a:tr>
              <a:tr h="5779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The students finished their midterm tests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50338469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Minh mentions the different types of pressure they are facing.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68303926"/>
                  </a:ext>
                </a:extLst>
              </a:tr>
              <a:tr h="5779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The teacher tells</a:t>
                      </a:r>
                      <a:r>
                        <a:rPr lang="en-US" sz="260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them to stay calm and work hard.</a:t>
                      </a:r>
                      <a:endParaRPr lang="en-US" sz="2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17564808"/>
                  </a:ext>
                </a:extLst>
              </a:tr>
              <a:tr h="5779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The class will discuss their problems offline.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37479811"/>
                  </a:ext>
                </a:extLst>
              </a:tr>
              <a:tr h="5779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The school has different</a:t>
                      </a:r>
                      <a:r>
                        <a:rPr lang="en-US" sz="260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clubs for its students.</a:t>
                      </a:r>
                      <a:endParaRPr lang="en-US" sz="2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32456224"/>
                  </a:ext>
                </a:extLst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2477386" y="1679944"/>
            <a:ext cx="1073888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38083" y="1679944"/>
            <a:ext cx="116958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54571" y="2257646"/>
            <a:ext cx="1940443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18543" y="2257646"/>
            <a:ext cx="1181987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236503" y="3101162"/>
            <a:ext cx="1029619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69417" y="3101162"/>
            <a:ext cx="65036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73910" y="3498110"/>
            <a:ext cx="65036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477386" y="3969487"/>
            <a:ext cx="978195" cy="709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582093" y="3969487"/>
            <a:ext cx="88250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757377" y="4547189"/>
            <a:ext cx="1917379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675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269808" y="148403"/>
            <a:ext cx="8809897" cy="5727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sz="2600" dirty="0"/>
              <a:t>2. Read the conversation again and write </a:t>
            </a:r>
            <a:r>
              <a:rPr lang="en-US" sz="2600" b="1" dirty="0"/>
              <a:t>T (true) </a:t>
            </a:r>
            <a:r>
              <a:rPr lang="en-US" sz="2600" dirty="0"/>
              <a:t>or </a:t>
            </a:r>
            <a:r>
              <a:rPr lang="en-US" sz="2600" b="1" dirty="0"/>
              <a:t>F (False)</a:t>
            </a:r>
            <a:r>
              <a:rPr lang="en-US" sz="2600" dirty="0"/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24213" y="721103"/>
            <a:ext cx="872840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i="1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Teacher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It’s great to see you again, class. What’s going on?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Minh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We’ve decided to use Facebook for our class forum, and we joined some school club activities. We’re also preparing for the midterm tests. It’s really stressful. 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Teacher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I’m sorry to hear that. I know exams may give you a lot of stress. But stay calm and work hard. What other pressure do you have?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i="1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Minh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Well, we also have pressure from our parents and friends.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i="1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Teacher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you? Let’s discuss these problems in your new Facebook group. By the way, why did you choose Facebook?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i="1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Because it’s user-friendly.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i="1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Teacher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Good! How about club activities? Do you find them enjoyable?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i="1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Yes. This year there are some new clubs like arts and crafts, and music. The club leaders will provide us with a variety of activities to suit different interests. And there will also be competitions as usual.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i="1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Teacher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Awesome! I hope you all can join the clubs you like.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916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269808" y="148403"/>
            <a:ext cx="8809897" cy="5727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sz="2600" dirty="0"/>
              <a:t>2. Read the conversation again and write </a:t>
            </a:r>
            <a:r>
              <a:rPr lang="en-US" sz="2600" b="1" dirty="0"/>
              <a:t>T (true) </a:t>
            </a:r>
            <a:r>
              <a:rPr lang="en-US" sz="2600" dirty="0"/>
              <a:t>or </a:t>
            </a:r>
            <a:r>
              <a:rPr lang="en-US" sz="2600" b="1" dirty="0"/>
              <a:t>F (False)</a:t>
            </a:r>
            <a:r>
              <a:rPr lang="en-US" sz="2600" dirty="0"/>
              <a:t>.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021566"/>
              </p:ext>
            </p:extLst>
          </p:nvPr>
        </p:nvGraphicFramePr>
        <p:xfrm>
          <a:off x="279271" y="721103"/>
          <a:ext cx="8452109" cy="1146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7244">
                  <a:extLst>
                    <a:ext uri="{9D8B030D-6E8A-4147-A177-3AD203B41FA5}">
                      <a16:colId xmlns:a16="http://schemas.microsoft.com/office/drawing/2014/main" val="238422361"/>
                    </a:ext>
                  </a:extLst>
                </a:gridCol>
                <a:gridCol w="864704">
                  <a:extLst>
                    <a:ext uri="{9D8B030D-6E8A-4147-A177-3AD203B41FA5}">
                      <a16:colId xmlns:a16="http://schemas.microsoft.com/office/drawing/2014/main" val="679268740"/>
                    </a:ext>
                  </a:extLst>
                </a:gridCol>
                <a:gridCol w="790161">
                  <a:extLst>
                    <a:ext uri="{9D8B030D-6E8A-4147-A177-3AD203B41FA5}">
                      <a16:colId xmlns:a16="http://schemas.microsoft.com/office/drawing/2014/main" val="3432448170"/>
                    </a:ext>
                  </a:extLst>
                </a:gridCol>
              </a:tblGrid>
              <a:tr h="569011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Sentences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287531"/>
                  </a:ext>
                </a:extLst>
              </a:tr>
              <a:tr h="5779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The students finished their midterm tests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50338469"/>
                  </a:ext>
                </a:extLst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2477386" y="1679944"/>
            <a:ext cx="1073888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38083" y="1679944"/>
            <a:ext cx="116958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24213" y="2096678"/>
            <a:ext cx="8728402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i="1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Teacher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It’s great to see you again, class. What’s going on?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Minh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We’ve decided to use Facebook for our class forum, and we joined some school club activities. We’re also </a:t>
            </a: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preparing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the midterm tests.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14724" y="3413328"/>
            <a:ext cx="1068803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79019" y="1311965"/>
            <a:ext cx="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015763" y="1274491"/>
            <a:ext cx="715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490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269808" y="148403"/>
            <a:ext cx="8809897" cy="5727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sz="2600" dirty="0"/>
              <a:t>2. Read the conversation again and write </a:t>
            </a:r>
            <a:r>
              <a:rPr lang="en-US" sz="2600" b="1" dirty="0"/>
              <a:t>T (true) </a:t>
            </a:r>
            <a:r>
              <a:rPr lang="en-US" sz="2600" dirty="0"/>
              <a:t>or </a:t>
            </a:r>
            <a:r>
              <a:rPr lang="en-US" sz="2600" b="1" dirty="0"/>
              <a:t>F (False)</a:t>
            </a:r>
            <a:r>
              <a:rPr lang="en-US" sz="2600" dirty="0"/>
              <a:t>.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46924"/>
              </p:ext>
            </p:extLst>
          </p:nvPr>
        </p:nvGraphicFramePr>
        <p:xfrm>
          <a:off x="279271" y="721103"/>
          <a:ext cx="8452109" cy="1430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7244">
                  <a:extLst>
                    <a:ext uri="{9D8B030D-6E8A-4147-A177-3AD203B41FA5}">
                      <a16:colId xmlns:a16="http://schemas.microsoft.com/office/drawing/2014/main" val="238422361"/>
                    </a:ext>
                  </a:extLst>
                </a:gridCol>
                <a:gridCol w="864704">
                  <a:extLst>
                    <a:ext uri="{9D8B030D-6E8A-4147-A177-3AD203B41FA5}">
                      <a16:colId xmlns:a16="http://schemas.microsoft.com/office/drawing/2014/main" val="679268740"/>
                    </a:ext>
                  </a:extLst>
                </a:gridCol>
                <a:gridCol w="790161">
                  <a:extLst>
                    <a:ext uri="{9D8B030D-6E8A-4147-A177-3AD203B41FA5}">
                      <a16:colId xmlns:a16="http://schemas.microsoft.com/office/drawing/2014/main" val="3432448170"/>
                    </a:ext>
                  </a:extLst>
                </a:gridCol>
              </a:tblGrid>
              <a:tr h="569011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Sentences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287531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Minh mentions the different types of pressure they are facing.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68303926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3354571" y="1677200"/>
            <a:ext cx="1940443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18543" y="1677200"/>
            <a:ext cx="1181987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24213" y="2271607"/>
            <a:ext cx="872840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i="1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Minh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… It’s really stressful. </a:t>
            </a:r>
            <a:endParaRPr lang="en-US" sz="2400" b="1" i="1" dirty="0">
              <a:solidFill>
                <a:srgbClr val="24202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b="1" i="1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Teacher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I’m sorry to hear that. I know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exams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may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give 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a lot of stress. But stay calm and work hard. What other pressure do you have?</a:t>
            </a:r>
            <a:b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i="1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Minh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Well, we also have pressure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our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parents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friends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579103" y="2592925"/>
            <a:ext cx="107054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79271" y="3244933"/>
            <a:ext cx="816103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333444" y="3244933"/>
            <a:ext cx="110102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488202" y="3906217"/>
            <a:ext cx="110102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180876" y="1274491"/>
            <a:ext cx="715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817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269808" y="148403"/>
            <a:ext cx="8809897" cy="5727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sz="2600" dirty="0"/>
              <a:t>2. Read the conversation again and write </a:t>
            </a:r>
            <a:r>
              <a:rPr lang="en-US" sz="2600" b="1" dirty="0"/>
              <a:t>T (true) </a:t>
            </a:r>
            <a:r>
              <a:rPr lang="en-US" sz="2600" dirty="0"/>
              <a:t>or </a:t>
            </a:r>
            <a:r>
              <a:rPr lang="en-US" sz="2600" b="1" dirty="0"/>
              <a:t>F (False)</a:t>
            </a:r>
            <a:r>
              <a:rPr lang="en-US" sz="2600" dirty="0"/>
              <a:t>.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706603"/>
              </p:ext>
            </p:extLst>
          </p:nvPr>
        </p:nvGraphicFramePr>
        <p:xfrm>
          <a:off x="279271" y="721103"/>
          <a:ext cx="8452109" cy="1430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7244">
                  <a:extLst>
                    <a:ext uri="{9D8B030D-6E8A-4147-A177-3AD203B41FA5}">
                      <a16:colId xmlns:a16="http://schemas.microsoft.com/office/drawing/2014/main" val="238422361"/>
                    </a:ext>
                  </a:extLst>
                </a:gridCol>
                <a:gridCol w="864704">
                  <a:extLst>
                    <a:ext uri="{9D8B030D-6E8A-4147-A177-3AD203B41FA5}">
                      <a16:colId xmlns:a16="http://schemas.microsoft.com/office/drawing/2014/main" val="679268740"/>
                    </a:ext>
                  </a:extLst>
                </a:gridCol>
                <a:gridCol w="790161">
                  <a:extLst>
                    <a:ext uri="{9D8B030D-6E8A-4147-A177-3AD203B41FA5}">
                      <a16:colId xmlns:a16="http://schemas.microsoft.com/office/drawing/2014/main" val="3432448170"/>
                    </a:ext>
                  </a:extLst>
                </a:gridCol>
              </a:tblGrid>
              <a:tr h="569011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Sentences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287531"/>
                  </a:ext>
                </a:extLst>
              </a:tr>
              <a:tr h="5779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The teacher tells</a:t>
                      </a:r>
                      <a:r>
                        <a:rPr lang="en-US" sz="260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them to stay calm and work hard.</a:t>
                      </a:r>
                      <a:endParaRPr lang="en-US" sz="2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17564808"/>
                  </a:ext>
                </a:extLst>
              </a:tr>
            </a:tbl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4750980" y="1669927"/>
            <a:ext cx="65036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69417" y="1669927"/>
            <a:ext cx="65036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58008" y="2066875"/>
            <a:ext cx="65036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52406" y="1669927"/>
            <a:ext cx="101371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24213" y="2271607"/>
            <a:ext cx="8728402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Minh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… It’s really stressful. </a:t>
            </a:r>
            <a:endParaRPr lang="en-US" sz="24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Teacher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I’m sorry to hear that. I know exams may give you a lot of stress. But stay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calm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hard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What other pressure do you have?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58008" y="2934831"/>
            <a:ext cx="991809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66122" y="3255626"/>
            <a:ext cx="58839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427013" y="3255626"/>
            <a:ext cx="1323967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180876" y="1274491"/>
            <a:ext cx="715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81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269808" y="148403"/>
            <a:ext cx="8809897" cy="5727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sz="2600" dirty="0"/>
              <a:t>2. Read the conversation again and write </a:t>
            </a:r>
            <a:r>
              <a:rPr lang="en-US" sz="2600" b="1" dirty="0"/>
              <a:t>T (true) </a:t>
            </a:r>
            <a:r>
              <a:rPr lang="en-US" sz="2600" dirty="0"/>
              <a:t>or </a:t>
            </a:r>
            <a:r>
              <a:rPr lang="en-US" sz="2600" b="1" dirty="0"/>
              <a:t>F (False)</a:t>
            </a:r>
            <a:r>
              <a:rPr lang="en-US" sz="2600" dirty="0"/>
              <a:t>.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940258"/>
              </p:ext>
            </p:extLst>
          </p:nvPr>
        </p:nvGraphicFramePr>
        <p:xfrm>
          <a:off x="279271" y="721103"/>
          <a:ext cx="8452109" cy="1146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7244">
                  <a:extLst>
                    <a:ext uri="{9D8B030D-6E8A-4147-A177-3AD203B41FA5}">
                      <a16:colId xmlns:a16="http://schemas.microsoft.com/office/drawing/2014/main" val="238422361"/>
                    </a:ext>
                  </a:extLst>
                </a:gridCol>
                <a:gridCol w="864704">
                  <a:extLst>
                    <a:ext uri="{9D8B030D-6E8A-4147-A177-3AD203B41FA5}">
                      <a16:colId xmlns:a16="http://schemas.microsoft.com/office/drawing/2014/main" val="679268740"/>
                    </a:ext>
                  </a:extLst>
                </a:gridCol>
                <a:gridCol w="790161">
                  <a:extLst>
                    <a:ext uri="{9D8B030D-6E8A-4147-A177-3AD203B41FA5}">
                      <a16:colId xmlns:a16="http://schemas.microsoft.com/office/drawing/2014/main" val="3432448170"/>
                    </a:ext>
                  </a:extLst>
                </a:gridCol>
              </a:tblGrid>
              <a:tr h="569011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Sentences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287531"/>
                  </a:ext>
                </a:extLst>
              </a:tr>
              <a:tr h="5779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The class will discuss their problems offline.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37479811"/>
                  </a:ext>
                </a:extLst>
              </a:tr>
            </a:tbl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2477386" y="1679512"/>
            <a:ext cx="978195" cy="709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582093" y="1679512"/>
            <a:ext cx="88250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24213" y="2271607"/>
            <a:ext cx="8728402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i="1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Teacher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Do you? Let’s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these problems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your new </a:t>
            </a: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Facebook group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By the way, why did you choose Facebook?</a:t>
            </a:r>
            <a:b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i="1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Because it’s user-friendly.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161383" y="2600077"/>
            <a:ext cx="925587" cy="354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015763" y="1274491"/>
            <a:ext cx="715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050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269808" y="148403"/>
            <a:ext cx="8809897" cy="5727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sz="2600" dirty="0"/>
              <a:t>2. Read the conversation again and write </a:t>
            </a:r>
            <a:r>
              <a:rPr lang="en-US" sz="2600" b="1" dirty="0"/>
              <a:t>T (true) </a:t>
            </a:r>
            <a:r>
              <a:rPr lang="en-US" sz="2600" dirty="0"/>
              <a:t>or </a:t>
            </a:r>
            <a:r>
              <a:rPr lang="en-US" sz="2600" b="1" dirty="0"/>
              <a:t>F (False)</a:t>
            </a:r>
            <a:r>
              <a:rPr lang="en-US" sz="2600" dirty="0"/>
              <a:t>.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335465"/>
              </p:ext>
            </p:extLst>
          </p:nvPr>
        </p:nvGraphicFramePr>
        <p:xfrm>
          <a:off x="279271" y="721103"/>
          <a:ext cx="8452109" cy="1146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7244">
                  <a:extLst>
                    <a:ext uri="{9D8B030D-6E8A-4147-A177-3AD203B41FA5}">
                      <a16:colId xmlns:a16="http://schemas.microsoft.com/office/drawing/2014/main" val="238422361"/>
                    </a:ext>
                  </a:extLst>
                </a:gridCol>
                <a:gridCol w="864704">
                  <a:extLst>
                    <a:ext uri="{9D8B030D-6E8A-4147-A177-3AD203B41FA5}">
                      <a16:colId xmlns:a16="http://schemas.microsoft.com/office/drawing/2014/main" val="679268740"/>
                    </a:ext>
                  </a:extLst>
                </a:gridCol>
                <a:gridCol w="790161">
                  <a:extLst>
                    <a:ext uri="{9D8B030D-6E8A-4147-A177-3AD203B41FA5}">
                      <a16:colId xmlns:a16="http://schemas.microsoft.com/office/drawing/2014/main" val="3432448170"/>
                    </a:ext>
                  </a:extLst>
                </a:gridCol>
              </a:tblGrid>
              <a:tr h="569011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Sentences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287531"/>
                  </a:ext>
                </a:extLst>
              </a:tr>
              <a:tr h="5779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The school has different</a:t>
                      </a:r>
                      <a:r>
                        <a:rPr lang="en-US" sz="260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clubs for its students.</a:t>
                      </a:r>
                      <a:endParaRPr lang="en-US" sz="2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32456224"/>
                  </a:ext>
                </a:extLst>
              </a:tr>
            </a:tbl>
          </a:graphicData>
        </a:graphic>
      </p:graphicFrame>
      <p:cxnSp>
        <p:nvCxnSpPr>
          <p:cNvPr id="29" name="Straight Connector 28"/>
          <p:cNvCxnSpPr/>
          <p:nvPr/>
        </p:nvCxnSpPr>
        <p:spPr>
          <a:xfrm>
            <a:off x="2757377" y="1684720"/>
            <a:ext cx="1917379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24213" y="2271607"/>
            <a:ext cx="8728402" cy="2086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i="1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Teacher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Good! How about club activities? Do you find them enjoyable?</a:t>
            </a:r>
            <a:b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i="1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Yes. This year there are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new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clubs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like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arts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crafts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music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The club leaders will provide us with a variety of activities to suit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different interests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And there will also be competitions as usual.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260527" y="3254900"/>
            <a:ext cx="687049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74882" y="3908232"/>
            <a:ext cx="1115094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220633" y="1274491"/>
            <a:ext cx="715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584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269808" y="148403"/>
            <a:ext cx="8809897" cy="5727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sz="2600" dirty="0"/>
              <a:t>2. Read the conversation again and write </a:t>
            </a:r>
            <a:r>
              <a:rPr lang="en-US" sz="2600" b="1" dirty="0"/>
              <a:t>T (true) </a:t>
            </a:r>
            <a:r>
              <a:rPr lang="en-US" sz="2600" dirty="0"/>
              <a:t>or </a:t>
            </a:r>
            <a:r>
              <a:rPr lang="en-US" sz="2600" b="1" dirty="0"/>
              <a:t>F (False)</a:t>
            </a:r>
            <a:r>
              <a:rPr lang="en-US" sz="2600" dirty="0"/>
              <a:t>.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79271" y="721103"/>
          <a:ext cx="8452109" cy="4025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7244">
                  <a:extLst>
                    <a:ext uri="{9D8B030D-6E8A-4147-A177-3AD203B41FA5}">
                      <a16:colId xmlns:a16="http://schemas.microsoft.com/office/drawing/2014/main" val="238422361"/>
                    </a:ext>
                  </a:extLst>
                </a:gridCol>
                <a:gridCol w="864704">
                  <a:extLst>
                    <a:ext uri="{9D8B030D-6E8A-4147-A177-3AD203B41FA5}">
                      <a16:colId xmlns:a16="http://schemas.microsoft.com/office/drawing/2014/main" val="679268740"/>
                    </a:ext>
                  </a:extLst>
                </a:gridCol>
                <a:gridCol w="790161">
                  <a:extLst>
                    <a:ext uri="{9D8B030D-6E8A-4147-A177-3AD203B41FA5}">
                      <a16:colId xmlns:a16="http://schemas.microsoft.com/office/drawing/2014/main" val="3432448170"/>
                    </a:ext>
                  </a:extLst>
                </a:gridCol>
              </a:tblGrid>
              <a:tr h="569011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Sentences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287531"/>
                  </a:ext>
                </a:extLst>
              </a:tr>
              <a:tr h="5779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The students finished their midterm tests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50338469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Minh mentions the different types of pressure they are facing.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68303926"/>
                  </a:ext>
                </a:extLst>
              </a:tr>
              <a:tr h="5779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The teacher tells</a:t>
                      </a:r>
                      <a:r>
                        <a:rPr lang="en-US" sz="260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them to stay calm and work hard.</a:t>
                      </a:r>
                      <a:endParaRPr lang="en-US" sz="2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17564808"/>
                  </a:ext>
                </a:extLst>
              </a:tr>
              <a:tr h="5779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The class will discuss their problems offline.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37479811"/>
                  </a:ext>
                </a:extLst>
              </a:tr>
              <a:tr h="5779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The school has different</a:t>
                      </a:r>
                      <a:r>
                        <a:rPr lang="en-US" sz="260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clubs for its students.</a:t>
                      </a:r>
                      <a:endParaRPr lang="en-US" sz="2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32456224"/>
                  </a:ext>
                </a:extLst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2477386" y="1679944"/>
            <a:ext cx="1073888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38083" y="1679944"/>
            <a:ext cx="116958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54571" y="2257646"/>
            <a:ext cx="1940443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18543" y="2257646"/>
            <a:ext cx="1181987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236503" y="3101162"/>
            <a:ext cx="1029619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69417" y="3101162"/>
            <a:ext cx="65036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73910" y="3498110"/>
            <a:ext cx="65036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477386" y="3969487"/>
            <a:ext cx="978195" cy="709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582093" y="3969487"/>
            <a:ext cx="88250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757377" y="4547189"/>
            <a:ext cx="1917379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051359" y="1274491"/>
            <a:ext cx="715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51359" y="3572418"/>
            <a:ext cx="715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93943" y="2037283"/>
            <a:ext cx="715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93943" y="2832413"/>
            <a:ext cx="715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93943" y="4168232"/>
            <a:ext cx="715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08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1075" y="148402"/>
            <a:ext cx="8992925" cy="805755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sz="2400" dirty="0"/>
              <a:t>3. Write a word or phrases from the box under the correct pictures.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49504"/>
          <a:stretch/>
        </p:blipFill>
        <p:spPr>
          <a:xfrm>
            <a:off x="540152" y="980025"/>
            <a:ext cx="2362074" cy="17376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6133" t="7679" r="5835" b="4107"/>
          <a:stretch/>
        </p:blipFill>
        <p:spPr>
          <a:xfrm>
            <a:off x="540152" y="3029451"/>
            <a:ext cx="2316590" cy="17596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988" t="7679" r="54755" b="4107"/>
          <a:stretch/>
        </p:blipFill>
        <p:spPr>
          <a:xfrm>
            <a:off x="6392846" y="980024"/>
            <a:ext cx="1965000" cy="17376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54179"/>
          <a:stretch/>
        </p:blipFill>
        <p:spPr>
          <a:xfrm>
            <a:off x="3586037" y="998560"/>
            <a:ext cx="2122999" cy="172114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1075" y="568516"/>
            <a:ext cx="899292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chess club / forum /language club /sports club /arts and crafts club/ pressure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870" t="3690" r="50413" b="6388"/>
          <a:stretch/>
        </p:blipFill>
        <p:spPr>
          <a:xfrm>
            <a:off x="3586036" y="3029449"/>
            <a:ext cx="2122999" cy="17596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50623" t="3690" r="2705" b="7038"/>
          <a:stretch/>
        </p:blipFill>
        <p:spPr>
          <a:xfrm>
            <a:off x="6392846" y="3029448"/>
            <a:ext cx="1965000" cy="16877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17020" y="2663794"/>
            <a:ext cx="310894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_______________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3125967" y="2663794"/>
            <a:ext cx="310894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_______________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5820872" y="2663794"/>
            <a:ext cx="310894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_______________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17020" y="4707279"/>
            <a:ext cx="310894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_______________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3125967" y="4707279"/>
            <a:ext cx="310894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_______________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5964583" y="4698898"/>
            <a:ext cx="310894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_______________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17020" y="2642779"/>
            <a:ext cx="310894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 club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3118029" y="2642779"/>
            <a:ext cx="310894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pressure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5932791" y="2642779"/>
            <a:ext cx="310894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arts and crafts club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17020" y="4686264"/>
            <a:ext cx="310894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forum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3118029" y="4686264"/>
            <a:ext cx="310894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sports club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5932791" y="4686264"/>
            <a:ext cx="310894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chess club </a:t>
            </a:r>
          </a:p>
        </p:txBody>
      </p:sp>
    </p:spTree>
    <p:extLst>
      <p:ext uri="{BB962C8B-B14F-4D97-AF65-F5344CB8AC3E}">
        <p14:creationId xmlns:p14="http://schemas.microsoft.com/office/powerpoint/2010/main" val="1706925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151075" y="148403"/>
            <a:ext cx="8992925" cy="84551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sz="2400" dirty="0"/>
              <a:t>4. Complete each of the sentences with a word or phrase in 3. There is one extra word or phrase.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1075" y="993913"/>
            <a:ext cx="899292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chess club / forum /language club /sports club /arts and crafts club/ pressure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1075" y="1440189"/>
            <a:ext cx="89929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Minh is a member of our ________________. The greeting cards he makes are really creative.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Students can discuss their problems in their class ______.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We share the essays and stories that we write in English in our _____________.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She is not feeling very well this weekend because of all the _______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her school work.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The coach of our _____________ tells us to drink plenty of water during our practice sessions.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1075" y="1440189"/>
            <a:ext cx="89929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Minh is a member of our ________________. The </a:t>
            </a: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greeting cards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 makes are really </a:t>
            </a: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creative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Students can </a:t>
            </a: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their problems </a:t>
            </a: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their class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We share the essays and stories that we write in English in our _____________.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She is </a:t>
            </a: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feeling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very </a:t>
            </a: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well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this weekend because of all the _______</a:t>
            </a:r>
          </a:p>
          <a:p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her </a:t>
            </a: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school work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The </a:t>
            </a: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coach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our _____________ tells us to drink plenty of water during our </a:t>
            </a: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practice sessions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151075" y="2893049"/>
            <a:ext cx="21548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 club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7769542" y="3229249"/>
            <a:ext cx="1374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pressure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3523545" y="1424800"/>
            <a:ext cx="27102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arts and crafts club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6481431" y="2169449"/>
            <a:ext cx="1199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forum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2084359" y="3980838"/>
            <a:ext cx="31089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sports club  </a:t>
            </a:r>
          </a:p>
        </p:txBody>
      </p:sp>
    </p:spTree>
    <p:extLst>
      <p:ext uri="{BB962C8B-B14F-4D97-AF65-F5344CB8AC3E}">
        <p14:creationId xmlns:p14="http://schemas.microsoft.com/office/powerpoint/2010/main" val="4291402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2"/>
          <p:cNvSpPr/>
          <p:nvPr/>
        </p:nvSpPr>
        <p:spPr>
          <a:xfrm rot="-3313035">
            <a:off x="2012196" y="1123661"/>
            <a:ext cx="7099139" cy="4878669"/>
          </a:xfrm>
          <a:custGeom>
            <a:avLst/>
            <a:gdLst/>
            <a:ahLst/>
            <a:cxnLst/>
            <a:rect l="l" t="t" r="r" b="b"/>
            <a:pathLst>
              <a:path w="222885" h="153171" extrusionOk="0">
                <a:moveTo>
                  <a:pt x="0" y="2208"/>
                </a:moveTo>
                <a:cubicBezTo>
                  <a:pt x="22552" y="-5309"/>
                  <a:pt x="54357" y="7939"/>
                  <a:pt x="66294" y="28497"/>
                </a:cubicBezTo>
                <a:cubicBezTo>
                  <a:pt x="74850" y="43233"/>
                  <a:pt x="74876" y="61548"/>
                  <a:pt x="77343" y="78408"/>
                </a:cubicBezTo>
                <a:cubicBezTo>
                  <a:pt x="80635" y="100903"/>
                  <a:pt x="86932" y="125442"/>
                  <a:pt x="102870" y="141654"/>
                </a:cubicBezTo>
                <a:cubicBezTo>
                  <a:pt x="112678" y="151631"/>
                  <a:pt x="129266" y="152902"/>
                  <a:pt x="143256" y="153084"/>
                </a:cubicBezTo>
                <a:cubicBezTo>
                  <a:pt x="170166" y="153433"/>
                  <a:pt x="198669" y="151490"/>
                  <a:pt x="222885" y="139749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7" name="Google Shape;437;p42"/>
          <p:cNvSpPr/>
          <p:nvPr/>
        </p:nvSpPr>
        <p:spPr>
          <a:xfrm rot="-4500001">
            <a:off x="5049165" y="640001"/>
            <a:ext cx="6266422" cy="5436143"/>
          </a:xfrm>
          <a:custGeom>
            <a:avLst/>
            <a:gdLst/>
            <a:ahLst/>
            <a:cxnLst/>
            <a:rect l="l" t="t" r="r" b="b"/>
            <a:pathLst>
              <a:path w="53224" h="46172" extrusionOk="0">
                <a:moveTo>
                  <a:pt x="1" y="0"/>
                </a:moveTo>
                <a:lnTo>
                  <a:pt x="1" y="46171"/>
                </a:lnTo>
                <a:lnTo>
                  <a:pt x="49459" y="46171"/>
                </a:lnTo>
                <a:cubicBezTo>
                  <a:pt x="53224" y="32612"/>
                  <a:pt x="42858" y="22629"/>
                  <a:pt x="32019" y="22629"/>
                </a:cubicBezTo>
                <a:cubicBezTo>
                  <a:pt x="30797" y="22629"/>
                  <a:pt x="29569" y="22756"/>
                  <a:pt x="28355" y="23019"/>
                </a:cubicBezTo>
                <a:cubicBezTo>
                  <a:pt x="26205" y="23483"/>
                  <a:pt x="24332" y="23709"/>
                  <a:pt x="22700" y="23709"/>
                </a:cubicBezTo>
                <a:cubicBezTo>
                  <a:pt x="15225" y="23709"/>
                  <a:pt x="12790" y="18970"/>
                  <a:pt x="11920" y="10633"/>
                </a:cubicBezTo>
                <a:cubicBezTo>
                  <a:pt x="10859" y="481"/>
                  <a:pt x="1" y="0"/>
                  <a:pt x="1" y="0"/>
                </a:cubicBezTo>
                <a:close/>
              </a:path>
            </a:pathLst>
          </a:custGeom>
          <a:solidFill>
            <a:srgbClr val="00B6B1">
              <a:alpha val="119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42"/>
          <p:cNvSpPr txBox="1">
            <a:spLocks noGrp="1"/>
          </p:cNvSpPr>
          <p:nvPr>
            <p:ph type="title"/>
          </p:nvPr>
        </p:nvSpPr>
        <p:spPr>
          <a:xfrm>
            <a:off x="720000" y="29702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2"/>
                </a:solidFill>
              </a:rPr>
              <a:t>OBJECTIVES</a:t>
            </a:r>
            <a:endParaRPr b="1" dirty="0">
              <a:solidFill>
                <a:schemeClr val="bg2"/>
              </a:solidFill>
            </a:endParaRPr>
          </a:p>
        </p:txBody>
      </p:sp>
      <p:sp>
        <p:nvSpPr>
          <p:cNvPr id="440" name="Google Shape;440;p42"/>
          <p:cNvSpPr txBox="1">
            <a:spLocks noGrp="1"/>
          </p:cNvSpPr>
          <p:nvPr>
            <p:ph type="subTitle" idx="1"/>
          </p:nvPr>
        </p:nvSpPr>
        <p:spPr>
          <a:xfrm>
            <a:off x="1441515" y="1761755"/>
            <a:ext cx="7177384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2800" dirty="0"/>
              <a:t>Have an overview about the topic </a:t>
            </a:r>
            <a:r>
              <a:rPr lang="en-US" sz="2800" dirty="0">
                <a:solidFill>
                  <a:schemeClr val="accent3"/>
                </a:solidFill>
              </a:rPr>
              <a:t>TEENAGERS</a:t>
            </a:r>
          </a:p>
          <a:p>
            <a:pPr marL="0" lvl="0" indent="0"/>
            <a:endParaRPr sz="2800" dirty="0"/>
          </a:p>
        </p:txBody>
      </p:sp>
      <p:sp>
        <p:nvSpPr>
          <p:cNvPr id="443" name="Google Shape;443;p42"/>
          <p:cNvSpPr txBox="1">
            <a:spLocks noGrp="1"/>
          </p:cNvSpPr>
          <p:nvPr>
            <p:ph type="title" idx="5"/>
          </p:nvPr>
        </p:nvSpPr>
        <p:spPr>
          <a:xfrm>
            <a:off x="725109" y="1706247"/>
            <a:ext cx="640200" cy="6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46" name="Google Shape;446;p42"/>
          <p:cNvSpPr txBox="1">
            <a:spLocks noGrp="1"/>
          </p:cNvSpPr>
          <p:nvPr>
            <p:ph type="title" idx="6"/>
          </p:nvPr>
        </p:nvSpPr>
        <p:spPr>
          <a:xfrm>
            <a:off x="725109" y="2866278"/>
            <a:ext cx="640200" cy="6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451" name="Google Shape;451;p42"/>
          <p:cNvGrpSpPr/>
          <p:nvPr/>
        </p:nvGrpSpPr>
        <p:grpSpPr>
          <a:xfrm>
            <a:off x="2645656" y="3672297"/>
            <a:ext cx="2118234" cy="1844645"/>
            <a:chOff x="3717481" y="948997"/>
            <a:chExt cx="2118234" cy="1844645"/>
          </a:xfrm>
        </p:grpSpPr>
        <p:grpSp>
          <p:nvGrpSpPr>
            <p:cNvPr id="452" name="Google Shape;452;p42"/>
            <p:cNvGrpSpPr/>
            <p:nvPr/>
          </p:nvGrpSpPr>
          <p:grpSpPr>
            <a:xfrm>
              <a:off x="3717481" y="948997"/>
              <a:ext cx="2118234" cy="1595023"/>
              <a:chOff x="3717481" y="948997"/>
              <a:chExt cx="2118234" cy="1595023"/>
            </a:xfrm>
          </p:grpSpPr>
          <p:grpSp>
            <p:nvGrpSpPr>
              <p:cNvPr id="453" name="Google Shape;453;p42"/>
              <p:cNvGrpSpPr/>
              <p:nvPr/>
            </p:nvGrpSpPr>
            <p:grpSpPr>
              <a:xfrm>
                <a:off x="4685706" y="948997"/>
                <a:ext cx="386620" cy="530066"/>
                <a:chOff x="4685706" y="948997"/>
                <a:chExt cx="386620" cy="530066"/>
              </a:xfrm>
            </p:grpSpPr>
            <p:sp>
              <p:nvSpPr>
                <p:cNvPr id="454" name="Google Shape;454;p42"/>
                <p:cNvSpPr/>
                <p:nvPr/>
              </p:nvSpPr>
              <p:spPr>
                <a:xfrm>
                  <a:off x="4703072" y="1269555"/>
                  <a:ext cx="55601" cy="91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1795" extrusionOk="0">
                      <a:moveTo>
                        <a:pt x="392" y="1"/>
                      </a:moveTo>
                      <a:cubicBezTo>
                        <a:pt x="371" y="1"/>
                        <a:pt x="350" y="2"/>
                        <a:pt x="328" y="6"/>
                      </a:cubicBezTo>
                      <a:cubicBezTo>
                        <a:pt x="1" y="33"/>
                        <a:pt x="81" y="993"/>
                        <a:pt x="428" y="1547"/>
                      </a:cubicBezTo>
                      <a:cubicBezTo>
                        <a:pt x="541" y="1732"/>
                        <a:pt x="656" y="1794"/>
                        <a:pt x="759" y="1794"/>
                      </a:cubicBezTo>
                      <a:cubicBezTo>
                        <a:pt x="912" y="1794"/>
                        <a:pt x="1039" y="1658"/>
                        <a:pt x="1095" y="1587"/>
                      </a:cubicBezTo>
                      <a:cubicBezTo>
                        <a:pt x="921" y="1140"/>
                        <a:pt x="708" y="586"/>
                        <a:pt x="528" y="26"/>
                      </a:cubicBezTo>
                      <a:cubicBezTo>
                        <a:pt x="489" y="11"/>
                        <a:pt x="444" y="1"/>
                        <a:pt x="39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455;p42"/>
                <p:cNvSpPr/>
                <p:nvPr/>
              </p:nvSpPr>
              <p:spPr>
                <a:xfrm>
                  <a:off x="4772841" y="1368063"/>
                  <a:ext cx="227331" cy="11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7" h="2186" extrusionOk="0">
                      <a:moveTo>
                        <a:pt x="4270" y="0"/>
                      </a:moveTo>
                      <a:cubicBezTo>
                        <a:pt x="4230" y="107"/>
                        <a:pt x="4176" y="194"/>
                        <a:pt x="4116" y="274"/>
                      </a:cubicBezTo>
                      <a:cubicBezTo>
                        <a:pt x="3809" y="674"/>
                        <a:pt x="3256" y="834"/>
                        <a:pt x="2382" y="974"/>
                      </a:cubicBezTo>
                      <a:cubicBezTo>
                        <a:pt x="2229" y="999"/>
                        <a:pt x="2075" y="1010"/>
                        <a:pt x="1924" y="1010"/>
                      </a:cubicBezTo>
                      <a:cubicBezTo>
                        <a:pt x="1062" y="1010"/>
                        <a:pt x="270" y="663"/>
                        <a:pt x="134" y="601"/>
                      </a:cubicBezTo>
                      <a:cubicBezTo>
                        <a:pt x="128" y="594"/>
                        <a:pt x="121" y="594"/>
                        <a:pt x="121" y="594"/>
                      </a:cubicBezTo>
                      <a:cubicBezTo>
                        <a:pt x="114" y="587"/>
                        <a:pt x="108" y="587"/>
                        <a:pt x="108" y="587"/>
                      </a:cubicBezTo>
                      <a:cubicBezTo>
                        <a:pt x="108" y="581"/>
                        <a:pt x="94" y="554"/>
                        <a:pt x="81" y="521"/>
                      </a:cubicBezTo>
                      <a:lnTo>
                        <a:pt x="81" y="521"/>
                      </a:lnTo>
                      <a:cubicBezTo>
                        <a:pt x="101" y="721"/>
                        <a:pt x="154" y="1461"/>
                        <a:pt x="1" y="1761"/>
                      </a:cubicBezTo>
                      <a:cubicBezTo>
                        <a:pt x="339" y="1929"/>
                        <a:pt x="1018" y="2185"/>
                        <a:pt x="1928" y="2185"/>
                      </a:cubicBezTo>
                      <a:cubicBezTo>
                        <a:pt x="2650" y="2185"/>
                        <a:pt x="3517" y="2024"/>
                        <a:pt x="4476" y="1528"/>
                      </a:cubicBezTo>
                      <a:cubicBezTo>
                        <a:pt x="4196" y="1121"/>
                        <a:pt x="4176" y="320"/>
                        <a:pt x="4176" y="280"/>
                      </a:cubicBezTo>
                      <a:cubicBezTo>
                        <a:pt x="4203" y="194"/>
                        <a:pt x="4236" y="94"/>
                        <a:pt x="427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456;p42"/>
                <p:cNvSpPr/>
                <p:nvPr/>
              </p:nvSpPr>
              <p:spPr>
                <a:xfrm>
                  <a:off x="4991641" y="1269606"/>
                  <a:ext cx="63726" cy="9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" h="1833" extrusionOk="0">
                      <a:moveTo>
                        <a:pt x="861" y="0"/>
                      </a:moveTo>
                      <a:cubicBezTo>
                        <a:pt x="698" y="0"/>
                        <a:pt x="609" y="87"/>
                        <a:pt x="568" y="152"/>
                      </a:cubicBezTo>
                      <a:cubicBezTo>
                        <a:pt x="334" y="859"/>
                        <a:pt x="114" y="1492"/>
                        <a:pt x="1" y="1833"/>
                      </a:cubicBezTo>
                      <a:cubicBezTo>
                        <a:pt x="47" y="1726"/>
                        <a:pt x="87" y="1619"/>
                        <a:pt x="134" y="1546"/>
                      </a:cubicBezTo>
                      <a:cubicBezTo>
                        <a:pt x="134" y="1546"/>
                        <a:pt x="291" y="1792"/>
                        <a:pt x="499" y="1792"/>
                      </a:cubicBezTo>
                      <a:cubicBezTo>
                        <a:pt x="602" y="1792"/>
                        <a:pt x="719" y="1730"/>
                        <a:pt x="834" y="1546"/>
                      </a:cubicBezTo>
                      <a:cubicBezTo>
                        <a:pt x="1175" y="992"/>
                        <a:pt x="1255" y="32"/>
                        <a:pt x="928" y="5"/>
                      </a:cubicBezTo>
                      <a:cubicBezTo>
                        <a:pt x="904" y="2"/>
                        <a:pt x="882" y="0"/>
                        <a:pt x="86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57;p42"/>
                <p:cNvSpPr/>
                <p:nvPr/>
              </p:nvSpPr>
              <p:spPr>
                <a:xfrm>
                  <a:off x="4685706" y="948997"/>
                  <a:ext cx="386620" cy="470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4" h="9263" extrusionOk="0">
                      <a:moveTo>
                        <a:pt x="4570" y="0"/>
                      </a:moveTo>
                      <a:cubicBezTo>
                        <a:pt x="3308" y="0"/>
                        <a:pt x="2664" y="803"/>
                        <a:pt x="2664" y="803"/>
                      </a:cubicBezTo>
                      <a:cubicBezTo>
                        <a:pt x="2619" y="801"/>
                        <a:pt x="2575" y="800"/>
                        <a:pt x="2531" y="800"/>
                      </a:cubicBezTo>
                      <a:cubicBezTo>
                        <a:pt x="1" y="800"/>
                        <a:pt x="338" y="3261"/>
                        <a:pt x="463" y="4631"/>
                      </a:cubicBezTo>
                      <a:cubicBezTo>
                        <a:pt x="503" y="5098"/>
                        <a:pt x="670" y="5719"/>
                        <a:pt x="870" y="6339"/>
                      </a:cubicBezTo>
                      <a:cubicBezTo>
                        <a:pt x="1050" y="6899"/>
                        <a:pt x="1263" y="7453"/>
                        <a:pt x="1437" y="7900"/>
                      </a:cubicBezTo>
                      <a:cubicBezTo>
                        <a:pt x="1603" y="8320"/>
                        <a:pt x="1737" y="8640"/>
                        <a:pt x="1797" y="8774"/>
                      </a:cubicBezTo>
                      <a:cubicBezTo>
                        <a:pt x="1810" y="8807"/>
                        <a:pt x="1824" y="8834"/>
                        <a:pt x="1824" y="8840"/>
                      </a:cubicBezTo>
                      <a:cubicBezTo>
                        <a:pt x="1824" y="8840"/>
                        <a:pt x="1830" y="8840"/>
                        <a:pt x="1837" y="8847"/>
                      </a:cubicBezTo>
                      <a:cubicBezTo>
                        <a:pt x="1837" y="8847"/>
                        <a:pt x="1844" y="8847"/>
                        <a:pt x="1850" y="8854"/>
                      </a:cubicBezTo>
                      <a:cubicBezTo>
                        <a:pt x="1986" y="8916"/>
                        <a:pt x="2773" y="9263"/>
                        <a:pt x="3633" y="9263"/>
                      </a:cubicBezTo>
                      <a:cubicBezTo>
                        <a:pt x="3785" y="9263"/>
                        <a:pt x="3939" y="9252"/>
                        <a:pt x="4091" y="9227"/>
                      </a:cubicBezTo>
                      <a:cubicBezTo>
                        <a:pt x="4972" y="9087"/>
                        <a:pt x="5525" y="8927"/>
                        <a:pt x="5832" y="8527"/>
                      </a:cubicBezTo>
                      <a:cubicBezTo>
                        <a:pt x="5892" y="8447"/>
                        <a:pt x="5946" y="8360"/>
                        <a:pt x="5986" y="8253"/>
                      </a:cubicBezTo>
                      <a:cubicBezTo>
                        <a:pt x="5986" y="8253"/>
                        <a:pt x="5992" y="8253"/>
                        <a:pt x="5992" y="8247"/>
                      </a:cubicBezTo>
                      <a:cubicBezTo>
                        <a:pt x="5999" y="8220"/>
                        <a:pt x="6012" y="8187"/>
                        <a:pt x="6026" y="8153"/>
                      </a:cubicBezTo>
                      <a:cubicBezTo>
                        <a:pt x="6026" y="8153"/>
                        <a:pt x="6026" y="8147"/>
                        <a:pt x="6026" y="8147"/>
                      </a:cubicBezTo>
                      <a:cubicBezTo>
                        <a:pt x="6139" y="7806"/>
                        <a:pt x="6359" y="7173"/>
                        <a:pt x="6593" y="6466"/>
                      </a:cubicBezTo>
                      <a:cubicBezTo>
                        <a:pt x="6586" y="6466"/>
                        <a:pt x="6586" y="6472"/>
                        <a:pt x="6586" y="6472"/>
                      </a:cubicBezTo>
                      <a:lnTo>
                        <a:pt x="6586" y="6472"/>
                      </a:lnTo>
                      <a:cubicBezTo>
                        <a:pt x="6586" y="6466"/>
                        <a:pt x="6593" y="6459"/>
                        <a:pt x="6593" y="6452"/>
                      </a:cubicBezTo>
                      <a:cubicBezTo>
                        <a:pt x="6686" y="6266"/>
                        <a:pt x="6886" y="5805"/>
                        <a:pt x="6993" y="5198"/>
                      </a:cubicBezTo>
                      <a:cubicBezTo>
                        <a:pt x="7093" y="4878"/>
                        <a:pt x="7186" y="4558"/>
                        <a:pt x="7266" y="4278"/>
                      </a:cubicBezTo>
                      <a:cubicBezTo>
                        <a:pt x="7613" y="2997"/>
                        <a:pt x="6573" y="2644"/>
                        <a:pt x="7046" y="2323"/>
                      </a:cubicBezTo>
                      <a:cubicBezTo>
                        <a:pt x="7526" y="2003"/>
                        <a:pt x="6192" y="1390"/>
                        <a:pt x="6192" y="1390"/>
                      </a:cubicBezTo>
                      <a:cubicBezTo>
                        <a:pt x="6192" y="1390"/>
                        <a:pt x="6919" y="416"/>
                        <a:pt x="5225" y="69"/>
                      </a:cubicBezTo>
                      <a:cubicBezTo>
                        <a:pt x="4991" y="21"/>
                        <a:pt x="4772" y="0"/>
                        <a:pt x="457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58" name="Google Shape;458;p42"/>
              <p:cNvGrpSpPr/>
              <p:nvPr/>
            </p:nvGrpSpPr>
            <p:grpSpPr>
              <a:xfrm>
                <a:off x="3717481" y="1445600"/>
                <a:ext cx="2118234" cy="1098419"/>
                <a:chOff x="3717481" y="1445600"/>
                <a:chExt cx="2118234" cy="1098419"/>
              </a:xfrm>
            </p:grpSpPr>
            <p:sp>
              <p:nvSpPr>
                <p:cNvPr id="459" name="Google Shape;459;p42"/>
                <p:cNvSpPr/>
                <p:nvPr/>
              </p:nvSpPr>
              <p:spPr>
                <a:xfrm>
                  <a:off x="3717481" y="1445600"/>
                  <a:ext cx="2118234" cy="1098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16" h="21632" extrusionOk="0">
                      <a:moveTo>
                        <a:pt x="25260" y="1"/>
                      </a:moveTo>
                      <a:cubicBezTo>
                        <a:pt x="24301" y="497"/>
                        <a:pt x="23434" y="658"/>
                        <a:pt x="22712" y="658"/>
                      </a:cubicBezTo>
                      <a:cubicBezTo>
                        <a:pt x="21802" y="658"/>
                        <a:pt x="21123" y="402"/>
                        <a:pt x="20785" y="234"/>
                      </a:cubicBezTo>
                      <a:cubicBezTo>
                        <a:pt x="20718" y="361"/>
                        <a:pt x="20618" y="481"/>
                        <a:pt x="20471" y="561"/>
                      </a:cubicBezTo>
                      <a:cubicBezTo>
                        <a:pt x="20218" y="694"/>
                        <a:pt x="19491" y="801"/>
                        <a:pt x="18604" y="941"/>
                      </a:cubicBezTo>
                      <a:cubicBezTo>
                        <a:pt x="18590" y="941"/>
                        <a:pt x="18577" y="941"/>
                        <a:pt x="18564" y="948"/>
                      </a:cubicBezTo>
                      <a:lnTo>
                        <a:pt x="18557" y="948"/>
                      </a:lnTo>
                      <a:cubicBezTo>
                        <a:pt x="18544" y="948"/>
                        <a:pt x="18530" y="948"/>
                        <a:pt x="18517" y="955"/>
                      </a:cubicBezTo>
                      <a:cubicBezTo>
                        <a:pt x="18490" y="955"/>
                        <a:pt x="18464" y="961"/>
                        <a:pt x="18437" y="968"/>
                      </a:cubicBezTo>
                      <a:cubicBezTo>
                        <a:pt x="17416" y="1128"/>
                        <a:pt x="16216" y="1348"/>
                        <a:pt x="15289" y="1695"/>
                      </a:cubicBezTo>
                      <a:cubicBezTo>
                        <a:pt x="14603" y="1958"/>
                        <a:pt x="13888" y="2025"/>
                        <a:pt x="13154" y="2025"/>
                      </a:cubicBezTo>
                      <a:cubicBezTo>
                        <a:pt x="12413" y="2025"/>
                        <a:pt x="11653" y="1957"/>
                        <a:pt x="10885" y="1957"/>
                      </a:cubicBezTo>
                      <a:cubicBezTo>
                        <a:pt x="10434" y="1957"/>
                        <a:pt x="9980" y="1980"/>
                        <a:pt x="9526" y="2055"/>
                      </a:cubicBezTo>
                      <a:cubicBezTo>
                        <a:pt x="9138" y="2119"/>
                        <a:pt x="8763" y="2141"/>
                        <a:pt x="8399" y="2141"/>
                      </a:cubicBezTo>
                      <a:cubicBezTo>
                        <a:pt x="7633" y="2141"/>
                        <a:pt x="6911" y="2045"/>
                        <a:pt x="6192" y="2045"/>
                      </a:cubicBezTo>
                      <a:cubicBezTo>
                        <a:pt x="5499" y="2045"/>
                        <a:pt x="4809" y="2134"/>
                        <a:pt x="4090" y="2482"/>
                      </a:cubicBezTo>
                      <a:cubicBezTo>
                        <a:pt x="2442" y="3276"/>
                        <a:pt x="868" y="4730"/>
                        <a:pt x="1" y="5584"/>
                      </a:cubicBezTo>
                      <a:cubicBezTo>
                        <a:pt x="54" y="5850"/>
                        <a:pt x="147" y="6144"/>
                        <a:pt x="288" y="6464"/>
                      </a:cubicBezTo>
                      <a:cubicBezTo>
                        <a:pt x="348" y="6431"/>
                        <a:pt x="401" y="6404"/>
                        <a:pt x="461" y="6397"/>
                      </a:cubicBezTo>
                      <a:cubicBezTo>
                        <a:pt x="1155" y="6331"/>
                        <a:pt x="1615" y="6011"/>
                        <a:pt x="2115" y="6011"/>
                      </a:cubicBezTo>
                      <a:cubicBezTo>
                        <a:pt x="2432" y="6011"/>
                        <a:pt x="3844" y="6107"/>
                        <a:pt x="5038" y="6107"/>
                      </a:cubicBezTo>
                      <a:cubicBezTo>
                        <a:pt x="5703" y="6107"/>
                        <a:pt x="6301" y="6077"/>
                        <a:pt x="6604" y="5984"/>
                      </a:cubicBezTo>
                      <a:cubicBezTo>
                        <a:pt x="7021" y="5856"/>
                        <a:pt x="8625" y="5828"/>
                        <a:pt x="10284" y="5828"/>
                      </a:cubicBezTo>
                      <a:cubicBezTo>
                        <a:pt x="11556" y="5828"/>
                        <a:pt x="12861" y="5844"/>
                        <a:pt x="13689" y="5844"/>
                      </a:cubicBezTo>
                      <a:cubicBezTo>
                        <a:pt x="13974" y="5844"/>
                        <a:pt x="14203" y="5842"/>
                        <a:pt x="14355" y="5837"/>
                      </a:cubicBezTo>
                      <a:cubicBezTo>
                        <a:pt x="14421" y="5834"/>
                        <a:pt x="14486" y="5833"/>
                        <a:pt x="14550" y="5833"/>
                      </a:cubicBezTo>
                      <a:cubicBezTo>
                        <a:pt x="14946" y="5833"/>
                        <a:pt x="15284" y="5891"/>
                        <a:pt x="15549" y="6057"/>
                      </a:cubicBezTo>
                      <a:cubicBezTo>
                        <a:pt x="15562" y="6064"/>
                        <a:pt x="15575" y="6071"/>
                        <a:pt x="15589" y="6084"/>
                      </a:cubicBezTo>
                      <a:cubicBezTo>
                        <a:pt x="15776" y="6211"/>
                        <a:pt x="15922" y="6397"/>
                        <a:pt x="16022" y="6658"/>
                      </a:cubicBezTo>
                      <a:cubicBezTo>
                        <a:pt x="16029" y="6678"/>
                        <a:pt x="16036" y="6691"/>
                        <a:pt x="16042" y="6711"/>
                      </a:cubicBezTo>
                      <a:cubicBezTo>
                        <a:pt x="16156" y="7038"/>
                        <a:pt x="16209" y="7471"/>
                        <a:pt x="16182" y="8052"/>
                      </a:cubicBezTo>
                      <a:cubicBezTo>
                        <a:pt x="16129" y="9252"/>
                        <a:pt x="16349" y="10700"/>
                        <a:pt x="16543" y="12154"/>
                      </a:cubicBezTo>
                      <a:cubicBezTo>
                        <a:pt x="16543" y="12160"/>
                        <a:pt x="16543" y="12167"/>
                        <a:pt x="16543" y="12174"/>
                      </a:cubicBezTo>
                      <a:cubicBezTo>
                        <a:pt x="16656" y="13028"/>
                        <a:pt x="16756" y="13881"/>
                        <a:pt x="16789" y="14695"/>
                      </a:cubicBezTo>
                      <a:cubicBezTo>
                        <a:pt x="16863" y="16476"/>
                        <a:pt x="16843" y="19191"/>
                        <a:pt x="16929" y="20838"/>
                      </a:cubicBezTo>
                      <a:cubicBezTo>
                        <a:pt x="17533" y="21107"/>
                        <a:pt x="18383" y="21398"/>
                        <a:pt x="19229" y="21398"/>
                      </a:cubicBezTo>
                      <a:cubicBezTo>
                        <a:pt x="19328" y="21398"/>
                        <a:pt x="19426" y="21394"/>
                        <a:pt x="19524" y="21385"/>
                      </a:cubicBezTo>
                      <a:cubicBezTo>
                        <a:pt x="20149" y="21330"/>
                        <a:pt x="21114" y="21300"/>
                        <a:pt x="22179" y="21300"/>
                      </a:cubicBezTo>
                      <a:cubicBezTo>
                        <a:pt x="23945" y="21300"/>
                        <a:pt x="25983" y="21382"/>
                        <a:pt x="27181" y="21565"/>
                      </a:cubicBezTo>
                      <a:cubicBezTo>
                        <a:pt x="27487" y="21612"/>
                        <a:pt x="27758" y="21632"/>
                        <a:pt x="27998" y="21632"/>
                      </a:cubicBezTo>
                      <a:cubicBezTo>
                        <a:pt x="28755" y="21632"/>
                        <a:pt x="29211" y="21439"/>
                        <a:pt x="29509" y="21292"/>
                      </a:cubicBezTo>
                      <a:cubicBezTo>
                        <a:pt x="29609" y="20838"/>
                        <a:pt x="30403" y="21012"/>
                        <a:pt x="30250" y="20165"/>
                      </a:cubicBezTo>
                      <a:cubicBezTo>
                        <a:pt x="30076" y="19211"/>
                        <a:pt x="29469" y="16863"/>
                        <a:pt x="29469" y="14215"/>
                      </a:cubicBezTo>
                      <a:cubicBezTo>
                        <a:pt x="29469" y="11567"/>
                        <a:pt x="29469" y="7791"/>
                        <a:pt x="30076" y="7438"/>
                      </a:cubicBezTo>
                      <a:lnTo>
                        <a:pt x="30083" y="7438"/>
                      </a:lnTo>
                      <a:lnTo>
                        <a:pt x="30090" y="7431"/>
                      </a:lnTo>
                      <a:cubicBezTo>
                        <a:pt x="30136" y="7405"/>
                        <a:pt x="30176" y="7385"/>
                        <a:pt x="30223" y="7351"/>
                      </a:cubicBezTo>
                      <a:cubicBezTo>
                        <a:pt x="30230" y="7351"/>
                        <a:pt x="30236" y="7345"/>
                        <a:pt x="30243" y="7338"/>
                      </a:cubicBezTo>
                      <a:cubicBezTo>
                        <a:pt x="30790" y="6984"/>
                        <a:pt x="31350" y="6451"/>
                        <a:pt x="32724" y="6137"/>
                      </a:cubicBezTo>
                      <a:cubicBezTo>
                        <a:pt x="34045" y="5837"/>
                        <a:pt x="35813" y="5764"/>
                        <a:pt x="37113" y="5664"/>
                      </a:cubicBezTo>
                      <a:lnTo>
                        <a:pt x="37147" y="5664"/>
                      </a:lnTo>
                      <a:cubicBezTo>
                        <a:pt x="37333" y="5650"/>
                        <a:pt x="37513" y="5637"/>
                        <a:pt x="37680" y="5617"/>
                      </a:cubicBezTo>
                      <a:cubicBezTo>
                        <a:pt x="38981" y="5484"/>
                        <a:pt x="39895" y="5570"/>
                        <a:pt x="40502" y="5097"/>
                      </a:cubicBezTo>
                      <a:cubicBezTo>
                        <a:pt x="41109" y="4616"/>
                        <a:pt x="41716" y="3709"/>
                        <a:pt x="41716" y="3709"/>
                      </a:cubicBezTo>
                      <a:cubicBezTo>
                        <a:pt x="41716" y="3709"/>
                        <a:pt x="40715" y="2055"/>
                        <a:pt x="39194" y="1882"/>
                      </a:cubicBezTo>
                      <a:cubicBezTo>
                        <a:pt x="38996" y="1859"/>
                        <a:pt x="38816" y="1850"/>
                        <a:pt x="38648" y="1850"/>
                      </a:cubicBezTo>
                      <a:cubicBezTo>
                        <a:pt x="37887" y="1850"/>
                        <a:pt x="37359" y="2041"/>
                        <a:pt x="36326" y="2041"/>
                      </a:cubicBezTo>
                      <a:cubicBezTo>
                        <a:pt x="35850" y="2041"/>
                        <a:pt x="35267" y="2001"/>
                        <a:pt x="34505" y="1882"/>
                      </a:cubicBezTo>
                      <a:cubicBezTo>
                        <a:pt x="31730" y="1448"/>
                        <a:pt x="30383" y="1755"/>
                        <a:pt x="28949" y="1275"/>
                      </a:cubicBezTo>
                      <a:cubicBezTo>
                        <a:pt x="27982" y="955"/>
                        <a:pt x="27508" y="948"/>
                        <a:pt x="26975" y="854"/>
                      </a:cubicBezTo>
                      <a:lnTo>
                        <a:pt x="26961" y="854"/>
                      </a:lnTo>
                      <a:cubicBezTo>
                        <a:pt x="26701" y="814"/>
                        <a:pt x="26434" y="748"/>
                        <a:pt x="26081" y="621"/>
                      </a:cubicBezTo>
                      <a:cubicBezTo>
                        <a:pt x="25681" y="481"/>
                        <a:pt x="25427" y="241"/>
                        <a:pt x="2526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60;p42"/>
                <p:cNvSpPr/>
                <p:nvPr/>
              </p:nvSpPr>
              <p:spPr>
                <a:xfrm>
                  <a:off x="5184342" y="1649167"/>
                  <a:ext cx="61390" cy="174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" h="3436" extrusionOk="0">
                      <a:moveTo>
                        <a:pt x="34" y="0"/>
                      </a:moveTo>
                      <a:lnTo>
                        <a:pt x="1" y="7"/>
                      </a:lnTo>
                      <a:cubicBezTo>
                        <a:pt x="228" y="1168"/>
                        <a:pt x="1168" y="3416"/>
                        <a:pt x="1175" y="3436"/>
                      </a:cubicBezTo>
                      <a:lnTo>
                        <a:pt x="1208" y="3429"/>
                      </a:lnTo>
                      <a:cubicBezTo>
                        <a:pt x="1195" y="3402"/>
                        <a:pt x="261" y="1154"/>
                        <a:pt x="3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61;p42"/>
                <p:cNvSpPr/>
                <p:nvPr/>
              </p:nvSpPr>
              <p:spPr>
                <a:xfrm>
                  <a:off x="3990816" y="1658663"/>
                  <a:ext cx="59664" cy="54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1075" extrusionOk="0">
                      <a:moveTo>
                        <a:pt x="7" y="0"/>
                      </a:moveTo>
                      <a:lnTo>
                        <a:pt x="1" y="34"/>
                      </a:lnTo>
                      <a:cubicBezTo>
                        <a:pt x="581" y="160"/>
                        <a:pt x="1141" y="1061"/>
                        <a:pt x="1148" y="1074"/>
                      </a:cubicBezTo>
                      <a:lnTo>
                        <a:pt x="1174" y="1054"/>
                      </a:lnTo>
                      <a:cubicBezTo>
                        <a:pt x="1154" y="1021"/>
                        <a:pt x="601" y="127"/>
                        <a:pt x="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62" name="Google Shape;462;p42"/>
            <p:cNvGrpSpPr/>
            <p:nvPr/>
          </p:nvGrpSpPr>
          <p:grpSpPr>
            <a:xfrm>
              <a:off x="4552365" y="2503702"/>
              <a:ext cx="701136" cy="289940"/>
              <a:chOff x="4552365" y="2503702"/>
              <a:chExt cx="701136" cy="289940"/>
            </a:xfrm>
          </p:grpSpPr>
          <p:sp>
            <p:nvSpPr>
              <p:cNvPr id="463" name="Google Shape;463;p42"/>
              <p:cNvSpPr/>
              <p:nvPr/>
            </p:nvSpPr>
            <p:spPr>
              <a:xfrm>
                <a:off x="4552365" y="2503702"/>
                <a:ext cx="701136" cy="289940"/>
              </a:xfrm>
              <a:custGeom>
                <a:avLst/>
                <a:gdLst/>
                <a:ahLst/>
                <a:cxnLst/>
                <a:rect l="l" t="t" r="r" b="b"/>
                <a:pathLst>
                  <a:path w="13808" h="5710" extrusionOk="0">
                    <a:moveTo>
                      <a:pt x="487" y="0"/>
                    </a:moveTo>
                    <a:lnTo>
                      <a:pt x="487" y="0"/>
                    </a:lnTo>
                    <a:cubicBezTo>
                      <a:pt x="507" y="394"/>
                      <a:pt x="534" y="734"/>
                      <a:pt x="568" y="974"/>
                    </a:cubicBezTo>
                    <a:cubicBezTo>
                      <a:pt x="568" y="974"/>
                      <a:pt x="1" y="5450"/>
                      <a:pt x="47" y="5710"/>
                    </a:cubicBezTo>
                    <a:lnTo>
                      <a:pt x="13808" y="5710"/>
                    </a:lnTo>
                    <a:cubicBezTo>
                      <a:pt x="13808" y="5710"/>
                      <a:pt x="13247" y="3756"/>
                      <a:pt x="13287" y="2715"/>
                    </a:cubicBezTo>
                    <a:cubicBezTo>
                      <a:pt x="13334" y="1675"/>
                      <a:pt x="13201" y="1414"/>
                      <a:pt x="13074" y="674"/>
                    </a:cubicBezTo>
                    <a:cubicBezTo>
                      <a:pt x="13054" y="587"/>
                      <a:pt x="13061" y="514"/>
                      <a:pt x="13074" y="454"/>
                    </a:cubicBezTo>
                    <a:lnTo>
                      <a:pt x="13074" y="454"/>
                    </a:lnTo>
                    <a:cubicBezTo>
                      <a:pt x="12770" y="601"/>
                      <a:pt x="12317" y="794"/>
                      <a:pt x="11559" y="794"/>
                    </a:cubicBezTo>
                    <a:cubicBezTo>
                      <a:pt x="11318" y="794"/>
                      <a:pt x="11047" y="774"/>
                      <a:pt x="10739" y="727"/>
                    </a:cubicBezTo>
                    <a:cubicBezTo>
                      <a:pt x="9541" y="544"/>
                      <a:pt x="7503" y="462"/>
                      <a:pt x="5737" y="462"/>
                    </a:cubicBezTo>
                    <a:cubicBezTo>
                      <a:pt x="4672" y="462"/>
                      <a:pt x="3707" y="492"/>
                      <a:pt x="3082" y="547"/>
                    </a:cubicBezTo>
                    <a:cubicBezTo>
                      <a:pt x="2979" y="557"/>
                      <a:pt x="2875" y="561"/>
                      <a:pt x="2772" y="561"/>
                    </a:cubicBezTo>
                    <a:cubicBezTo>
                      <a:pt x="1930" y="561"/>
                      <a:pt x="1087" y="268"/>
                      <a:pt x="4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64" name="Google Shape;464;p42"/>
              <p:cNvGrpSpPr/>
              <p:nvPr/>
            </p:nvGrpSpPr>
            <p:grpSpPr>
              <a:xfrm>
                <a:off x="4584862" y="2569865"/>
                <a:ext cx="612072" cy="223776"/>
                <a:chOff x="4584862" y="2569865"/>
                <a:chExt cx="612072" cy="223776"/>
              </a:xfrm>
            </p:grpSpPr>
            <p:sp>
              <p:nvSpPr>
                <p:cNvPr id="465" name="Google Shape;465;p42"/>
                <p:cNvSpPr/>
                <p:nvPr/>
              </p:nvSpPr>
              <p:spPr>
                <a:xfrm>
                  <a:off x="4884957" y="2639836"/>
                  <a:ext cx="1726" cy="153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3029" extrusionOk="0">
                      <a:moveTo>
                        <a:pt x="1" y="1"/>
                      </a:moveTo>
                      <a:lnTo>
                        <a:pt x="1" y="3029"/>
                      </a:lnTo>
                      <a:lnTo>
                        <a:pt x="34" y="3029"/>
                      </a:lnTo>
                      <a:lnTo>
                        <a:pt x="34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42"/>
                <p:cNvSpPr/>
                <p:nvPr/>
              </p:nvSpPr>
              <p:spPr>
                <a:xfrm>
                  <a:off x="4584862" y="2569865"/>
                  <a:ext cx="612072" cy="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54" h="579" extrusionOk="0">
                      <a:moveTo>
                        <a:pt x="5996" y="1"/>
                      </a:moveTo>
                      <a:cubicBezTo>
                        <a:pt x="5079" y="1"/>
                        <a:pt x="4259" y="36"/>
                        <a:pt x="3569" y="85"/>
                      </a:cubicBezTo>
                      <a:cubicBezTo>
                        <a:pt x="1402" y="238"/>
                        <a:pt x="14" y="545"/>
                        <a:pt x="1" y="545"/>
                      </a:cubicBezTo>
                      <a:lnTo>
                        <a:pt x="8" y="578"/>
                      </a:lnTo>
                      <a:cubicBezTo>
                        <a:pt x="43" y="569"/>
                        <a:pt x="2496" y="33"/>
                        <a:pt x="6036" y="33"/>
                      </a:cubicBezTo>
                      <a:cubicBezTo>
                        <a:pt x="7820" y="33"/>
                        <a:pt x="9881" y="169"/>
                        <a:pt x="12047" y="578"/>
                      </a:cubicBezTo>
                      <a:lnTo>
                        <a:pt x="12054" y="545"/>
                      </a:lnTo>
                      <a:cubicBezTo>
                        <a:pt x="9837" y="130"/>
                        <a:pt x="7741" y="1"/>
                        <a:pt x="599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42"/>
                <p:cNvSpPr/>
                <p:nvPr/>
              </p:nvSpPr>
              <p:spPr>
                <a:xfrm>
                  <a:off x="4623149" y="2663905"/>
                  <a:ext cx="192447" cy="12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0" h="2555" extrusionOk="0">
                      <a:moveTo>
                        <a:pt x="2026" y="1"/>
                      </a:moveTo>
                      <a:cubicBezTo>
                        <a:pt x="1474" y="1"/>
                        <a:pt x="832" y="77"/>
                        <a:pt x="101" y="280"/>
                      </a:cubicBezTo>
                      <a:cubicBezTo>
                        <a:pt x="61" y="294"/>
                        <a:pt x="27" y="300"/>
                        <a:pt x="21" y="300"/>
                      </a:cubicBezTo>
                      <a:lnTo>
                        <a:pt x="1" y="300"/>
                      </a:lnTo>
                      <a:lnTo>
                        <a:pt x="67" y="2555"/>
                      </a:lnTo>
                      <a:lnTo>
                        <a:pt x="101" y="2555"/>
                      </a:lnTo>
                      <a:lnTo>
                        <a:pt x="34" y="334"/>
                      </a:lnTo>
                      <a:cubicBezTo>
                        <a:pt x="47" y="327"/>
                        <a:pt x="74" y="320"/>
                        <a:pt x="107" y="314"/>
                      </a:cubicBezTo>
                      <a:cubicBezTo>
                        <a:pt x="838" y="112"/>
                        <a:pt x="1477" y="36"/>
                        <a:pt x="2026" y="36"/>
                      </a:cubicBezTo>
                      <a:cubicBezTo>
                        <a:pt x="2766" y="36"/>
                        <a:pt x="3342" y="174"/>
                        <a:pt x="3756" y="327"/>
                      </a:cubicBezTo>
                      <a:lnTo>
                        <a:pt x="3496" y="2555"/>
                      </a:lnTo>
                      <a:lnTo>
                        <a:pt x="3529" y="2555"/>
                      </a:lnTo>
                      <a:lnTo>
                        <a:pt x="3789" y="307"/>
                      </a:lnTo>
                      <a:lnTo>
                        <a:pt x="3783" y="300"/>
                      </a:lnTo>
                      <a:cubicBezTo>
                        <a:pt x="3363" y="143"/>
                        <a:pt x="2778" y="1"/>
                        <a:pt x="202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42"/>
                <p:cNvSpPr/>
                <p:nvPr/>
              </p:nvSpPr>
              <p:spPr>
                <a:xfrm>
                  <a:off x="4957112" y="2663905"/>
                  <a:ext cx="192396" cy="12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" h="2555" extrusionOk="0">
                      <a:moveTo>
                        <a:pt x="1764" y="1"/>
                      </a:moveTo>
                      <a:cubicBezTo>
                        <a:pt x="1013" y="1"/>
                        <a:pt x="429" y="143"/>
                        <a:pt x="14" y="300"/>
                      </a:cubicBezTo>
                      <a:lnTo>
                        <a:pt x="0" y="307"/>
                      </a:lnTo>
                      <a:lnTo>
                        <a:pt x="260" y="2555"/>
                      </a:lnTo>
                      <a:lnTo>
                        <a:pt x="294" y="2555"/>
                      </a:lnTo>
                      <a:lnTo>
                        <a:pt x="34" y="327"/>
                      </a:lnTo>
                      <a:cubicBezTo>
                        <a:pt x="447" y="174"/>
                        <a:pt x="1026" y="36"/>
                        <a:pt x="1766" y="36"/>
                      </a:cubicBezTo>
                      <a:cubicBezTo>
                        <a:pt x="2316" y="36"/>
                        <a:pt x="2955" y="112"/>
                        <a:pt x="3682" y="314"/>
                      </a:cubicBezTo>
                      <a:cubicBezTo>
                        <a:pt x="3722" y="320"/>
                        <a:pt x="3742" y="327"/>
                        <a:pt x="3756" y="334"/>
                      </a:cubicBezTo>
                      <a:lnTo>
                        <a:pt x="3689" y="2555"/>
                      </a:lnTo>
                      <a:lnTo>
                        <a:pt x="3722" y="2555"/>
                      </a:lnTo>
                      <a:lnTo>
                        <a:pt x="3789" y="320"/>
                      </a:lnTo>
                      <a:lnTo>
                        <a:pt x="3789" y="300"/>
                      </a:lnTo>
                      <a:lnTo>
                        <a:pt x="3776" y="300"/>
                      </a:lnTo>
                      <a:cubicBezTo>
                        <a:pt x="3769" y="300"/>
                        <a:pt x="3729" y="294"/>
                        <a:pt x="3689" y="280"/>
                      </a:cubicBezTo>
                      <a:cubicBezTo>
                        <a:pt x="2958" y="77"/>
                        <a:pt x="2316" y="1"/>
                        <a:pt x="176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69" name="Google Shape;469;p42"/>
          <p:cNvSpPr/>
          <p:nvPr/>
        </p:nvSpPr>
        <p:spPr>
          <a:xfrm>
            <a:off x="3948251" y="3999913"/>
            <a:ext cx="406" cy="1066"/>
          </a:xfrm>
          <a:custGeom>
            <a:avLst/>
            <a:gdLst/>
            <a:ahLst/>
            <a:cxnLst/>
            <a:rect l="l" t="t" r="r" b="b"/>
            <a:pathLst>
              <a:path w="8" h="21" extrusionOk="0">
                <a:moveTo>
                  <a:pt x="8" y="0"/>
                </a:moveTo>
                <a:cubicBezTo>
                  <a:pt x="8" y="7"/>
                  <a:pt x="1" y="14"/>
                  <a:pt x="1" y="20"/>
                </a:cubicBezTo>
                <a:lnTo>
                  <a:pt x="1" y="20"/>
                </a:lnTo>
                <a:cubicBezTo>
                  <a:pt x="1" y="20"/>
                  <a:pt x="1" y="14"/>
                  <a:pt x="8" y="14"/>
                </a:cubicBezTo>
                <a:cubicBezTo>
                  <a:pt x="8" y="7"/>
                  <a:pt x="8" y="7"/>
                  <a:pt x="8" y="0"/>
                </a:cubicBezTo>
                <a:close/>
              </a:path>
            </a:pathLst>
          </a:custGeom>
          <a:solidFill>
            <a:srgbClr val="FAA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0" name="Google Shape;470;p42"/>
          <p:cNvGrpSpPr/>
          <p:nvPr/>
        </p:nvGrpSpPr>
        <p:grpSpPr>
          <a:xfrm>
            <a:off x="2565732" y="3808685"/>
            <a:ext cx="1301986" cy="1708257"/>
            <a:chOff x="3637557" y="1085385"/>
            <a:chExt cx="1301986" cy="1708257"/>
          </a:xfrm>
        </p:grpSpPr>
        <p:sp>
          <p:nvSpPr>
            <p:cNvPr id="471" name="Google Shape;471;p42"/>
            <p:cNvSpPr/>
            <p:nvPr/>
          </p:nvSpPr>
          <p:spPr>
            <a:xfrm>
              <a:off x="4704443" y="1419450"/>
              <a:ext cx="235100" cy="182342"/>
            </a:xfrm>
            <a:custGeom>
              <a:avLst/>
              <a:gdLst/>
              <a:ahLst/>
              <a:cxnLst/>
              <a:rect l="l" t="t" r="r" b="b"/>
              <a:pathLst>
                <a:path w="4630" h="3591" extrusionOk="0">
                  <a:moveTo>
                    <a:pt x="2829" y="1"/>
                  </a:moveTo>
                  <a:cubicBezTo>
                    <a:pt x="2594" y="1"/>
                    <a:pt x="2379" y="268"/>
                    <a:pt x="2102" y="362"/>
                  </a:cubicBezTo>
                  <a:cubicBezTo>
                    <a:pt x="2043" y="383"/>
                    <a:pt x="1990" y="391"/>
                    <a:pt x="1941" y="391"/>
                  </a:cubicBezTo>
                  <a:cubicBezTo>
                    <a:pt x="1778" y="391"/>
                    <a:pt x="1655" y="304"/>
                    <a:pt x="1482" y="304"/>
                  </a:cubicBezTo>
                  <a:cubicBezTo>
                    <a:pt x="1422" y="304"/>
                    <a:pt x="1357" y="314"/>
                    <a:pt x="1281" y="342"/>
                  </a:cubicBezTo>
                  <a:cubicBezTo>
                    <a:pt x="921" y="476"/>
                    <a:pt x="1088" y="983"/>
                    <a:pt x="934" y="1410"/>
                  </a:cubicBezTo>
                  <a:cubicBezTo>
                    <a:pt x="861" y="1610"/>
                    <a:pt x="474" y="1910"/>
                    <a:pt x="0" y="2243"/>
                  </a:cubicBezTo>
                  <a:cubicBezTo>
                    <a:pt x="241" y="2430"/>
                    <a:pt x="541" y="2643"/>
                    <a:pt x="881" y="2830"/>
                  </a:cubicBezTo>
                  <a:cubicBezTo>
                    <a:pt x="1128" y="2964"/>
                    <a:pt x="1321" y="3250"/>
                    <a:pt x="1468" y="3591"/>
                  </a:cubicBezTo>
                  <a:cubicBezTo>
                    <a:pt x="1555" y="3444"/>
                    <a:pt x="1628" y="3331"/>
                    <a:pt x="1688" y="3264"/>
                  </a:cubicBezTo>
                  <a:cubicBezTo>
                    <a:pt x="2081" y="2810"/>
                    <a:pt x="2929" y="2724"/>
                    <a:pt x="3629" y="2350"/>
                  </a:cubicBezTo>
                  <a:cubicBezTo>
                    <a:pt x="4329" y="1976"/>
                    <a:pt x="4629" y="1670"/>
                    <a:pt x="4389" y="1410"/>
                  </a:cubicBezTo>
                  <a:cubicBezTo>
                    <a:pt x="4149" y="1149"/>
                    <a:pt x="3902" y="1236"/>
                    <a:pt x="3836" y="1016"/>
                  </a:cubicBezTo>
                  <a:cubicBezTo>
                    <a:pt x="3769" y="803"/>
                    <a:pt x="3616" y="529"/>
                    <a:pt x="3456" y="529"/>
                  </a:cubicBezTo>
                  <a:cubicBezTo>
                    <a:pt x="3289" y="529"/>
                    <a:pt x="3195" y="102"/>
                    <a:pt x="2922" y="15"/>
                  </a:cubicBezTo>
                  <a:cubicBezTo>
                    <a:pt x="2890" y="5"/>
                    <a:pt x="2860" y="1"/>
                    <a:pt x="28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2" name="Google Shape;472;p42"/>
            <p:cNvGrpSpPr/>
            <p:nvPr/>
          </p:nvGrpSpPr>
          <p:grpSpPr>
            <a:xfrm>
              <a:off x="3637557" y="1085385"/>
              <a:ext cx="1141427" cy="1708257"/>
              <a:chOff x="3637557" y="1085385"/>
              <a:chExt cx="1141427" cy="1708257"/>
            </a:xfrm>
          </p:grpSpPr>
          <p:grpSp>
            <p:nvGrpSpPr>
              <p:cNvPr id="473" name="Google Shape;473;p42"/>
              <p:cNvGrpSpPr/>
              <p:nvPr/>
            </p:nvGrpSpPr>
            <p:grpSpPr>
              <a:xfrm>
                <a:off x="3637557" y="1533344"/>
                <a:ext cx="1141427" cy="995798"/>
                <a:chOff x="3637557" y="1533344"/>
                <a:chExt cx="1141427" cy="995798"/>
              </a:xfrm>
            </p:grpSpPr>
            <p:sp>
              <p:nvSpPr>
                <p:cNvPr id="474" name="Google Shape;474;p42"/>
                <p:cNvSpPr/>
                <p:nvPr/>
              </p:nvSpPr>
              <p:spPr>
                <a:xfrm>
                  <a:off x="3637557" y="1533344"/>
                  <a:ext cx="1141427" cy="995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79" h="19611" extrusionOk="0">
                      <a:moveTo>
                        <a:pt x="21011" y="0"/>
                      </a:moveTo>
                      <a:cubicBezTo>
                        <a:pt x="20491" y="374"/>
                        <a:pt x="19864" y="794"/>
                        <a:pt x="19471" y="1174"/>
                      </a:cubicBezTo>
                      <a:cubicBezTo>
                        <a:pt x="18717" y="1895"/>
                        <a:pt x="17436" y="3075"/>
                        <a:pt x="15769" y="3269"/>
                      </a:cubicBezTo>
                      <a:cubicBezTo>
                        <a:pt x="15554" y="3294"/>
                        <a:pt x="15347" y="3306"/>
                        <a:pt x="15149" y="3306"/>
                      </a:cubicBezTo>
                      <a:cubicBezTo>
                        <a:pt x="13976" y="3306"/>
                        <a:pt x="13105" y="2917"/>
                        <a:pt x="12525" y="2917"/>
                      </a:cubicBezTo>
                      <a:cubicBezTo>
                        <a:pt x="12444" y="2917"/>
                        <a:pt x="12370" y="2925"/>
                        <a:pt x="12300" y="2942"/>
                      </a:cubicBezTo>
                      <a:cubicBezTo>
                        <a:pt x="12265" y="2950"/>
                        <a:pt x="12230" y="2955"/>
                        <a:pt x="12195" y="2955"/>
                      </a:cubicBezTo>
                      <a:cubicBezTo>
                        <a:pt x="11654" y="2955"/>
                        <a:pt x="11039" y="1997"/>
                        <a:pt x="10213" y="1528"/>
                      </a:cubicBezTo>
                      <a:lnTo>
                        <a:pt x="10213" y="1528"/>
                      </a:lnTo>
                      <a:cubicBezTo>
                        <a:pt x="10299" y="2248"/>
                        <a:pt x="10413" y="2955"/>
                        <a:pt x="10559" y="3649"/>
                      </a:cubicBezTo>
                      <a:cubicBezTo>
                        <a:pt x="10659" y="4096"/>
                        <a:pt x="10766" y="4569"/>
                        <a:pt x="10613" y="5003"/>
                      </a:cubicBezTo>
                      <a:cubicBezTo>
                        <a:pt x="10498" y="5343"/>
                        <a:pt x="10153" y="5625"/>
                        <a:pt x="9813" y="5625"/>
                      </a:cubicBezTo>
                      <a:cubicBezTo>
                        <a:pt x="9720" y="5625"/>
                        <a:pt x="9627" y="5604"/>
                        <a:pt x="9539" y="5557"/>
                      </a:cubicBezTo>
                      <a:cubicBezTo>
                        <a:pt x="9465" y="5203"/>
                        <a:pt x="9392" y="4843"/>
                        <a:pt x="9312" y="4489"/>
                      </a:cubicBezTo>
                      <a:lnTo>
                        <a:pt x="9312" y="4489"/>
                      </a:lnTo>
                      <a:cubicBezTo>
                        <a:pt x="9319" y="4849"/>
                        <a:pt x="9319" y="5216"/>
                        <a:pt x="9319" y="5583"/>
                      </a:cubicBezTo>
                      <a:cubicBezTo>
                        <a:pt x="8750" y="5641"/>
                        <a:pt x="8177" y="5670"/>
                        <a:pt x="7604" y="5670"/>
                      </a:cubicBezTo>
                      <a:cubicBezTo>
                        <a:pt x="7121" y="5670"/>
                        <a:pt x="6639" y="5650"/>
                        <a:pt x="6157" y="5610"/>
                      </a:cubicBezTo>
                      <a:cubicBezTo>
                        <a:pt x="6070" y="4890"/>
                        <a:pt x="5977" y="4169"/>
                        <a:pt x="5884" y="3455"/>
                      </a:cubicBezTo>
                      <a:cubicBezTo>
                        <a:pt x="5870" y="4162"/>
                        <a:pt x="5864" y="4870"/>
                        <a:pt x="5850" y="5577"/>
                      </a:cubicBezTo>
                      <a:cubicBezTo>
                        <a:pt x="5619" y="5598"/>
                        <a:pt x="5385" y="5610"/>
                        <a:pt x="5150" y="5610"/>
                      </a:cubicBezTo>
                      <a:cubicBezTo>
                        <a:pt x="4885" y="5610"/>
                        <a:pt x="4618" y="5595"/>
                        <a:pt x="4356" y="5563"/>
                      </a:cubicBezTo>
                      <a:cubicBezTo>
                        <a:pt x="4263" y="5557"/>
                        <a:pt x="4163" y="5543"/>
                        <a:pt x="4096" y="5476"/>
                      </a:cubicBezTo>
                      <a:cubicBezTo>
                        <a:pt x="4016" y="5403"/>
                        <a:pt x="3996" y="5283"/>
                        <a:pt x="3983" y="5176"/>
                      </a:cubicBezTo>
                      <a:cubicBezTo>
                        <a:pt x="3943" y="4776"/>
                        <a:pt x="3903" y="4376"/>
                        <a:pt x="3856" y="3976"/>
                      </a:cubicBezTo>
                      <a:cubicBezTo>
                        <a:pt x="3816" y="4503"/>
                        <a:pt x="3776" y="5036"/>
                        <a:pt x="3729" y="5570"/>
                      </a:cubicBezTo>
                      <a:cubicBezTo>
                        <a:pt x="3633" y="5577"/>
                        <a:pt x="3536" y="5580"/>
                        <a:pt x="3438" y="5580"/>
                      </a:cubicBezTo>
                      <a:cubicBezTo>
                        <a:pt x="3153" y="5580"/>
                        <a:pt x="2866" y="5551"/>
                        <a:pt x="2582" y="5497"/>
                      </a:cubicBezTo>
                      <a:cubicBezTo>
                        <a:pt x="2495" y="5476"/>
                        <a:pt x="2409" y="5456"/>
                        <a:pt x="2348" y="5390"/>
                      </a:cubicBezTo>
                      <a:cubicBezTo>
                        <a:pt x="2282" y="5310"/>
                        <a:pt x="2282" y="5196"/>
                        <a:pt x="2282" y="5090"/>
                      </a:cubicBezTo>
                      <a:cubicBezTo>
                        <a:pt x="2302" y="4416"/>
                        <a:pt x="2328" y="3749"/>
                        <a:pt x="2355" y="3075"/>
                      </a:cubicBezTo>
                      <a:lnTo>
                        <a:pt x="2355" y="3075"/>
                      </a:lnTo>
                      <a:cubicBezTo>
                        <a:pt x="2128" y="3369"/>
                        <a:pt x="1855" y="3689"/>
                        <a:pt x="1528" y="4036"/>
                      </a:cubicBezTo>
                      <a:cubicBezTo>
                        <a:pt x="1" y="5650"/>
                        <a:pt x="568" y="8792"/>
                        <a:pt x="741" y="10666"/>
                      </a:cubicBezTo>
                      <a:cubicBezTo>
                        <a:pt x="921" y="12547"/>
                        <a:pt x="921" y="15295"/>
                        <a:pt x="1488" y="16956"/>
                      </a:cubicBezTo>
                      <a:cubicBezTo>
                        <a:pt x="1828" y="17963"/>
                        <a:pt x="2388" y="18977"/>
                        <a:pt x="2769" y="19611"/>
                      </a:cubicBezTo>
                      <a:cubicBezTo>
                        <a:pt x="3096" y="17523"/>
                        <a:pt x="4570" y="15809"/>
                        <a:pt x="4570" y="15809"/>
                      </a:cubicBezTo>
                      <a:cubicBezTo>
                        <a:pt x="4543" y="15628"/>
                        <a:pt x="4456" y="15262"/>
                        <a:pt x="4336" y="14815"/>
                      </a:cubicBezTo>
                      <a:cubicBezTo>
                        <a:pt x="3996" y="13501"/>
                        <a:pt x="3422" y="11473"/>
                        <a:pt x="3409" y="11413"/>
                      </a:cubicBezTo>
                      <a:lnTo>
                        <a:pt x="3409" y="11413"/>
                      </a:lnTo>
                      <a:cubicBezTo>
                        <a:pt x="3442" y="11473"/>
                        <a:pt x="4590" y="13394"/>
                        <a:pt x="4890" y="14508"/>
                      </a:cubicBezTo>
                      <a:cubicBezTo>
                        <a:pt x="4896" y="14548"/>
                        <a:pt x="4903" y="14581"/>
                        <a:pt x="4910" y="14621"/>
                      </a:cubicBezTo>
                      <a:cubicBezTo>
                        <a:pt x="5095" y="14588"/>
                        <a:pt x="5330" y="14563"/>
                        <a:pt x="5624" y="14563"/>
                      </a:cubicBezTo>
                      <a:cubicBezTo>
                        <a:pt x="6094" y="14563"/>
                        <a:pt x="6714" y="14626"/>
                        <a:pt x="7518" y="14815"/>
                      </a:cubicBezTo>
                      <a:cubicBezTo>
                        <a:pt x="7941" y="14913"/>
                        <a:pt x="8412" y="14954"/>
                        <a:pt x="8903" y="14954"/>
                      </a:cubicBezTo>
                      <a:cubicBezTo>
                        <a:pt x="10631" y="14954"/>
                        <a:pt x="12592" y="14448"/>
                        <a:pt x="13481" y="14188"/>
                      </a:cubicBezTo>
                      <a:cubicBezTo>
                        <a:pt x="13441" y="13621"/>
                        <a:pt x="13421" y="13007"/>
                        <a:pt x="13448" y="12240"/>
                      </a:cubicBezTo>
                      <a:cubicBezTo>
                        <a:pt x="13534" y="9665"/>
                        <a:pt x="12787" y="7131"/>
                        <a:pt x="12787" y="7131"/>
                      </a:cubicBezTo>
                      <a:lnTo>
                        <a:pt x="12787" y="7131"/>
                      </a:lnTo>
                      <a:cubicBezTo>
                        <a:pt x="12787" y="7131"/>
                        <a:pt x="13332" y="7156"/>
                        <a:pt x="14059" y="7156"/>
                      </a:cubicBezTo>
                      <a:cubicBezTo>
                        <a:pt x="15004" y="7156"/>
                        <a:pt x="16257" y="7113"/>
                        <a:pt x="17023" y="6917"/>
                      </a:cubicBezTo>
                      <a:cubicBezTo>
                        <a:pt x="18377" y="6564"/>
                        <a:pt x="19204" y="5083"/>
                        <a:pt x="20164" y="4556"/>
                      </a:cubicBezTo>
                      <a:cubicBezTo>
                        <a:pt x="20985" y="4109"/>
                        <a:pt x="21965" y="2181"/>
                        <a:pt x="22479" y="1348"/>
                      </a:cubicBezTo>
                      <a:cubicBezTo>
                        <a:pt x="22332" y="1007"/>
                        <a:pt x="22139" y="721"/>
                        <a:pt x="21892" y="587"/>
                      </a:cubicBezTo>
                      <a:cubicBezTo>
                        <a:pt x="21552" y="400"/>
                        <a:pt x="21252" y="187"/>
                        <a:pt x="2101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75" name="Google Shape;475;p42"/>
                <p:cNvGrpSpPr/>
                <p:nvPr/>
              </p:nvGrpSpPr>
              <p:grpSpPr>
                <a:xfrm>
                  <a:off x="3754092" y="1712487"/>
                  <a:ext cx="886727" cy="400736"/>
                  <a:chOff x="3754092" y="1712487"/>
                  <a:chExt cx="886727" cy="400736"/>
                </a:xfrm>
              </p:grpSpPr>
              <p:sp>
                <p:nvSpPr>
                  <p:cNvPr id="476" name="Google Shape;476;p42"/>
                  <p:cNvSpPr/>
                  <p:nvPr/>
                </p:nvSpPr>
                <p:spPr>
                  <a:xfrm>
                    <a:off x="3754092" y="1834099"/>
                    <a:ext cx="57277" cy="2791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8" h="5497" extrusionOk="0">
                        <a:moveTo>
                          <a:pt x="0" y="0"/>
                        </a:moveTo>
                        <a:cubicBezTo>
                          <a:pt x="7" y="20"/>
                          <a:pt x="200" y="2081"/>
                          <a:pt x="460" y="3275"/>
                        </a:cubicBezTo>
                        <a:cubicBezTo>
                          <a:pt x="714" y="4476"/>
                          <a:pt x="1094" y="5483"/>
                          <a:pt x="1094" y="5497"/>
                        </a:cubicBezTo>
                        <a:lnTo>
                          <a:pt x="1127" y="5483"/>
                        </a:lnTo>
                        <a:cubicBezTo>
                          <a:pt x="1121" y="5470"/>
                          <a:pt x="747" y="4463"/>
                          <a:pt x="487" y="3269"/>
                        </a:cubicBezTo>
                        <a:cubicBezTo>
                          <a:pt x="234" y="2075"/>
                          <a:pt x="40" y="20"/>
                          <a:pt x="33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7" name="Google Shape;477;p42"/>
                  <p:cNvSpPr/>
                  <p:nvPr/>
                </p:nvSpPr>
                <p:spPr>
                  <a:xfrm>
                    <a:off x="3990156" y="1712487"/>
                    <a:ext cx="296744" cy="1843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44" h="3630" extrusionOk="0">
                        <a:moveTo>
                          <a:pt x="34" y="1"/>
                        </a:moveTo>
                        <a:lnTo>
                          <a:pt x="0" y="7"/>
                        </a:lnTo>
                        <a:cubicBezTo>
                          <a:pt x="27" y="308"/>
                          <a:pt x="440" y="2009"/>
                          <a:pt x="1808" y="2902"/>
                        </a:cubicBezTo>
                        <a:cubicBezTo>
                          <a:pt x="2815" y="3556"/>
                          <a:pt x="4669" y="3629"/>
                          <a:pt x="5470" y="3629"/>
                        </a:cubicBezTo>
                        <a:cubicBezTo>
                          <a:pt x="5696" y="3629"/>
                          <a:pt x="5843" y="3623"/>
                          <a:pt x="5843" y="3623"/>
                        </a:cubicBezTo>
                        <a:lnTo>
                          <a:pt x="5843" y="3589"/>
                        </a:lnTo>
                        <a:cubicBezTo>
                          <a:pt x="5837" y="3589"/>
                          <a:pt x="5699" y="3595"/>
                          <a:pt x="5474" y="3595"/>
                        </a:cubicBezTo>
                        <a:cubicBezTo>
                          <a:pt x="4686" y="3595"/>
                          <a:pt x="2829" y="3523"/>
                          <a:pt x="1828" y="2869"/>
                        </a:cubicBezTo>
                        <a:cubicBezTo>
                          <a:pt x="474" y="1989"/>
                          <a:pt x="60" y="301"/>
                          <a:pt x="34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8" name="Google Shape;478;p42"/>
                  <p:cNvSpPr/>
                  <p:nvPr/>
                </p:nvSpPr>
                <p:spPr>
                  <a:xfrm>
                    <a:off x="4545916" y="1778904"/>
                    <a:ext cx="94903" cy="14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9" h="287" extrusionOk="0">
                        <a:moveTo>
                          <a:pt x="1848" y="0"/>
                        </a:moveTo>
                        <a:cubicBezTo>
                          <a:pt x="1828" y="13"/>
                          <a:pt x="1688" y="20"/>
                          <a:pt x="1528" y="34"/>
                        </a:cubicBezTo>
                        <a:cubicBezTo>
                          <a:pt x="1168" y="60"/>
                          <a:pt x="568" y="100"/>
                          <a:pt x="1" y="254"/>
                        </a:cubicBezTo>
                        <a:lnTo>
                          <a:pt x="14" y="287"/>
                        </a:lnTo>
                        <a:cubicBezTo>
                          <a:pt x="574" y="134"/>
                          <a:pt x="1175" y="94"/>
                          <a:pt x="1528" y="67"/>
                        </a:cubicBezTo>
                        <a:cubicBezTo>
                          <a:pt x="1755" y="54"/>
                          <a:pt x="1842" y="40"/>
                          <a:pt x="1868" y="27"/>
                        </a:cubicBezTo>
                        <a:lnTo>
                          <a:pt x="1848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479" name="Google Shape;479;p42"/>
              <p:cNvGrpSpPr/>
              <p:nvPr/>
            </p:nvGrpSpPr>
            <p:grpSpPr>
              <a:xfrm>
                <a:off x="3772676" y="2253724"/>
                <a:ext cx="574141" cy="539917"/>
                <a:chOff x="3772676" y="2253724"/>
                <a:chExt cx="574141" cy="539917"/>
              </a:xfrm>
            </p:grpSpPr>
            <p:sp>
              <p:nvSpPr>
                <p:cNvPr id="480" name="Google Shape;480;p42"/>
                <p:cNvSpPr/>
                <p:nvPr/>
              </p:nvSpPr>
              <p:spPr>
                <a:xfrm>
                  <a:off x="3772676" y="2253724"/>
                  <a:ext cx="574141" cy="53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7" h="10633" extrusionOk="0">
                      <a:moveTo>
                        <a:pt x="10820" y="1"/>
                      </a:moveTo>
                      <a:cubicBezTo>
                        <a:pt x="9931" y="261"/>
                        <a:pt x="7970" y="767"/>
                        <a:pt x="6242" y="767"/>
                      </a:cubicBezTo>
                      <a:cubicBezTo>
                        <a:pt x="5751" y="767"/>
                        <a:pt x="5280" y="726"/>
                        <a:pt x="4857" y="628"/>
                      </a:cubicBezTo>
                      <a:cubicBezTo>
                        <a:pt x="4053" y="439"/>
                        <a:pt x="3433" y="376"/>
                        <a:pt x="2963" y="376"/>
                      </a:cubicBezTo>
                      <a:cubicBezTo>
                        <a:pt x="2669" y="376"/>
                        <a:pt x="2434" y="401"/>
                        <a:pt x="2249" y="434"/>
                      </a:cubicBezTo>
                      <a:cubicBezTo>
                        <a:pt x="2282" y="754"/>
                        <a:pt x="2142" y="1155"/>
                        <a:pt x="1909" y="1622"/>
                      </a:cubicBezTo>
                      <a:cubicBezTo>
                        <a:pt x="1909" y="1622"/>
                        <a:pt x="435" y="3336"/>
                        <a:pt x="108" y="5424"/>
                      </a:cubicBezTo>
                      <a:cubicBezTo>
                        <a:pt x="61" y="5644"/>
                        <a:pt x="34" y="5864"/>
                        <a:pt x="28" y="6084"/>
                      </a:cubicBezTo>
                      <a:cubicBezTo>
                        <a:pt x="1" y="8265"/>
                        <a:pt x="41" y="10633"/>
                        <a:pt x="41" y="10633"/>
                      </a:cubicBezTo>
                      <a:lnTo>
                        <a:pt x="4150" y="10633"/>
                      </a:lnTo>
                      <a:lnTo>
                        <a:pt x="3623" y="8919"/>
                      </a:lnTo>
                      <a:lnTo>
                        <a:pt x="4497" y="10633"/>
                      </a:lnTo>
                      <a:lnTo>
                        <a:pt x="11220" y="10633"/>
                      </a:lnTo>
                      <a:cubicBezTo>
                        <a:pt x="11220" y="10633"/>
                        <a:pt x="11307" y="7218"/>
                        <a:pt x="11220" y="4383"/>
                      </a:cubicBezTo>
                      <a:cubicBezTo>
                        <a:pt x="11160" y="2389"/>
                        <a:pt x="10927" y="1341"/>
                        <a:pt x="1082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81" name="Google Shape;481;p42"/>
                <p:cNvGrpSpPr/>
                <p:nvPr/>
              </p:nvGrpSpPr>
              <p:grpSpPr>
                <a:xfrm>
                  <a:off x="3777805" y="2322071"/>
                  <a:ext cx="504017" cy="398756"/>
                  <a:chOff x="3777805" y="2322071"/>
                  <a:chExt cx="504017" cy="398756"/>
                </a:xfrm>
              </p:grpSpPr>
              <p:sp>
                <p:nvSpPr>
                  <p:cNvPr id="482" name="Google Shape;482;p42"/>
                  <p:cNvSpPr/>
                  <p:nvPr/>
                </p:nvSpPr>
                <p:spPr>
                  <a:xfrm>
                    <a:off x="3902768" y="2387168"/>
                    <a:ext cx="63726" cy="3201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5" h="6305" extrusionOk="0">
                        <a:moveTo>
                          <a:pt x="1221" y="1"/>
                        </a:moveTo>
                        <a:cubicBezTo>
                          <a:pt x="1188" y="107"/>
                          <a:pt x="1154" y="208"/>
                          <a:pt x="1121" y="308"/>
                        </a:cubicBezTo>
                        <a:cubicBezTo>
                          <a:pt x="821" y="1248"/>
                          <a:pt x="581" y="1995"/>
                          <a:pt x="307" y="3456"/>
                        </a:cubicBezTo>
                        <a:cubicBezTo>
                          <a:pt x="0" y="5057"/>
                          <a:pt x="1041" y="6291"/>
                          <a:pt x="1047" y="6304"/>
                        </a:cubicBezTo>
                        <a:lnTo>
                          <a:pt x="1074" y="6284"/>
                        </a:lnTo>
                        <a:cubicBezTo>
                          <a:pt x="1068" y="6271"/>
                          <a:pt x="34" y="5050"/>
                          <a:pt x="334" y="3463"/>
                        </a:cubicBezTo>
                        <a:cubicBezTo>
                          <a:pt x="614" y="2002"/>
                          <a:pt x="854" y="1255"/>
                          <a:pt x="1154" y="321"/>
                        </a:cubicBezTo>
                        <a:cubicBezTo>
                          <a:pt x="1188" y="221"/>
                          <a:pt x="1221" y="121"/>
                          <a:pt x="1254" y="14"/>
                        </a:cubicBezTo>
                        <a:lnTo>
                          <a:pt x="1221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3" name="Google Shape;483;p42"/>
                  <p:cNvSpPr/>
                  <p:nvPr/>
                </p:nvSpPr>
                <p:spPr>
                  <a:xfrm>
                    <a:off x="3899722" y="2322071"/>
                    <a:ext cx="382101" cy="279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25" h="550" extrusionOk="0">
                        <a:moveTo>
                          <a:pt x="6316" y="0"/>
                        </a:moveTo>
                        <a:cubicBezTo>
                          <a:pt x="6002" y="0"/>
                          <a:pt x="5634" y="14"/>
                          <a:pt x="5223" y="55"/>
                        </a:cubicBezTo>
                        <a:cubicBezTo>
                          <a:pt x="4649" y="109"/>
                          <a:pt x="3896" y="202"/>
                          <a:pt x="3162" y="289"/>
                        </a:cubicBezTo>
                        <a:cubicBezTo>
                          <a:pt x="2221" y="409"/>
                          <a:pt x="1328" y="516"/>
                          <a:pt x="1081" y="516"/>
                        </a:cubicBezTo>
                        <a:cubicBezTo>
                          <a:pt x="654" y="516"/>
                          <a:pt x="27" y="62"/>
                          <a:pt x="20" y="55"/>
                        </a:cubicBezTo>
                        <a:lnTo>
                          <a:pt x="0" y="82"/>
                        </a:lnTo>
                        <a:cubicBezTo>
                          <a:pt x="27" y="102"/>
                          <a:pt x="641" y="549"/>
                          <a:pt x="1081" y="549"/>
                        </a:cubicBezTo>
                        <a:cubicBezTo>
                          <a:pt x="1328" y="549"/>
                          <a:pt x="2221" y="436"/>
                          <a:pt x="3169" y="322"/>
                        </a:cubicBezTo>
                        <a:cubicBezTo>
                          <a:pt x="3902" y="236"/>
                          <a:pt x="4656" y="142"/>
                          <a:pt x="5230" y="89"/>
                        </a:cubicBezTo>
                        <a:cubicBezTo>
                          <a:pt x="5638" y="48"/>
                          <a:pt x="6003" y="34"/>
                          <a:pt x="6315" y="34"/>
                        </a:cubicBezTo>
                        <a:cubicBezTo>
                          <a:pt x="6764" y="34"/>
                          <a:pt x="7105" y="63"/>
                          <a:pt x="7317" y="82"/>
                        </a:cubicBezTo>
                        <a:cubicBezTo>
                          <a:pt x="7416" y="87"/>
                          <a:pt x="7469" y="92"/>
                          <a:pt x="7498" y="92"/>
                        </a:cubicBezTo>
                        <a:cubicBezTo>
                          <a:pt x="7510" y="92"/>
                          <a:pt x="7518" y="91"/>
                          <a:pt x="7524" y="89"/>
                        </a:cubicBezTo>
                        <a:lnTo>
                          <a:pt x="7511" y="55"/>
                        </a:lnTo>
                        <a:cubicBezTo>
                          <a:pt x="7507" y="57"/>
                          <a:pt x="7497" y="58"/>
                          <a:pt x="7483" y="58"/>
                        </a:cubicBezTo>
                        <a:cubicBezTo>
                          <a:pt x="7449" y="58"/>
                          <a:pt x="7388" y="54"/>
                          <a:pt x="7317" y="49"/>
                        </a:cubicBezTo>
                        <a:cubicBezTo>
                          <a:pt x="7109" y="29"/>
                          <a:pt x="6767" y="0"/>
                          <a:pt x="6316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4" name="Google Shape;484;p42"/>
                  <p:cNvSpPr/>
                  <p:nvPr/>
                </p:nvSpPr>
                <p:spPr>
                  <a:xfrm>
                    <a:off x="3977259" y="2448507"/>
                    <a:ext cx="263891" cy="272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97" h="5363" extrusionOk="0">
                        <a:moveTo>
                          <a:pt x="5163" y="33"/>
                        </a:moveTo>
                        <a:lnTo>
                          <a:pt x="4970" y="4182"/>
                        </a:lnTo>
                        <a:cubicBezTo>
                          <a:pt x="4857" y="4249"/>
                          <a:pt x="3489" y="5056"/>
                          <a:pt x="2802" y="5330"/>
                        </a:cubicBezTo>
                        <a:cubicBezTo>
                          <a:pt x="2682" y="5276"/>
                          <a:pt x="834" y="4429"/>
                          <a:pt x="434" y="4156"/>
                        </a:cubicBezTo>
                        <a:cubicBezTo>
                          <a:pt x="47" y="3889"/>
                          <a:pt x="414" y="294"/>
                          <a:pt x="441" y="33"/>
                        </a:cubicBezTo>
                        <a:close/>
                        <a:moveTo>
                          <a:pt x="408" y="0"/>
                        </a:moveTo>
                        <a:lnTo>
                          <a:pt x="408" y="13"/>
                        </a:lnTo>
                        <a:cubicBezTo>
                          <a:pt x="394" y="174"/>
                          <a:pt x="1" y="3895"/>
                          <a:pt x="414" y="4182"/>
                        </a:cubicBezTo>
                        <a:cubicBezTo>
                          <a:pt x="828" y="4462"/>
                          <a:pt x="2775" y="5356"/>
                          <a:pt x="2795" y="5363"/>
                        </a:cubicBezTo>
                        <a:lnTo>
                          <a:pt x="2809" y="5363"/>
                        </a:lnTo>
                        <a:cubicBezTo>
                          <a:pt x="3523" y="5083"/>
                          <a:pt x="4983" y="4216"/>
                          <a:pt x="4997" y="4202"/>
                        </a:cubicBezTo>
                        <a:lnTo>
                          <a:pt x="5003" y="4202"/>
                        </a:lnTo>
                        <a:lnTo>
                          <a:pt x="5197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5" name="Google Shape;485;p42"/>
                  <p:cNvSpPr/>
                  <p:nvPr/>
                </p:nvSpPr>
                <p:spPr>
                  <a:xfrm>
                    <a:off x="3777805" y="2433223"/>
                    <a:ext cx="110441" cy="2564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75" h="5051" extrusionOk="0">
                        <a:moveTo>
                          <a:pt x="747" y="1"/>
                        </a:moveTo>
                        <a:lnTo>
                          <a:pt x="740" y="28"/>
                        </a:lnTo>
                        <a:lnTo>
                          <a:pt x="2134" y="328"/>
                        </a:lnTo>
                        <a:cubicBezTo>
                          <a:pt x="2041" y="561"/>
                          <a:pt x="1147" y="2956"/>
                          <a:pt x="1021" y="3636"/>
                        </a:cubicBezTo>
                        <a:cubicBezTo>
                          <a:pt x="894" y="4343"/>
                          <a:pt x="7" y="5017"/>
                          <a:pt x="0" y="5024"/>
                        </a:cubicBezTo>
                        <a:lnTo>
                          <a:pt x="20" y="5050"/>
                        </a:lnTo>
                        <a:cubicBezTo>
                          <a:pt x="27" y="5044"/>
                          <a:pt x="920" y="4363"/>
                          <a:pt x="1054" y="3643"/>
                        </a:cubicBezTo>
                        <a:cubicBezTo>
                          <a:pt x="1181" y="2936"/>
                          <a:pt x="2161" y="348"/>
                          <a:pt x="2168" y="321"/>
                        </a:cubicBezTo>
                        <a:lnTo>
                          <a:pt x="2174" y="308"/>
                        </a:lnTo>
                        <a:lnTo>
                          <a:pt x="747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486" name="Google Shape;486;p42"/>
              <p:cNvGrpSpPr/>
              <p:nvPr/>
            </p:nvGrpSpPr>
            <p:grpSpPr>
              <a:xfrm>
                <a:off x="3753381" y="1085385"/>
                <a:ext cx="430898" cy="735868"/>
                <a:chOff x="3753381" y="1085385"/>
                <a:chExt cx="430898" cy="735868"/>
              </a:xfrm>
            </p:grpSpPr>
            <p:sp>
              <p:nvSpPr>
                <p:cNvPr id="487" name="Google Shape;487;p42"/>
                <p:cNvSpPr/>
                <p:nvPr/>
              </p:nvSpPr>
              <p:spPr>
                <a:xfrm>
                  <a:off x="3753381" y="1085385"/>
                  <a:ext cx="430898" cy="735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6" h="14492" extrusionOk="0">
                      <a:moveTo>
                        <a:pt x="4190" y="0"/>
                      </a:moveTo>
                      <a:cubicBezTo>
                        <a:pt x="4085" y="0"/>
                        <a:pt x="3981" y="6"/>
                        <a:pt x="3876" y="18"/>
                      </a:cubicBezTo>
                      <a:cubicBezTo>
                        <a:pt x="3796" y="24"/>
                        <a:pt x="3716" y="38"/>
                        <a:pt x="3629" y="51"/>
                      </a:cubicBezTo>
                      <a:cubicBezTo>
                        <a:pt x="2662" y="251"/>
                        <a:pt x="1848" y="951"/>
                        <a:pt x="1375" y="1819"/>
                      </a:cubicBezTo>
                      <a:cubicBezTo>
                        <a:pt x="875" y="2732"/>
                        <a:pt x="734" y="3800"/>
                        <a:pt x="621" y="4840"/>
                      </a:cubicBezTo>
                      <a:cubicBezTo>
                        <a:pt x="368" y="7188"/>
                        <a:pt x="188" y="9543"/>
                        <a:pt x="74" y="11897"/>
                      </a:cubicBezTo>
                      <a:cubicBezTo>
                        <a:pt x="47" y="12571"/>
                        <a:pt x="21" y="13238"/>
                        <a:pt x="1" y="13912"/>
                      </a:cubicBezTo>
                      <a:cubicBezTo>
                        <a:pt x="1" y="14018"/>
                        <a:pt x="1" y="14132"/>
                        <a:pt x="67" y="14212"/>
                      </a:cubicBezTo>
                      <a:cubicBezTo>
                        <a:pt x="128" y="14278"/>
                        <a:pt x="214" y="14298"/>
                        <a:pt x="301" y="14319"/>
                      </a:cubicBezTo>
                      <a:cubicBezTo>
                        <a:pt x="585" y="14373"/>
                        <a:pt x="872" y="14402"/>
                        <a:pt x="1157" y="14402"/>
                      </a:cubicBezTo>
                      <a:cubicBezTo>
                        <a:pt x="1255" y="14402"/>
                        <a:pt x="1352" y="14399"/>
                        <a:pt x="1448" y="14392"/>
                      </a:cubicBezTo>
                      <a:cubicBezTo>
                        <a:pt x="1495" y="13858"/>
                        <a:pt x="1535" y="13325"/>
                        <a:pt x="1575" y="12798"/>
                      </a:cubicBezTo>
                      <a:cubicBezTo>
                        <a:pt x="1622" y="13198"/>
                        <a:pt x="1662" y="13598"/>
                        <a:pt x="1702" y="13998"/>
                      </a:cubicBezTo>
                      <a:cubicBezTo>
                        <a:pt x="1715" y="14105"/>
                        <a:pt x="1735" y="14225"/>
                        <a:pt x="1815" y="14298"/>
                      </a:cubicBezTo>
                      <a:cubicBezTo>
                        <a:pt x="1882" y="14365"/>
                        <a:pt x="1982" y="14379"/>
                        <a:pt x="2075" y="14385"/>
                      </a:cubicBezTo>
                      <a:cubicBezTo>
                        <a:pt x="2337" y="14417"/>
                        <a:pt x="2604" y="14432"/>
                        <a:pt x="2869" y="14432"/>
                      </a:cubicBezTo>
                      <a:cubicBezTo>
                        <a:pt x="3104" y="14432"/>
                        <a:pt x="3338" y="14420"/>
                        <a:pt x="3569" y="14399"/>
                      </a:cubicBezTo>
                      <a:cubicBezTo>
                        <a:pt x="3583" y="13692"/>
                        <a:pt x="3589" y="12984"/>
                        <a:pt x="3603" y="12277"/>
                      </a:cubicBezTo>
                      <a:cubicBezTo>
                        <a:pt x="3696" y="12991"/>
                        <a:pt x="3789" y="13712"/>
                        <a:pt x="3876" y="14432"/>
                      </a:cubicBezTo>
                      <a:cubicBezTo>
                        <a:pt x="4358" y="14472"/>
                        <a:pt x="4840" y="14492"/>
                        <a:pt x="5323" y="14492"/>
                      </a:cubicBezTo>
                      <a:cubicBezTo>
                        <a:pt x="5896" y="14492"/>
                        <a:pt x="6469" y="14463"/>
                        <a:pt x="7038" y="14405"/>
                      </a:cubicBezTo>
                      <a:cubicBezTo>
                        <a:pt x="7038" y="14038"/>
                        <a:pt x="7038" y="13671"/>
                        <a:pt x="7031" y="13311"/>
                      </a:cubicBezTo>
                      <a:lnTo>
                        <a:pt x="7031" y="13311"/>
                      </a:lnTo>
                      <a:cubicBezTo>
                        <a:pt x="7111" y="13665"/>
                        <a:pt x="7184" y="14025"/>
                        <a:pt x="7258" y="14379"/>
                      </a:cubicBezTo>
                      <a:cubicBezTo>
                        <a:pt x="7346" y="14426"/>
                        <a:pt x="7439" y="14447"/>
                        <a:pt x="7532" y="14447"/>
                      </a:cubicBezTo>
                      <a:cubicBezTo>
                        <a:pt x="7872" y="14447"/>
                        <a:pt x="8217" y="14165"/>
                        <a:pt x="8332" y="13825"/>
                      </a:cubicBezTo>
                      <a:cubicBezTo>
                        <a:pt x="8485" y="13391"/>
                        <a:pt x="8378" y="12918"/>
                        <a:pt x="8278" y="12471"/>
                      </a:cubicBezTo>
                      <a:cubicBezTo>
                        <a:pt x="8132" y="11777"/>
                        <a:pt x="8018" y="11070"/>
                        <a:pt x="7932" y="10350"/>
                      </a:cubicBezTo>
                      <a:cubicBezTo>
                        <a:pt x="7798" y="9169"/>
                        <a:pt x="7738" y="7962"/>
                        <a:pt x="7745" y="6775"/>
                      </a:cubicBezTo>
                      <a:cubicBezTo>
                        <a:pt x="7745" y="5060"/>
                        <a:pt x="8092" y="3166"/>
                        <a:pt x="7084" y="1645"/>
                      </a:cubicBezTo>
                      <a:cubicBezTo>
                        <a:pt x="6443" y="680"/>
                        <a:pt x="5326" y="0"/>
                        <a:pt x="419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88" name="Google Shape;488;p42"/>
                <p:cNvGrpSpPr/>
                <p:nvPr/>
              </p:nvGrpSpPr>
              <p:grpSpPr>
                <a:xfrm>
                  <a:off x="3818071" y="1184147"/>
                  <a:ext cx="281510" cy="613088"/>
                  <a:chOff x="3818071" y="1184147"/>
                  <a:chExt cx="281510" cy="613088"/>
                </a:xfrm>
              </p:grpSpPr>
              <p:sp>
                <p:nvSpPr>
                  <p:cNvPr id="489" name="Google Shape;489;p42"/>
                  <p:cNvSpPr/>
                  <p:nvPr/>
                </p:nvSpPr>
                <p:spPr>
                  <a:xfrm>
                    <a:off x="3818071" y="1184147"/>
                    <a:ext cx="82717" cy="5869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9" h="11560" extrusionOk="0">
                        <a:moveTo>
                          <a:pt x="1628" y="0"/>
                        </a:moveTo>
                        <a:cubicBezTo>
                          <a:pt x="1428" y="140"/>
                          <a:pt x="1261" y="334"/>
                          <a:pt x="1135" y="547"/>
                        </a:cubicBezTo>
                        <a:cubicBezTo>
                          <a:pt x="1015" y="767"/>
                          <a:pt x="928" y="1001"/>
                          <a:pt x="855" y="1241"/>
                        </a:cubicBezTo>
                        <a:cubicBezTo>
                          <a:pt x="788" y="1474"/>
                          <a:pt x="734" y="1715"/>
                          <a:pt x="674" y="1955"/>
                        </a:cubicBezTo>
                        <a:cubicBezTo>
                          <a:pt x="608" y="2195"/>
                          <a:pt x="548" y="2435"/>
                          <a:pt x="494" y="2682"/>
                        </a:cubicBezTo>
                        <a:cubicBezTo>
                          <a:pt x="281" y="3649"/>
                          <a:pt x="148" y="4629"/>
                          <a:pt x="81" y="5617"/>
                        </a:cubicBezTo>
                        <a:cubicBezTo>
                          <a:pt x="21" y="6610"/>
                          <a:pt x="1" y="7598"/>
                          <a:pt x="7" y="8592"/>
                        </a:cubicBezTo>
                        <a:cubicBezTo>
                          <a:pt x="7" y="9085"/>
                          <a:pt x="21" y="9579"/>
                          <a:pt x="34" y="10072"/>
                        </a:cubicBezTo>
                        <a:lnTo>
                          <a:pt x="87" y="11560"/>
                        </a:lnTo>
                        <a:lnTo>
                          <a:pt x="27" y="8592"/>
                        </a:lnTo>
                        <a:cubicBezTo>
                          <a:pt x="14" y="7598"/>
                          <a:pt x="21" y="6610"/>
                          <a:pt x="101" y="5623"/>
                        </a:cubicBezTo>
                        <a:cubicBezTo>
                          <a:pt x="181" y="4636"/>
                          <a:pt x="314" y="3649"/>
                          <a:pt x="528" y="2688"/>
                        </a:cubicBezTo>
                        <a:cubicBezTo>
                          <a:pt x="581" y="2442"/>
                          <a:pt x="641" y="2208"/>
                          <a:pt x="701" y="1961"/>
                        </a:cubicBezTo>
                        <a:cubicBezTo>
                          <a:pt x="761" y="1721"/>
                          <a:pt x="808" y="1481"/>
                          <a:pt x="881" y="1241"/>
                        </a:cubicBezTo>
                        <a:cubicBezTo>
                          <a:pt x="948" y="1008"/>
                          <a:pt x="1028" y="774"/>
                          <a:pt x="1148" y="554"/>
                        </a:cubicBezTo>
                        <a:cubicBezTo>
                          <a:pt x="1268" y="341"/>
                          <a:pt x="1428" y="147"/>
                          <a:pt x="1628" y="0"/>
                        </a:cubicBezTo>
                        <a:close/>
                        <a:moveTo>
                          <a:pt x="87" y="11560"/>
                        </a:moveTo>
                        <a:lnTo>
                          <a:pt x="87" y="11560"/>
                        </a:lnTo>
                        <a:lnTo>
                          <a:pt x="87" y="1156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0" name="Google Shape;490;p42"/>
                  <p:cNvSpPr/>
                  <p:nvPr/>
                </p:nvSpPr>
                <p:spPr>
                  <a:xfrm>
                    <a:off x="3909877" y="1184147"/>
                    <a:ext cx="46106" cy="5605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8" h="11040" extrusionOk="0">
                        <a:moveTo>
                          <a:pt x="907" y="0"/>
                        </a:moveTo>
                        <a:cubicBezTo>
                          <a:pt x="627" y="381"/>
                          <a:pt x="481" y="834"/>
                          <a:pt x="367" y="1281"/>
                        </a:cubicBezTo>
                        <a:cubicBezTo>
                          <a:pt x="254" y="1735"/>
                          <a:pt x="180" y="2195"/>
                          <a:pt x="134" y="2662"/>
                        </a:cubicBezTo>
                        <a:cubicBezTo>
                          <a:pt x="34" y="3589"/>
                          <a:pt x="0" y="4523"/>
                          <a:pt x="7" y="5457"/>
                        </a:cubicBezTo>
                        <a:cubicBezTo>
                          <a:pt x="14" y="6384"/>
                          <a:pt x="40" y="7318"/>
                          <a:pt x="80" y="8251"/>
                        </a:cubicBezTo>
                        <a:cubicBezTo>
                          <a:pt x="100" y="8712"/>
                          <a:pt x="134" y="9178"/>
                          <a:pt x="174" y="9645"/>
                        </a:cubicBezTo>
                        <a:cubicBezTo>
                          <a:pt x="207" y="10106"/>
                          <a:pt x="247" y="10573"/>
                          <a:pt x="301" y="11039"/>
                        </a:cubicBezTo>
                        <a:lnTo>
                          <a:pt x="307" y="11033"/>
                        </a:lnTo>
                        <a:cubicBezTo>
                          <a:pt x="267" y="10573"/>
                          <a:pt x="227" y="10106"/>
                          <a:pt x="194" y="9645"/>
                        </a:cubicBezTo>
                        <a:lnTo>
                          <a:pt x="107" y="8245"/>
                        </a:lnTo>
                        <a:cubicBezTo>
                          <a:pt x="54" y="7318"/>
                          <a:pt x="20" y="6384"/>
                          <a:pt x="27" y="5457"/>
                        </a:cubicBezTo>
                        <a:cubicBezTo>
                          <a:pt x="34" y="4523"/>
                          <a:pt x="67" y="3589"/>
                          <a:pt x="160" y="2662"/>
                        </a:cubicBezTo>
                        <a:cubicBezTo>
                          <a:pt x="220" y="2201"/>
                          <a:pt x="281" y="1741"/>
                          <a:pt x="387" y="1288"/>
                        </a:cubicBezTo>
                        <a:cubicBezTo>
                          <a:pt x="494" y="834"/>
                          <a:pt x="634" y="381"/>
                          <a:pt x="907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1" name="Google Shape;491;p42"/>
                  <p:cNvSpPr/>
                  <p:nvPr/>
                </p:nvSpPr>
                <p:spPr>
                  <a:xfrm>
                    <a:off x="4048398" y="1187194"/>
                    <a:ext cx="51184" cy="610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" h="12014" extrusionOk="0">
                        <a:moveTo>
                          <a:pt x="27" y="0"/>
                        </a:moveTo>
                        <a:lnTo>
                          <a:pt x="7" y="374"/>
                        </a:lnTo>
                        <a:cubicBezTo>
                          <a:pt x="0" y="501"/>
                          <a:pt x="7" y="627"/>
                          <a:pt x="7" y="754"/>
                        </a:cubicBezTo>
                        <a:cubicBezTo>
                          <a:pt x="7" y="1008"/>
                          <a:pt x="20" y="1254"/>
                          <a:pt x="27" y="1508"/>
                        </a:cubicBezTo>
                        <a:cubicBezTo>
                          <a:pt x="34" y="1755"/>
                          <a:pt x="54" y="2008"/>
                          <a:pt x="67" y="2262"/>
                        </a:cubicBezTo>
                        <a:cubicBezTo>
                          <a:pt x="80" y="2508"/>
                          <a:pt x="94" y="2762"/>
                          <a:pt x="114" y="3009"/>
                        </a:cubicBezTo>
                        <a:cubicBezTo>
                          <a:pt x="187" y="4016"/>
                          <a:pt x="281" y="5016"/>
                          <a:pt x="381" y="6017"/>
                        </a:cubicBezTo>
                        <a:lnTo>
                          <a:pt x="674" y="9018"/>
                        </a:lnTo>
                        <a:cubicBezTo>
                          <a:pt x="721" y="9519"/>
                          <a:pt x="774" y="10012"/>
                          <a:pt x="834" y="10513"/>
                        </a:cubicBezTo>
                        <a:cubicBezTo>
                          <a:pt x="888" y="11013"/>
                          <a:pt x="941" y="11513"/>
                          <a:pt x="1008" y="12013"/>
                        </a:cubicBezTo>
                        <a:lnTo>
                          <a:pt x="694" y="9012"/>
                        </a:lnTo>
                        <a:cubicBezTo>
                          <a:pt x="587" y="8011"/>
                          <a:pt x="481" y="7017"/>
                          <a:pt x="394" y="6017"/>
                        </a:cubicBezTo>
                        <a:cubicBezTo>
                          <a:pt x="307" y="5010"/>
                          <a:pt x="221" y="4009"/>
                          <a:pt x="147" y="3009"/>
                        </a:cubicBezTo>
                        <a:cubicBezTo>
                          <a:pt x="127" y="2762"/>
                          <a:pt x="114" y="2508"/>
                          <a:pt x="94" y="2255"/>
                        </a:cubicBezTo>
                        <a:cubicBezTo>
                          <a:pt x="80" y="2008"/>
                          <a:pt x="60" y="1755"/>
                          <a:pt x="47" y="1508"/>
                        </a:cubicBezTo>
                        <a:cubicBezTo>
                          <a:pt x="34" y="1254"/>
                          <a:pt x="20" y="1001"/>
                          <a:pt x="20" y="754"/>
                        </a:cubicBezTo>
                        <a:cubicBezTo>
                          <a:pt x="20" y="627"/>
                          <a:pt x="14" y="501"/>
                          <a:pt x="14" y="374"/>
                        </a:cubicBez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492" name="Google Shape;492;p42"/>
          <p:cNvGrpSpPr/>
          <p:nvPr/>
        </p:nvGrpSpPr>
        <p:grpSpPr>
          <a:xfrm>
            <a:off x="2570810" y="4268323"/>
            <a:ext cx="739422" cy="355544"/>
            <a:chOff x="3642635" y="1545023"/>
            <a:chExt cx="739422" cy="355544"/>
          </a:xfrm>
        </p:grpSpPr>
        <p:sp>
          <p:nvSpPr>
            <p:cNvPr id="493" name="Google Shape;493;p42"/>
            <p:cNvSpPr/>
            <p:nvPr/>
          </p:nvSpPr>
          <p:spPr>
            <a:xfrm>
              <a:off x="3717481" y="1545023"/>
              <a:ext cx="664576" cy="228854"/>
            </a:xfrm>
            <a:custGeom>
              <a:avLst/>
              <a:gdLst/>
              <a:ahLst/>
              <a:cxnLst/>
              <a:rect l="l" t="t" r="r" b="b"/>
              <a:pathLst>
                <a:path w="13088" h="4507" extrusionOk="0">
                  <a:moveTo>
                    <a:pt x="10896" y="1"/>
                  </a:moveTo>
                  <a:cubicBezTo>
                    <a:pt x="10442" y="1"/>
                    <a:pt x="9984" y="24"/>
                    <a:pt x="9526" y="97"/>
                  </a:cubicBezTo>
                  <a:cubicBezTo>
                    <a:pt x="9138" y="161"/>
                    <a:pt x="8763" y="183"/>
                    <a:pt x="8399" y="183"/>
                  </a:cubicBezTo>
                  <a:cubicBezTo>
                    <a:pt x="7633" y="183"/>
                    <a:pt x="6911" y="87"/>
                    <a:pt x="6192" y="87"/>
                  </a:cubicBezTo>
                  <a:cubicBezTo>
                    <a:pt x="5499" y="87"/>
                    <a:pt x="4809" y="176"/>
                    <a:pt x="4090" y="524"/>
                  </a:cubicBezTo>
                  <a:cubicBezTo>
                    <a:pt x="2442" y="1318"/>
                    <a:pt x="868" y="2772"/>
                    <a:pt x="1" y="3626"/>
                  </a:cubicBezTo>
                  <a:cubicBezTo>
                    <a:pt x="54" y="3892"/>
                    <a:pt x="147" y="4186"/>
                    <a:pt x="288" y="4506"/>
                  </a:cubicBezTo>
                  <a:cubicBezTo>
                    <a:pt x="348" y="4473"/>
                    <a:pt x="401" y="4446"/>
                    <a:pt x="461" y="4439"/>
                  </a:cubicBezTo>
                  <a:cubicBezTo>
                    <a:pt x="1155" y="4373"/>
                    <a:pt x="1615" y="4053"/>
                    <a:pt x="2115" y="4053"/>
                  </a:cubicBezTo>
                  <a:cubicBezTo>
                    <a:pt x="2609" y="4053"/>
                    <a:pt x="5697" y="3566"/>
                    <a:pt x="6544" y="3305"/>
                  </a:cubicBezTo>
                  <a:cubicBezTo>
                    <a:pt x="7048" y="3150"/>
                    <a:pt x="10824" y="3052"/>
                    <a:pt x="12892" y="3052"/>
                  </a:cubicBezTo>
                  <a:cubicBezTo>
                    <a:pt x="12959" y="3052"/>
                    <a:pt x="13024" y="3052"/>
                    <a:pt x="13087" y="3052"/>
                  </a:cubicBezTo>
                  <a:cubicBezTo>
                    <a:pt x="12714" y="931"/>
                    <a:pt x="12801" y="1465"/>
                    <a:pt x="12747" y="64"/>
                  </a:cubicBezTo>
                  <a:cubicBezTo>
                    <a:pt x="12138" y="44"/>
                    <a:pt x="11520" y="1"/>
                    <a:pt x="108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2"/>
            <p:cNvSpPr/>
            <p:nvPr/>
          </p:nvSpPr>
          <p:spPr>
            <a:xfrm>
              <a:off x="3642635" y="1729091"/>
              <a:ext cx="89470" cy="171476"/>
            </a:xfrm>
            <a:custGeom>
              <a:avLst/>
              <a:gdLst/>
              <a:ahLst/>
              <a:cxnLst/>
              <a:rect l="l" t="t" r="r" b="b"/>
              <a:pathLst>
                <a:path w="1762" h="3377" extrusionOk="0">
                  <a:moveTo>
                    <a:pt x="1475" y="1"/>
                  </a:moveTo>
                  <a:cubicBezTo>
                    <a:pt x="1381" y="87"/>
                    <a:pt x="1295" y="174"/>
                    <a:pt x="1221" y="254"/>
                  </a:cubicBezTo>
                  <a:cubicBezTo>
                    <a:pt x="441" y="1035"/>
                    <a:pt x="1" y="3336"/>
                    <a:pt x="307" y="3376"/>
                  </a:cubicBezTo>
                  <a:cubicBezTo>
                    <a:pt x="310" y="3376"/>
                    <a:pt x="313" y="3376"/>
                    <a:pt x="315" y="3376"/>
                  </a:cubicBezTo>
                  <a:cubicBezTo>
                    <a:pt x="598" y="3376"/>
                    <a:pt x="1147" y="1284"/>
                    <a:pt x="1762" y="881"/>
                  </a:cubicBezTo>
                  <a:cubicBezTo>
                    <a:pt x="1621" y="561"/>
                    <a:pt x="1528" y="267"/>
                    <a:pt x="1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5" name="Google Shape;495;p42"/>
          <p:cNvSpPr/>
          <p:nvPr/>
        </p:nvSpPr>
        <p:spPr>
          <a:xfrm>
            <a:off x="4512542" y="4378916"/>
            <a:ext cx="46766" cy="240533"/>
          </a:xfrm>
          <a:custGeom>
            <a:avLst/>
            <a:gdLst/>
            <a:ahLst/>
            <a:cxnLst/>
            <a:rect l="l" t="t" r="r" b="b"/>
            <a:pathLst>
              <a:path w="921" h="4737" extrusionOk="0">
                <a:moveTo>
                  <a:pt x="567" y="0"/>
                </a:moveTo>
                <a:lnTo>
                  <a:pt x="567" y="0"/>
                </a:lnTo>
                <a:cubicBezTo>
                  <a:pt x="554" y="7"/>
                  <a:pt x="541" y="7"/>
                  <a:pt x="534" y="7"/>
                </a:cubicBezTo>
                <a:lnTo>
                  <a:pt x="487" y="180"/>
                </a:lnTo>
                <a:lnTo>
                  <a:pt x="347" y="694"/>
                </a:lnTo>
                <a:cubicBezTo>
                  <a:pt x="160" y="1381"/>
                  <a:pt x="0" y="2095"/>
                  <a:pt x="60" y="2815"/>
                </a:cubicBezTo>
                <a:cubicBezTo>
                  <a:pt x="60" y="2828"/>
                  <a:pt x="60" y="2842"/>
                  <a:pt x="60" y="2848"/>
                </a:cubicBezTo>
                <a:cubicBezTo>
                  <a:pt x="60" y="2855"/>
                  <a:pt x="60" y="2862"/>
                  <a:pt x="60" y="2868"/>
                </a:cubicBezTo>
                <a:cubicBezTo>
                  <a:pt x="94" y="3209"/>
                  <a:pt x="180" y="3542"/>
                  <a:pt x="321" y="3849"/>
                </a:cubicBezTo>
                <a:cubicBezTo>
                  <a:pt x="467" y="4176"/>
                  <a:pt x="687" y="4463"/>
                  <a:pt x="921" y="4736"/>
                </a:cubicBezTo>
                <a:lnTo>
                  <a:pt x="921" y="4729"/>
                </a:lnTo>
                <a:cubicBezTo>
                  <a:pt x="687" y="4463"/>
                  <a:pt x="474" y="4169"/>
                  <a:pt x="334" y="3842"/>
                </a:cubicBezTo>
                <a:cubicBezTo>
                  <a:pt x="187" y="3515"/>
                  <a:pt x="107" y="3169"/>
                  <a:pt x="80" y="2815"/>
                </a:cubicBezTo>
                <a:cubicBezTo>
                  <a:pt x="47" y="2455"/>
                  <a:pt x="80" y="2101"/>
                  <a:pt x="140" y="1748"/>
                </a:cubicBezTo>
                <a:cubicBezTo>
                  <a:pt x="200" y="1394"/>
                  <a:pt x="287" y="1047"/>
                  <a:pt x="374" y="707"/>
                </a:cubicBezTo>
                <a:lnTo>
                  <a:pt x="514" y="187"/>
                </a:lnTo>
                <a:lnTo>
                  <a:pt x="567" y="0"/>
                </a:lnTo>
                <a:close/>
              </a:path>
            </a:pathLst>
          </a:custGeom>
          <a:solidFill>
            <a:srgbClr val="FAA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42"/>
          <p:cNvSpPr/>
          <p:nvPr/>
        </p:nvSpPr>
        <p:spPr>
          <a:xfrm>
            <a:off x="4631767" y="4360281"/>
            <a:ext cx="32904" cy="253024"/>
          </a:xfrm>
          <a:custGeom>
            <a:avLst/>
            <a:gdLst/>
            <a:ahLst/>
            <a:cxnLst/>
            <a:rect l="l" t="t" r="r" b="b"/>
            <a:pathLst>
              <a:path w="648" h="4983" extrusionOk="0">
                <a:moveTo>
                  <a:pt x="314" y="0"/>
                </a:moveTo>
                <a:lnTo>
                  <a:pt x="314" y="0"/>
                </a:lnTo>
                <a:cubicBezTo>
                  <a:pt x="300" y="7"/>
                  <a:pt x="287" y="7"/>
                  <a:pt x="274" y="14"/>
                </a:cubicBezTo>
                <a:lnTo>
                  <a:pt x="227" y="267"/>
                </a:lnTo>
                <a:cubicBezTo>
                  <a:pt x="200" y="447"/>
                  <a:pt x="167" y="621"/>
                  <a:pt x="147" y="801"/>
                </a:cubicBezTo>
                <a:cubicBezTo>
                  <a:pt x="47" y="1508"/>
                  <a:pt x="0" y="2228"/>
                  <a:pt x="54" y="2942"/>
                </a:cubicBezTo>
                <a:cubicBezTo>
                  <a:pt x="80" y="3302"/>
                  <a:pt x="127" y="3656"/>
                  <a:pt x="214" y="4002"/>
                </a:cubicBezTo>
                <a:cubicBezTo>
                  <a:pt x="307" y="4349"/>
                  <a:pt x="440" y="4689"/>
                  <a:pt x="647" y="4983"/>
                </a:cubicBezTo>
                <a:cubicBezTo>
                  <a:pt x="447" y="4689"/>
                  <a:pt x="314" y="4349"/>
                  <a:pt x="227" y="4002"/>
                </a:cubicBezTo>
                <a:cubicBezTo>
                  <a:pt x="140" y="3656"/>
                  <a:pt x="94" y="3295"/>
                  <a:pt x="74" y="2942"/>
                </a:cubicBezTo>
                <a:cubicBezTo>
                  <a:pt x="34" y="2228"/>
                  <a:pt x="80" y="1514"/>
                  <a:pt x="174" y="801"/>
                </a:cubicBezTo>
                <a:cubicBezTo>
                  <a:pt x="200" y="627"/>
                  <a:pt x="227" y="447"/>
                  <a:pt x="260" y="274"/>
                </a:cubicBezTo>
                <a:lnTo>
                  <a:pt x="307" y="7"/>
                </a:lnTo>
                <a:lnTo>
                  <a:pt x="314" y="0"/>
                </a:lnTo>
                <a:close/>
              </a:path>
            </a:pathLst>
          </a:custGeom>
          <a:solidFill>
            <a:srgbClr val="FAA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42"/>
          <p:cNvSpPr/>
          <p:nvPr/>
        </p:nvSpPr>
        <p:spPr>
          <a:xfrm>
            <a:off x="4744544" y="4359925"/>
            <a:ext cx="13913" cy="234440"/>
          </a:xfrm>
          <a:custGeom>
            <a:avLst/>
            <a:gdLst/>
            <a:ahLst/>
            <a:cxnLst/>
            <a:rect l="l" t="t" r="r" b="b"/>
            <a:pathLst>
              <a:path w="274" h="4617" extrusionOk="0">
                <a:moveTo>
                  <a:pt x="207" y="1"/>
                </a:moveTo>
                <a:cubicBezTo>
                  <a:pt x="220" y="234"/>
                  <a:pt x="227" y="468"/>
                  <a:pt x="234" y="701"/>
                </a:cubicBezTo>
                <a:cubicBezTo>
                  <a:pt x="254" y="2008"/>
                  <a:pt x="167" y="3316"/>
                  <a:pt x="0" y="4616"/>
                </a:cubicBezTo>
                <a:cubicBezTo>
                  <a:pt x="100" y="3969"/>
                  <a:pt x="167" y="3316"/>
                  <a:pt x="207" y="2662"/>
                </a:cubicBezTo>
                <a:cubicBezTo>
                  <a:pt x="254" y="2008"/>
                  <a:pt x="274" y="1355"/>
                  <a:pt x="261" y="701"/>
                </a:cubicBezTo>
                <a:cubicBezTo>
                  <a:pt x="254" y="468"/>
                  <a:pt x="240" y="234"/>
                  <a:pt x="227" y="1"/>
                </a:cubicBezTo>
                <a:close/>
              </a:path>
            </a:pathLst>
          </a:custGeom>
          <a:solidFill>
            <a:srgbClr val="FAA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42"/>
          <p:cNvSpPr/>
          <p:nvPr/>
        </p:nvSpPr>
        <p:spPr>
          <a:xfrm>
            <a:off x="4825128" y="4347383"/>
            <a:ext cx="21428" cy="235811"/>
          </a:xfrm>
          <a:custGeom>
            <a:avLst/>
            <a:gdLst/>
            <a:ahLst/>
            <a:cxnLst/>
            <a:rect l="l" t="t" r="r" b="b"/>
            <a:pathLst>
              <a:path w="422" h="4644" extrusionOk="0">
                <a:moveTo>
                  <a:pt x="334" y="1"/>
                </a:moveTo>
                <a:cubicBezTo>
                  <a:pt x="321" y="1"/>
                  <a:pt x="314" y="8"/>
                  <a:pt x="301" y="8"/>
                </a:cubicBezTo>
                <a:cubicBezTo>
                  <a:pt x="314" y="121"/>
                  <a:pt x="328" y="234"/>
                  <a:pt x="334" y="348"/>
                </a:cubicBezTo>
                <a:lnTo>
                  <a:pt x="361" y="828"/>
                </a:lnTo>
                <a:cubicBezTo>
                  <a:pt x="388" y="1468"/>
                  <a:pt x="368" y="2109"/>
                  <a:pt x="314" y="2749"/>
                </a:cubicBezTo>
                <a:cubicBezTo>
                  <a:pt x="301" y="2869"/>
                  <a:pt x="288" y="2996"/>
                  <a:pt x="274" y="3116"/>
                </a:cubicBezTo>
                <a:cubicBezTo>
                  <a:pt x="274" y="3129"/>
                  <a:pt x="274" y="3143"/>
                  <a:pt x="268" y="3149"/>
                </a:cubicBezTo>
                <a:cubicBezTo>
                  <a:pt x="208" y="3656"/>
                  <a:pt x="121" y="4156"/>
                  <a:pt x="1" y="4643"/>
                </a:cubicBezTo>
                <a:cubicBezTo>
                  <a:pt x="134" y="4156"/>
                  <a:pt x="221" y="3663"/>
                  <a:pt x="288" y="3163"/>
                </a:cubicBezTo>
                <a:cubicBezTo>
                  <a:pt x="288" y="3149"/>
                  <a:pt x="288" y="3136"/>
                  <a:pt x="288" y="3129"/>
                </a:cubicBezTo>
                <a:cubicBezTo>
                  <a:pt x="308" y="3002"/>
                  <a:pt x="321" y="2876"/>
                  <a:pt x="334" y="2749"/>
                </a:cubicBezTo>
                <a:cubicBezTo>
                  <a:pt x="401" y="2115"/>
                  <a:pt x="421" y="1468"/>
                  <a:pt x="394" y="828"/>
                </a:cubicBezTo>
                <a:lnTo>
                  <a:pt x="368" y="348"/>
                </a:lnTo>
                <a:cubicBezTo>
                  <a:pt x="361" y="234"/>
                  <a:pt x="348" y="114"/>
                  <a:pt x="334" y="1"/>
                </a:cubicBezTo>
                <a:close/>
              </a:path>
            </a:pathLst>
          </a:custGeom>
          <a:solidFill>
            <a:srgbClr val="FAA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42"/>
          <p:cNvSpPr/>
          <p:nvPr/>
        </p:nvSpPr>
        <p:spPr>
          <a:xfrm>
            <a:off x="4915563" y="4368050"/>
            <a:ext cx="28182" cy="215144"/>
          </a:xfrm>
          <a:custGeom>
            <a:avLst/>
            <a:gdLst/>
            <a:ahLst/>
            <a:cxnLst/>
            <a:rect l="l" t="t" r="r" b="b"/>
            <a:pathLst>
              <a:path w="555" h="4237" extrusionOk="0">
                <a:moveTo>
                  <a:pt x="308" y="1"/>
                </a:moveTo>
                <a:cubicBezTo>
                  <a:pt x="374" y="334"/>
                  <a:pt x="421" y="668"/>
                  <a:pt x="461" y="1008"/>
                </a:cubicBezTo>
                <a:cubicBezTo>
                  <a:pt x="508" y="1375"/>
                  <a:pt x="521" y="1742"/>
                  <a:pt x="514" y="2109"/>
                </a:cubicBezTo>
                <a:cubicBezTo>
                  <a:pt x="514" y="2329"/>
                  <a:pt x="494" y="2555"/>
                  <a:pt x="468" y="2776"/>
                </a:cubicBezTo>
                <a:cubicBezTo>
                  <a:pt x="461" y="2822"/>
                  <a:pt x="454" y="2876"/>
                  <a:pt x="448" y="2922"/>
                </a:cubicBezTo>
                <a:cubicBezTo>
                  <a:pt x="434" y="3022"/>
                  <a:pt x="414" y="3116"/>
                  <a:pt x="394" y="3209"/>
                </a:cubicBezTo>
                <a:cubicBezTo>
                  <a:pt x="314" y="3569"/>
                  <a:pt x="194" y="3923"/>
                  <a:pt x="1" y="4236"/>
                </a:cubicBezTo>
                <a:cubicBezTo>
                  <a:pt x="201" y="3923"/>
                  <a:pt x="328" y="3569"/>
                  <a:pt x="408" y="3209"/>
                </a:cubicBezTo>
                <a:cubicBezTo>
                  <a:pt x="428" y="3116"/>
                  <a:pt x="448" y="3016"/>
                  <a:pt x="461" y="2916"/>
                </a:cubicBezTo>
                <a:cubicBezTo>
                  <a:pt x="474" y="2862"/>
                  <a:pt x="481" y="2816"/>
                  <a:pt x="488" y="2762"/>
                </a:cubicBezTo>
                <a:cubicBezTo>
                  <a:pt x="514" y="2549"/>
                  <a:pt x="534" y="2329"/>
                  <a:pt x="534" y="2109"/>
                </a:cubicBezTo>
                <a:cubicBezTo>
                  <a:pt x="554" y="1402"/>
                  <a:pt x="481" y="694"/>
                  <a:pt x="341" y="7"/>
                </a:cubicBezTo>
                <a:cubicBezTo>
                  <a:pt x="328" y="7"/>
                  <a:pt x="314" y="7"/>
                  <a:pt x="308" y="1"/>
                </a:cubicBezTo>
                <a:close/>
              </a:path>
            </a:pathLst>
          </a:custGeom>
          <a:solidFill>
            <a:srgbClr val="FAA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42"/>
          <p:cNvSpPr/>
          <p:nvPr/>
        </p:nvSpPr>
        <p:spPr>
          <a:xfrm>
            <a:off x="5038850" y="4743651"/>
            <a:ext cx="406" cy="2437"/>
          </a:xfrm>
          <a:custGeom>
            <a:avLst/>
            <a:gdLst/>
            <a:ahLst/>
            <a:cxnLst/>
            <a:rect l="l" t="t" r="r" b="b"/>
            <a:pathLst>
              <a:path w="8" h="48" extrusionOk="0">
                <a:moveTo>
                  <a:pt x="7" y="1"/>
                </a:moveTo>
                <a:cubicBezTo>
                  <a:pt x="7" y="14"/>
                  <a:pt x="7" y="34"/>
                  <a:pt x="1" y="48"/>
                </a:cubicBezTo>
                <a:cubicBezTo>
                  <a:pt x="7" y="34"/>
                  <a:pt x="7" y="21"/>
                  <a:pt x="7" y="8"/>
                </a:cubicBezTo>
                <a:lnTo>
                  <a:pt x="7" y="1"/>
                </a:lnTo>
                <a:close/>
              </a:path>
            </a:pathLst>
          </a:custGeom>
          <a:solidFill>
            <a:srgbClr val="FAA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42"/>
          <p:cNvSpPr/>
          <p:nvPr/>
        </p:nvSpPr>
        <p:spPr>
          <a:xfrm>
            <a:off x="5024633" y="4542166"/>
            <a:ext cx="16655" cy="193107"/>
          </a:xfrm>
          <a:custGeom>
            <a:avLst/>
            <a:gdLst/>
            <a:ahLst/>
            <a:cxnLst/>
            <a:rect l="l" t="t" r="r" b="b"/>
            <a:pathLst>
              <a:path w="328" h="3803" extrusionOk="0">
                <a:moveTo>
                  <a:pt x="1" y="0"/>
                </a:moveTo>
                <a:cubicBezTo>
                  <a:pt x="1" y="1034"/>
                  <a:pt x="294" y="3776"/>
                  <a:pt x="294" y="3802"/>
                </a:cubicBezTo>
                <a:lnTo>
                  <a:pt x="327" y="3802"/>
                </a:lnTo>
                <a:cubicBezTo>
                  <a:pt x="327" y="3776"/>
                  <a:pt x="34" y="1034"/>
                  <a:pt x="3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2" name="Google Shape;502;p42"/>
          <p:cNvGrpSpPr/>
          <p:nvPr/>
        </p:nvGrpSpPr>
        <p:grpSpPr>
          <a:xfrm>
            <a:off x="3391781" y="3729675"/>
            <a:ext cx="2061008" cy="1787622"/>
            <a:chOff x="4463606" y="1006375"/>
            <a:chExt cx="2061008" cy="1787622"/>
          </a:xfrm>
        </p:grpSpPr>
        <p:sp>
          <p:nvSpPr>
            <p:cNvPr id="503" name="Google Shape;503;p42"/>
            <p:cNvSpPr/>
            <p:nvPr/>
          </p:nvSpPr>
          <p:spPr>
            <a:xfrm>
              <a:off x="4463606" y="2101341"/>
              <a:ext cx="663560" cy="331374"/>
            </a:xfrm>
            <a:custGeom>
              <a:avLst/>
              <a:gdLst/>
              <a:ahLst/>
              <a:cxnLst/>
              <a:rect l="l" t="t" r="r" b="b"/>
              <a:pathLst>
                <a:path w="13068" h="6526" extrusionOk="0">
                  <a:moveTo>
                    <a:pt x="12214" y="0"/>
                  </a:moveTo>
                  <a:lnTo>
                    <a:pt x="12214" y="0"/>
                  </a:lnTo>
                  <a:cubicBezTo>
                    <a:pt x="12187" y="107"/>
                    <a:pt x="12221" y="160"/>
                    <a:pt x="12221" y="160"/>
                  </a:cubicBezTo>
                  <a:cubicBezTo>
                    <a:pt x="12221" y="160"/>
                    <a:pt x="5337" y="3215"/>
                    <a:pt x="4643" y="3335"/>
                  </a:cubicBezTo>
                  <a:cubicBezTo>
                    <a:pt x="4581" y="3345"/>
                    <a:pt x="4518" y="3350"/>
                    <a:pt x="4454" y="3350"/>
                  </a:cubicBezTo>
                  <a:cubicBezTo>
                    <a:pt x="3856" y="3350"/>
                    <a:pt x="3224" y="2941"/>
                    <a:pt x="2460" y="2941"/>
                  </a:cubicBezTo>
                  <a:cubicBezTo>
                    <a:pt x="2402" y="2941"/>
                    <a:pt x="2342" y="2943"/>
                    <a:pt x="2282" y="2948"/>
                  </a:cubicBezTo>
                  <a:cubicBezTo>
                    <a:pt x="2146" y="2959"/>
                    <a:pt x="2021" y="2963"/>
                    <a:pt x="1907" y="2963"/>
                  </a:cubicBezTo>
                  <a:cubicBezTo>
                    <a:pt x="1516" y="2963"/>
                    <a:pt x="1239" y="2915"/>
                    <a:pt x="1017" y="2915"/>
                  </a:cubicBezTo>
                  <a:cubicBezTo>
                    <a:pt x="860" y="2915"/>
                    <a:pt x="731" y="2939"/>
                    <a:pt x="608" y="3022"/>
                  </a:cubicBezTo>
                  <a:cubicBezTo>
                    <a:pt x="261" y="3255"/>
                    <a:pt x="968" y="3355"/>
                    <a:pt x="855" y="3489"/>
                  </a:cubicBezTo>
                  <a:cubicBezTo>
                    <a:pt x="735" y="3615"/>
                    <a:pt x="1" y="3715"/>
                    <a:pt x="41" y="4182"/>
                  </a:cubicBezTo>
                  <a:cubicBezTo>
                    <a:pt x="81" y="4649"/>
                    <a:pt x="261" y="4829"/>
                    <a:pt x="261" y="4829"/>
                  </a:cubicBezTo>
                  <a:cubicBezTo>
                    <a:pt x="261" y="4829"/>
                    <a:pt x="261" y="5383"/>
                    <a:pt x="495" y="5536"/>
                  </a:cubicBezTo>
                  <a:cubicBezTo>
                    <a:pt x="721" y="5690"/>
                    <a:pt x="595" y="5910"/>
                    <a:pt x="981" y="6217"/>
                  </a:cubicBezTo>
                  <a:cubicBezTo>
                    <a:pt x="1223" y="6413"/>
                    <a:pt x="1363" y="6525"/>
                    <a:pt x="1573" y="6525"/>
                  </a:cubicBezTo>
                  <a:cubicBezTo>
                    <a:pt x="1698" y="6525"/>
                    <a:pt x="1849" y="6484"/>
                    <a:pt x="2062" y="6397"/>
                  </a:cubicBezTo>
                  <a:cubicBezTo>
                    <a:pt x="2629" y="6170"/>
                    <a:pt x="4103" y="5230"/>
                    <a:pt x="4697" y="5036"/>
                  </a:cubicBezTo>
                  <a:cubicBezTo>
                    <a:pt x="5284" y="4843"/>
                    <a:pt x="8946" y="4476"/>
                    <a:pt x="10033" y="4096"/>
                  </a:cubicBezTo>
                  <a:cubicBezTo>
                    <a:pt x="10946" y="3768"/>
                    <a:pt x="12364" y="3193"/>
                    <a:pt x="12827" y="3193"/>
                  </a:cubicBezTo>
                  <a:cubicBezTo>
                    <a:pt x="12891" y="3193"/>
                    <a:pt x="12937" y="3204"/>
                    <a:pt x="12961" y="3229"/>
                  </a:cubicBezTo>
                  <a:cubicBezTo>
                    <a:pt x="13028" y="2521"/>
                    <a:pt x="13068" y="1494"/>
                    <a:pt x="12881" y="861"/>
                  </a:cubicBezTo>
                  <a:cubicBezTo>
                    <a:pt x="12721" y="327"/>
                    <a:pt x="12454" y="107"/>
                    <a:pt x="12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42"/>
            <p:cNvGrpSpPr/>
            <p:nvPr/>
          </p:nvGrpSpPr>
          <p:grpSpPr>
            <a:xfrm>
              <a:off x="5083751" y="1006375"/>
              <a:ext cx="1440862" cy="1787622"/>
              <a:chOff x="5083751" y="1006375"/>
              <a:chExt cx="1440862" cy="1787622"/>
            </a:xfrm>
          </p:grpSpPr>
          <p:grpSp>
            <p:nvGrpSpPr>
              <p:cNvPr id="505" name="Google Shape;505;p42"/>
              <p:cNvGrpSpPr/>
              <p:nvPr/>
            </p:nvGrpSpPr>
            <p:grpSpPr>
              <a:xfrm>
                <a:off x="5083751" y="1006375"/>
                <a:ext cx="1440862" cy="1787622"/>
                <a:chOff x="5083751" y="1006375"/>
                <a:chExt cx="1440862" cy="1787622"/>
              </a:xfrm>
            </p:grpSpPr>
            <p:grpSp>
              <p:nvGrpSpPr>
                <p:cNvPr id="506" name="Google Shape;506;p42"/>
                <p:cNvGrpSpPr/>
                <p:nvPr/>
              </p:nvGrpSpPr>
              <p:grpSpPr>
                <a:xfrm>
                  <a:off x="5432948" y="2408545"/>
                  <a:ext cx="713373" cy="385452"/>
                  <a:chOff x="5432948" y="2408545"/>
                  <a:chExt cx="713373" cy="385452"/>
                </a:xfrm>
              </p:grpSpPr>
              <p:sp>
                <p:nvSpPr>
                  <p:cNvPr id="507" name="Google Shape;507;p42"/>
                  <p:cNvSpPr/>
                  <p:nvPr/>
                </p:nvSpPr>
                <p:spPr>
                  <a:xfrm>
                    <a:off x="5432948" y="2408545"/>
                    <a:ext cx="713373" cy="385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049" h="7584" extrusionOk="0">
                        <a:moveTo>
                          <a:pt x="9346" y="1"/>
                        </a:moveTo>
                        <a:cubicBezTo>
                          <a:pt x="7036" y="1"/>
                          <a:pt x="4306" y="72"/>
                          <a:pt x="2529" y="414"/>
                        </a:cubicBezTo>
                        <a:cubicBezTo>
                          <a:pt x="1702" y="574"/>
                          <a:pt x="1135" y="674"/>
                          <a:pt x="748" y="740"/>
                        </a:cubicBezTo>
                        <a:cubicBezTo>
                          <a:pt x="748" y="747"/>
                          <a:pt x="748" y="747"/>
                          <a:pt x="748" y="747"/>
                        </a:cubicBezTo>
                        <a:cubicBezTo>
                          <a:pt x="748" y="747"/>
                          <a:pt x="981" y="927"/>
                          <a:pt x="488" y="4256"/>
                        </a:cubicBezTo>
                        <a:lnTo>
                          <a:pt x="1" y="7584"/>
                        </a:lnTo>
                        <a:lnTo>
                          <a:pt x="6624" y="7584"/>
                        </a:lnTo>
                        <a:lnTo>
                          <a:pt x="6804" y="6470"/>
                        </a:lnTo>
                        <a:lnTo>
                          <a:pt x="7138" y="7584"/>
                        </a:lnTo>
                        <a:lnTo>
                          <a:pt x="14048" y="7584"/>
                        </a:lnTo>
                        <a:cubicBezTo>
                          <a:pt x="14048" y="7584"/>
                          <a:pt x="12734" y="1367"/>
                          <a:pt x="12220" y="207"/>
                        </a:cubicBezTo>
                        <a:cubicBezTo>
                          <a:pt x="12194" y="147"/>
                          <a:pt x="12174" y="87"/>
                          <a:pt x="12154" y="27"/>
                        </a:cubicBezTo>
                        <a:cubicBezTo>
                          <a:pt x="11399" y="16"/>
                          <a:pt x="10418" y="1"/>
                          <a:pt x="9346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508" name="Google Shape;508;p42"/>
                  <p:cNvGrpSpPr/>
                  <p:nvPr/>
                </p:nvGrpSpPr>
                <p:grpSpPr>
                  <a:xfrm>
                    <a:off x="5457677" y="2444292"/>
                    <a:ext cx="648327" cy="349705"/>
                    <a:chOff x="5457677" y="2444292"/>
                    <a:chExt cx="648327" cy="349705"/>
                  </a:xfrm>
                </p:grpSpPr>
                <p:sp>
                  <p:nvSpPr>
                    <p:cNvPr id="509" name="Google Shape;509;p42"/>
                    <p:cNvSpPr/>
                    <p:nvPr/>
                  </p:nvSpPr>
                  <p:spPr>
                    <a:xfrm>
                      <a:off x="5509165" y="2444292"/>
                      <a:ext cx="523313" cy="3133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06" h="617" extrusionOk="0">
                          <a:moveTo>
                            <a:pt x="8386" y="1"/>
                          </a:moveTo>
                          <a:cubicBezTo>
                            <a:pt x="5067" y="1"/>
                            <a:pt x="60" y="578"/>
                            <a:pt x="1" y="583"/>
                          </a:cubicBezTo>
                          <a:lnTo>
                            <a:pt x="1" y="617"/>
                          </a:lnTo>
                          <a:cubicBezTo>
                            <a:pt x="66" y="611"/>
                            <a:pt x="5069" y="34"/>
                            <a:pt x="8386" y="34"/>
                          </a:cubicBezTo>
                          <a:cubicBezTo>
                            <a:pt x="9139" y="34"/>
                            <a:pt x="9804" y="64"/>
                            <a:pt x="10306" y="136"/>
                          </a:cubicBezTo>
                          <a:lnTo>
                            <a:pt x="10306" y="103"/>
                          </a:lnTo>
                          <a:cubicBezTo>
                            <a:pt x="9804" y="30"/>
                            <a:pt x="9138" y="1"/>
                            <a:pt x="8386" y="1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0" name="Google Shape;510;p42"/>
                    <p:cNvSpPr/>
                    <p:nvPr/>
                  </p:nvSpPr>
                  <p:spPr>
                    <a:xfrm>
                      <a:off x="5777727" y="2474556"/>
                      <a:ext cx="4824" cy="26257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5" h="5171" extrusionOk="0">
                          <a:moveTo>
                            <a:pt x="34" y="1"/>
                          </a:moveTo>
                          <a:lnTo>
                            <a:pt x="1" y="7"/>
                          </a:lnTo>
                          <a:cubicBezTo>
                            <a:pt x="61" y="654"/>
                            <a:pt x="1" y="5123"/>
                            <a:pt x="1" y="5170"/>
                          </a:cubicBezTo>
                          <a:lnTo>
                            <a:pt x="34" y="5170"/>
                          </a:lnTo>
                          <a:cubicBezTo>
                            <a:pt x="34" y="5130"/>
                            <a:pt x="94" y="654"/>
                            <a:pt x="34" y="1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1" name="Google Shape;511;p42"/>
                    <p:cNvSpPr/>
                    <p:nvPr/>
                  </p:nvSpPr>
                  <p:spPr>
                    <a:xfrm>
                      <a:off x="5457677" y="2604952"/>
                      <a:ext cx="230378" cy="18904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7" h="3723" extrusionOk="0">
                          <a:moveTo>
                            <a:pt x="4536" y="1"/>
                          </a:moveTo>
                          <a:lnTo>
                            <a:pt x="1" y="368"/>
                          </a:lnTo>
                          <a:lnTo>
                            <a:pt x="7" y="401"/>
                          </a:lnTo>
                          <a:lnTo>
                            <a:pt x="4496" y="41"/>
                          </a:lnTo>
                          <a:lnTo>
                            <a:pt x="3649" y="3716"/>
                          </a:lnTo>
                          <a:lnTo>
                            <a:pt x="3683" y="3723"/>
                          </a:lnTo>
                          <a:lnTo>
                            <a:pt x="4536" y="1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2" name="Google Shape;512;p42"/>
                    <p:cNvSpPr/>
                    <p:nvPr/>
                  </p:nvSpPr>
                  <p:spPr>
                    <a:xfrm>
                      <a:off x="5842773" y="2611757"/>
                      <a:ext cx="263231" cy="1812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84" h="3569" extrusionOk="0">
                          <a:moveTo>
                            <a:pt x="1" y="0"/>
                          </a:moveTo>
                          <a:lnTo>
                            <a:pt x="1361" y="3569"/>
                          </a:lnTo>
                          <a:lnTo>
                            <a:pt x="1395" y="3562"/>
                          </a:lnTo>
                          <a:lnTo>
                            <a:pt x="47" y="33"/>
                          </a:lnTo>
                          <a:lnTo>
                            <a:pt x="5183" y="33"/>
                          </a:lnTo>
                          <a:lnTo>
                            <a:pt x="5183" y="0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513" name="Google Shape;513;p42"/>
                <p:cNvGrpSpPr/>
                <p:nvPr/>
              </p:nvGrpSpPr>
              <p:grpSpPr>
                <a:xfrm>
                  <a:off x="5083751" y="1006375"/>
                  <a:ext cx="1440862" cy="1439796"/>
                  <a:chOff x="5083751" y="1006375"/>
                  <a:chExt cx="1440862" cy="1439796"/>
                </a:xfrm>
              </p:grpSpPr>
              <p:grpSp>
                <p:nvGrpSpPr>
                  <p:cNvPr id="514" name="Google Shape;514;p42"/>
                  <p:cNvGrpSpPr/>
                  <p:nvPr/>
                </p:nvGrpSpPr>
                <p:grpSpPr>
                  <a:xfrm>
                    <a:off x="5083751" y="1649828"/>
                    <a:ext cx="1440862" cy="796344"/>
                    <a:chOff x="5083751" y="1649828"/>
                    <a:chExt cx="1440862" cy="796344"/>
                  </a:xfrm>
                </p:grpSpPr>
                <p:grpSp>
                  <p:nvGrpSpPr>
                    <p:cNvPr id="515" name="Google Shape;515;p42"/>
                    <p:cNvGrpSpPr/>
                    <p:nvPr/>
                  </p:nvGrpSpPr>
                  <p:grpSpPr>
                    <a:xfrm>
                      <a:off x="5083751" y="1649828"/>
                      <a:ext cx="1440862" cy="796344"/>
                      <a:chOff x="5083751" y="1649828"/>
                      <a:chExt cx="1440862" cy="796344"/>
                    </a:xfrm>
                  </p:grpSpPr>
                  <p:sp>
                    <p:nvSpPr>
                      <p:cNvPr id="516" name="Google Shape;516;p42"/>
                      <p:cNvSpPr/>
                      <p:nvPr/>
                    </p:nvSpPr>
                    <p:spPr>
                      <a:xfrm>
                        <a:off x="5512567" y="1663030"/>
                        <a:ext cx="52199" cy="8713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28" h="1716" extrusionOk="0">
                            <a:moveTo>
                              <a:pt x="1027" y="1"/>
                            </a:moveTo>
                            <a:lnTo>
                              <a:pt x="1027" y="1"/>
                            </a:lnTo>
                            <a:cubicBezTo>
                              <a:pt x="701" y="54"/>
                              <a:pt x="387" y="114"/>
                              <a:pt x="87" y="181"/>
                            </a:cubicBezTo>
                            <a:cubicBezTo>
                              <a:pt x="87" y="188"/>
                              <a:pt x="80" y="201"/>
                              <a:pt x="80" y="208"/>
                            </a:cubicBezTo>
                            <a:cubicBezTo>
                              <a:pt x="0" y="535"/>
                              <a:pt x="0" y="888"/>
                              <a:pt x="120" y="1208"/>
                            </a:cubicBezTo>
                            <a:cubicBezTo>
                              <a:pt x="187" y="1388"/>
                              <a:pt x="280" y="1562"/>
                              <a:pt x="400" y="1715"/>
                            </a:cubicBezTo>
                            <a:cubicBezTo>
                              <a:pt x="461" y="1468"/>
                              <a:pt x="554" y="1222"/>
                              <a:pt x="681" y="968"/>
                            </a:cubicBezTo>
                            <a:cubicBezTo>
                              <a:pt x="854" y="615"/>
                              <a:pt x="967" y="294"/>
                              <a:pt x="1027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17" name="Google Shape;517;p42"/>
                      <p:cNvSpPr/>
                      <p:nvPr/>
                    </p:nvSpPr>
                    <p:spPr>
                      <a:xfrm>
                        <a:off x="6050758" y="1649828"/>
                        <a:ext cx="23053" cy="5595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54" h="1102" extrusionOk="0">
                            <a:moveTo>
                              <a:pt x="0" y="1"/>
                            </a:moveTo>
                            <a:cubicBezTo>
                              <a:pt x="93" y="394"/>
                              <a:pt x="167" y="761"/>
                              <a:pt x="220" y="1101"/>
                            </a:cubicBezTo>
                            <a:cubicBezTo>
                              <a:pt x="254" y="1001"/>
                              <a:pt x="287" y="901"/>
                              <a:pt x="314" y="795"/>
                            </a:cubicBezTo>
                            <a:cubicBezTo>
                              <a:pt x="380" y="554"/>
                              <a:pt x="434" y="308"/>
                              <a:pt x="454" y="61"/>
                            </a:cubicBezTo>
                            <a:cubicBezTo>
                              <a:pt x="314" y="41"/>
                              <a:pt x="174" y="21"/>
                              <a:pt x="33" y="7"/>
                            </a:cubicBezTo>
                            <a:cubicBezTo>
                              <a:pt x="20" y="7"/>
                              <a:pt x="7" y="1"/>
                              <a:pt x="0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18" name="Google Shape;518;p42"/>
                      <p:cNvSpPr/>
                      <p:nvPr/>
                    </p:nvSpPr>
                    <p:spPr>
                      <a:xfrm>
                        <a:off x="5083751" y="1653890"/>
                        <a:ext cx="1440862" cy="79228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8376" h="15603" extrusionOk="0">
                            <a:moveTo>
                              <a:pt x="19624" y="1"/>
                            </a:moveTo>
                            <a:cubicBezTo>
                              <a:pt x="19598" y="254"/>
                              <a:pt x="19551" y="508"/>
                              <a:pt x="19491" y="755"/>
                            </a:cubicBezTo>
                            <a:cubicBezTo>
                              <a:pt x="19438" y="941"/>
                              <a:pt x="19378" y="1135"/>
                              <a:pt x="19304" y="1315"/>
                            </a:cubicBezTo>
                            <a:cubicBezTo>
                              <a:pt x="19652" y="3867"/>
                              <a:pt x="18872" y="5061"/>
                              <a:pt x="17044" y="5061"/>
                            </a:cubicBezTo>
                            <a:cubicBezTo>
                              <a:pt x="16875" y="5061"/>
                              <a:pt x="16697" y="5051"/>
                              <a:pt x="16509" y="5030"/>
                            </a:cubicBezTo>
                            <a:cubicBezTo>
                              <a:pt x="16185" y="4995"/>
                              <a:pt x="15916" y="4979"/>
                              <a:pt x="15689" y="4979"/>
                            </a:cubicBezTo>
                            <a:cubicBezTo>
                              <a:pt x="14076" y="4979"/>
                              <a:pt x="14593" y="5770"/>
                              <a:pt x="12301" y="5857"/>
                            </a:cubicBezTo>
                            <a:cubicBezTo>
                              <a:pt x="12248" y="5859"/>
                              <a:pt x="12196" y="5860"/>
                              <a:pt x="12144" y="5860"/>
                            </a:cubicBezTo>
                            <a:cubicBezTo>
                              <a:pt x="9919" y="5860"/>
                              <a:pt x="8363" y="4055"/>
                              <a:pt x="8819" y="2002"/>
                            </a:cubicBezTo>
                            <a:cubicBezTo>
                              <a:pt x="8679" y="1828"/>
                              <a:pt x="8552" y="1635"/>
                              <a:pt x="8472" y="1422"/>
                            </a:cubicBezTo>
                            <a:cubicBezTo>
                              <a:pt x="8345" y="1095"/>
                              <a:pt x="8325" y="735"/>
                              <a:pt x="8399" y="394"/>
                            </a:cubicBezTo>
                            <a:lnTo>
                              <a:pt x="8399" y="394"/>
                            </a:lnTo>
                            <a:cubicBezTo>
                              <a:pt x="8205" y="441"/>
                              <a:pt x="8025" y="488"/>
                              <a:pt x="7858" y="541"/>
                            </a:cubicBezTo>
                            <a:cubicBezTo>
                              <a:pt x="6658" y="928"/>
                              <a:pt x="5884" y="2669"/>
                              <a:pt x="5190" y="3636"/>
                            </a:cubicBezTo>
                            <a:cubicBezTo>
                              <a:pt x="4490" y="4603"/>
                              <a:pt x="3563" y="6731"/>
                              <a:pt x="1628" y="7618"/>
                            </a:cubicBezTo>
                            <a:cubicBezTo>
                              <a:pt x="354" y="8205"/>
                              <a:pt x="54" y="8605"/>
                              <a:pt x="1" y="8812"/>
                            </a:cubicBezTo>
                            <a:cubicBezTo>
                              <a:pt x="241" y="8919"/>
                              <a:pt x="508" y="9139"/>
                              <a:pt x="661" y="9666"/>
                            </a:cubicBezTo>
                            <a:cubicBezTo>
                              <a:pt x="855" y="10306"/>
                              <a:pt x="815" y="11333"/>
                              <a:pt x="748" y="12041"/>
                            </a:cubicBezTo>
                            <a:cubicBezTo>
                              <a:pt x="761" y="12047"/>
                              <a:pt x="768" y="12054"/>
                              <a:pt x="768" y="12067"/>
                            </a:cubicBezTo>
                            <a:cubicBezTo>
                              <a:pt x="808" y="12207"/>
                              <a:pt x="1033" y="12329"/>
                              <a:pt x="1307" y="12329"/>
                            </a:cubicBezTo>
                            <a:cubicBezTo>
                              <a:pt x="1580" y="12329"/>
                              <a:pt x="1902" y="12207"/>
                              <a:pt x="2135" y="11860"/>
                            </a:cubicBezTo>
                            <a:cubicBezTo>
                              <a:pt x="2596" y="11167"/>
                              <a:pt x="4070" y="10960"/>
                              <a:pt x="4750" y="10133"/>
                            </a:cubicBezTo>
                            <a:cubicBezTo>
                              <a:pt x="5430" y="9306"/>
                              <a:pt x="8165" y="6358"/>
                              <a:pt x="8165" y="6358"/>
                            </a:cubicBezTo>
                            <a:lnTo>
                              <a:pt x="8165" y="6358"/>
                            </a:lnTo>
                            <a:cubicBezTo>
                              <a:pt x="8165" y="6358"/>
                              <a:pt x="8452" y="9659"/>
                              <a:pt x="7905" y="11360"/>
                            </a:cubicBezTo>
                            <a:cubicBezTo>
                              <a:pt x="7365" y="13061"/>
                              <a:pt x="7318" y="13628"/>
                              <a:pt x="7391" y="14322"/>
                            </a:cubicBezTo>
                            <a:cubicBezTo>
                              <a:pt x="7465" y="14969"/>
                              <a:pt x="7605" y="15522"/>
                              <a:pt x="7625" y="15602"/>
                            </a:cubicBezTo>
                            <a:cubicBezTo>
                              <a:pt x="8012" y="15536"/>
                              <a:pt x="8579" y="15436"/>
                              <a:pt x="9406" y="15276"/>
                            </a:cubicBezTo>
                            <a:cubicBezTo>
                              <a:pt x="11183" y="14934"/>
                              <a:pt x="13913" y="14863"/>
                              <a:pt x="16223" y="14863"/>
                            </a:cubicBezTo>
                            <a:cubicBezTo>
                              <a:pt x="17295" y="14863"/>
                              <a:pt x="18276" y="14878"/>
                              <a:pt x="19031" y="14889"/>
                            </a:cubicBezTo>
                            <a:cubicBezTo>
                              <a:pt x="18711" y="13741"/>
                              <a:pt x="19851" y="12214"/>
                              <a:pt x="19945" y="10406"/>
                            </a:cubicBezTo>
                            <a:cubicBezTo>
                              <a:pt x="19951" y="10346"/>
                              <a:pt x="19951" y="10286"/>
                              <a:pt x="19958" y="10226"/>
                            </a:cubicBezTo>
                            <a:cubicBezTo>
                              <a:pt x="19958" y="10146"/>
                              <a:pt x="19965" y="10066"/>
                              <a:pt x="19971" y="9986"/>
                            </a:cubicBezTo>
                            <a:cubicBezTo>
                              <a:pt x="19971" y="9939"/>
                              <a:pt x="19978" y="9893"/>
                              <a:pt x="19978" y="9846"/>
                            </a:cubicBezTo>
                            <a:cubicBezTo>
                              <a:pt x="19985" y="9759"/>
                              <a:pt x="19991" y="9666"/>
                              <a:pt x="19998" y="9579"/>
                            </a:cubicBezTo>
                            <a:cubicBezTo>
                              <a:pt x="20011" y="9446"/>
                              <a:pt x="20018" y="9319"/>
                              <a:pt x="20031" y="9192"/>
                            </a:cubicBezTo>
                            <a:cubicBezTo>
                              <a:pt x="20038" y="9099"/>
                              <a:pt x="20045" y="9012"/>
                              <a:pt x="20051" y="8926"/>
                            </a:cubicBezTo>
                            <a:cubicBezTo>
                              <a:pt x="20058" y="8852"/>
                              <a:pt x="20065" y="8785"/>
                              <a:pt x="20071" y="8719"/>
                            </a:cubicBezTo>
                            <a:cubicBezTo>
                              <a:pt x="20078" y="8645"/>
                              <a:pt x="20085" y="8579"/>
                              <a:pt x="20091" y="8505"/>
                            </a:cubicBezTo>
                            <a:cubicBezTo>
                              <a:pt x="20091" y="8472"/>
                              <a:pt x="20098" y="8439"/>
                              <a:pt x="20098" y="8405"/>
                            </a:cubicBezTo>
                            <a:cubicBezTo>
                              <a:pt x="20105" y="8372"/>
                              <a:pt x="20105" y="8339"/>
                              <a:pt x="20111" y="8305"/>
                            </a:cubicBezTo>
                            <a:cubicBezTo>
                              <a:pt x="20118" y="8225"/>
                              <a:pt x="20125" y="8158"/>
                              <a:pt x="20131" y="8092"/>
                            </a:cubicBezTo>
                            <a:cubicBezTo>
                              <a:pt x="20138" y="8032"/>
                              <a:pt x="20145" y="7978"/>
                              <a:pt x="20151" y="7932"/>
                            </a:cubicBezTo>
                            <a:cubicBezTo>
                              <a:pt x="20151" y="7885"/>
                              <a:pt x="20158" y="7838"/>
                              <a:pt x="20165" y="7798"/>
                            </a:cubicBezTo>
                            <a:cubicBezTo>
                              <a:pt x="20165" y="7765"/>
                              <a:pt x="20171" y="7732"/>
                              <a:pt x="20171" y="7705"/>
                            </a:cubicBezTo>
                            <a:cubicBezTo>
                              <a:pt x="20178" y="7672"/>
                              <a:pt x="20185" y="7645"/>
                              <a:pt x="20185" y="7612"/>
                            </a:cubicBezTo>
                            <a:cubicBezTo>
                              <a:pt x="20191" y="7565"/>
                              <a:pt x="20198" y="7518"/>
                              <a:pt x="20198" y="7478"/>
                            </a:cubicBezTo>
                            <a:cubicBezTo>
                              <a:pt x="20205" y="7438"/>
                              <a:pt x="20211" y="7398"/>
                              <a:pt x="20211" y="7365"/>
                            </a:cubicBezTo>
                            <a:cubicBezTo>
                              <a:pt x="20218" y="7338"/>
                              <a:pt x="20225" y="7311"/>
                              <a:pt x="20225" y="7285"/>
                            </a:cubicBezTo>
                            <a:cubicBezTo>
                              <a:pt x="20225" y="7278"/>
                              <a:pt x="20225" y="7271"/>
                              <a:pt x="20225" y="7265"/>
                            </a:cubicBezTo>
                            <a:cubicBezTo>
                              <a:pt x="20231" y="7251"/>
                              <a:pt x="20231" y="7238"/>
                              <a:pt x="20231" y="7225"/>
                            </a:cubicBezTo>
                            <a:lnTo>
                              <a:pt x="20231" y="7218"/>
                            </a:lnTo>
                            <a:cubicBezTo>
                              <a:pt x="20245" y="7111"/>
                              <a:pt x="20258" y="7051"/>
                              <a:pt x="20258" y="7051"/>
                            </a:cubicBezTo>
                            <a:cubicBezTo>
                              <a:pt x="20258" y="7051"/>
                              <a:pt x="21159" y="9166"/>
                              <a:pt x="22212" y="9859"/>
                            </a:cubicBezTo>
                            <a:cubicBezTo>
                              <a:pt x="23273" y="10560"/>
                              <a:pt x="22706" y="9939"/>
                              <a:pt x="23940" y="10867"/>
                            </a:cubicBezTo>
                            <a:cubicBezTo>
                              <a:pt x="24756" y="11477"/>
                              <a:pt x="25414" y="11720"/>
                              <a:pt x="25776" y="11720"/>
                            </a:cubicBezTo>
                            <a:cubicBezTo>
                              <a:pt x="25964" y="11720"/>
                              <a:pt x="26072" y="11654"/>
                              <a:pt x="26081" y="11540"/>
                            </a:cubicBezTo>
                            <a:lnTo>
                              <a:pt x="26108" y="11200"/>
                            </a:lnTo>
                            <a:cubicBezTo>
                              <a:pt x="26108" y="11200"/>
                              <a:pt x="26114" y="11207"/>
                              <a:pt x="26134" y="11213"/>
                            </a:cubicBezTo>
                            <a:cubicBezTo>
                              <a:pt x="26114" y="11080"/>
                              <a:pt x="26108" y="10927"/>
                              <a:pt x="26108" y="10733"/>
                            </a:cubicBezTo>
                            <a:cubicBezTo>
                              <a:pt x="26108" y="10059"/>
                              <a:pt x="27155" y="9279"/>
                              <a:pt x="27962" y="8946"/>
                            </a:cubicBezTo>
                            <a:cubicBezTo>
                              <a:pt x="27969" y="8899"/>
                              <a:pt x="28002" y="8832"/>
                              <a:pt x="28069" y="8725"/>
                            </a:cubicBezTo>
                            <a:cubicBezTo>
                              <a:pt x="28376" y="8239"/>
                              <a:pt x="27422" y="8472"/>
                              <a:pt x="26728" y="7752"/>
                            </a:cubicBezTo>
                            <a:cubicBezTo>
                              <a:pt x="26034" y="7025"/>
                              <a:pt x="24847" y="6251"/>
                              <a:pt x="24434" y="5530"/>
                            </a:cubicBezTo>
                            <a:cubicBezTo>
                              <a:pt x="24020" y="4810"/>
                              <a:pt x="22899" y="1242"/>
                              <a:pt x="21159" y="428"/>
                            </a:cubicBezTo>
                            <a:cubicBezTo>
                              <a:pt x="20832" y="274"/>
                              <a:pt x="20465" y="168"/>
                              <a:pt x="20085" y="88"/>
                            </a:cubicBezTo>
                            <a:cubicBezTo>
                              <a:pt x="20078" y="88"/>
                              <a:pt x="20071" y="81"/>
                              <a:pt x="20071" y="81"/>
                            </a:cubicBezTo>
                            <a:cubicBezTo>
                              <a:pt x="20031" y="74"/>
                              <a:pt x="19991" y="68"/>
                              <a:pt x="19958" y="61"/>
                            </a:cubicBezTo>
                            <a:cubicBezTo>
                              <a:pt x="19844" y="41"/>
                              <a:pt x="19738" y="21"/>
                              <a:pt x="19624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519" name="Google Shape;519;p42"/>
                    <p:cNvGrpSpPr/>
                    <p:nvPr/>
                  </p:nvGrpSpPr>
                  <p:grpSpPr>
                    <a:xfrm>
                      <a:off x="5123764" y="2093217"/>
                      <a:ext cx="1333112" cy="134510"/>
                      <a:chOff x="5123764" y="2093217"/>
                      <a:chExt cx="1333112" cy="134510"/>
                    </a:xfrm>
                  </p:grpSpPr>
                  <p:sp>
                    <p:nvSpPr>
                      <p:cNvPr id="520" name="Google Shape;520;p42"/>
                      <p:cNvSpPr/>
                      <p:nvPr/>
                    </p:nvSpPr>
                    <p:spPr>
                      <a:xfrm>
                        <a:off x="5123764" y="2093521"/>
                        <a:ext cx="37626" cy="13420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41" h="2643" extrusionOk="0">
                            <a:moveTo>
                              <a:pt x="27" y="1"/>
                            </a:moveTo>
                            <a:lnTo>
                              <a:pt x="0" y="14"/>
                            </a:lnTo>
                            <a:cubicBezTo>
                              <a:pt x="7" y="27"/>
                              <a:pt x="707" y="1648"/>
                              <a:pt x="480" y="2629"/>
                            </a:cubicBezTo>
                            <a:lnTo>
                              <a:pt x="514" y="2642"/>
                            </a:lnTo>
                            <a:cubicBezTo>
                              <a:pt x="740" y="1648"/>
                              <a:pt x="33" y="14"/>
                              <a:pt x="27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l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21" name="Google Shape;521;p42"/>
                      <p:cNvSpPr/>
                      <p:nvPr/>
                    </p:nvSpPr>
                    <p:spPr>
                      <a:xfrm>
                        <a:off x="6364360" y="2093217"/>
                        <a:ext cx="92517" cy="12262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822" h="2415" extrusionOk="0">
                            <a:moveTo>
                              <a:pt x="1808" y="0"/>
                            </a:moveTo>
                            <a:cubicBezTo>
                              <a:pt x="1" y="1034"/>
                              <a:pt x="367" y="2401"/>
                              <a:pt x="367" y="2415"/>
                            </a:cubicBezTo>
                            <a:lnTo>
                              <a:pt x="401" y="2408"/>
                            </a:lnTo>
                            <a:cubicBezTo>
                              <a:pt x="394" y="2395"/>
                              <a:pt x="41" y="1054"/>
                              <a:pt x="1822" y="27"/>
                            </a:cubicBezTo>
                            <a:lnTo>
                              <a:pt x="1808" y="0"/>
                            </a:lnTo>
                            <a:close/>
                          </a:path>
                        </a:pathLst>
                      </a:custGeom>
                      <a:solidFill>
                        <a:schemeClr val="l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522" name="Google Shape;522;p42"/>
                  <p:cNvGrpSpPr/>
                  <p:nvPr/>
                </p:nvGrpSpPr>
                <p:grpSpPr>
                  <a:xfrm>
                    <a:off x="5506474" y="1006375"/>
                    <a:ext cx="575208" cy="945122"/>
                    <a:chOff x="5506474" y="1006375"/>
                    <a:chExt cx="575208" cy="945122"/>
                  </a:xfrm>
                </p:grpSpPr>
                <p:sp>
                  <p:nvSpPr>
                    <p:cNvPr id="523" name="Google Shape;523;p42"/>
                    <p:cNvSpPr/>
                    <p:nvPr/>
                  </p:nvSpPr>
                  <p:spPr>
                    <a:xfrm>
                      <a:off x="5506474" y="1006375"/>
                      <a:ext cx="575208" cy="9451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328" h="18613" extrusionOk="0">
                          <a:moveTo>
                            <a:pt x="1961" y="3528"/>
                          </a:moveTo>
                          <a:lnTo>
                            <a:pt x="1961" y="3528"/>
                          </a:lnTo>
                          <a:cubicBezTo>
                            <a:pt x="1508" y="4235"/>
                            <a:pt x="987" y="5389"/>
                            <a:pt x="707" y="7183"/>
                          </a:cubicBezTo>
                          <a:cubicBezTo>
                            <a:pt x="634" y="7690"/>
                            <a:pt x="601" y="8137"/>
                            <a:pt x="601" y="8537"/>
                          </a:cubicBezTo>
                          <a:cubicBezTo>
                            <a:pt x="567" y="8471"/>
                            <a:pt x="534" y="8411"/>
                            <a:pt x="500" y="8344"/>
                          </a:cubicBezTo>
                          <a:cubicBezTo>
                            <a:pt x="347" y="8030"/>
                            <a:pt x="207" y="7710"/>
                            <a:pt x="134" y="7370"/>
                          </a:cubicBezTo>
                          <a:cubicBezTo>
                            <a:pt x="60" y="7030"/>
                            <a:pt x="54" y="6676"/>
                            <a:pt x="127" y="6336"/>
                          </a:cubicBezTo>
                          <a:cubicBezTo>
                            <a:pt x="147" y="6256"/>
                            <a:pt x="167" y="6169"/>
                            <a:pt x="194" y="6089"/>
                          </a:cubicBezTo>
                          <a:cubicBezTo>
                            <a:pt x="227" y="6009"/>
                            <a:pt x="247" y="5923"/>
                            <a:pt x="287" y="5843"/>
                          </a:cubicBezTo>
                          <a:lnTo>
                            <a:pt x="394" y="5609"/>
                          </a:lnTo>
                          <a:cubicBezTo>
                            <a:pt x="434" y="5529"/>
                            <a:pt x="467" y="5449"/>
                            <a:pt x="514" y="5376"/>
                          </a:cubicBezTo>
                          <a:cubicBezTo>
                            <a:pt x="687" y="5075"/>
                            <a:pt x="881" y="4782"/>
                            <a:pt x="1094" y="4515"/>
                          </a:cubicBezTo>
                          <a:cubicBezTo>
                            <a:pt x="1361" y="4168"/>
                            <a:pt x="1654" y="3835"/>
                            <a:pt x="1961" y="3528"/>
                          </a:cubicBezTo>
                          <a:close/>
                          <a:moveTo>
                            <a:pt x="10372" y="6269"/>
                          </a:moveTo>
                          <a:lnTo>
                            <a:pt x="10372" y="6269"/>
                          </a:lnTo>
                          <a:cubicBezTo>
                            <a:pt x="10446" y="6543"/>
                            <a:pt x="10506" y="6816"/>
                            <a:pt x="10546" y="7097"/>
                          </a:cubicBezTo>
                          <a:cubicBezTo>
                            <a:pt x="10592" y="7403"/>
                            <a:pt x="10612" y="7717"/>
                            <a:pt x="10592" y="8024"/>
                          </a:cubicBezTo>
                          <a:cubicBezTo>
                            <a:pt x="10579" y="8177"/>
                            <a:pt x="10552" y="8331"/>
                            <a:pt x="10512" y="8484"/>
                          </a:cubicBezTo>
                          <a:cubicBezTo>
                            <a:pt x="10472" y="8631"/>
                            <a:pt x="10412" y="8784"/>
                            <a:pt x="10386" y="8938"/>
                          </a:cubicBezTo>
                          <a:cubicBezTo>
                            <a:pt x="10319" y="9251"/>
                            <a:pt x="10339" y="9578"/>
                            <a:pt x="10439" y="9878"/>
                          </a:cubicBezTo>
                          <a:cubicBezTo>
                            <a:pt x="10539" y="10185"/>
                            <a:pt x="10679" y="10465"/>
                            <a:pt x="10806" y="10752"/>
                          </a:cubicBezTo>
                          <a:cubicBezTo>
                            <a:pt x="10933" y="11039"/>
                            <a:pt x="11046" y="11332"/>
                            <a:pt x="11113" y="11632"/>
                          </a:cubicBezTo>
                          <a:cubicBezTo>
                            <a:pt x="11186" y="11932"/>
                            <a:pt x="11206" y="12246"/>
                            <a:pt x="11193" y="12553"/>
                          </a:cubicBezTo>
                          <a:cubicBezTo>
                            <a:pt x="11186" y="12613"/>
                            <a:pt x="11179" y="12673"/>
                            <a:pt x="11173" y="12733"/>
                          </a:cubicBezTo>
                          <a:cubicBezTo>
                            <a:pt x="11146" y="12980"/>
                            <a:pt x="11099" y="13226"/>
                            <a:pt x="11033" y="13467"/>
                          </a:cubicBezTo>
                          <a:cubicBezTo>
                            <a:pt x="11006" y="13573"/>
                            <a:pt x="10973" y="13673"/>
                            <a:pt x="10939" y="13773"/>
                          </a:cubicBezTo>
                          <a:cubicBezTo>
                            <a:pt x="10886" y="13433"/>
                            <a:pt x="10806" y="13066"/>
                            <a:pt x="10712" y="12673"/>
                          </a:cubicBezTo>
                          <a:cubicBezTo>
                            <a:pt x="10679" y="12539"/>
                            <a:pt x="10646" y="12399"/>
                            <a:pt x="10612" y="12266"/>
                          </a:cubicBezTo>
                          <a:cubicBezTo>
                            <a:pt x="9632" y="8557"/>
                            <a:pt x="9912" y="8531"/>
                            <a:pt x="10372" y="6269"/>
                          </a:cubicBezTo>
                          <a:close/>
                          <a:moveTo>
                            <a:pt x="1107" y="11472"/>
                          </a:moveTo>
                          <a:cubicBezTo>
                            <a:pt x="1214" y="11946"/>
                            <a:pt x="1261" y="12399"/>
                            <a:pt x="1147" y="12933"/>
                          </a:cubicBezTo>
                          <a:cubicBezTo>
                            <a:pt x="1087" y="13226"/>
                            <a:pt x="974" y="13547"/>
                            <a:pt x="801" y="13900"/>
                          </a:cubicBezTo>
                          <a:cubicBezTo>
                            <a:pt x="674" y="14154"/>
                            <a:pt x="581" y="14400"/>
                            <a:pt x="520" y="14647"/>
                          </a:cubicBezTo>
                          <a:cubicBezTo>
                            <a:pt x="400" y="14494"/>
                            <a:pt x="307" y="14320"/>
                            <a:pt x="240" y="14140"/>
                          </a:cubicBezTo>
                          <a:cubicBezTo>
                            <a:pt x="120" y="13820"/>
                            <a:pt x="120" y="13467"/>
                            <a:pt x="200" y="13140"/>
                          </a:cubicBezTo>
                          <a:cubicBezTo>
                            <a:pt x="200" y="13133"/>
                            <a:pt x="207" y="13120"/>
                            <a:pt x="207" y="13113"/>
                          </a:cubicBezTo>
                          <a:cubicBezTo>
                            <a:pt x="287" y="12793"/>
                            <a:pt x="440" y="12486"/>
                            <a:pt x="614" y="12199"/>
                          </a:cubicBezTo>
                          <a:cubicBezTo>
                            <a:pt x="754" y="11946"/>
                            <a:pt x="947" y="11732"/>
                            <a:pt x="1107" y="11472"/>
                          </a:cubicBezTo>
                          <a:close/>
                          <a:moveTo>
                            <a:pt x="6310" y="1914"/>
                          </a:moveTo>
                          <a:cubicBezTo>
                            <a:pt x="6804" y="2321"/>
                            <a:pt x="7184" y="2868"/>
                            <a:pt x="7431" y="3461"/>
                          </a:cubicBezTo>
                          <a:cubicBezTo>
                            <a:pt x="7557" y="3755"/>
                            <a:pt x="7631" y="4068"/>
                            <a:pt x="7684" y="4388"/>
                          </a:cubicBezTo>
                          <a:cubicBezTo>
                            <a:pt x="7704" y="4549"/>
                            <a:pt x="7731" y="4709"/>
                            <a:pt x="7724" y="4869"/>
                          </a:cubicBezTo>
                          <a:lnTo>
                            <a:pt x="7731" y="5109"/>
                          </a:lnTo>
                          <a:cubicBezTo>
                            <a:pt x="7731" y="5189"/>
                            <a:pt x="7724" y="5269"/>
                            <a:pt x="7718" y="5349"/>
                          </a:cubicBezTo>
                          <a:cubicBezTo>
                            <a:pt x="7711" y="5429"/>
                            <a:pt x="7704" y="5509"/>
                            <a:pt x="7698" y="5589"/>
                          </a:cubicBezTo>
                          <a:lnTo>
                            <a:pt x="7671" y="5829"/>
                          </a:lnTo>
                          <a:lnTo>
                            <a:pt x="7611" y="6303"/>
                          </a:lnTo>
                          <a:cubicBezTo>
                            <a:pt x="7577" y="6623"/>
                            <a:pt x="7544" y="6943"/>
                            <a:pt x="7524" y="7263"/>
                          </a:cubicBezTo>
                          <a:cubicBezTo>
                            <a:pt x="7504" y="7583"/>
                            <a:pt x="7491" y="7904"/>
                            <a:pt x="7504" y="8224"/>
                          </a:cubicBezTo>
                          <a:cubicBezTo>
                            <a:pt x="7517" y="8544"/>
                            <a:pt x="7544" y="8864"/>
                            <a:pt x="7577" y="9178"/>
                          </a:cubicBezTo>
                          <a:cubicBezTo>
                            <a:pt x="7658" y="9818"/>
                            <a:pt x="7764" y="10452"/>
                            <a:pt x="7871" y="11079"/>
                          </a:cubicBezTo>
                          <a:cubicBezTo>
                            <a:pt x="7898" y="11239"/>
                            <a:pt x="7924" y="11399"/>
                            <a:pt x="7944" y="11559"/>
                          </a:cubicBezTo>
                          <a:cubicBezTo>
                            <a:pt x="7964" y="11719"/>
                            <a:pt x="7998" y="11872"/>
                            <a:pt x="8011" y="12032"/>
                          </a:cubicBezTo>
                          <a:cubicBezTo>
                            <a:pt x="8011" y="12079"/>
                            <a:pt x="8018" y="12119"/>
                            <a:pt x="8024" y="12166"/>
                          </a:cubicBezTo>
                          <a:cubicBezTo>
                            <a:pt x="8038" y="12279"/>
                            <a:pt x="8051" y="12399"/>
                            <a:pt x="8058" y="12513"/>
                          </a:cubicBezTo>
                          <a:lnTo>
                            <a:pt x="8084" y="12993"/>
                          </a:lnTo>
                          <a:cubicBezTo>
                            <a:pt x="8111" y="13633"/>
                            <a:pt x="8091" y="14280"/>
                            <a:pt x="8024" y="14914"/>
                          </a:cubicBezTo>
                          <a:cubicBezTo>
                            <a:pt x="8011" y="15041"/>
                            <a:pt x="7998" y="15167"/>
                            <a:pt x="7978" y="15294"/>
                          </a:cubicBezTo>
                          <a:cubicBezTo>
                            <a:pt x="7978" y="15301"/>
                            <a:pt x="7978" y="15314"/>
                            <a:pt x="7978" y="15328"/>
                          </a:cubicBezTo>
                          <a:cubicBezTo>
                            <a:pt x="7911" y="15828"/>
                            <a:pt x="7824" y="16321"/>
                            <a:pt x="7691" y="16808"/>
                          </a:cubicBezTo>
                          <a:lnTo>
                            <a:pt x="7684" y="16808"/>
                          </a:lnTo>
                          <a:cubicBezTo>
                            <a:pt x="7811" y="16321"/>
                            <a:pt x="7898" y="15821"/>
                            <a:pt x="7958" y="15314"/>
                          </a:cubicBezTo>
                          <a:cubicBezTo>
                            <a:pt x="7958" y="15308"/>
                            <a:pt x="7964" y="15294"/>
                            <a:pt x="7964" y="15281"/>
                          </a:cubicBezTo>
                          <a:cubicBezTo>
                            <a:pt x="7978" y="15161"/>
                            <a:pt x="7991" y="15034"/>
                            <a:pt x="8004" y="14914"/>
                          </a:cubicBezTo>
                          <a:cubicBezTo>
                            <a:pt x="8058" y="14274"/>
                            <a:pt x="8078" y="13633"/>
                            <a:pt x="8051" y="12993"/>
                          </a:cubicBezTo>
                          <a:lnTo>
                            <a:pt x="8024" y="12513"/>
                          </a:lnTo>
                          <a:cubicBezTo>
                            <a:pt x="8018" y="12399"/>
                            <a:pt x="8004" y="12286"/>
                            <a:pt x="7991" y="12173"/>
                          </a:cubicBezTo>
                          <a:cubicBezTo>
                            <a:pt x="7984" y="12126"/>
                            <a:pt x="7984" y="12086"/>
                            <a:pt x="7978" y="12039"/>
                          </a:cubicBezTo>
                          <a:cubicBezTo>
                            <a:pt x="7964" y="11879"/>
                            <a:pt x="7938" y="11719"/>
                            <a:pt x="7918" y="11559"/>
                          </a:cubicBezTo>
                          <a:cubicBezTo>
                            <a:pt x="7891" y="11405"/>
                            <a:pt x="7864" y="11245"/>
                            <a:pt x="7838" y="11085"/>
                          </a:cubicBezTo>
                          <a:cubicBezTo>
                            <a:pt x="7738" y="10452"/>
                            <a:pt x="7637" y="9818"/>
                            <a:pt x="7564" y="9184"/>
                          </a:cubicBezTo>
                          <a:cubicBezTo>
                            <a:pt x="7531" y="8864"/>
                            <a:pt x="7504" y="8544"/>
                            <a:pt x="7491" y="8224"/>
                          </a:cubicBezTo>
                          <a:cubicBezTo>
                            <a:pt x="7484" y="7904"/>
                            <a:pt x="7491" y="7583"/>
                            <a:pt x="7511" y="7263"/>
                          </a:cubicBezTo>
                          <a:cubicBezTo>
                            <a:pt x="7531" y="6943"/>
                            <a:pt x="7564" y="6623"/>
                            <a:pt x="7597" y="6303"/>
                          </a:cubicBezTo>
                          <a:lnTo>
                            <a:pt x="7644" y="5823"/>
                          </a:lnTo>
                          <a:lnTo>
                            <a:pt x="7671" y="5589"/>
                          </a:lnTo>
                          <a:cubicBezTo>
                            <a:pt x="7684" y="5509"/>
                            <a:pt x="7684" y="5429"/>
                            <a:pt x="7691" y="5349"/>
                          </a:cubicBezTo>
                          <a:cubicBezTo>
                            <a:pt x="7738" y="4709"/>
                            <a:pt x="7651" y="4062"/>
                            <a:pt x="7404" y="3468"/>
                          </a:cubicBezTo>
                          <a:cubicBezTo>
                            <a:pt x="7171" y="2874"/>
                            <a:pt x="6797" y="2334"/>
                            <a:pt x="6310" y="1914"/>
                          </a:cubicBezTo>
                          <a:close/>
                          <a:moveTo>
                            <a:pt x="6484" y="526"/>
                          </a:moveTo>
                          <a:cubicBezTo>
                            <a:pt x="7131" y="880"/>
                            <a:pt x="7731" y="1327"/>
                            <a:pt x="8251" y="1854"/>
                          </a:cubicBezTo>
                          <a:cubicBezTo>
                            <a:pt x="8765" y="2381"/>
                            <a:pt x="9205" y="3008"/>
                            <a:pt x="9405" y="3721"/>
                          </a:cubicBezTo>
                          <a:cubicBezTo>
                            <a:pt x="9505" y="4082"/>
                            <a:pt x="9538" y="4455"/>
                            <a:pt x="9498" y="4829"/>
                          </a:cubicBezTo>
                          <a:cubicBezTo>
                            <a:pt x="9485" y="5009"/>
                            <a:pt x="9452" y="5189"/>
                            <a:pt x="9425" y="5376"/>
                          </a:cubicBezTo>
                          <a:lnTo>
                            <a:pt x="9345" y="5923"/>
                          </a:lnTo>
                          <a:cubicBezTo>
                            <a:pt x="9245" y="6656"/>
                            <a:pt x="9172" y="7390"/>
                            <a:pt x="9138" y="8130"/>
                          </a:cubicBezTo>
                          <a:cubicBezTo>
                            <a:pt x="9105" y="8864"/>
                            <a:pt x="9125" y="9605"/>
                            <a:pt x="9245" y="10332"/>
                          </a:cubicBezTo>
                          <a:cubicBezTo>
                            <a:pt x="9352" y="11065"/>
                            <a:pt x="9652" y="11752"/>
                            <a:pt x="9792" y="12479"/>
                          </a:cubicBezTo>
                          <a:cubicBezTo>
                            <a:pt x="9799" y="12513"/>
                            <a:pt x="9805" y="12546"/>
                            <a:pt x="9812" y="12579"/>
                          </a:cubicBezTo>
                          <a:cubicBezTo>
                            <a:pt x="9952" y="13266"/>
                            <a:pt x="10025" y="13974"/>
                            <a:pt x="10005" y="14681"/>
                          </a:cubicBezTo>
                          <a:cubicBezTo>
                            <a:pt x="10005" y="14901"/>
                            <a:pt x="9985" y="15121"/>
                            <a:pt x="9959" y="15334"/>
                          </a:cubicBezTo>
                          <a:cubicBezTo>
                            <a:pt x="9952" y="15388"/>
                            <a:pt x="9945" y="15434"/>
                            <a:pt x="9932" y="15488"/>
                          </a:cubicBezTo>
                          <a:cubicBezTo>
                            <a:pt x="9919" y="15588"/>
                            <a:pt x="9899" y="15688"/>
                            <a:pt x="9879" y="15781"/>
                          </a:cubicBezTo>
                          <a:cubicBezTo>
                            <a:pt x="9792" y="16141"/>
                            <a:pt x="9672" y="16495"/>
                            <a:pt x="9472" y="16808"/>
                          </a:cubicBezTo>
                          <a:cubicBezTo>
                            <a:pt x="9665" y="16495"/>
                            <a:pt x="9785" y="16141"/>
                            <a:pt x="9865" y="15781"/>
                          </a:cubicBezTo>
                          <a:cubicBezTo>
                            <a:pt x="9885" y="15688"/>
                            <a:pt x="9905" y="15594"/>
                            <a:pt x="9919" y="15494"/>
                          </a:cubicBezTo>
                          <a:cubicBezTo>
                            <a:pt x="9925" y="15448"/>
                            <a:pt x="9932" y="15394"/>
                            <a:pt x="9939" y="15348"/>
                          </a:cubicBezTo>
                          <a:cubicBezTo>
                            <a:pt x="9965" y="15127"/>
                            <a:pt x="9985" y="14901"/>
                            <a:pt x="9985" y="14681"/>
                          </a:cubicBezTo>
                          <a:cubicBezTo>
                            <a:pt x="9992" y="14314"/>
                            <a:pt x="9972" y="13947"/>
                            <a:pt x="9932" y="13580"/>
                          </a:cubicBezTo>
                          <a:cubicBezTo>
                            <a:pt x="9892" y="13240"/>
                            <a:pt x="9845" y="12906"/>
                            <a:pt x="9779" y="12573"/>
                          </a:cubicBezTo>
                          <a:cubicBezTo>
                            <a:pt x="9772" y="12546"/>
                            <a:pt x="9765" y="12519"/>
                            <a:pt x="9759" y="12486"/>
                          </a:cubicBezTo>
                          <a:cubicBezTo>
                            <a:pt x="9679" y="12126"/>
                            <a:pt x="9592" y="11766"/>
                            <a:pt x="9478" y="11419"/>
                          </a:cubicBezTo>
                          <a:cubicBezTo>
                            <a:pt x="9365" y="11065"/>
                            <a:pt x="9272" y="10705"/>
                            <a:pt x="9218" y="10338"/>
                          </a:cubicBezTo>
                          <a:cubicBezTo>
                            <a:pt x="9098" y="9605"/>
                            <a:pt x="9085" y="8864"/>
                            <a:pt x="9118" y="8124"/>
                          </a:cubicBezTo>
                          <a:cubicBezTo>
                            <a:pt x="9152" y="7390"/>
                            <a:pt x="9238" y="6656"/>
                            <a:pt x="9332" y="5923"/>
                          </a:cubicBezTo>
                          <a:lnTo>
                            <a:pt x="9412" y="5369"/>
                          </a:lnTo>
                          <a:cubicBezTo>
                            <a:pt x="9432" y="5189"/>
                            <a:pt x="9465" y="5009"/>
                            <a:pt x="9485" y="4822"/>
                          </a:cubicBezTo>
                          <a:cubicBezTo>
                            <a:pt x="9518" y="4455"/>
                            <a:pt x="9485" y="4082"/>
                            <a:pt x="9378" y="3728"/>
                          </a:cubicBezTo>
                          <a:cubicBezTo>
                            <a:pt x="9178" y="3021"/>
                            <a:pt x="8745" y="2394"/>
                            <a:pt x="8238" y="1867"/>
                          </a:cubicBezTo>
                          <a:cubicBezTo>
                            <a:pt x="7718" y="1340"/>
                            <a:pt x="7124" y="887"/>
                            <a:pt x="6484" y="526"/>
                          </a:cubicBezTo>
                          <a:close/>
                          <a:moveTo>
                            <a:pt x="5837" y="1480"/>
                          </a:moveTo>
                          <a:lnTo>
                            <a:pt x="5837" y="1480"/>
                          </a:lnTo>
                          <a:cubicBezTo>
                            <a:pt x="5710" y="2121"/>
                            <a:pt x="5583" y="2761"/>
                            <a:pt x="5503" y="3415"/>
                          </a:cubicBezTo>
                          <a:cubicBezTo>
                            <a:pt x="5423" y="4062"/>
                            <a:pt x="5376" y="4715"/>
                            <a:pt x="5350" y="5369"/>
                          </a:cubicBezTo>
                          <a:cubicBezTo>
                            <a:pt x="5330" y="6023"/>
                            <a:pt x="5316" y="6676"/>
                            <a:pt x="5376" y="7323"/>
                          </a:cubicBezTo>
                          <a:cubicBezTo>
                            <a:pt x="5430" y="7977"/>
                            <a:pt x="5570" y="8617"/>
                            <a:pt x="5723" y="9251"/>
                          </a:cubicBezTo>
                          <a:cubicBezTo>
                            <a:pt x="5877" y="9891"/>
                            <a:pt x="6043" y="10518"/>
                            <a:pt x="6170" y="11165"/>
                          </a:cubicBezTo>
                          <a:cubicBezTo>
                            <a:pt x="6250" y="11572"/>
                            <a:pt x="6297" y="11992"/>
                            <a:pt x="6323" y="12413"/>
                          </a:cubicBezTo>
                          <a:cubicBezTo>
                            <a:pt x="6343" y="12646"/>
                            <a:pt x="6350" y="12880"/>
                            <a:pt x="6357" y="13113"/>
                          </a:cubicBezTo>
                          <a:cubicBezTo>
                            <a:pt x="6377" y="13767"/>
                            <a:pt x="6357" y="14420"/>
                            <a:pt x="6310" y="15074"/>
                          </a:cubicBezTo>
                          <a:cubicBezTo>
                            <a:pt x="6270" y="15728"/>
                            <a:pt x="6203" y="16381"/>
                            <a:pt x="6103" y="17028"/>
                          </a:cubicBezTo>
                          <a:cubicBezTo>
                            <a:pt x="6270" y="15728"/>
                            <a:pt x="6357" y="14420"/>
                            <a:pt x="6337" y="13113"/>
                          </a:cubicBezTo>
                          <a:cubicBezTo>
                            <a:pt x="6330" y="12880"/>
                            <a:pt x="6323" y="12646"/>
                            <a:pt x="6303" y="12413"/>
                          </a:cubicBezTo>
                          <a:cubicBezTo>
                            <a:pt x="6277" y="11992"/>
                            <a:pt x="6237" y="11579"/>
                            <a:pt x="6157" y="11165"/>
                          </a:cubicBezTo>
                          <a:cubicBezTo>
                            <a:pt x="6103" y="10845"/>
                            <a:pt x="6017" y="10525"/>
                            <a:pt x="5943" y="10212"/>
                          </a:cubicBezTo>
                          <a:lnTo>
                            <a:pt x="5703" y="9258"/>
                          </a:lnTo>
                          <a:cubicBezTo>
                            <a:pt x="5550" y="8624"/>
                            <a:pt x="5403" y="7984"/>
                            <a:pt x="5350" y="7330"/>
                          </a:cubicBezTo>
                          <a:cubicBezTo>
                            <a:pt x="5290" y="6676"/>
                            <a:pt x="5296" y="6023"/>
                            <a:pt x="5316" y="5362"/>
                          </a:cubicBezTo>
                          <a:cubicBezTo>
                            <a:pt x="5336" y="4709"/>
                            <a:pt x="5390" y="4062"/>
                            <a:pt x="5483" y="3408"/>
                          </a:cubicBezTo>
                          <a:cubicBezTo>
                            <a:pt x="5570" y="2761"/>
                            <a:pt x="5703" y="2121"/>
                            <a:pt x="5837" y="1480"/>
                          </a:cubicBezTo>
                          <a:close/>
                          <a:moveTo>
                            <a:pt x="5536" y="1260"/>
                          </a:moveTo>
                          <a:lnTo>
                            <a:pt x="5543" y="1267"/>
                          </a:lnTo>
                          <a:cubicBezTo>
                            <a:pt x="5143" y="1860"/>
                            <a:pt x="4776" y="2474"/>
                            <a:pt x="4436" y="3101"/>
                          </a:cubicBezTo>
                          <a:cubicBezTo>
                            <a:pt x="4096" y="3735"/>
                            <a:pt x="3776" y="4375"/>
                            <a:pt x="3502" y="5035"/>
                          </a:cubicBezTo>
                          <a:cubicBezTo>
                            <a:pt x="3235" y="5696"/>
                            <a:pt x="3002" y="6383"/>
                            <a:pt x="2895" y="7090"/>
                          </a:cubicBezTo>
                          <a:cubicBezTo>
                            <a:pt x="2848" y="7443"/>
                            <a:pt x="2828" y="7804"/>
                            <a:pt x="2882" y="8157"/>
                          </a:cubicBezTo>
                          <a:cubicBezTo>
                            <a:pt x="2948" y="8511"/>
                            <a:pt x="3015" y="8857"/>
                            <a:pt x="3142" y="9198"/>
                          </a:cubicBezTo>
                          <a:cubicBezTo>
                            <a:pt x="3262" y="9531"/>
                            <a:pt x="3422" y="9851"/>
                            <a:pt x="3602" y="10158"/>
                          </a:cubicBezTo>
                          <a:cubicBezTo>
                            <a:pt x="3789" y="10465"/>
                            <a:pt x="3996" y="10758"/>
                            <a:pt x="4129" y="11099"/>
                          </a:cubicBezTo>
                          <a:cubicBezTo>
                            <a:pt x="4256" y="11439"/>
                            <a:pt x="4276" y="11806"/>
                            <a:pt x="4229" y="12166"/>
                          </a:cubicBezTo>
                          <a:lnTo>
                            <a:pt x="4196" y="12419"/>
                          </a:lnTo>
                          <a:lnTo>
                            <a:pt x="4189" y="12426"/>
                          </a:lnTo>
                          <a:lnTo>
                            <a:pt x="4142" y="12693"/>
                          </a:lnTo>
                          <a:cubicBezTo>
                            <a:pt x="4109" y="12866"/>
                            <a:pt x="4082" y="13046"/>
                            <a:pt x="4056" y="13220"/>
                          </a:cubicBezTo>
                          <a:cubicBezTo>
                            <a:pt x="3962" y="13933"/>
                            <a:pt x="3909" y="14647"/>
                            <a:pt x="3956" y="15361"/>
                          </a:cubicBezTo>
                          <a:cubicBezTo>
                            <a:pt x="3976" y="15714"/>
                            <a:pt x="4022" y="16075"/>
                            <a:pt x="4109" y="16421"/>
                          </a:cubicBezTo>
                          <a:cubicBezTo>
                            <a:pt x="4196" y="16768"/>
                            <a:pt x="4329" y="17108"/>
                            <a:pt x="4529" y="17402"/>
                          </a:cubicBezTo>
                          <a:cubicBezTo>
                            <a:pt x="4322" y="17108"/>
                            <a:pt x="4189" y="16768"/>
                            <a:pt x="4096" y="16421"/>
                          </a:cubicBezTo>
                          <a:cubicBezTo>
                            <a:pt x="4002" y="16075"/>
                            <a:pt x="3962" y="15721"/>
                            <a:pt x="3936" y="15361"/>
                          </a:cubicBezTo>
                          <a:cubicBezTo>
                            <a:pt x="3882" y="14647"/>
                            <a:pt x="3929" y="13927"/>
                            <a:pt x="4029" y="13220"/>
                          </a:cubicBezTo>
                          <a:cubicBezTo>
                            <a:pt x="4049" y="13040"/>
                            <a:pt x="4082" y="12866"/>
                            <a:pt x="4109" y="12686"/>
                          </a:cubicBezTo>
                          <a:lnTo>
                            <a:pt x="4156" y="12433"/>
                          </a:lnTo>
                          <a:lnTo>
                            <a:pt x="4162" y="12426"/>
                          </a:lnTo>
                          <a:lnTo>
                            <a:pt x="4202" y="12159"/>
                          </a:lnTo>
                          <a:cubicBezTo>
                            <a:pt x="4249" y="11806"/>
                            <a:pt x="4229" y="11446"/>
                            <a:pt x="4102" y="11112"/>
                          </a:cubicBezTo>
                          <a:cubicBezTo>
                            <a:pt x="3969" y="10778"/>
                            <a:pt x="3762" y="10478"/>
                            <a:pt x="3582" y="10172"/>
                          </a:cubicBezTo>
                          <a:cubicBezTo>
                            <a:pt x="3395" y="9865"/>
                            <a:pt x="3242" y="9538"/>
                            <a:pt x="3122" y="9204"/>
                          </a:cubicBezTo>
                          <a:cubicBezTo>
                            <a:pt x="3002" y="8864"/>
                            <a:pt x="2935" y="8511"/>
                            <a:pt x="2868" y="8157"/>
                          </a:cubicBezTo>
                          <a:cubicBezTo>
                            <a:pt x="2815" y="7804"/>
                            <a:pt x="2835" y="7443"/>
                            <a:pt x="2882" y="7090"/>
                          </a:cubicBezTo>
                          <a:cubicBezTo>
                            <a:pt x="2988" y="6376"/>
                            <a:pt x="3215" y="5689"/>
                            <a:pt x="3482" y="5029"/>
                          </a:cubicBezTo>
                          <a:cubicBezTo>
                            <a:pt x="3749" y="4362"/>
                            <a:pt x="4069" y="3721"/>
                            <a:pt x="4416" y="3094"/>
                          </a:cubicBezTo>
                          <a:cubicBezTo>
                            <a:pt x="4763" y="2467"/>
                            <a:pt x="5136" y="1854"/>
                            <a:pt x="5536" y="1260"/>
                          </a:cubicBezTo>
                          <a:close/>
                          <a:moveTo>
                            <a:pt x="4529" y="1480"/>
                          </a:moveTo>
                          <a:lnTo>
                            <a:pt x="4529" y="1480"/>
                          </a:lnTo>
                          <a:cubicBezTo>
                            <a:pt x="3609" y="2568"/>
                            <a:pt x="2835" y="3788"/>
                            <a:pt x="2275" y="5102"/>
                          </a:cubicBezTo>
                          <a:cubicBezTo>
                            <a:pt x="1995" y="5763"/>
                            <a:pt x="1781" y="6450"/>
                            <a:pt x="1674" y="7150"/>
                          </a:cubicBezTo>
                          <a:cubicBezTo>
                            <a:pt x="1561" y="7857"/>
                            <a:pt x="1561" y="8577"/>
                            <a:pt x="1654" y="9284"/>
                          </a:cubicBezTo>
                          <a:cubicBezTo>
                            <a:pt x="1701" y="9638"/>
                            <a:pt x="1774" y="9991"/>
                            <a:pt x="1861" y="10338"/>
                          </a:cubicBezTo>
                          <a:cubicBezTo>
                            <a:pt x="1941" y="10685"/>
                            <a:pt x="2035" y="11025"/>
                            <a:pt x="2108" y="11379"/>
                          </a:cubicBezTo>
                          <a:cubicBezTo>
                            <a:pt x="2175" y="11732"/>
                            <a:pt x="2221" y="12093"/>
                            <a:pt x="2168" y="12446"/>
                          </a:cubicBezTo>
                          <a:cubicBezTo>
                            <a:pt x="2148" y="12539"/>
                            <a:pt x="2141" y="12626"/>
                            <a:pt x="2115" y="12713"/>
                          </a:cubicBezTo>
                          <a:lnTo>
                            <a:pt x="2101" y="12786"/>
                          </a:lnTo>
                          <a:lnTo>
                            <a:pt x="2048" y="12973"/>
                          </a:lnTo>
                          <a:lnTo>
                            <a:pt x="1908" y="13493"/>
                          </a:lnTo>
                          <a:cubicBezTo>
                            <a:pt x="1821" y="13833"/>
                            <a:pt x="1734" y="14180"/>
                            <a:pt x="1674" y="14534"/>
                          </a:cubicBezTo>
                          <a:cubicBezTo>
                            <a:pt x="1614" y="14887"/>
                            <a:pt x="1581" y="15241"/>
                            <a:pt x="1614" y="15601"/>
                          </a:cubicBezTo>
                          <a:cubicBezTo>
                            <a:pt x="1641" y="15955"/>
                            <a:pt x="1721" y="16301"/>
                            <a:pt x="1868" y="16628"/>
                          </a:cubicBezTo>
                          <a:cubicBezTo>
                            <a:pt x="2008" y="16955"/>
                            <a:pt x="2221" y="17249"/>
                            <a:pt x="2455" y="17515"/>
                          </a:cubicBezTo>
                          <a:lnTo>
                            <a:pt x="2455" y="17522"/>
                          </a:lnTo>
                          <a:cubicBezTo>
                            <a:pt x="2221" y="17249"/>
                            <a:pt x="2001" y="16962"/>
                            <a:pt x="1855" y="16635"/>
                          </a:cubicBezTo>
                          <a:cubicBezTo>
                            <a:pt x="1714" y="16328"/>
                            <a:pt x="1628" y="15995"/>
                            <a:pt x="1594" y="15654"/>
                          </a:cubicBezTo>
                          <a:cubicBezTo>
                            <a:pt x="1594" y="15648"/>
                            <a:pt x="1594" y="15641"/>
                            <a:pt x="1594" y="15634"/>
                          </a:cubicBezTo>
                          <a:cubicBezTo>
                            <a:pt x="1594" y="15628"/>
                            <a:pt x="1594" y="15614"/>
                            <a:pt x="1594" y="15601"/>
                          </a:cubicBezTo>
                          <a:cubicBezTo>
                            <a:pt x="1534" y="14881"/>
                            <a:pt x="1694" y="14167"/>
                            <a:pt x="1881" y="13480"/>
                          </a:cubicBezTo>
                          <a:lnTo>
                            <a:pt x="2021" y="12966"/>
                          </a:lnTo>
                          <a:lnTo>
                            <a:pt x="2068" y="12793"/>
                          </a:lnTo>
                          <a:lnTo>
                            <a:pt x="2088" y="12706"/>
                          </a:lnTo>
                          <a:cubicBezTo>
                            <a:pt x="2108" y="12619"/>
                            <a:pt x="2121" y="12533"/>
                            <a:pt x="2135" y="12446"/>
                          </a:cubicBezTo>
                          <a:cubicBezTo>
                            <a:pt x="2188" y="12093"/>
                            <a:pt x="2148" y="11732"/>
                            <a:pt x="2081" y="11385"/>
                          </a:cubicBezTo>
                          <a:cubicBezTo>
                            <a:pt x="2008" y="11032"/>
                            <a:pt x="1915" y="10692"/>
                            <a:pt x="1835" y="10345"/>
                          </a:cubicBezTo>
                          <a:cubicBezTo>
                            <a:pt x="1748" y="9991"/>
                            <a:pt x="1681" y="9645"/>
                            <a:pt x="1634" y="9291"/>
                          </a:cubicBezTo>
                          <a:cubicBezTo>
                            <a:pt x="1448" y="7864"/>
                            <a:pt x="1688" y="6410"/>
                            <a:pt x="2248" y="5096"/>
                          </a:cubicBezTo>
                          <a:cubicBezTo>
                            <a:pt x="2522" y="4428"/>
                            <a:pt x="2868" y="3801"/>
                            <a:pt x="3249" y="3201"/>
                          </a:cubicBezTo>
                          <a:cubicBezTo>
                            <a:pt x="3442" y="2894"/>
                            <a:pt x="3642" y="2601"/>
                            <a:pt x="3856" y="2314"/>
                          </a:cubicBezTo>
                          <a:cubicBezTo>
                            <a:pt x="4069" y="2027"/>
                            <a:pt x="4289" y="1747"/>
                            <a:pt x="4529" y="1480"/>
                          </a:cubicBezTo>
                          <a:close/>
                          <a:moveTo>
                            <a:pt x="5998" y="1"/>
                          </a:moveTo>
                          <a:cubicBezTo>
                            <a:pt x="4876" y="1"/>
                            <a:pt x="3741" y="696"/>
                            <a:pt x="2848" y="2521"/>
                          </a:cubicBezTo>
                          <a:cubicBezTo>
                            <a:pt x="2848" y="2521"/>
                            <a:pt x="2608" y="2674"/>
                            <a:pt x="2288" y="3074"/>
                          </a:cubicBezTo>
                          <a:cubicBezTo>
                            <a:pt x="1821" y="3488"/>
                            <a:pt x="1381" y="3942"/>
                            <a:pt x="1007" y="4449"/>
                          </a:cubicBezTo>
                          <a:cubicBezTo>
                            <a:pt x="794" y="4729"/>
                            <a:pt x="614" y="5029"/>
                            <a:pt x="454" y="5342"/>
                          </a:cubicBezTo>
                          <a:cubicBezTo>
                            <a:pt x="300" y="5662"/>
                            <a:pt x="147" y="5983"/>
                            <a:pt x="80" y="6329"/>
                          </a:cubicBezTo>
                          <a:cubicBezTo>
                            <a:pt x="20" y="6676"/>
                            <a:pt x="20" y="7037"/>
                            <a:pt x="94" y="7377"/>
                          </a:cubicBezTo>
                          <a:cubicBezTo>
                            <a:pt x="167" y="7724"/>
                            <a:pt x="287" y="8057"/>
                            <a:pt x="434" y="8377"/>
                          </a:cubicBezTo>
                          <a:cubicBezTo>
                            <a:pt x="487" y="8491"/>
                            <a:pt x="547" y="8604"/>
                            <a:pt x="601" y="8711"/>
                          </a:cubicBezTo>
                          <a:cubicBezTo>
                            <a:pt x="627" y="9825"/>
                            <a:pt x="887" y="10578"/>
                            <a:pt x="1061" y="11279"/>
                          </a:cubicBezTo>
                          <a:cubicBezTo>
                            <a:pt x="907" y="11566"/>
                            <a:pt x="667" y="11832"/>
                            <a:pt x="500" y="12133"/>
                          </a:cubicBezTo>
                          <a:cubicBezTo>
                            <a:pt x="320" y="12433"/>
                            <a:pt x="154" y="12760"/>
                            <a:pt x="80" y="13113"/>
                          </a:cubicBezTo>
                          <a:cubicBezTo>
                            <a:pt x="74" y="13120"/>
                            <a:pt x="74" y="13133"/>
                            <a:pt x="74" y="13146"/>
                          </a:cubicBezTo>
                          <a:cubicBezTo>
                            <a:pt x="0" y="13487"/>
                            <a:pt x="14" y="13847"/>
                            <a:pt x="147" y="14174"/>
                          </a:cubicBezTo>
                          <a:cubicBezTo>
                            <a:pt x="227" y="14387"/>
                            <a:pt x="354" y="14580"/>
                            <a:pt x="494" y="14754"/>
                          </a:cubicBezTo>
                          <a:cubicBezTo>
                            <a:pt x="38" y="16807"/>
                            <a:pt x="1594" y="18612"/>
                            <a:pt x="3819" y="18612"/>
                          </a:cubicBezTo>
                          <a:cubicBezTo>
                            <a:pt x="3871" y="18612"/>
                            <a:pt x="3923" y="18611"/>
                            <a:pt x="3976" y="18609"/>
                          </a:cubicBezTo>
                          <a:cubicBezTo>
                            <a:pt x="6268" y="18522"/>
                            <a:pt x="5745" y="17731"/>
                            <a:pt x="7363" y="17731"/>
                          </a:cubicBezTo>
                          <a:cubicBezTo>
                            <a:pt x="7590" y="17731"/>
                            <a:pt x="7859" y="17747"/>
                            <a:pt x="8184" y="17782"/>
                          </a:cubicBezTo>
                          <a:cubicBezTo>
                            <a:pt x="8372" y="17803"/>
                            <a:pt x="8550" y="17813"/>
                            <a:pt x="8719" y="17813"/>
                          </a:cubicBezTo>
                          <a:cubicBezTo>
                            <a:pt x="10547" y="17813"/>
                            <a:pt x="11327" y="16619"/>
                            <a:pt x="10979" y="14067"/>
                          </a:cubicBezTo>
                          <a:cubicBezTo>
                            <a:pt x="11053" y="13887"/>
                            <a:pt x="11113" y="13693"/>
                            <a:pt x="11166" y="13507"/>
                          </a:cubicBezTo>
                          <a:cubicBezTo>
                            <a:pt x="11226" y="13260"/>
                            <a:pt x="11273" y="13006"/>
                            <a:pt x="11299" y="12753"/>
                          </a:cubicBezTo>
                          <a:cubicBezTo>
                            <a:pt x="11306" y="12686"/>
                            <a:pt x="11313" y="12626"/>
                            <a:pt x="11313" y="12559"/>
                          </a:cubicBezTo>
                          <a:cubicBezTo>
                            <a:pt x="11319" y="12399"/>
                            <a:pt x="11313" y="12239"/>
                            <a:pt x="11299" y="12079"/>
                          </a:cubicBezTo>
                          <a:cubicBezTo>
                            <a:pt x="11279" y="11919"/>
                            <a:pt x="11259" y="11766"/>
                            <a:pt x="11213" y="11612"/>
                          </a:cubicBezTo>
                          <a:cubicBezTo>
                            <a:pt x="11139" y="11299"/>
                            <a:pt x="11013" y="11005"/>
                            <a:pt x="10872" y="10725"/>
                          </a:cubicBezTo>
                          <a:cubicBezTo>
                            <a:pt x="10732" y="10438"/>
                            <a:pt x="10579" y="10165"/>
                            <a:pt x="10486" y="9865"/>
                          </a:cubicBezTo>
                          <a:cubicBezTo>
                            <a:pt x="10439" y="9718"/>
                            <a:pt x="10399" y="9565"/>
                            <a:pt x="10392" y="9411"/>
                          </a:cubicBezTo>
                          <a:cubicBezTo>
                            <a:pt x="10379" y="9258"/>
                            <a:pt x="10392" y="9098"/>
                            <a:pt x="10426" y="8944"/>
                          </a:cubicBezTo>
                          <a:cubicBezTo>
                            <a:pt x="10459" y="8797"/>
                            <a:pt x="10519" y="8651"/>
                            <a:pt x="10566" y="8497"/>
                          </a:cubicBezTo>
                          <a:cubicBezTo>
                            <a:pt x="10612" y="8344"/>
                            <a:pt x="10646" y="8190"/>
                            <a:pt x="10659" y="8030"/>
                          </a:cubicBezTo>
                          <a:cubicBezTo>
                            <a:pt x="10699" y="7717"/>
                            <a:pt x="10692" y="7397"/>
                            <a:pt x="10652" y="7077"/>
                          </a:cubicBezTo>
                          <a:cubicBezTo>
                            <a:pt x="10606" y="6716"/>
                            <a:pt x="10526" y="6370"/>
                            <a:pt x="10426" y="6023"/>
                          </a:cubicBezTo>
                          <a:cubicBezTo>
                            <a:pt x="10452" y="5856"/>
                            <a:pt x="10486" y="5682"/>
                            <a:pt x="10519" y="5496"/>
                          </a:cubicBezTo>
                          <a:cubicBezTo>
                            <a:pt x="10891" y="3385"/>
                            <a:pt x="8474" y="1"/>
                            <a:pt x="5998" y="1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grpSp>
                  <p:nvGrpSpPr>
                    <p:cNvPr id="524" name="Google Shape;524;p42"/>
                    <p:cNvGrpSpPr/>
                    <p:nvPr/>
                  </p:nvGrpSpPr>
                  <p:grpSpPr>
                    <a:xfrm>
                      <a:off x="5579949" y="1033084"/>
                      <a:ext cx="435620" cy="863065"/>
                      <a:chOff x="5579949" y="1033084"/>
                      <a:chExt cx="435620" cy="863065"/>
                    </a:xfrm>
                  </p:grpSpPr>
                  <p:sp>
                    <p:nvSpPr>
                      <p:cNvPr id="525" name="Google Shape;525;p42"/>
                      <p:cNvSpPr/>
                      <p:nvPr/>
                    </p:nvSpPr>
                    <p:spPr>
                      <a:xfrm>
                        <a:off x="5835665" y="1033084"/>
                        <a:ext cx="179905" cy="82681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543" h="16283" extrusionOk="0">
                            <a:moveTo>
                              <a:pt x="1" y="0"/>
                            </a:moveTo>
                            <a:lnTo>
                              <a:pt x="1" y="0"/>
                            </a:lnTo>
                            <a:cubicBezTo>
                              <a:pt x="641" y="361"/>
                              <a:pt x="1241" y="814"/>
                              <a:pt x="1755" y="1341"/>
                            </a:cubicBezTo>
                            <a:cubicBezTo>
                              <a:pt x="2262" y="1868"/>
                              <a:pt x="2695" y="2495"/>
                              <a:pt x="2895" y="3202"/>
                            </a:cubicBezTo>
                            <a:cubicBezTo>
                              <a:pt x="3002" y="3556"/>
                              <a:pt x="3035" y="3929"/>
                              <a:pt x="3002" y="4296"/>
                            </a:cubicBezTo>
                            <a:cubicBezTo>
                              <a:pt x="2982" y="4483"/>
                              <a:pt x="2955" y="4663"/>
                              <a:pt x="2929" y="4843"/>
                            </a:cubicBezTo>
                            <a:lnTo>
                              <a:pt x="2849" y="5397"/>
                            </a:lnTo>
                            <a:cubicBezTo>
                              <a:pt x="2755" y="6130"/>
                              <a:pt x="2669" y="6864"/>
                              <a:pt x="2635" y="7598"/>
                            </a:cubicBezTo>
                            <a:cubicBezTo>
                              <a:pt x="2602" y="8338"/>
                              <a:pt x="2615" y="9079"/>
                              <a:pt x="2735" y="9812"/>
                            </a:cubicBezTo>
                            <a:cubicBezTo>
                              <a:pt x="2789" y="10179"/>
                              <a:pt x="2882" y="10539"/>
                              <a:pt x="2995" y="10893"/>
                            </a:cubicBezTo>
                            <a:cubicBezTo>
                              <a:pt x="3109" y="11240"/>
                              <a:pt x="3196" y="11600"/>
                              <a:pt x="3276" y="11960"/>
                            </a:cubicBezTo>
                            <a:cubicBezTo>
                              <a:pt x="3282" y="11993"/>
                              <a:pt x="3289" y="12020"/>
                              <a:pt x="3296" y="12047"/>
                            </a:cubicBezTo>
                            <a:cubicBezTo>
                              <a:pt x="3362" y="12380"/>
                              <a:pt x="3409" y="12714"/>
                              <a:pt x="3449" y="13054"/>
                            </a:cubicBezTo>
                            <a:cubicBezTo>
                              <a:pt x="3496" y="13421"/>
                              <a:pt x="3509" y="13788"/>
                              <a:pt x="3502" y="14155"/>
                            </a:cubicBezTo>
                            <a:cubicBezTo>
                              <a:pt x="3502" y="14375"/>
                              <a:pt x="3482" y="14601"/>
                              <a:pt x="3456" y="14822"/>
                            </a:cubicBezTo>
                            <a:cubicBezTo>
                              <a:pt x="3449" y="14868"/>
                              <a:pt x="3442" y="14922"/>
                              <a:pt x="3436" y="14968"/>
                            </a:cubicBezTo>
                            <a:cubicBezTo>
                              <a:pt x="3422" y="15068"/>
                              <a:pt x="3402" y="15162"/>
                              <a:pt x="3382" y="15255"/>
                            </a:cubicBezTo>
                            <a:cubicBezTo>
                              <a:pt x="3302" y="15615"/>
                              <a:pt x="3182" y="15969"/>
                              <a:pt x="2989" y="16282"/>
                            </a:cubicBezTo>
                            <a:cubicBezTo>
                              <a:pt x="3189" y="15969"/>
                              <a:pt x="3316" y="15615"/>
                              <a:pt x="3396" y="15255"/>
                            </a:cubicBezTo>
                            <a:cubicBezTo>
                              <a:pt x="3416" y="15162"/>
                              <a:pt x="3436" y="15062"/>
                              <a:pt x="3449" y="14962"/>
                            </a:cubicBezTo>
                            <a:cubicBezTo>
                              <a:pt x="3462" y="14908"/>
                              <a:pt x="3469" y="14862"/>
                              <a:pt x="3476" y="14808"/>
                            </a:cubicBezTo>
                            <a:cubicBezTo>
                              <a:pt x="3502" y="14595"/>
                              <a:pt x="3522" y="14375"/>
                              <a:pt x="3522" y="14155"/>
                            </a:cubicBezTo>
                            <a:cubicBezTo>
                              <a:pt x="3542" y="13448"/>
                              <a:pt x="3469" y="12740"/>
                              <a:pt x="3329" y="12053"/>
                            </a:cubicBezTo>
                            <a:cubicBezTo>
                              <a:pt x="3322" y="12020"/>
                              <a:pt x="3316" y="11987"/>
                              <a:pt x="3309" y="11953"/>
                            </a:cubicBezTo>
                            <a:cubicBezTo>
                              <a:pt x="3176" y="11226"/>
                              <a:pt x="2869" y="10539"/>
                              <a:pt x="2762" y="9806"/>
                            </a:cubicBezTo>
                            <a:cubicBezTo>
                              <a:pt x="2642" y="9079"/>
                              <a:pt x="2622" y="8338"/>
                              <a:pt x="2655" y="7604"/>
                            </a:cubicBezTo>
                            <a:cubicBezTo>
                              <a:pt x="2689" y="6864"/>
                              <a:pt x="2762" y="6130"/>
                              <a:pt x="2862" y="5397"/>
                            </a:cubicBezTo>
                            <a:lnTo>
                              <a:pt x="2942" y="4850"/>
                            </a:lnTo>
                            <a:cubicBezTo>
                              <a:pt x="2969" y="4663"/>
                              <a:pt x="3002" y="4483"/>
                              <a:pt x="3015" y="4303"/>
                            </a:cubicBezTo>
                            <a:cubicBezTo>
                              <a:pt x="3055" y="3929"/>
                              <a:pt x="3022" y="3556"/>
                              <a:pt x="2922" y="3195"/>
                            </a:cubicBezTo>
                            <a:cubicBezTo>
                              <a:pt x="2729" y="2482"/>
                              <a:pt x="2282" y="1855"/>
                              <a:pt x="1768" y="1328"/>
                            </a:cubicBezTo>
                            <a:cubicBezTo>
                              <a:pt x="1248" y="801"/>
                              <a:pt x="648" y="354"/>
                              <a:pt x="1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l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26" name="Google Shape;526;p42"/>
                      <p:cNvSpPr/>
                      <p:nvPr/>
                    </p:nvSpPr>
                    <p:spPr>
                      <a:xfrm>
                        <a:off x="5579949" y="1081526"/>
                        <a:ext cx="156547" cy="81462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083" h="16043" extrusionOk="0">
                            <a:moveTo>
                              <a:pt x="3082" y="0"/>
                            </a:moveTo>
                            <a:cubicBezTo>
                              <a:pt x="2842" y="267"/>
                              <a:pt x="2622" y="547"/>
                              <a:pt x="2409" y="834"/>
                            </a:cubicBezTo>
                            <a:cubicBezTo>
                              <a:pt x="2195" y="1121"/>
                              <a:pt x="1995" y="1414"/>
                              <a:pt x="1802" y="1721"/>
                            </a:cubicBezTo>
                            <a:cubicBezTo>
                              <a:pt x="1421" y="2321"/>
                              <a:pt x="1075" y="2948"/>
                              <a:pt x="801" y="3616"/>
                            </a:cubicBezTo>
                            <a:cubicBezTo>
                              <a:pt x="241" y="4930"/>
                              <a:pt x="1" y="6384"/>
                              <a:pt x="187" y="7811"/>
                            </a:cubicBezTo>
                            <a:cubicBezTo>
                              <a:pt x="234" y="8165"/>
                              <a:pt x="301" y="8511"/>
                              <a:pt x="388" y="8865"/>
                            </a:cubicBezTo>
                            <a:cubicBezTo>
                              <a:pt x="468" y="9212"/>
                              <a:pt x="561" y="9552"/>
                              <a:pt x="634" y="9905"/>
                            </a:cubicBezTo>
                            <a:cubicBezTo>
                              <a:pt x="701" y="10252"/>
                              <a:pt x="741" y="10613"/>
                              <a:pt x="688" y="10966"/>
                            </a:cubicBezTo>
                            <a:cubicBezTo>
                              <a:pt x="674" y="11053"/>
                              <a:pt x="661" y="11139"/>
                              <a:pt x="641" y="11226"/>
                            </a:cubicBezTo>
                            <a:lnTo>
                              <a:pt x="621" y="11313"/>
                            </a:lnTo>
                            <a:lnTo>
                              <a:pt x="574" y="11486"/>
                            </a:lnTo>
                            <a:lnTo>
                              <a:pt x="434" y="12000"/>
                            </a:lnTo>
                            <a:cubicBezTo>
                              <a:pt x="247" y="12687"/>
                              <a:pt x="87" y="13401"/>
                              <a:pt x="147" y="14121"/>
                            </a:cubicBezTo>
                            <a:cubicBezTo>
                              <a:pt x="147" y="14134"/>
                              <a:pt x="147" y="14148"/>
                              <a:pt x="147" y="14154"/>
                            </a:cubicBezTo>
                            <a:cubicBezTo>
                              <a:pt x="147" y="14161"/>
                              <a:pt x="147" y="14168"/>
                              <a:pt x="147" y="14174"/>
                            </a:cubicBezTo>
                            <a:cubicBezTo>
                              <a:pt x="181" y="14515"/>
                              <a:pt x="267" y="14848"/>
                              <a:pt x="408" y="15155"/>
                            </a:cubicBezTo>
                            <a:cubicBezTo>
                              <a:pt x="554" y="15482"/>
                              <a:pt x="774" y="15769"/>
                              <a:pt x="1008" y="16042"/>
                            </a:cubicBezTo>
                            <a:lnTo>
                              <a:pt x="1008" y="16035"/>
                            </a:lnTo>
                            <a:cubicBezTo>
                              <a:pt x="774" y="15769"/>
                              <a:pt x="561" y="15475"/>
                              <a:pt x="421" y="15148"/>
                            </a:cubicBezTo>
                            <a:cubicBezTo>
                              <a:pt x="274" y="14821"/>
                              <a:pt x="194" y="14475"/>
                              <a:pt x="167" y="14121"/>
                            </a:cubicBezTo>
                            <a:cubicBezTo>
                              <a:pt x="134" y="13761"/>
                              <a:pt x="167" y="13407"/>
                              <a:pt x="227" y="13054"/>
                            </a:cubicBezTo>
                            <a:cubicBezTo>
                              <a:pt x="287" y="12700"/>
                              <a:pt x="374" y="12353"/>
                              <a:pt x="461" y="12013"/>
                            </a:cubicBezTo>
                            <a:lnTo>
                              <a:pt x="601" y="11493"/>
                            </a:lnTo>
                            <a:lnTo>
                              <a:pt x="654" y="11306"/>
                            </a:lnTo>
                            <a:lnTo>
                              <a:pt x="668" y="11233"/>
                            </a:lnTo>
                            <a:cubicBezTo>
                              <a:pt x="694" y="11146"/>
                              <a:pt x="701" y="11059"/>
                              <a:pt x="721" y="10966"/>
                            </a:cubicBezTo>
                            <a:cubicBezTo>
                              <a:pt x="774" y="10613"/>
                              <a:pt x="728" y="10252"/>
                              <a:pt x="661" y="9899"/>
                            </a:cubicBezTo>
                            <a:cubicBezTo>
                              <a:pt x="588" y="9545"/>
                              <a:pt x="494" y="9205"/>
                              <a:pt x="414" y="8858"/>
                            </a:cubicBezTo>
                            <a:cubicBezTo>
                              <a:pt x="327" y="8511"/>
                              <a:pt x="254" y="8158"/>
                              <a:pt x="207" y="7804"/>
                            </a:cubicBezTo>
                            <a:cubicBezTo>
                              <a:pt x="114" y="7097"/>
                              <a:pt x="114" y="6377"/>
                              <a:pt x="227" y="5670"/>
                            </a:cubicBezTo>
                            <a:cubicBezTo>
                              <a:pt x="334" y="4970"/>
                              <a:pt x="548" y="4283"/>
                              <a:pt x="828" y="3622"/>
                            </a:cubicBezTo>
                            <a:cubicBezTo>
                              <a:pt x="1388" y="2308"/>
                              <a:pt x="2162" y="1088"/>
                              <a:pt x="3082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l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27" name="Google Shape;527;p42"/>
                      <p:cNvSpPr/>
                      <p:nvPr/>
                    </p:nvSpPr>
                    <p:spPr>
                      <a:xfrm>
                        <a:off x="5826880" y="1103512"/>
                        <a:ext cx="91501" cy="75638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802" h="14896" extrusionOk="0">
                            <a:moveTo>
                              <a:pt x="0" y="1"/>
                            </a:moveTo>
                            <a:cubicBezTo>
                              <a:pt x="487" y="421"/>
                              <a:pt x="861" y="961"/>
                              <a:pt x="1094" y="1555"/>
                            </a:cubicBezTo>
                            <a:cubicBezTo>
                              <a:pt x="1341" y="2149"/>
                              <a:pt x="1428" y="2796"/>
                              <a:pt x="1381" y="3436"/>
                            </a:cubicBezTo>
                            <a:cubicBezTo>
                              <a:pt x="1374" y="3516"/>
                              <a:pt x="1374" y="3596"/>
                              <a:pt x="1368" y="3676"/>
                            </a:cubicBezTo>
                            <a:lnTo>
                              <a:pt x="1334" y="3910"/>
                            </a:lnTo>
                            <a:lnTo>
                              <a:pt x="1287" y="4390"/>
                            </a:lnTo>
                            <a:cubicBezTo>
                              <a:pt x="1254" y="4710"/>
                              <a:pt x="1221" y="5030"/>
                              <a:pt x="1201" y="5350"/>
                            </a:cubicBezTo>
                            <a:cubicBezTo>
                              <a:pt x="1181" y="5670"/>
                              <a:pt x="1174" y="5991"/>
                              <a:pt x="1181" y="6311"/>
                            </a:cubicBezTo>
                            <a:cubicBezTo>
                              <a:pt x="1194" y="6631"/>
                              <a:pt x="1221" y="6951"/>
                              <a:pt x="1254" y="7271"/>
                            </a:cubicBezTo>
                            <a:cubicBezTo>
                              <a:pt x="1327" y="7905"/>
                              <a:pt x="1428" y="8539"/>
                              <a:pt x="1534" y="9172"/>
                            </a:cubicBezTo>
                            <a:cubicBezTo>
                              <a:pt x="1561" y="9332"/>
                              <a:pt x="1581" y="9492"/>
                              <a:pt x="1608" y="9646"/>
                            </a:cubicBezTo>
                            <a:cubicBezTo>
                              <a:pt x="1628" y="9806"/>
                              <a:pt x="1654" y="9966"/>
                              <a:pt x="1668" y="10126"/>
                            </a:cubicBezTo>
                            <a:cubicBezTo>
                              <a:pt x="1674" y="10173"/>
                              <a:pt x="1681" y="10213"/>
                              <a:pt x="1681" y="10260"/>
                            </a:cubicBezTo>
                            <a:cubicBezTo>
                              <a:pt x="1694" y="10373"/>
                              <a:pt x="1708" y="10486"/>
                              <a:pt x="1714" y="10600"/>
                            </a:cubicBezTo>
                            <a:lnTo>
                              <a:pt x="1741" y="11080"/>
                            </a:lnTo>
                            <a:cubicBezTo>
                              <a:pt x="1768" y="11720"/>
                              <a:pt x="1748" y="12361"/>
                              <a:pt x="1694" y="13001"/>
                            </a:cubicBezTo>
                            <a:cubicBezTo>
                              <a:pt x="1681" y="13121"/>
                              <a:pt x="1668" y="13248"/>
                              <a:pt x="1654" y="13368"/>
                            </a:cubicBezTo>
                            <a:cubicBezTo>
                              <a:pt x="1654" y="13381"/>
                              <a:pt x="1654" y="13395"/>
                              <a:pt x="1648" y="13401"/>
                            </a:cubicBezTo>
                            <a:cubicBezTo>
                              <a:pt x="1588" y="13908"/>
                              <a:pt x="1501" y="14408"/>
                              <a:pt x="1381" y="14895"/>
                            </a:cubicBezTo>
                            <a:cubicBezTo>
                              <a:pt x="1514" y="14408"/>
                              <a:pt x="1601" y="13915"/>
                              <a:pt x="1668" y="13415"/>
                            </a:cubicBezTo>
                            <a:cubicBezTo>
                              <a:pt x="1668" y="13401"/>
                              <a:pt x="1668" y="13388"/>
                              <a:pt x="1668" y="13381"/>
                            </a:cubicBezTo>
                            <a:cubicBezTo>
                              <a:pt x="1688" y="13254"/>
                              <a:pt x="1701" y="13128"/>
                              <a:pt x="1714" y="13001"/>
                            </a:cubicBezTo>
                            <a:cubicBezTo>
                              <a:pt x="1781" y="12367"/>
                              <a:pt x="1801" y="11720"/>
                              <a:pt x="1774" y="11080"/>
                            </a:cubicBezTo>
                            <a:lnTo>
                              <a:pt x="1748" y="10600"/>
                            </a:lnTo>
                            <a:cubicBezTo>
                              <a:pt x="1741" y="10486"/>
                              <a:pt x="1728" y="10366"/>
                              <a:pt x="1714" y="10253"/>
                            </a:cubicBezTo>
                            <a:cubicBezTo>
                              <a:pt x="1708" y="10206"/>
                              <a:pt x="1701" y="10166"/>
                              <a:pt x="1701" y="10119"/>
                            </a:cubicBezTo>
                            <a:cubicBezTo>
                              <a:pt x="1688" y="9959"/>
                              <a:pt x="1654" y="9806"/>
                              <a:pt x="1634" y="9646"/>
                            </a:cubicBezTo>
                            <a:cubicBezTo>
                              <a:pt x="1614" y="9486"/>
                              <a:pt x="1588" y="9326"/>
                              <a:pt x="1561" y="9166"/>
                            </a:cubicBezTo>
                            <a:cubicBezTo>
                              <a:pt x="1454" y="8539"/>
                              <a:pt x="1348" y="7905"/>
                              <a:pt x="1274" y="7265"/>
                            </a:cubicBezTo>
                            <a:cubicBezTo>
                              <a:pt x="1234" y="6951"/>
                              <a:pt x="1207" y="6631"/>
                              <a:pt x="1194" y="6311"/>
                            </a:cubicBezTo>
                            <a:cubicBezTo>
                              <a:pt x="1181" y="5991"/>
                              <a:pt x="1194" y="5670"/>
                              <a:pt x="1214" y="5350"/>
                            </a:cubicBezTo>
                            <a:cubicBezTo>
                              <a:pt x="1234" y="5030"/>
                              <a:pt x="1267" y="4710"/>
                              <a:pt x="1301" y="4390"/>
                            </a:cubicBezTo>
                            <a:lnTo>
                              <a:pt x="1361" y="3916"/>
                            </a:lnTo>
                            <a:lnTo>
                              <a:pt x="1388" y="3676"/>
                            </a:lnTo>
                            <a:cubicBezTo>
                              <a:pt x="1394" y="3596"/>
                              <a:pt x="1401" y="3516"/>
                              <a:pt x="1408" y="3436"/>
                            </a:cubicBezTo>
                            <a:cubicBezTo>
                              <a:pt x="1414" y="3356"/>
                              <a:pt x="1421" y="3276"/>
                              <a:pt x="1421" y="3196"/>
                            </a:cubicBezTo>
                            <a:lnTo>
                              <a:pt x="1414" y="2956"/>
                            </a:lnTo>
                            <a:cubicBezTo>
                              <a:pt x="1421" y="2796"/>
                              <a:pt x="1394" y="2636"/>
                              <a:pt x="1374" y="2475"/>
                            </a:cubicBezTo>
                            <a:cubicBezTo>
                              <a:pt x="1321" y="2155"/>
                              <a:pt x="1247" y="1842"/>
                              <a:pt x="1121" y="1548"/>
                            </a:cubicBezTo>
                            <a:cubicBezTo>
                              <a:pt x="874" y="955"/>
                              <a:pt x="500" y="408"/>
                              <a:pt x="0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l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28" name="Google Shape;528;p42"/>
                      <p:cNvSpPr/>
                      <p:nvPr/>
                    </p:nvSpPr>
                    <p:spPr>
                      <a:xfrm>
                        <a:off x="5649413" y="1070355"/>
                        <a:ext cx="138572" cy="8196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729" h="16142" extrusionOk="0">
                            <a:moveTo>
                              <a:pt x="2721" y="0"/>
                            </a:moveTo>
                            <a:cubicBezTo>
                              <a:pt x="2321" y="594"/>
                              <a:pt x="1948" y="1207"/>
                              <a:pt x="1601" y="1834"/>
                            </a:cubicBezTo>
                            <a:cubicBezTo>
                              <a:pt x="1254" y="2461"/>
                              <a:pt x="934" y="3102"/>
                              <a:pt x="667" y="3769"/>
                            </a:cubicBezTo>
                            <a:cubicBezTo>
                              <a:pt x="400" y="4429"/>
                              <a:pt x="173" y="5116"/>
                              <a:pt x="67" y="5830"/>
                            </a:cubicBezTo>
                            <a:cubicBezTo>
                              <a:pt x="27" y="6183"/>
                              <a:pt x="0" y="6544"/>
                              <a:pt x="53" y="6897"/>
                            </a:cubicBezTo>
                            <a:cubicBezTo>
                              <a:pt x="120" y="7251"/>
                              <a:pt x="187" y="7604"/>
                              <a:pt x="307" y="7944"/>
                            </a:cubicBezTo>
                            <a:cubicBezTo>
                              <a:pt x="427" y="8278"/>
                              <a:pt x="587" y="8605"/>
                              <a:pt x="767" y="8912"/>
                            </a:cubicBezTo>
                            <a:cubicBezTo>
                              <a:pt x="947" y="9218"/>
                              <a:pt x="1154" y="9518"/>
                              <a:pt x="1287" y="9852"/>
                            </a:cubicBezTo>
                            <a:cubicBezTo>
                              <a:pt x="1414" y="10186"/>
                              <a:pt x="1434" y="10546"/>
                              <a:pt x="1387" y="10899"/>
                            </a:cubicBezTo>
                            <a:lnTo>
                              <a:pt x="1347" y="11166"/>
                            </a:lnTo>
                            <a:lnTo>
                              <a:pt x="1341" y="11173"/>
                            </a:lnTo>
                            <a:lnTo>
                              <a:pt x="1294" y="11426"/>
                            </a:lnTo>
                            <a:cubicBezTo>
                              <a:pt x="1267" y="11606"/>
                              <a:pt x="1234" y="11780"/>
                              <a:pt x="1214" y="11960"/>
                            </a:cubicBezTo>
                            <a:cubicBezTo>
                              <a:pt x="1114" y="12667"/>
                              <a:pt x="1067" y="13387"/>
                              <a:pt x="1121" y="14101"/>
                            </a:cubicBezTo>
                            <a:cubicBezTo>
                              <a:pt x="1147" y="14461"/>
                              <a:pt x="1194" y="14815"/>
                              <a:pt x="1281" y="15161"/>
                            </a:cubicBezTo>
                            <a:cubicBezTo>
                              <a:pt x="1374" y="15508"/>
                              <a:pt x="1507" y="15848"/>
                              <a:pt x="1714" y="16142"/>
                            </a:cubicBezTo>
                            <a:cubicBezTo>
                              <a:pt x="1514" y="15848"/>
                              <a:pt x="1381" y="15508"/>
                              <a:pt x="1294" y="15161"/>
                            </a:cubicBezTo>
                            <a:cubicBezTo>
                              <a:pt x="1207" y="14815"/>
                              <a:pt x="1161" y="14454"/>
                              <a:pt x="1141" y="14101"/>
                            </a:cubicBezTo>
                            <a:cubicBezTo>
                              <a:pt x="1101" y="13387"/>
                              <a:pt x="1147" y="12673"/>
                              <a:pt x="1241" y="11960"/>
                            </a:cubicBezTo>
                            <a:cubicBezTo>
                              <a:pt x="1267" y="11786"/>
                              <a:pt x="1294" y="11606"/>
                              <a:pt x="1327" y="11433"/>
                            </a:cubicBezTo>
                            <a:lnTo>
                              <a:pt x="1374" y="11166"/>
                            </a:lnTo>
                            <a:lnTo>
                              <a:pt x="1381" y="11159"/>
                            </a:lnTo>
                            <a:lnTo>
                              <a:pt x="1421" y="10906"/>
                            </a:lnTo>
                            <a:cubicBezTo>
                              <a:pt x="1461" y="10546"/>
                              <a:pt x="1441" y="10179"/>
                              <a:pt x="1314" y="9839"/>
                            </a:cubicBezTo>
                            <a:cubicBezTo>
                              <a:pt x="1181" y="9498"/>
                              <a:pt x="974" y="9205"/>
                              <a:pt x="787" y="8898"/>
                            </a:cubicBezTo>
                            <a:cubicBezTo>
                              <a:pt x="607" y="8591"/>
                              <a:pt x="447" y="8271"/>
                              <a:pt x="327" y="7938"/>
                            </a:cubicBezTo>
                            <a:cubicBezTo>
                              <a:pt x="200" y="7597"/>
                              <a:pt x="133" y="7251"/>
                              <a:pt x="67" y="6897"/>
                            </a:cubicBezTo>
                            <a:cubicBezTo>
                              <a:pt x="13" y="6544"/>
                              <a:pt x="33" y="6183"/>
                              <a:pt x="80" y="5830"/>
                            </a:cubicBezTo>
                            <a:cubicBezTo>
                              <a:pt x="187" y="5123"/>
                              <a:pt x="420" y="4436"/>
                              <a:pt x="694" y="3775"/>
                            </a:cubicBezTo>
                            <a:cubicBezTo>
                              <a:pt x="967" y="3115"/>
                              <a:pt x="1281" y="2475"/>
                              <a:pt x="1621" y="1841"/>
                            </a:cubicBezTo>
                            <a:cubicBezTo>
                              <a:pt x="1961" y="1214"/>
                              <a:pt x="2328" y="600"/>
                              <a:pt x="2728" y="7"/>
                            </a:cubicBezTo>
                            <a:lnTo>
                              <a:pt x="2721" y="0"/>
                            </a:lnTo>
                            <a:close/>
                          </a:path>
                        </a:pathLst>
                      </a:custGeom>
                      <a:solidFill>
                        <a:schemeClr val="l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29" name="Google Shape;529;p42"/>
                      <p:cNvSpPr/>
                      <p:nvPr/>
                    </p:nvSpPr>
                    <p:spPr>
                      <a:xfrm>
                        <a:off x="5775036" y="1081526"/>
                        <a:ext cx="55246" cy="78953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88" h="15549" extrusionOk="0">
                            <a:moveTo>
                              <a:pt x="548" y="0"/>
                            </a:moveTo>
                            <a:lnTo>
                              <a:pt x="548" y="0"/>
                            </a:lnTo>
                            <a:cubicBezTo>
                              <a:pt x="414" y="641"/>
                              <a:pt x="281" y="1281"/>
                              <a:pt x="194" y="1928"/>
                            </a:cubicBezTo>
                            <a:cubicBezTo>
                              <a:pt x="101" y="2582"/>
                              <a:pt x="54" y="3229"/>
                              <a:pt x="27" y="3882"/>
                            </a:cubicBezTo>
                            <a:cubicBezTo>
                              <a:pt x="7" y="4543"/>
                              <a:pt x="1" y="5196"/>
                              <a:pt x="61" y="5850"/>
                            </a:cubicBezTo>
                            <a:cubicBezTo>
                              <a:pt x="114" y="6504"/>
                              <a:pt x="261" y="7144"/>
                              <a:pt x="421" y="7778"/>
                            </a:cubicBezTo>
                            <a:lnTo>
                              <a:pt x="654" y="8732"/>
                            </a:lnTo>
                            <a:cubicBezTo>
                              <a:pt x="728" y="9045"/>
                              <a:pt x="814" y="9365"/>
                              <a:pt x="868" y="9685"/>
                            </a:cubicBezTo>
                            <a:cubicBezTo>
                              <a:pt x="948" y="10099"/>
                              <a:pt x="994" y="10512"/>
                              <a:pt x="1021" y="10933"/>
                            </a:cubicBezTo>
                            <a:cubicBezTo>
                              <a:pt x="1034" y="11166"/>
                              <a:pt x="1041" y="11400"/>
                              <a:pt x="1048" y="11633"/>
                            </a:cubicBezTo>
                            <a:cubicBezTo>
                              <a:pt x="1068" y="12940"/>
                              <a:pt x="981" y="14248"/>
                              <a:pt x="814" y="15548"/>
                            </a:cubicBezTo>
                            <a:cubicBezTo>
                              <a:pt x="914" y="14901"/>
                              <a:pt x="981" y="14248"/>
                              <a:pt x="1021" y="13594"/>
                            </a:cubicBezTo>
                            <a:cubicBezTo>
                              <a:pt x="1068" y="12940"/>
                              <a:pt x="1088" y="12287"/>
                              <a:pt x="1075" y="11633"/>
                            </a:cubicBezTo>
                            <a:cubicBezTo>
                              <a:pt x="1068" y="11400"/>
                              <a:pt x="1054" y="11166"/>
                              <a:pt x="1041" y="10933"/>
                            </a:cubicBezTo>
                            <a:cubicBezTo>
                              <a:pt x="1008" y="10512"/>
                              <a:pt x="961" y="10092"/>
                              <a:pt x="881" y="9685"/>
                            </a:cubicBezTo>
                            <a:cubicBezTo>
                              <a:pt x="754" y="9038"/>
                              <a:pt x="588" y="8411"/>
                              <a:pt x="434" y="7771"/>
                            </a:cubicBezTo>
                            <a:cubicBezTo>
                              <a:pt x="281" y="7137"/>
                              <a:pt x="147" y="6497"/>
                              <a:pt x="87" y="5843"/>
                            </a:cubicBezTo>
                            <a:cubicBezTo>
                              <a:pt x="34" y="5196"/>
                              <a:pt x="41" y="4543"/>
                              <a:pt x="61" y="3889"/>
                            </a:cubicBezTo>
                            <a:cubicBezTo>
                              <a:pt x="87" y="3235"/>
                              <a:pt x="134" y="2582"/>
                              <a:pt x="214" y="1935"/>
                            </a:cubicBezTo>
                            <a:cubicBezTo>
                              <a:pt x="294" y="1281"/>
                              <a:pt x="428" y="641"/>
                              <a:pt x="548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l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</p:grpSp>
          <p:grpSp>
            <p:nvGrpSpPr>
              <p:cNvPr id="530" name="Google Shape;530;p42"/>
              <p:cNvGrpSpPr/>
              <p:nvPr/>
            </p:nvGrpSpPr>
            <p:grpSpPr>
              <a:xfrm>
                <a:off x="5579949" y="1033084"/>
                <a:ext cx="435620" cy="863065"/>
                <a:chOff x="5579949" y="1033084"/>
                <a:chExt cx="435620" cy="863065"/>
              </a:xfrm>
            </p:grpSpPr>
            <p:sp>
              <p:nvSpPr>
                <p:cNvPr id="531" name="Google Shape;531;p42"/>
                <p:cNvSpPr/>
                <p:nvPr/>
              </p:nvSpPr>
              <p:spPr>
                <a:xfrm>
                  <a:off x="5579949" y="1081526"/>
                  <a:ext cx="156547" cy="814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3" h="16043" extrusionOk="0">
                      <a:moveTo>
                        <a:pt x="3082" y="0"/>
                      </a:moveTo>
                      <a:cubicBezTo>
                        <a:pt x="2842" y="267"/>
                        <a:pt x="2622" y="547"/>
                        <a:pt x="2409" y="834"/>
                      </a:cubicBezTo>
                      <a:cubicBezTo>
                        <a:pt x="2195" y="1121"/>
                        <a:pt x="1995" y="1414"/>
                        <a:pt x="1802" y="1721"/>
                      </a:cubicBezTo>
                      <a:cubicBezTo>
                        <a:pt x="1421" y="2321"/>
                        <a:pt x="1075" y="2948"/>
                        <a:pt x="801" y="3616"/>
                      </a:cubicBezTo>
                      <a:cubicBezTo>
                        <a:pt x="241" y="4930"/>
                        <a:pt x="1" y="6384"/>
                        <a:pt x="187" y="7811"/>
                      </a:cubicBezTo>
                      <a:cubicBezTo>
                        <a:pt x="234" y="8165"/>
                        <a:pt x="301" y="8511"/>
                        <a:pt x="388" y="8865"/>
                      </a:cubicBezTo>
                      <a:cubicBezTo>
                        <a:pt x="468" y="9212"/>
                        <a:pt x="561" y="9552"/>
                        <a:pt x="634" y="9905"/>
                      </a:cubicBezTo>
                      <a:cubicBezTo>
                        <a:pt x="701" y="10252"/>
                        <a:pt x="741" y="10613"/>
                        <a:pt x="688" y="10966"/>
                      </a:cubicBezTo>
                      <a:cubicBezTo>
                        <a:pt x="674" y="11053"/>
                        <a:pt x="661" y="11139"/>
                        <a:pt x="641" y="11226"/>
                      </a:cubicBezTo>
                      <a:lnTo>
                        <a:pt x="621" y="11313"/>
                      </a:lnTo>
                      <a:lnTo>
                        <a:pt x="574" y="11486"/>
                      </a:lnTo>
                      <a:lnTo>
                        <a:pt x="434" y="12000"/>
                      </a:lnTo>
                      <a:cubicBezTo>
                        <a:pt x="247" y="12687"/>
                        <a:pt x="87" y="13401"/>
                        <a:pt x="147" y="14121"/>
                      </a:cubicBezTo>
                      <a:cubicBezTo>
                        <a:pt x="147" y="14134"/>
                        <a:pt x="147" y="14148"/>
                        <a:pt x="147" y="14154"/>
                      </a:cubicBezTo>
                      <a:cubicBezTo>
                        <a:pt x="147" y="14161"/>
                        <a:pt x="147" y="14168"/>
                        <a:pt x="147" y="14174"/>
                      </a:cubicBezTo>
                      <a:cubicBezTo>
                        <a:pt x="181" y="14515"/>
                        <a:pt x="267" y="14848"/>
                        <a:pt x="408" y="15155"/>
                      </a:cubicBezTo>
                      <a:cubicBezTo>
                        <a:pt x="554" y="15482"/>
                        <a:pt x="774" y="15769"/>
                        <a:pt x="1008" y="16042"/>
                      </a:cubicBezTo>
                      <a:lnTo>
                        <a:pt x="1008" y="16035"/>
                      </a:lnTo>
                      <a:cubicBezTo>
                        <a:pt x="774" y="15769"/>
                        <a:pt x="561" y="15475"/>
                        <a:pt x="421" y="15148"/>
                      </a:cubicBezTo>
                      <a:cubicBezTo>
                        <a:pt x="274" y="14821"/>
                        <a:pt x="194" y="14475"/>
                        <a:pt x="167" y="14121"/>
                      </a:cubicBezTo>
                      <a:cubicBezTo>
                        <a:pt x="134" y="13761"/>
                        <a:pt x="167" y="13407"/>
                        <a:pt x="227" y="13054"/>
                      </a:cubicBezTo>
                      <a:cubicBezTo>
                        <a:pt x="287" y="12700"/>
                        <a:pt x="374" y="12353"/>
                        <a:pt x="461" y="12013"/>
                      </a:cubicBezTo>
                      <a:lnTo>
                        <a:pt x="601" y="11493"/>
                      </a:lnTo>
                      <a:lnTo>
                        <a:pt x="654" y="11306"/>
                      </a:lnTo>
                      <a:lnTo>
                        <a:pt x="668" y="11233"/>
                      </a:lnTo>
                      <a:cubicBezTo>
                        <a:pt x="694" y="11146"/>
                        <a:pt x="701" y="11059"/>
                        <a:pt x="721" y="10966"/>
                      </a:cubicBezTo>
                      <a:cubicBezTo>
                        <a:pt x="774" y="10613"/>
                        <a:pt x="728" y="10252"/>
                        <a:pt x="661" y="9899"/>
                      </a:cubicBezTo>
                      <a:cubicBezTo>
                        <a:pt x="588" y="9545"/>
                        <a:pt x="494" y="9205"/>
                        <a:pt x="414" y="8858"/>
                      </a:cubicBezTo>
                      <a:cubicBezTo>
                        <a:pt x="327" y="8511"/>
                        <a:pt x="254" y="8158"/>
                        <a:pt x="207" y="7804"/>
                      </a:cubicBezTo>
                      <a:cubicBezTo>
                        <a:pt x="114" y="7097"/>
                        <a:pt x="114" y="6377"/>
                        <a:pt x="227" y="5670"/>
                      </a:cubicBezTo>
                      <a:cubicBezTo>
                        <a:pt x="334" y="4970"/>
                        <a:pt x="548" y="4283"/>
                        <a:pt x="828" y="3622"/>
                      </a:cubicBezTo>
                      <a:cubicBezTo>
                        <a:pt x="1388" y="2308"/>
                        <a:pt x="2162" y="1088"/>
                        <a:pt x="308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532;p42"/>
                <p:cNvSpPr/>
                <p:nvPr/>
              </p:nvSpPr>
              <p:spPr>
                <a:xfrm>
                  <a:off x="5649413" y="1070355"/>
                  <a:ext cx="138572" cy="81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9" h="16142" extrusionOk="0">
                      <a:moveTo>
                        <a:pt x="2721" y="0"/>
                      </a:moveTo>
                      <a:cubicBezTo>
                        <a:pt x="2321" y="594"/>
                        <a:pt x="1948" y="1207"/>
                        <a:pt x="1601" y="1834"/>
                      </a:cubicBezTo>
                      <a:cubicBezTo>
                        <a:pt x="1254" y="2461"/>
                        <a:pt x="934" y="3102"/>
                        <a:pt x="667" y="3769"/>
                      </a:cubicBezTo>
                      <a:cubicBezTo>
                        <a:pt x="400" y="4429"/>
                        <a:pt x="173" y="5116"/>
                        <a:pt x="67" y="5830"/>
                      </a:cubicBezTo>
                      <a:cubicBezTo>
                        <a:pt x="27" y="6183"/>
                        <a:pt x="0" y="6544"/>
                        <a:pt x="53" y="6897"/>
                      </a:cubicBezTo>
                      <a:cubicBezTo>
                        <a:pt x="120" y="7251"/>
                        <a:pt x="187" y="7604"/>
                        <a:pt x="307" y="7944"/>
                      </a:cubicBezTo>
                      <a:cubicBezTo>
                        <a:pt x="427" y="8278"/>
                        <a:pt x="587" y="8605"/>
                        <a:pt x="767" y="8912"/>
                      </a:cubicBezTo>
                      <a:cubicBezTo>
                        <a:pt x="947" y="9218"/>
                        <a:pt x="1154" y="9518"/>
                        <a:pt x="1287" y="9852"/>
                      </a:cubicBezTo>
                      <a:cubicBezTo>
                        <a:pt x="1414" y="10186"/>
                        <a:pt x="1434" y="10546"/>
                        <a:pt x="1387" y="10899"/>
                      </a:cubicBezTo>
                      <a:lnTo>
                        <a:pt x="1347" y="11166"/>
                      </a:lnTo>
                      <a:lnTo>
                        <a:pt x="1341" y="11173"/>
                      </a:lnTo>
                      <a:lnTo>
                        <a:pt x="1294" y="11426"/>
                      </a:lnTo>
                      <a:cubicBezTo>
                        <a:pt x="1267" y="11606"/>
                        <a:pt x="1234" y="11780"/>
                        <a:pt x="1214" y="11960"/>
                      </a:cubicBezTo>
                      <a:cubicBezTo>
                        <a:pt x="1114" y="12667"/>
                        <a:pt x="1067" y="13387"/>
                        <a:pt x="1121" y="14101"/>
                      </a:cubicBezTo>
                      <a:cubicBezTo>
                        <a:pt x="1147" y="14461"/>
                        <a:pt x="1194" y="14815"/>
                        <a:pt x="1281" y="15161"/>
                      </a:cubicBezTo>
                      <a:cubicBezTo>
                        <a:pt x="1374" y="15508"/>
                        <a:pt x="1507" y="15848"/>
                        <a:pt x="1714" y="16142"/>
                      </a:cubicBezTo>
                      <a:cubicBezTo>
                        <a:pt x="1514" y="15848"/>
                        <a:pt x="1381" y="15508"/>
                        <a:pt x="1294" y="15161"/>
                      </a:cubicBezTo>
                      <a:cubicBezTo>
                        <a:pt x="1207" y="14815"/>
                        <a:pt x="1161" y="14454"/>
                        <a:pt x="1141" y="14101"/>
                      </a:cubicBezTo>
                      <a:cubicBezTo>
                        <a:pt x="1101" y="13387"/>
                        <a:pt x="1147" y="12673"/>
                        <a:pt x="1241" y="11960"/>
                      </a:cubicBezTo>
                      <a:cubicBezTo>
                        <a:pt x="1267" y="11786"/>
                        <a:pt x="1294" y="11606"/>
                        <a:pt x="1327" y="11433"/>
                      </a:cubicBezTo>
                      <a:lnTo>
                        <a:pt x="1374" y="11166"/>
                      </a:lnTo>
                      <a:lnTo>
                        <a:pt x="1381" y="11159"/>
                      </a:lnTo>
                      <a:lnTo>
                        <a:pt x="1421" y="10906"/>
                      </a:lnTo>
                      <a:cubicBezTo>
                        <a:pt x="1461" y="10546"/>
                        <a:pt x="1441" y="10179"/>
                        <a:pt x="1314" y="9839"/>
                      </a:cubicBezTo>
                      <a:cubicBezTo>
                        <a:pt x="1181" y="9498"/>
                        <a:pt x="974" y="9205"/>
                        <a:pt x="787" y="8898"/>
                      </a:cubicBezTo>
                      <a:cubicBezTo>
                        <a:pt x="607" y="8591"/>
                        <a:pt x="447" y="8271"/>
                        <a:pt x="327" y="7938"/>
                      </a:cubicBezTo>
                      <a:cubicBezTo>
                        <a:pt x="200" y="7597"/>
                        <a:pt x="133" y="7251"/>
                        <a:pt x="67" y="6897"/>
                      </a:cubicBezTo>
                      <a:cubicBezTo>
                        <a:pt x="13" y="6544"/>
                        <a:pt x="33" y="6183"/>
                        <a:pt x="80" y="5830"/>
                      </a:cubicBezTo>
                      <a:cubicBezTo>
                        <a:pt x="187" y="5123"/>
                        <a:pt x="420" y="4436"/>
                        <a:pt x="694" y="3775"/>
                      </a:cubicBezTo>
                      <a:cubicBezTo>
                        <a:pt x="967" y="3115"/>
                        <a:pt x="1281" y="2475"/>
                        <a:pt x="1621" y="1841"/>
                      </a:cubicBezTo>
                      <a:cubicBezTo>
                        <a:pt x="1961" y="1214"/>
                        <a:pt x="2328" y="600"/>
                        <a:pt x="2728" y="7"/>
                      </a:cubicBezTo>
                      <a:lnTo>
                        <a:pt x="272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533;p42"/>
                <p:cNvSpPr/>
                <p:nvPr/>
              </p:nvSpPr>
              <p:spPr>
                <a:xfrm>
                  <a:off x="5775036" y="1081526"/>
                  <a:ext cx="55246" cy="789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5549" extrusionOk="0">
                      <a:moveTo>
                        <a:pt x="548" y="0"/>
                      </a:moveTo>
                      <a:lnTo>
                        <a:pt x="548" y="0"/>
                      </a:lnTo>
                      <a:cubicBezTo>
                        <a:pt x="414" y="641"/>
                        <a:pt x="281" y="1281"/>
                        <a:pt x="194" y="1928"/>
                      </a:cubicBezTo>
                      <a:cubicBezTo>
                        <a:pt x="101" y="2582"/>
                        <a:pt x="54" y="3229"/>
                        <a:pt x="27" y="3882"/>
                      </a:cubicBezTo>
                      <a:cubicBezTo>
                        <a:pt x="7" y="4543"/>
                        <a:pt x="1" y="5196"/>
                        <a:pt x="61" y="5850"/>
                      </a:cubicBezTo>
                      <a:cubicBezTo>
                        <a:pt x="114" y="6504"/>
                        <a:pt x="261" y="7144"/>
                        <a:pt x="421" y="7778"/>
                      </a:cubicBezTo>
                      <a:lnTo>
                        <a:pt x="654" y="8732"/>
                      </a:lnTo>
                      <a:cubicBezTo>
                        <a:pt x="728" y="9045"/>
                        <a:pt x="814" y="9365"/>
                        <a:pt x="868" y="9685"/>
                      </a:cubicBezTo>
                      <a:cubicBezTo>
                        <a:pt x="948" y="10099"/>
                        <a:pt x="994" y="10512"/>
                        <a:pt x="1021" y="10933"/>
                      </a:cubicBezTo>
                      <a:cubicBezTo>
                        <a:pt x="1034" y="11166"/>
                        <a:pt x="1041" y="11400"/>
                        <a:pt x="1048" y="11633"/>
                      </a:cubicBezTo>
                      <a:cubicBezTo>
                        <a:pt x="1068" y="12940"/>
                        <a:pt x="981" y="14248"/>
                        <a:pt x="814" y="15548"/>
                      </a:cubicBezTo>
                      <a:cubicBezTo>
                        <a:pt x="914" y="14901"/>
                        <a:pt x="981" y="14248"/>
                        <a:pt x="1021" y="13594"/>
                      </a:cubicBezTo>
                      <a:cubicBezTo>
                        <a:pt x="1068" y="12940"/>
                        <a:pt x="1088" y="12287"/>
                        <a:pt x="1075" y="11633"/>
                      </a:cubicBezTo>
                      <a:cubicBezTo>
                        <a:pt x="1068" y="11400"/>
                        <a:pt x="1054" y="11166"/>
                        <a:pt x="1041" y="10933"/>
                      </a:cubicBezTo>
                      <a:cubicBezTo>
                        <a:pt x="1008" y="10512"/>
                        <a:pt x="961" y="10092"/>
                        <a:pt x="881" y="9685"/>
                      </a:cubicBezTo>
                      <a:cubicBezTo>
                        <a:pt x="754" y="9038"/>
                        <a:pt x="588" y="8411"/>
                        <a:pt x="434" y="7771"/>
                      </a:cubicBezTo>
                      <a:cubicBezTo>
                        <a:pt x="281" y="7137"/>
                        <a:pt x="147" y="6497"/>
                        <a:pt x="87" y="5843"/>
                      </a:cubicBezTo>
                      <a:cubicBezTo>
                        <a:pt x="34" y="5196"/>
                        <a:pt x="41" y="4543"/>
                        <a:pt x="61" y="3889"/>
                      </a:cubicBezTo>
                      <a:cubicBezTo>
                        <a:pt x="87" y="3235"/>
                        <a:pt x="134" y="2582"/>
                        <a:pt x="214" y="1935"/>
                      </a:cubicBezTo>
                      <a:cubicBezTo>
                        <a:pt x="294" y="1281"/>
                        <a:pt x="428" y="641"/>
                        <a:pt x="54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42"/>
                <p:cNvSpPr/>
                <p:nvPr/>
              </p:nvSpPr>
              <p:spPr>
                <a:xfrm>
                  <a:off x="5826880" y="1103512"/>
                  <a:ext cx="91501" cy="756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2" h="14896" extrusionOk="0">
                      <a:moveTo>
                        <a:pt x="0" y="1"/>
                      </a:moveTo>
                      <a:cubicBezTo>
                        <a:pt x="487" y="421"/>
                        <a:pt x="861" y="961"/>
                        <a:pt x="1094" y="1555"/>
                      </a:cubicBezTo>
                      <a:cubicBezTo>
                        <a:pt x="1341" y="2149"/>
                        <a:pt x="1428" y="2796"/>
                        <a:pt x="1381" y="3436"/>
                      </a:cubicBezTo>
                      <a:cubicBezTo>
                        <a:pt x="1374" y="3516"/>
                        <a:pt x="1374" y="3596"/>
                        <a:pt x="1368" y="3676"/>
                      </a:cubicBezTo>
                      <a:lnTo>
                        <a:pt x="1334" y="3910"/>
                      </a:lnTo>
                      <a:lnTo>
                        <a:pt x="1287" y="4390"/>
                      </a:lnTo>
                      <a:cubicBezTo>
                        <a:pt x="1254" y="4710"/>
                        <a:pt x="1221" y="5030"/>
                        <a:pt x="1201" y="5350"/>
                      </a:cubicBezTo>
                      <a:cubicBezTo>
                        <a:pt x="1181" y="5670"/>
                        <a:pt x="1174" y="5991"/>
                        <a:pt x="1181" y="6311"/>
                      </a:cubicBezTo>
                      <a:cubicBezTo>
                        <a:pt x="1194" y="6631"/>
                        <a:pt x="1221" y="6951"/>
                        <a:pt x="1254" y="7271"/>
                      </a:cubicBezTo>
                      <a:cubicBezTo>
                        <a:pt x="1327" y="7905"/>
                        <a:pt x="1428" y="8539"/>
                        <a:pt x="1534" y="9172"/>
                      </a:cubicBezTo>
                      <a:cubicBezTo>
                        <a:pt x="1561" y="9332"/>
                        <a:pt x="1581" y="9492"/>
                        <a:pt x="1608" y="9646"/>
                      </a:cubicBezTo>
                      <a:cubicBezTo>
                        <a:pt x="1628" y="9806"/>
                        <a:pt x="1654" y="9966"/>
                        <a:pt x="1668" y="10126"/>
                      </a:cubicBezTo>
                      <a:cubicBezTo>
                        <a:pt x="1674" y="10173"/>
                        <a:pt x="1681" y="10213"/>
                        <a:pt x="1681" y="10260"/>
                      </a:cubicBezTo>
                      <a:cubicBezTo>
                        <a:pt x="1694" y="10373"/>
                        <a:pt x="1708" y="10486"/>
                        <a:pt x="1714" y="10600"/>
                      </a:cubicBezTo>
                      <a:lnTo>
                        <a:pt x="1741" y="11080"/>
                      </a:lnTo>
                      <a:cubicBezTo>
                        <a:pt x="1768" y="11720"/>
                        <a:pt x="1748" y="12361"/>
                        <a:pt x="1694" y="13001"/>
                      </a:cubicBezTo>
                      <a:cubicBezTo>
                        <a:pt x="1681" y="13121"/>
                        <a:pt x="1668" y="13248"/>
                        <a:pt x="1654" y="13368"/>
                      </a:cubicBezTo>
                      <a:cubicBezTo>
                        <a:pt x="1654" y="13381"/>
                        <a:pt x="1654" y="13395"/>
                        <a:pt x="1648" y="13401"/>
                      </a:cubicBezTo>
                      <a:cubicBezTo>
                        <a:pt x="1588" y="13908"/>
                        <a:pt x="1501" y="14408"/>
                        <a:pt x="1381" y="14895"/>
                      </a:cubicBezTo>
                      <a:cubicBezTo>
                        <a:pt x="1514" y="14408"/>
                        <a:pt x="1601" y="13915"/>
                        <a:pt x="1668" y="13415"/>
                      </a:cubicBezTo>
                      <a:cubicBezTo>
                        <a:pt x="1668" y="13401"/>
                        <a:pt x="1668" y="13388"/>
                        <a:pt x="1668" y="13381"/>
                      </a:cubicBezTo>
                      <a:cubicBezTo>
                        <a:pt x="1688" y="13254"/>
                        <a:pt x="1701" y="13128"/>
                        <a:pt x="1714" y="13001"/>
                      </a:cubicBezTo>
                      <a:cubicBezTo>
                        <a:pt x="1781" y="12367"/>
                        <a:pt x="1801" y="11720"/>
                        <a:pt x="1774" y="11080"/>
                      </a:cubicBezTo>
                      <a:lnTo>
                        <a:pt x="1748" y="10600"/>
                      </a:lnTo>
                      <a:cubicBezTo>
                        <a:pt x="1741" y="10486"/>
                        <a:pt x="1728" y="10366"/>
                        <a:pt x="1714" y="10253"/>
                      </a:cubicBezTo>
                      <a:cubicBezTo>
                        <a:pt x="1708" y="10206"/>
                        <a:pt x="1701" y="10166"/>
                        <a:pt x="1701" y="10119"/>
                      </a:cubicBezTo>
                      <a:cubicBezTo>
                        <a:pt x="1688" y="9959"/>
                        <a:pt x="1654" y="9806"/>
                        <a:pt x="1634" y="9646"/>
                      </a:cubicBezTo>
                      <a:cubicBezTo>
                        <a:pt x="1614" y="9486"/>
                        <a:pt x="1588" y="9326"/>
                        <a:pt x="1561" y="9166"/>
                      </a:cubicBezTo>
                      <a:cubicBezTo>
                        <a:pt x="1454" y="8539"/>
                        <a:pt x="1348" y="7905"/>
                        <a:pt x="1274" y="7265"/>
                      </a:cubicBezTo>
                      <a:cubicBezTo>
                        <a:pt x="1234" y="6951"/>
                        <a:pt x="1207" y="6631"/>
                        <a:pt x="1194" y="6311"/>
                      </a:cubicBezTo>
                      <a:cubicBezTo>
                        <a:pt x="1181" y="5991"/>
                        <a:pt x="1194" y="5670"/>
                        <a:pt x="1214" y="5350"/>
                      </a:cubicBezTo>
                      <a:cubicBezTo>
                        <a:pt x="1234" y="5030"/>
                        <a:pt x="1267" y="4710"/>
                        <a:pt x="1301" y="4390"/>
                      </a:cubicBezTo>
                      <a:lnTo>
                        <a:pt x="1361" y="3916"/>
                      </a:lnTo>
                      <a:lnTo>
                        <a:pt x="1388" y="3676"/>
                      </a:lnTo>
                      <a:cubicBezTo>
                        <a:pt x="1394" y="3596"/>
                        <a:pt x="1401" y="3516"/>
                        <a:pt x="1408" y="3436"/>
                      </a:cubicBezTo>
                      <a:cubicBezTo>
                        <a:pt x="1414" y="3356"/>
                        <a:pt x="1421" y="3276"/>
                        <a:pt x="1421" y="3196"/>
                      </a:cubicBezTo>
                      <a:lnTo>
                        <a:pt x="1414" y="2956"/>
                      </a:lnTo>
                      <a:cubicBezTo>
                        <a:pt x="1421" y="2796"/>
                        <a:pt x="1394" y="2636"/>
                        <a:pt x="1374" y="2475"/>
                      </a:cubicBezTo>
                      <a:cubicBezTo>
                        <a:pt x="1321" y="2155"/>
                        <a:pt x="1247" y="1842"/>
                        <a:pt x="1121" y="1548"/>
                      </a:cubicBezTo>
                      <a:cubicBezTo>
                        <a:pt x="874" y="955"/>
                        <a:pt x="500" y="408"/>
                        <a:pt x="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" name="Google Shape;535;p42"/>
                <p:cNvSpPr/>
                <p:nvPr/>
              </p:nvSpPr>
              <p:spPr>
                <a:xfrm>
                  <a:off x="5835665" y="1033084"/>
                  <a:ext cx="179905" cy="826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3" h="16283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41" y="361"/>
                        <a:pt x="1241" y="814"/>
                        <a:pt x="1755" y="1341"/>
                      </a:cubicBezTo>
                      <a:cubicBezTo>
                        <a:pt x="2262" y="1868"/>
                        <a:pt x="2695" y="2495"/>
                        <a:pt x="2895" y="3202"/>
                      </a:cubicBezTo>
                      <a:cubicBezTo>
                        <a:pt x="3002" y="3556"/>
                        <a:pt x="3035" y="3929"/>
                        <a:pt x="3002" y="4296"/>
                      </a:cubicBezTo>
                      <a:cubicBezTo>
                        <a:pt x="2982" y="4483"/>
                        <a:pt x="2955" y="4663"/>
                        <a:pt x="2929" y="4843"/>
                      </a:cubicBezTo>
                      <a:lnTo>
                        <a:pt x="2849" y="5397"/>
                      </a:lnTo>
                      <a:cubicBezTo>
                        <a:pt x="2755" y="6130"/>
                        <a:pt x="2669" y="6864"/>
                        <a:pt x="2635" y="7598"/>
                      </a:cubicBezTo>
                      <a:cubicBezTo>
                        <a:pt x="2602" y="8338"/>
                        <a:pt x="2615" y="9079"/>
                        <a:pt x="2735" y="9812"/>
                      </a:cubicBezTo>
                      <a:cubicBezTo>
                        <a:pt x="2789" y="10179"/>
                        <a:pt x="2882" y="10539"/>
                        <a:pt x="2995" y="10893"/>
                      </a:cubicBezTo>
                      <a:cubicBezTo>
                        <a:pt x="3109" y="11240"/>
                        <a:pt x="3196" y="11600"/>
                        <a:pt x="3276" y="11960"/>
                      </a:cubicBezTo>
                      <a:cubicBezTo>
                        <a:pt x="3282" y="11993"/>
                        <a:pt x="3289" y="12020"/>
                        <a:pt x="3296" y="12047"/>
                      </a:cubicBezTo>
                      <a:cubicBezTo>
                        <a:pt x="3362" y="12380"/>
                        <a:pt x="3409" y="12714"/>
                        <a:pt x="3449" y="13054"/>
                      </a:cubicBezTo>
                      <a:cubicBezTo>
                        <a:pt x="3496" y="13421"/>
                        <a:pt x="3509" y="13788"/>
                        <a:pt x="3502" y="14155"/>
                      </a:cubicBezTo>
                      <a:cubicBezTo>
                        <a:pt x="3502" y="14375"/>
                        <a:pt x="3482" y="14601"/>
                        <a:pt x="3456" y="14822"/>
                      </a:cubicBezTo>
                      <a:cubicBezTo>
                        <a:pt x="3449" y="14868"/>
                        <a:pt x="3442" y="14922"/>
                        <a:pt x="3436" y="14968"/>
                      </a:cubicBezTo>
                      <a:cubicBezTo>
                        <a:pt x="3422" y="15068"/>
                        <a:pt x="3402" y="15162"/>
                        <a:pt x="3382" y="15255"/>
                      </a:cubicBezTo>
                      <a:cubicBezTo>
                        <a:pt x="3302" y="15615"/>
                        <a:pt x="3182" y="15969"/>
                        <a:pt x="2989" y="16282"/>
                      </a:cubicBezTo>
                      <a:cubicBezTo>
                        <a:pt x="3189" y="15969"/>
                        <a:pt x="3316" y="15615"/>
                        <a:pt x="3396" y="15255"/>
                      </a:cubicBezTo>
                      <a:cubicBezTo>
                        <a:pt x="3416" y="15162"/>
                        <a:pt x="3436" y="15062"/>
                        <a:pt x="3449" y="14962"/>
                      </a:cubicBezTo>
                      <a:cubicBezTo>
                        <a:pt x="3462" y="14908"/>
                        <a:pt x="3469" y="14862"/>
                        <a:pt x="3476" y="14808"/>
                      </a:cubicBezTo>
                      <a:cubicBezTo>
                        <a:pt x="3502" y="14595"/>
                        <a:pt x="3522" y="14375"/>
                        <a:pt x="3522" y="14155"/>
                      </a:cubicBezTo>
                      <a:cubicBezTo>
                        <a:pt x="3542" y="13448"/>
                        <a:pt x="3469" y="12740"/>
                        <a:pt x="3329" y="12053"/>
                      </a:cubicBezTo>
                      <a:cubicBezTo>
                        <a:pt x="3322" y="12020"/>
                        <a:pt x="3316" y="11987"/>
                        <a:pt x="3309" y="11953"/>
                      </a:cubicBezTo>
                      <a:cubicBezTo>
                        <a:pt x="3176" y="11226"/>
                        <a:pt x="2869" y="10539"/>
                        <a:pt x="2762" y="9806"/>
                      </a:cubicBezTo>
                      <a:cubicBezTo>
                        <a:pt x="2642" y="9079"/>
                        <a:pt x="2622" y="8338"/>
                        <a:pt x="2655" y="7604"/>
                      </a:cubicBezTo>
                      <a:cubicBezTo>
                        <a:pt x="2689" y="6864"/>
                        <a:pt x="2762" y="6130"/>
                        <a:pt x="2862" y="5397"/>
                      </a:cubicBezTo>
                      <a:lnTo>
                        <a:pt x="2942" y="4850"/>
                      </a:lnTo>
                      <a:cubicBezTo>
                        <a:pt x="2969" y="4663"/>
                        <a:pt x="3002" y="4483"/>
                        <a:pt x="3015" y="4303"/>
                      </a:cubicBezTo>
                      <a:cubicBezTo>
                        <a:pt x="3055" y="3929"/>
                        <a:pt x="3022" y="3556"/>
                        <a:pt x="2922" y="3195"/>
                      </a:cubicBezTo>
                      <a:cubicBezTo>
                        <a:pt x="2729" y="2482"/>
                        <a:pt x="2282" y="1855"/>
                        <a:pt x="1768" y="1328"/>
                      </a:cubicBezTo>
                      <a:cubicBezTo>
                        <a:pt x="1248" y="801"/>
                        <a:pt x="648" y="354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536" name="Google Shape;536;p42"/>
          <p:cNvSpPr/>
          <p:nvPr/>
        </p:nvSpPr>
        <p:spPr>
          <a:xfrm>
            <a:off x="4838686" y="4505555"/>
            <a:ext cx="1066" cy="2437"/>
          </a:xfrm>
          <a:custGeom>
            <a:avLst/>
            <a:gdLst/>
            <a:ahLst/>
            <a:cxnLst/>
            <a:rect l="l" t="t" r="r" b="b"/>
            <a:pathLst>
              <a:path w="21" h="48" extrusionOk="0">
                <a:moveTo>
                  <a:pt x="7" y="1"/>
                </a:moveTo>
                <a:cubicBezTo>
                  <a:pt x="7" y="14"/>
                  <a:pt x="1" y="28"/>
                  <a:pt x="1" y="34"/>
                </a:cubicBezTo>
                <a:cubicBezTo>
                  <a:pt x="7" y="41"/>
                  <a:pt x="14" y="48"/>
                  <a:pt x="21" y="48"/>
                </a:cubicBezTo>
                <a:cubicBezTo>
                  <a:pt x="21" y="34"/>
                  <a:pt x="21" y="21"/>
                  <a:pt x="21" y="14"/>
                </a:cubicBezTo>
                <a:cubicBezTo>
                  <a:pt x="21" y="8"/>
                  <a:pt x="14" y="8"/>
                  <a:pt x="7" y="1"/>
                </a:cubicBezTo>
                <a:close/>
              </a:path>
            </a:pathLst>
          </a:custGeom>
          <a:solidFill>
            <a:srgbClr val="00B6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42"/>
          <p:cNvSpPr/>
          <p:nvPr/>
        </p:nvSpPr>
        <p:spPr>
          <a:xfrm>
            <a:off x="4938260" y="4508297"/>
            <a:ext cx="2082" cy="8175"/>
          </a:xfrm>
          <a:custGeom>
            <a:avLst/>
            <a:gdLst/>
            <a:ahLst/>
            <a:cxnLst/>
            <a:rect l="l" t="t" r="r" b="b"/>
            <a:pathLst>
              <a:path w="41" h="161" extrusionOk="0">
                <a:moveTo>
                  <a:pt x="41" y="0"/>
                </a:moveTo>
                <a:cubicBezTo>
                  <a:pt x="34" y="7"/>
                  <a:pt x="27" y="7"/>
                  <a:pt x="21" y="14"/>
                </a:cubicBezTo>
                <a:cubicBezTo>
                  <a:pt x="14" y="60"/>
                  <a:pt x="7" y="114"/>
                  <a:pt x="1" y="160"/>
                </a:cubicBezTo>
                <a:cubicBezTo>
                  <a:pt x="7" y="160"/>
                  <a:pt x="14" y="154"/>
                  <a:pt x="14" y="154"/>
                </a:cubicBezTo>
                <a:cubicBezTo>
                  <a:pt x="27" y="100"/>
                  <a:pt x="34" y="54"/>
                  <a:pt x="41" y="0"/>
                </a:cubicBezTo>
                <a:close/>
              </a:path>
            </a:pathLst>
          </a:custGeom>
          <a:solidFill>
            <a:srgbClr val="00B6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42"/>
          <p:cNvSpPr/>
          <p:nvPr/>
        </p:nvSpPr>
        <p:spPr>
          <a:xfrm>
            <a:off x="4515588" y="4523531"/>
            <a:ext cx="1066" cy="1422"/>
          </a:xfrm>
          <a:custGeom>
            <a:avLst/>
            <a:gdLst/>
            <a:ahLst/>
            <a:cxnLst/>
            <a:rect l="l" t="t" r="r" b="b"/>
            <a:pathLst>
              <a:path w="21" h="28" extrusionOk="0">
                <a:moveTo>
                  <a:pt x="0" y="0"/>
                </a:moveTo>
                <a:cubicBezTo>
                  <a:pt x="0" y="7"/>
                  <a:pt x="0" y="14"/>
                  <a:pt x="0" y="20"/>
                </a:cubicBezTo>
                <a:lnTo>
                  <a:pt x="14" y="27"/>
                </a:lnTo>
                <a:lnTo>
                  <a:pt x="20" y="14"/>
                </a:lnTo>
                <a:cubicBezTo>
                  <a:pt x="14" y="14"/>
                  <a:pt x="7" y="7"/>
                  <a:pt x="0" y="0"/>
                </a:cubicBezTo>
                <a:close/>
              </a:path>
            </a:pathLst>
          </a:custGeom>
          <a:solidFill>
            <a:srgbClr val="00B6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42"/>
          <p:cNvSpPr/>
          <p:nvPr/>
        </p:nvSpPr>
        <p:spPr>
          <a:xfrm>
            <a:off x="6476920" y="4859170"/>
            <a:ext cx="47477" cy="35036"/>
          </a:xfrm>
          <a:custGeom>
            <a:avLst/>
            <a:gdLst/>
            <a:ahLst/>
            <a:cxnLst/>
            <a:rect l="l" t="t" r="r" b="b"/>
            <a:pathLst>
              <a:path w="935" h="690" extrusionOk="0">
                <a:moveTo>
                  <a:pt x="935" y="1"/>
                </a:moveTo>
                <a:lnTo>
                  <a:pt x="935" y="1"/>
                </a:lnTo>
                <a:cubicBezTo>
                  <a:pt x="561" y="41"/>
                  <a:pt x="254" y="161"/>
                  <a:pt x="41" y="254"/>
                </a:cubicBezTo>
                <a:cubicBezTo>
                  <a:pt x="288" y="668"/>
                  <a:pt x="1" y="561"/>
                  <a:pt x="328" y="681"/>
                </a:cubicBezTo>
                <a:cubicBezTo>
                  <a:pt x="343" y="687"/>
                  <a:pt x="359" y="690"/>
                  <a:pt x="376" y="690"/>
                </a:cubicBezTo>
                <a:cubicBezTo>
                  <a:pt x="546" y="690"/>
                  <a:pt x="771" y="389"/>
                  <a:pt x="935" y="1"/>
                </a:cubicBezTo>
                <a:close/>
              </a:path>
            </a:pathLst>
          </a:custGeom>
          <a:solidFill>
            <a:srgbClr val="F7BE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42"/>
          <p:cNvSpPr/>
          <p:nvPr/>
        </p:nvSpPr>
        <p:spPr>
          <a:xfrm>
            <a:off x="6243902" y="4615285"/>
            <a:ext cx="49864" cy="95919"/>
          </a:xfrm>
          <a:custGeom>
            <a:avLst/>
            <a:gdLst/>
            <a:ahLst/>
            <a:cxnLst/>
            <a:rect l="l" t="t" r="r" b="b"/>
            <a:pathLst>
              <a:path w="982" h="1889" extrusionOk="0">
                <a:moveTo>
                  <a:pt x="21" y="1"/>
                </a:moveTo>
                <a:lnTo>
                  <a:pt x="1" y="28"/>
                </a:lnTo>
                <a:cubicBezTo>
                  <a:pt x="8" y="34"/>
                  <a:pt x="941" y="1068"/>
                  <a:pt x="688" y="1875"/>
                </a:cubicBezTo>
                <a:lnTo>
                  <a:pt x="721" y="1889"/>
                </a:lnTo>
                <a:cubicBezTo>
                  <a:pt x="981" y="1062"/>
                  <a:pt x="34" y="14"/>
                  <a:pt x="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42"/>
          <p:cNvSpPr/>
          <p:nvPr/>
        </p:nvSpPr>
        <p:spPr>
          <a:xfrm>
            <a:off x="5971278" y="4718008"/>
            <a:ext cx="211387" cy="39606"/>
          </a:xfrm>
          <a:custGeom>
            <a:avLst/>
            <a:gdLst/>
            <a:ahLst/>
            <a:cxnLst/>
            <a:rect l="l" t="t" r="r" b="b"/>
            <a:pathLst>
              <a:path w="4163" h="780" extrusionOk="0">
                <a:moveTo>
                  <a:pt x="229" y="1"/>
                </a:moveTo>
                <a:cubicBezTo>
                  <a:pt x="87" y="1"/>
                  <a:pt x="4" y="6"/>
                  <a:pt x="0" y="6"/>
                </a:cubicBezTo>
                <a:lnTo>
                  <a:pt x="0" y="39"/>
                </a:lnTo>
                <a:cubicBezTo>
                  <a:pt x="4" y="39"/>
                  <a:pt x="87" y="34"/>
                  <a:pt x="229" y="34"/>
                </a:cubicBezTo>
                <a:cubicBezTo>
                  <a:pt x="636" y="34"/>
                  <a:pt x="1529" y="74"/>
                  <a:pt x="2428" y="386"/>
                </a:cubicBezTo>
                <a:cubicBezTo>
                  <a:pt x="3509" y="753"/>
                  <a:pt x="4029" y="779"/>
                  <a:pt x="4143" y="779"/>
                </a:cubicBezTo>
                <a:cubicBezTo>
                  <a:pt x="4156" y="779"/>
                  <a:pt x="4163" y="773"/>
                  <a:pt x="4163" y="773"/>
                </a:cubicBezTo>
                <a:lnTo>
                  <a:pt x="4163" y="746"/>
                </a:lnTo>
                <a:cubicBezTo>
                  <a:pt x="4162" y="746"/>
                  <a:pt x="4155" y="746"/>
                  <a:pt x="4141" y="746"/>
                </a:cubicBezTo>
                <a:cubicBezTo>
                  <a:pt x="4035" y="746"/>
                  <a:pt x="3525" y="725"/>
                  <a:pt x="2442" y="353"/>
                </a:cubicBezTo>
                <a:cubicBezTo>
                  <a:pt x="1532" y="41"/>
                  <a:pt x="637" y="1"/>
                  <a:pt x="22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2" name="Google Shape;542;p42"/>
          <p:cNvGrpSpPr/>
          <p:nvPr/>
        </p:nvGrpSpPr>
        <p:grpSpPr>
          <a:xfrm>
            <a:off x="4254135" y="4247809"/>
            <a:ext cx="2284480" cy="1088974"/>
            <a:chOff x="5325960" y="1524509"/>
            <a:chExt cx="2284480" cy="1088974"/>
          </a:xfrm>
        </p:grpSpPr>
        <p:sp>
          <p:nvSpPr>
            <p:cNvPr id="543" name="Google Shape;543;p42"/>
            <p:cNvSpPr/>
            <p:nvPr/>
          </p:nvSpPr>
          <p:spPr>
            <a:xfrm>
              <a:off x="5325960" y="1713147"/>
              <a:ext cx="235100" cy="182291"/>
            </a:xfrm>
            <a:custGeom>
              <a:avLst/>
              <a:gdLst/>
              <a:ahLst/>
              <a:cxnLst/>
              <a:rect l="l" t="t" r="r" b="b"/>
              <a:pathLst>
                <a:path w="4630" h="3590" extrusionOk="0">
                  <a:moveTo>
                    <a:pt x="1807" y="0"/>
                  </a:moveTo>
                  <a:cubicBezTo>
                    <a:pt x="1776" y="0"/>
                    <a:pt x="1746" y="5"/>
                    <a:pt x="1714" y="14"/>
                  </a:cubicBezTo>
                  <a:cubicBezTo>
                    <a:pt x="1441" y="101"/>
                    <a:pt x="1341" y="528"/>
                    <a:pt x="1181" y="528"/>
                  </a:cubicBezTo>
                  <a:cubicBezTo>
                    <a:pt x="1014" y="528"/>
                    <a:pt x="861" y="802"/>
                    <a:pt x="794" y="1022"/>
                  </a:cubicBezTo>
                  <a:cubicBezTo>
                    <a:pt x="734" y="1235"/>
                    <a:pt x="480" y="1148"/>
                    <a:pt x="240" y="1415"/>
                  </a:cubicBezTo>
                  <a:cubicBezTo>
                    <a:pt x="0" y="1675"/>
                    <a:pt x="307" y="1982"/>
                    <a:pt x="1001" y="2349"/>
                  </a:cubicBezTo>
                  <a:cubicBezTo>
                    <a:pt x="1701" y="2723"/>
                    <a:pt x="2555" y="2809"/>
                    <a:pt x="2948" y="3270"/>
                  </a:cubicBezTo>
                  <a:cubicBezTo>
                    <a:pt x="3002" y="3336"/>
                    <a:pt x="3075" y="3450"/>
                    <a:pt x="3168" y="3590"/>
                  </a:cubicBezTo>
                  <a:cubicBezTo>
                    <a:pt x="3315" y="3256"/>
                    <a:pt x="3502" y="2969"/>
                    <a:pt x="3755" y="2829"/>
                  </a:cubicBezTo>
                  <a:cubicBezTo>
                    <a:pt x="4096" y="2649"/>
                    <a:pt x="4396" y="2436"/>
                    <a:pt x="4629" y="2249"/>
                  </a:cubicBezTo>
                  <a:cubicBezTo>
                    <a:pt x="4162" y="1915"/>
                    <a:pt x="3769" y="1615"/>
                    <a:pt x="3702" y="1415"/>
                  </a:cubicBezTo>
                  <a:cubicBezTo>
                    <a:pt x="3549" y="988"/>
                    <a:pt x="3709" y="475"/>
                    <a:pt x="3348" y="341"/>
                  </a:cubicBezTo>
                  <a:cubicBezTo>
                    <a:pt x="3275" y="315"/>
                    <a:pt x="3210" y="306"/>
                    <a:pt x="3152" y="306"/>
                  </a:cubicBezTo>
                  <a:cubicBezTo>
                    <a:pt x="2975" y="306"/>
                    <a:pt x="2851" y="394"/>
                    <a:pt x="2688" y="394"/>
                  </a:cubicBezTo>
                  <a:cubicBezTo>
                    <a:pt x="2641" y="394"/>
                    <a:pt x="2591" y="387"/>
                    <a:pt x="2535" y="368"/>
                  </a:cubicBezTo>
                  <a:cubicBezTo>
                    <a:pt x="2251" y="268"/>
                    <a:pt x="2041" y="0"/>
                    <a:pt x="1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4" name="Google Shape;544;p42"/>
            <p:cNvGrpSpPr/>
            <p:nvPr/>
          </p:nvGrpSpPr>
          <p:grpSpPr>
            <a:xfrm>
              <a:off x="5465141" y="1524509"/>
              <a:ext cx="2145299" cy="1088974"/>
              <a:chOff x="5465141" y="1524509"/>
              <a:chExt cx="2145299" cy="1088974"/>
            </a:xfrm>
          </p:grpSpPr>
          <p:sp>
            <p:nvSpPr>
              <p:cNvPr id="545" name="Google Shape;545;p42"/>
              <p:cNvSpPr/>
              <p:nvPr/>
            </p:nvSpPr>
            <p:spPr>
              <a:xfrm>
                <a:off x="5465141" y="1524509"/>
                <a:ext cx="2145299" cy="1088974"/>
              </a:xfrm>
              <a:custGeom>
                <a:avLst/>
                <a:gdLst/>
                <a:ahLst/>
                <a:cxnLst/>
                <a:rect l="l" t="t" r="r" b="b"/>
                <a:pathLst>
                  <a:path w="42249" h="21446" extrusionOk="0">
                    <a:moveTo>
                      <a:pt x="22439" y="1"/>
                    </a:moveTo>
                    <a:cubicBezTo>
                      <a:pt x="21479" y="524"/>
                      <a:pt x="20462" y="671"/>
                      <a:pt x="19625" y="671"/>
                    </a:cubicBezTo>
                    <a:cubicBezTo>
                      <a:pt x="19311" y="671"/>
                      <a:pt x="19022" y="650"/>
                      <a:pt x="18770" y="621"/>
                    </a:cubicBezTo>
                    <a:cubicBezTo>
                      <a:pt x="18710" y="768"/>
                      <a:pt x="18603" y="901"/>
                      <a:pt x="18437" y="995"/>
                    </a:cubicBezTo>
                    <a:cubicBezTo>
                      <a:pt x="17523" y="1522"/>
                      <a:pt x="14982" y="1388"/>
                      <a:pt x="12700" y="3603"/>
                    </a:cubicBezTo>
                    <a:cubicBezTo>
                      <a:pt x="10419" y="5817"/>
                      <a:pt x="7911" y="7578"/>
                      <a:pt x="7064" y="8459"/>
                    </a:cubicBezTo>
                    <a:cubicBezTo>
                      <a:pt x="6785" y="8746"/>
                      <a:pt x="6448" y="8879"/>
                      <a:pt x="6084" y="8879"/>
                    </a:cubicBezTo>
                    <a:cubicBezTo>
                      <a:pt x="5344" y="8879"/>
                      <a:pt x="4491" y="8328"/>
                      <a:pt x="3789" y="7411"/>
                    </a:cubicBezTo>
                    <a:cubicBezTo>
                      <a:pt x="2882" y="6237"/>
                      <a:pt x="2442" y="6097"/>
                      <a:pt x="1861" y="5604"/>
                    </a:cubicBezTo>
                    <a:cubicBezTo>
                      <a:pt x="1415" y="5824"/>
                      <a:pt x="627" y="6331"/>
                      <a:pt x="0" y="7231"/>
                    </a:cubicBezTo>
                    <a:cubicBezTo>
                      <a:pt x="54" y="7338"/>
                      <a:pt x="107" y="7458"/>
                      <a:pt x="161" y="7612"/>
                    </a:cubicBezTo>
                    <a:cubicBezTo>
                      <a:pt x="521" y="8519"/>
                      <a:pt x="4236" y="12821"/>
                      <a:pt x="5863" y="13214"/>
                    </a:cubicBezTo>
                    <a:cubicBezTo>
                      <a:pt x="6084" y="13267"/>
                      <a:pt x="6319" y="13291"/>
                      <a:pt x="6564" y="13291"/>
                    </a:cubicBezTo>
                    <a:cubicBezTo>
                      <a:pt x="8129" y="13291"/>
                      <a:pt x="10144" y="12302"/>
                      <a:pt x="11920" y="11287"/>
                    </a:cubicBezTo>
                    <a:cubicBezTo>
                      <a:pt x="13974" y="10120"/>
                      <a:pt x="14621" y="9626"/>
                      <a:pt x="15048" y="9626"/>
                    </a:cubicBezTo>
                    <a:cubicBezTo>
                      <a:pt x="15468" y="9626"/>
                      <a:pt x="16222" y="11907"/>
                      <a:pt x="15929" y="13828"/>
                    </a:cubicBezTo>
                    <a:cubicBezTo>
                      <a:pt x="15635" y="15749"/>
                      <a:pt x="14948" y="15489"/>
                      <a:pt x="15435" y="17510"/>
                    </a:cubicBezTo>
                    <a:cubicBezTo>
                      <a:pt x="15929" y="19531"/>
                      <a:pt x="15989" y="18391"/>
                      <a:pt x="15669" y="20732"/>
                    </a:cubicBezTo>
                    <a:cubicBezTo>
                      <a:pt x="15649" y="20858"/>
                      <a:pt x="15629" y="20985"/>
                      <a:pt x="15615" y="21105"/>
                    </a:cubicBezTo>
                    <a:cubicBezTo>
                      <a:pt x="16905" y="21210"/>
                      <a:pt x="20206" y="21445"/>
                      <a:pt x="23351" y="21445"/>
                    </a:cubicBezTo>
                    <a:cubicBezTo>
                      <a:pt x="25020" y="21445"/>
                      <a:pt x="26644" y="21379"/>
                      <a:pt x="27902" y="21192"/>
                    </a:cubicBezTo>
                    <a:cubicBezTo>
                      <a:pt x="27881" y="20892"/>
                      <a:pt x="27855" y="20605"/>
                      <a:pt x="27815" y="20365"/>
                    </a:cubicBezTo>
                    <a:cubicBezTo>
                      <a:pt x="27555" y="18844"/>
                      <a:pt x="28375" y="13375"/>
                      <a:pt x="29075" y="11640"/>
                    </a:cubicBezTo>
                    <a:cubicBezTo>
                      <a:pt x="29769" y="9899"/>
                      <a:pt x="29722" y="8812"/>
                      <a:pt x="29722" y="8812"/>
                    </a:cubicBezTo>
                    <a:lnTo>
                      <a:pt x="29722" y="8812"/>
                    </a:lnTo>
                    <a:cubicBezTo>
                      <a:pt x="29723" y="8812"/>
                      <a:pt x="32677" y="9726"/>
                      <a:pt x="34758" y="10987"/>
                    </a:cubicBezTo>
                    <a:cubicBezTo>
                      <a:pt x="36846" y="12247"/>
                      <a:pt x="40668" y="11680"/>
                      <a:pt x="41015" y="12201"/>
                    </a:cubicBezTo>
                    <a:cubicBezTo>
                      <a:pt x="41035" y="12234"/>
                      <a:pt x="41055" y="12267"/>
                      <a:pt x="41075" y="12294"/>
                    </a:cubicBezTo>
                    <a:cubicBezTo>
                      <a:pt x="41288" y="12201"/>
                      <a:pt x="41595" y="12081"/>
                      <a:pt x="41969" y="12041"/>
                    </a:cubicBezTo>
                    <a:cubicBezTo>
                      <a:pt x="42149" y="11627"/>
                      <a:pt x="42249" y="11113"/>
                      <a:pt x="42142" y="10767"/>
                    </a:cubicBezTo>
                    <a:cubicBezTo>
                      <a:pt x="41929" y="10073"/>
                      <a:pt x="41795" y="9332"/>
                      <a:pt x="40581" y="9072"/>
                    </a:cubicBezTo>
                    <a:cubicBezTo>
                      <a:pt x="39367" y="8812"/>
                      <a:pt x="37933" y="7685"/>
                      <a:pt x="36453" y="7251"/>
                    </a:cubicBezTo>
                    <a:cubicBezTo>
                      <a:pt x="34978" y="6818"/>
                      <a:pt x="31763" y="5077"/>
                      <a:pt x="30590" y="3516"/>
                    </a:cubicBezTo>
                    <a:cubicBezTo>
                      <a:pt x="29422" y="1955"/>
                      <a:pt x="28508" y="1175"/>
                      <a:pt x="25947" y="561"/>
                    </a:cubicBezTo>
                    <a:cubicBezTo>
                      <a:pt x="25251" y="398"/>
                      <a:pt x="24681" y="359"/>
                      <a:pt x="24215" y="359"/>
                    </a:cubicBezTo>
                    <a:cubicBezTo>
                      <a:pt x="23786" y="359"/>
                      <a:pt x="23446" y="392"/>
                      <a:pt x="23179" y="392"/>
                    </a:cubicBezTo>
                    <a:cubicBezTo>
                      <a:pt x="22800" y="392"/>
                      <a:pt x="22568" y="325"/>
                      <a:pt x="224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42"/>
              <p:cNvSpPr/>
              <p:nvPr/>
            </p:nvSpPr>
            <p:spPr>
              <a:xfrm>
                <a:off x="5760463" y="1971605"/>
                <a:ext cx="35646" cy="115214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269" extrusionOk="0">
                    <a:moveTo>
                      <a:pt x="674" y="0"/>
                    </a:moveTo>
                    <a:cubicBezTo>
                      <a:pt x="588" y="127"/>
                      <a:pt x="594" y="281"/>
                      <a:pt x="601" y="481"/>
                    </a:cubicBezTo>
                    <a:cubicBezTo>
                      <a:pt x="621" y="848"/>
                      <a:pt x="641" y="1408"/>
                      <a:pt x="1" y="2248"/>
                    </a:cubicBezTo>
                    <a:lnTo>
                      <a:pt x="27" y="2268"/>
                    </a:lnTo>
                    <a:cubicBezTo>
                      <a:pt x="674" y="1421"/>
                      <a:pt x="654" y="854"/>
                      <a:pt x="634" y="474"/>
                    </a:cubicBezTo>
                    <a:cubicBezTo>
                      <a:pt x="628" y="287"/>
                      <a:pt x="621" y="134"/>
                      <a:pt x="701" y="20"/>
                    </a:cubicBezTo>
                    <a:lnTo>
                      <a:pt x="67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42"/>
              <p:cNvSpPr/>
              <p:nvPr/>
            </p:nvSpPr>
            <p:spPr>
              <a:xfrm>
                <a:off x="6251583" y="2291960"/>
                <a:ext cx="187318" cy="136947"/>
              </a:xfrm>
              <a:custGeom>
                <a:avLst/>
                <a:gdLst/>
                <a:ahLst/>
                <a:cxnLst/>
                <a:rect l="l" t="t" r="r" b="b"/>
                <a:pathLst>
                  <a:path w="3689" h="2697" extrusionOk="0">
                    <a:moveTo>
                      <a:pt x="3412" y="1"/>
                    </a:moveTo>
                    <a:cubicBezTo>
                      <a:pt x="2787" y="1"/>
                      <a:pt x="2128" y="313"/>
                      <a:pt x="1455" y="929"/>
                    </a:cubicBezTo>
                    <a:cubicBezTo>
                      <a:pt x="828" y="1502"/>
                      <a:pt x="361" y="2176"/>
                      <a:pt x="134" y="2496"/>
                    </a:cubicBezTo>
                    <a:cubicBezTo>
                      <a:pt x="74" y="2583"/>
                      <a:pt x="27" y="2656"/>
                      <a:pt x="14" y="2663"/>
                    </a:cubicBezTo>
                    <a:lnTo>
                      <a:pt x="20" y="2676"/>
                    </a:lnTo>
                    <a:lnTo>
                      <a:pt x="0" y="2676"/>
                    </a:lnTo>
                    <a:lnTo>
                      <a:pt x="20" y="2690"/>
                    </a:lnTo>
                    <a:cubicBezTo>
                      <a:pt x="20" y="2690"/>
                      <a:pt x="20" y="2696"/>
                      <a:pt x="20" y="2696"/>
                    </a:cubicBezTo>
                    <a:cubicBezTo>
                      <a:pt x="40" y="2696"/>
                      <a:pt x="54" y="2670"/>
                      <a:pt x="161" y="2516"/>
                    </a:cubicBezTo>
                    <a:cubicBezTo>
                      <a:pt x="387" y="2196"/>
                      <a:pt x="848" y="1522"/>
                      <a:pt x="1475" y="955"/>
                    </a:cubicBezTo>
                    <a:cubicBezTo>
                      <a:pt x="2141" y="341"/>
                      <a:pt x="2792" y="34"/>
                      <a:pt x="3407" y="34"/>
                    </a:cubicBezTo>
                    <a:cubicBezTo>
                      <a:pt x="3499" y="34"/>
                      <a:pt x="3591" y="41"/>
                      <a:pt x="3682" y="55"/>
                    </a:cubicBezTo>
                    <a:lnTo>
                      <a:pt x="3689" y="21"/>
                    </a:lnTo>
                    <a:cubicBezTo>
                      <a:pt x="3598" y="8"/>
                      <a:pt x="3505" y="1"/>
                      <a:pt x="34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48" name="Google Shape;548;p42"/>
          <p:cNvGrpSpPr/>
          <p:nvPr/>
        </p:nvGrpSpPr>
        <p:grpSpPr>
          <a:xfrm>
            <a:off x="5160767" y="5319468"/>
            <a:ext cx="654065" cy="197474"/>
            <a:chOff x="6232592" y="2596168"/>
            <a:chExt cx="654065" cy="197474"/>
          </a:xfrm>
        </p:grpSpPr>
        <p:sp>
          <p:nvSpPr>
            <p:cNvPr id="549" name="Google Shape;549;p42"/>
            <p:cNvSpPr/>
            <p:nvPr/>
          </p:nvSpPr>
          <p:spPr>
            <a:xfrm>
              <a:off x="6232592" y="2596168"/>
              <a:ext cx="654065" cy="197474"/>
            </a:xfrm>
            <a:custGeom>
              <a:avLst/>
              <a:gdLst/>
              <a:ahLst/>
              <a:cxnLst/>
              <a:rect l="l" t="t" r="r" b="b"/>
              <a:pathLst>
                <a:path w="12881" h="3889" extrusionOk="0">
                  <a:moveTo>
                    <a:pt x="501" y="0"/>
                  </a:moveTo>
                  <a:cubicBezTo>
                    <a:pt x="201" y="2161"/>
                    <a:pt x="1" y="3762"/>
                    <a:pt x="94" y="3889"/>
                  </a:cubicBezTo>
                  <a:lnTo>
                    <a:pt x="12701" y="3889"/>
                  </a:lnTo>
                  <a:cubicBezTo>
                    <a:pt x="12701" y="3889"/>
                    <a:pt x="12881" y="1694"/>
                    <a:pt x="12788" y="87"/>
                  </a:cubicBezTo>
                  <a:lnTo>
                    <a:pt x="12788" y="87"/>
                  </a:lnTo>
                  <a:cubicBezTo>
                    <a:pt x="11530" y="274"/>
                    <a:pt x="9906" y="340"/>
                    <a:pt x="8237" y="340"/>
                  </a:cubicBezTo>
                  <a:cubicBezTo>
                    <a:pt x="5092" y="340"/>
                    <a:pt x="1791" y="105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0" name="Google Shape;550;p42"/>
            <p:cNvGrpSpPr/>
            <p:nvPr/>
          </p:nvGrpSpPr>
          <p:grpSpPr>
            <a:xfrm>
              <a:off x="6283776" y="2640446"/>
              <a:ext cx="598819" cy="153196"/>
              <a:chOff x="6283776" y="2640446"/>
              <a:chExt cx="598819" cy="153196"/>
            </a:xfrm>
          </p:grpSpPr>
          <p:sp>
            <p:nvSpPr>
              <p:cNvPr id="551" name="Google Shape;551;p42"/>
              <p:cNvSpPr/>
              <p:nvPr/>
            </p:nvSpPr>
            <p:spPr>
              <a:xfrm>
                <a:off x="6636680" y="2699805"/>
                <a:ext cx="1726" cy="93837"/>
              </a:xfrm>
              <a:custGeom>
                <a:avLst/>
                <a:gdLst/>
                <a:ahLst/>
                <a:cxnLst/>
                <a:rect l="l" t="t" r="r" b="b"/>
                <a:pathLst>
                  <a:path w="34" h="1848" extrusionOk="0">
                    <a:moveTo>
                      <a:pt x="0" y="0"/>
                    </a:moveTo>
                    <a:lnTo>
                      <a:pt x="0" y="1848"/>
                    </a:lnTo>
                    <a:lnTo>
                      <a:pt x="34" y="184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42"/>
              <p:cNvSpPr/>
              <p:nvPr/>
            </p:nvSpPr>
            <p:spPr>
              <a:xfrm>
                <a:off x="6322722" y="2708945"/>
                <a:ext cx="223218" cy="84697"/>
              </a:xfrm>
              <a:custGeom>
                <a:avLst/>
                <a:gdLst/>
                <a:ahLst/>
                <a:cxnLst/>
                <a:rect l="l" t="t" r="r" b="b"/>
                <a:pathLst>
                  <a:path w="4396" h="1668" extrusionOk="0">
                    <a:moveTo>
                      <a:pt x="0" y="0"/>
                    </a:moveTo>
                    <a:lnTo>
                      <a:pt x="0" y="1668"/>
                    </a:lnTo>
                    <a:lnTo>
                      <a:pt x="27" y="1668"/>
                    </a:lnTo>
                    <a:lnTo>
                      <a:pt x="27" y="34"/>
                    </a:lnTo>
                    <a:lnTo>
                      <a:pt x="4362" y="227"/>
                    </a:lnTo>
                    <a:lnTo>
                      <a:pt x="4362" y="1668"/>
                    </a:lnTo>
                    <a:lnTo>
                      <a:pt x="4396" y="1668"/>
                    </a:lnTo>
                    <a:lnTo>
                      <a:pt x="4396" y="1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42"/>
              <p:cNvSpPr/>
              <p:nvPr/>
            </p:nvSpPr>
            <p:spPr>
              <a:xfrm>
                <a:off x="6729450" y="2698789"/>
                <a:ext cx="153145" cy="94852"/>
              </a:xfrm>
              <a:custGeom>
                <a:avLst/>
                <a:gdLst/>
                <a:ahLst/>
                <a:cxnLst/>
                <a:rect l="l" t="t" r="r" b="b"/>
                <a:pathLst>
                  <a:path w="3016" h="1868" extrusionOk="0">
                    <a:moveTo>
                      <a:pt x="3016" y="0"/>
                    </a:moveTo>
                    <a:lnTo>
                      <a:pt x="14" y="200"/>
                    </a:lnTo>
                    <a:lnTo>
                      <a:pt x="1" y="200"/>
                    </a:lnTo>
                    <a:lnTo>
                      <a:pt x="1" y="1868"/>
                    </a:lnTo>
                    <a:lnTo>
                      <a:pt x="34" y="1868"/>
                    </a:lnTo>
                    <a:lnTo>
                      <a:pt x="34" y="227"/>
                    </a:lnTo>
                    <a:lnTo>
                      <a:pt x="3016" y="34"/>
                    </a:lnTo>
                    <a:lnTo>
                      <a:pt x="301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42"/>
              <p:cNvSpPr/>
              <p:nvPr/>
            </p:nvSpPr>
            <p:spPr>
              <a:xfrm>
                <a:off x="6283776" y="2640446"/>
                <a:ext cx="585312" cy="3859"/>
              </a:xfrm>
              <a:custGeom>
                <a:avLst/>
                <a:gdLst/>
                <a:ahLst/>
                <a:cxnLst/>
                <a:rect l="l" t="t" r="r" b="b"/>
                <a:pathLst>
                  <a:path w="11527" h="76" extrusionOk="0">
                    <a:moveTo>
                      <a:pt x="7484" y="1"/>
                    </a:moveTo>
                    <a:cubicBezTo>
                      <a:pt x="4088" y="1"/>
                      <a:pt x="58" y="42"/>
                      <a:pt x="0" y="42"/>
                    </a:cubicBezTo>
                    <a:lnTo>
                      <a:pt x="0" y="75"/>
                    </a:lnTo>
                    <a:cubicBezTo>
                      <a:pt x="62" y="75"/>
                      <a:pt x="4091" y="34"/>
                      <a:pt x="7485" y="34"/>
                    </a:cubicBezTo>
                    <a:cubicBezTo>
                      <a:pt x="9183" y="34"/>
                      <a:pt x="10721" y="44"/>
                      <a:pt x="11526" y="75"/>
                    </a:cubicBezTo>
                    <a:lnTo>
                      <a:pt x="11526" y="42"/>
                    </a:lnTo>
                    <a:cubicBezTo>
                      <a:pt x="10721" y="11"/>
                      <a:pt x="9182" y="1"/>
                      <a:pt x="74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55" name="Google Shape;555;p42"/>
          <p:cNvGrpSpPr/>
          <p:nvPr/>
        </p:nvGrpSpPr>
        <p:grpSpPr>
          <a:xfrm>
            <a:off x="5167571" y="3756283"/>
            <a:ext cx="420336" cy="525649"/>
            <a:chOff x="6239396" y="1032983"/>
            <a:chExt cx="420336" cy="525649"/>
          </a:xfrm>
        </p:grpSpPr>
        <p:sp>
          <p:nvSpPr>
            <p:cNvPr id="556" name="Google Shape;556;p42"/>
            <p:cNvSpPr/>
            <p:nvPr/>
          </p:nvSpPr>
          <p:spPr>
            <a:xfrm>
              <a:off x="6307134" y="1361970"/>
              <a:ext cx="54890" cy="87490"/>
            </a:xfrm>
            <a:custGeom>
              <a:avLst/>
              <a:gdLst/>
              <a:ahLst/>
              <a:cxnLst/>
              <a:rect l="l" t="t" r="r" b="b"/>
              <a:pathLst>
                <a:path w="1081" h="1723" extrusionOk="0">
                  <a:moveTo>
                    <a:pt x="381" y="0"/>
                  </a:moveTo>
                  <a:cubicBezTo>
                    <a:pt x="354" y="0"/>
                    <a:pt x="334" y="7"/>
                    <a:pt x="314" y="14"/>
                  </a:cubicBezTo>
                  <a:cubicBezTo>
                    <a:pt x="0" y="94"/>
                    <a:pt x="227" y="1034"/>
                    <a:pt x="647" y="1528"/>
                  </a:cubicBezTo>
                  <a:cubicBezTo>
                    <a:pt x="772" y="1671"/>
                    <a:pt x="883" y="1722"/>
                    <a:pt x="977" y="1722"/>
                  </a:cubicBezTo>
                  <a:cubicBezTo>
                    <a:pt x="1014" y="1722"/>
                    <a:pt x="1049" y="1714"/>
                    <a:pt x="1081" y="1701"/>
                  </a:cubicBezTo>
                  <a:cubicBezTo>
                    <a:pt x="1008" y="1474"/>
                    <a:pt x="961" y="1254"/>
                    <a:pt x="934" y="1047"/>
                  </a:cubicBezTo>
                  <a:cubicBezTo>
                    <a:pt x="741" y="707"/>
                    <a:pt x="547" y="347"/>
                    <a:pt x="3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2"/>
            <p:cNvSpPr/>
            <p:nvPr/>
          </p:nvSpPr>
          <p:spPr>
            <a:xfrm>
              <a:off x="6418235" y="1497089"/>
              <a:ext cx="186303" cy="61542"/>
            </a:xfrm>
            <a:custGeom>
              <a:avLst/>
              <a:gdLst/>
              <a:ahLst/>
              <a:cxnLst/>
              <a:rect l="l" t="t" r="r" b="b"/>
              <a:pathLst>
                <a:path w="3669" h="1212" extrusionOk="0">
                  <a:moveTo>
                    <a:pt x="3522" y="1"/>
                  </a:moveTo>
                  <a:cubicBezTo>
                    <a:pt x="3149" y="251"/>
                    <a:pt x="2750" y="323"/>
                    <a:pt x="2415" y="323"/>
                  </a:cubicBezTo>
                  <a:cubicBezTo>
                    <a:pt x="1967" y="323"/>
                    <a:pt x="1634" y="194"/>
                    <a:pt x="1634" y="194"/>
                  </a:cubicBezTo>
                  <a:cubicBezTo>
                    <a:pt x="1377" y="558"/>
                    <a:pt x="1021" y="730"/>
                    <a:pt x="649" y="730"/>
                  </a:cubicBezTo>
                  <a:cubicBezTo>
                    <a:pt x="442" y="730"/>
                    <a:pt x="229" y="677"/>
                    <a:pt x="27" y="574"/>
                  </a:cubicBezTo>
                  <a:lnTo>
                    <a:pt x="27" y="574"/>
                  </a:lnTo>
                  <a:cubicBezTo>
                    <a:pt x="67" y="788"/>
                    <a:pt x="67" y="994"/>
                    <a:pt x="0" y="1161"/>
                  </a:cubicBezTo>
                  <a:cubicBezTo>
                    <a:pt x="252" y="1190"/>
                    <a:pt x="541" y="1211"/>
                    <a:pt x="855" y="1211"/>
                  </a:cubicBezTo>
                  <a:cubicBezTo>
                    <a:pt x="1692" y="1211"/>
                    <a:pt x="2709" y="1064"/>
                    <a:pt x="3669" y="541"/>
                  </a:cubicBezTo>
                  <a:cubicBezTo>
                    <a:pt x="3635" y="461"/>
                    <a:pt x="3569" y="201"/>
                    <a:pt x="35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2"/>
            <p:cNvSpPr/>
            <p:nvPr/>
          </p:nvSpPr>
          <p:spPr>
            <a:xfrm>
              <a:off x="6625153" y="1313173"/>
              <a:ext cx="33107" cy="92161"/>
            </a:xfrm>
            <a:custGeom>
              <a:avLst/>
              <a:gdLst/>
              <a:ahLst/>
              <a:cxnLst/>
              <a:rect l="l" t="t" r="r" b="b"/>
              <a:pathLst>
                <a:path w="652" h="1815" extrusionOk="0">
                  <a:moveTo>
                    <a:pt x="271" y="0"/>
                  </a:moveTo>
                  <a:cubicBezTo>
                    <a:pt x="267" y="0"/>
                    <a:pt x="264" y="0"/>
                    <a:pt x="261" y="1"/>
                  </a:cubicBezTo>
                  <a:lnTo>
                    <a:pt x="254" y="1"/>
                  </a:lnTo>
                  <a:cubicBezTo>
                    <a:pt x="127" y="314"/>
                    <a:pt x="1" y="521"/>
                    <a:pt x="1" y="521"/>
                  </a:cubicBezTo>
                  <a:cubicBezTo>
                    <a:pt x="1" y="521"/>
                    <a:pt x="167" y="1128"/>
                    <a:pt x="181" y="1815"/>
                  </a:cubicBezTo>
                  <a:cubicBezTo>
                    <a:pt x="261" y="1782"/>
                    <a:pt x="334" y="1702"/>
                    <a:pt x="401" y="1541"/>
                  </a:cubicBezTo>
                  <a:cubicBezTo>
                    <a:pt x="652" y="947"/>
                    <a:pt x="589" y="0"/>
                    <a:pt x="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2"/>
            <p:cNvSpPr/>
            <p:nvPr/>
          </p:nvSpPr>
          <p:spPr>
            <a:xfrm>
              <a:off x="6239396" y="1032983"/>
              <a:ext cx="420336" cy="501174"/>
            </a:xfrm>
            <a:custGeom>
              <a:avLst/>
              <a:gdLst/>
              <a:ahLst/>
              <a:cxnLst/>
              <a:rect l="l" t="t" r="r" b="b"/>
              <a:pathLst>
                <a:path w="8278" h="9870" extrusionOk="0">
                  <a:moveTo>
                    <a:pt x="5053" y="1"/>
                  </a:moveTo>
                  <a:cubicBezTo>
                    <a:pt x="3407" y="1"/>
                    <a:pt x="2762" y="1163"/>
                    <a:pt x="2762" y="1163"/>
                  </a:cubicBezTo>
                  <a:cubicBezTo>
                    <a:pt x="2762" y="1163"/>
                    <a:pt x="2265" y="934"/>
                    <a:pt x="1725" y="934"/>
                  </a:cubicBezTo>
                  <a:cubicBezTo>
                    <a:pt x="1259" y="934"/>
                    <a:pt x="761" y="1104"/>
                    <a:pt x="521" y="1737"/>
                  </a:cubicBezTo>
                  <a:cubicBezTo>
                    <a:pt x="0" y="3104"/>
                    <a:pt x="927" y="3991"/>
                    <a:pt x="927" y="3991"/>
                  </a:cubicBezTo>
                  <a:cubicBezTo>
                    <a:pt x="927" y="3991"/>
                    <a:pt x="327" y="5158"/>
                    <a:pt x="1181" y="5872"/>
                  </a:cubicBezTo>
                  <a:cubicBezTo>
                    <a:pt x="1334" y="6006"/>
                    <a:pt x="1468" y="6112"/>
                    <a:pt x="1581" y="6199"/>
                  </a:cubicBezTo>
                  <a:cubicBezTo>
                    <a:pt x="1621" y="6292"/>
                    <a:pt x="1668" y="6386"/>
                    <a:pt x="1715" y="6479"/>
                  </a:cubicBezTo>
                  <a:cubicBezTo>
                    <a:pt x="1881" y="6826"/>
                    <a:pt x="2075" y="7186"/>
                    <a:pt x="2268" y="7526"/>
                  </a:cubicBezTo>
                  <a:cubicBezTo>
                    <a:pt x="2295" y="7733"/>
                    <a:pt x="2342" y="7953"/>
                    <a:pt x="2415" y="8180"/>
                  </a:cubicBezTo>
                  <a:cubicBezTo>
                    <a:pt x="2495" y="8447"/>
                    <a:pt x="2608" y="8720"/>
                    <a:pt x="2762" y="8974"/>
                  </a:cubicBezTo>
                  <a:cubicBezTo>
                    <a:pt x="2975" y="9321"/>
                    <a:pt x="3249" y="9567"/>
                    <a:pt x="3549" y="9714"/>
                  </a:cubicBezTo>
                  <a:cubicBezTo>
                    <a:pt x="3751" y="9817"/>
                    <a:pt x="3964" y="9870"/>
                    <a:pt x="4171" y="9870"/>
                  </a:cubicBezTo>
                  <a:cubicBezTo>
                    <a:pt x="4543" y="9870"/>
                    <a:pt x="4899" y="9698"/>
                    <a:pt x="5156" y="9334"/>
                  </a:cubicBezTo>
                  <a:cubicBezTo>
                    <a:pt x="5156" y="9334"/>
                    <a:pt x="5489" y="9463"/>
                    <a:pt x="5937" y="9463"/>
                  </a:cubicBezTo>
                  <a:cubicBezTo>
                    <a:pt x="6272" y="9463"/>
                    <a:pt x="6671" y="9391"/>
                    <a:pt x="7044" y="9141"/>
                  </a:cubicBezTo>
                  <a:cubicBezTo>
                    <a:pt x="7117" y="9094"/>
                    <a:pt x="7191" y="9041"/>
                    <a:pt x="7257" y="8974"/>
                  </a:cubicBezTo>
                  <a:cubicBezTo>
                    <a:pt x="7684" y="8594"/>
                    <a:pt x="7784" y="7933"/>
                    <a:pt x="7778" y="7333"/>
                  </a:cubicBezTo>
                  <a:cubicBezTo>
                    <a:pt x="7764" y="6646"/>
                    <a:pt x="7598" y="6039"/>
                    <a:pt x="7598" y="6039"/>
                  </a:cubicBezTo>
                  <a:cubicBezTo>
                    <a:pt x="7598" y="6039"/>
                    <a:pt x="7724" y="5832"/>
                    <a:pt x="7851" y="5519"/>
                  </a:cubicBezTo>
                  <a:cubicBezTo>
                    <a:pt x="8051" y="5045"/>
                    <a:pt x="8278" y="4318"/>
                    <a:pt x="8151" y="3691"/>
                  </a:cubicBezTo>
                  <a:cubicBezTo>
                    <a:pt x="7944" y="2651"/>
                    <a:pt x="7251" y="2070"/>
                    <a:pt x="7251" y="2070"/>
                  </a:cubicBezTo>
                  <a:cubicBezTo>
                    <a:pt x="7257" y="2024"/>
                    <a:pt x="7284" y="1970"/>
                    <a:pt x="7344" y="1917"/>
                  </a:cubicBezTo>
                  <a:cubicBezTo>
                    <a:pt x="7758" y="1523"/>
                    <a:pt x="6344" y="1143"/>
                    <a:pt x="6344" y="1143"/>
                  </a:cubicBezTo>
                  <a:cubicBezTo>
                    <a:pt x="6344" y="1143"/>
                    <a:pt x="6891" y="56"/>
                    <a:pt x="5163" y="2"/>
                  </a:cubicBezTo>
                  <a:cubicBezTo>
                    <a:pt x="5126" y="1"/>
                    <a:pt x="5089" y="1"/>
                    <a:pt x="50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0" name="Google Shape;560;p42"/>
          <p:cNvGrpSpPr/>
          <p:nvPr/>
        </p:nvGrpSpPr>
        <p:grpSpPr>
          <a:xfrm>
            <a:off x="5066270" y="4657329"/>
            <a:ext cx="809901" cy="494319"/>
            <a:chOff x="6138095" y="1934029"/>
            <a:chExt cx="809901" cy="494319"/>
          </a:xfrm>
        </p:grpSpPr>
        <p:sp>
          <p:nvSpPr>
            <p:cNvPr id="561" name="Google Shape;561;p42"/>
            <p:cNvSpPr/>
            <p:nvPr/>
          </p:nvSpPr>
          <p:spPr>
            <a:xfrm>
              <a:off x="6298654" y="2029186"/>
              <a:ext cx="649343" cy="399162"/>
            </a:xfrm>
            <a:custGeom>
              <a:avLst/>
              <a:gdLst/>
              <a:ahLst/>
              <a:cxnLst/>
              <a:rect l="l" t="t" r="r" b="b"/>
              <a:pathLst>
                <a:path w="12788" h="7861" extrusionOk="0">
                  <a:moveTo>
                    <a:pt x="1161" y="0"/>
                  </a:moveTo>
                  <a:lnTo>
                    <a:pt x="1161" y="0"/>
                  </a:lnTo>
                  <a:cubicBezTo>
                    <a:pt x="914" y="74"/>
                    <a:pt x="621" y="254"/>
                    <a:pt x="394" y="761"/>
                  </a:cubicBezTo>
                  <a:cubicBezTo>
                    <a:pt x="121" y="1368"/>
                    <a:pt x="27" y="2395"/>
                    <a:pt x="1" y="3095"/>
                  </a:cubicBezTo>
                  <a:cubicBezTo>
                    <a:pt x="19" y="3082"/>
                    <a:pt x="46" y="3075"/>
                    <a:pt x="82" y="3075"/>
                  </a:cubicBezTo>
                  <a:cubicBezTo>
                    <a:pt x="479" y="3075"/>
                    <a:pt x="1896" y="3877"/>
                    <a:pt x="2795" y="4336"/>
                  </a:cubicBezTo>
                  <a:cubicBezTo>
                    <a:pt x="3816" y="4863"/>
                    <a:pt x="7398" y="5697"/>
                    <a:pt x="7965" y="5970"/>
                  </a:cubicBezTo>
                  <a:cubicBezTo>
                    <a:pt x="8525" y="6237"/>
                    <a:pt x="9859" y="7364"/>
                    <a:pt x="10393" y="7664"/>
                  </a:cubicBezTo>
                  <a:cubicBezTo>
                    <a:pt x="10631" y="7802"/>
                    <a:pt x="10791" y="7860"/>
                    <a:pt x="10933" y="7860"/>
                  </a:cubicBezTo>
                  <a:cubicBezTo>
                    <a:pt x="11108" y="7860"/>
                    <a:pt x="11254" y="7771"/>
                    <a:pt x="11487" y="7631"/>
                  </a:cubicBezTo>
                  <a:cubicBezTo>
                    <a:pt x="11913" y="7371"/>
                    <a:pt x="11813" y="7137"/>
                    <a:pt x="12060" y="7017"/>
                  </a:cubicBezTo>
                  <a:cubicBezTo>
                    <a:pt x="12314" y="6891"/>
                    <a:pt x="12387" y="6344"/>
                    <a:pt x="12387" y="6344"/>
                  </a:cubicBezTo>
                  <a:cubicBezTo>
                    <a:pt x="12387" y="6344"/>
                    <a:pt x="12587" y="6190"/>
                    <a:pt x="12687" y="5737"/>
                  </a:cubicBezTo>
                  <a:cubicBezTo>
                    <a:pt x="12787" y="5277"/>
                    <a:pt x="12073" y="5083"/>
                    <a:pt x="11973" y="4936"/>
                  </a:cubicBezTo>
                  <a:cubicBezTo>
                    <a:pt x="11873" y="4796"/>
                    <a:pt x="12594" y="4783"/>
                    <a:pt x="12274" y="4509"/>
                  </a:cubicBezTo>
                  <a:cubicBezTo>
                    <a:pt x="11960" y="4236"/>
                    <a:pt x="11533" y="4409"/>
                    <a:pt x="10626" y="4216"/>
                  </a:cubicBezTo>
                  <a:cubicBezTo>
                    <a:pt x="10462" y="4180"/>
                    <a:pt x="10302" y="4166"/>
                    <a:pt x="10145" y="4166"/>
                  </a:cubicBezTo>
                  <a:cubicBezTo>
                    <a:pt x="9590" y="4166"/>
                    <a:pt x="9082" y="4342"/>
                    <a:pt x="8623" y="4342"/>
                  </a:cubicBezTo>
                  <a:cubicBezTo>
                    <a:pt x="8491" y="4342"/>
                    <a:pt x="8362" y="4327"/>
                    <a:pt x="8238" y="4289"/>
                  </a:cubicBezTo>
                  <a:cubicBezTo>
                    <a:pt x="7558" y="4083"/>
                    <a:pt x="1135" y="154"/>
                    <a:pt x="1135" y="154"/>
                  </a:cubicBezTo>
                  <a:cubicBezTo>
                    <a:pt x="1135" y="154"/>
                    <a:pt x="1181" y="107"/>
                    <a:pt x="1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2"/>
            <p:cNvSpPr/>
            <p:nvPr/>
          </p:nvSpPr>
          <p:spPr>
            <a:xfrm>
              <a:off x="6138095" y="1934029"/>
              <a:ext cx="380780" cy="314973"/>
            </a:xfrm>
            <a:custGeom>
              <a:avLst/>
              <a:gdLst/>
              <a:ahLst/>
              <a:cxnLst/>
              <a:rect l="l" t="t" r="r" b="b"/>
              <a:pathLst>
                <a:path w="7499" h="6203" extrusionOk="0">
                  <a:moveTo>
                    <a:pt x="3663" y="0"/>
                  </a:moveTo>
                  <a:cubicBezTo>
                    <a:pt x="2529" y="987"/>
                    <a:pt x="1348" y="1894"/>
                    <a:pt x="1" y="2541"/>
                  </a:cubicBezTo>
                  <a:cubicBezTo>
                    <a:pt x="361" y="3188"/>
                    <a:pt x="881" y="3969"/>
                    <a:pt x="1448" y="4342"/>
                  </a:cubicBezTo>
                  <a:cubicBezTo>
                    <a:pt x="2509" y="5043"/>
                    <a:pt x="1942" y="4422"/>
                    <a:pt x="3176" y="5350"/>
                  </a:cubicBezTo>
                  <a:cubicBezTo>
                    <a:pt x="3992" y="5960"/>
                    <a:pt x="4650" y="6203"/>
                    <a:pt x="5012" y="6203"/>
                  </a:cubicBezTo>
                  <a:cubicBezTo>
                    <a:pt x="5200" y="6203"/>
                    <a:pt x="5308" y="6137"/>
                    <a:pt x="5317" y="6023"/>
                  </a:cubicBezTo>
                  <a:lnTo>
                    <a:pt x="5344" y="5683"/>
                  </a:lnTo>
                  <a:cubicBezTo>
                    <a:pt x="5344" y="5683"/>
                    <a:pt x="5350" y="5690"/>
                    <a:pt x="5370" y="5696"/>
                  </a:cubicBezTo>
                  <a:cubicBezTo>
                    <a:pt x="5350" y="5563"/>
                    <a:pt x="5344" y="5410"/>
                    <a:pt x="5344" y="5216"/>
                  </a:cubicBezTo>
                  <a:cubicBezTo>
                    <a:pt x="5344" y="4769"/>
                    <a:pt x="5731" y="4389"/>
                    <a:pt x="6051" y="4129"/>
                  </a:cubicBezTo>
                  <a:cubicBezTo>
                    <a:pt x="6304" y="3909"/>
                    <a:pt x="7498" y="3515"/>
                    <a:pt x="7358" y="3028"/>
                  </a:cubicBezTo>
                  <a:cubicBezTo>
                    <a:pt x="7278" y="2728"/>
                    <a:pt x="6217" y="2495"/>
                    <a:pt x="5964" y="2235"/>
                  </a:cubicBezTo>
                  <a:cubicBezTo>
                    <a:pt x="5264" y="1508"/>
                    <a:pt x="4083" y="734"/>
                    <a:pt x="3670" y="13"/>
                  </a:cubicBezTo>
                  <a:cubicBezTo>
                    <a:pt x="3663" y="13"/>
                    <a:pt x="3663" y="7"/>
                    <a:pt x="36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3" name="Google Shape;563;p42"/>
          <p:cNvSpPr/>
          <p:nvPr/>
        </p:nvSpPr>
        <p:spPr>
          <a:xfrm>
            <a:off x="6188402" y="4359925"/>
            <a:ext cx="3758" cy="14979"/>
          </a:xfrm>
          <a:custGeom>
            <a:avLst/>
            <a:gdLst/>
            <a:ahLst/>
            <a:cxnLst/>
            <a:rect l="l" t="t" r="r" b="b"/>
            <a:pathLst>
              <a:path w="74" h="295" extrusionOk="0">
                <a:moveTo>
                  <a:pt x="60" y="1"/>
                </a:moveTo>
                <a:cubicBezTo>
                  <a:pt x="47" y="101"/>
                  <a:pt x="27" y="201"/>
                  <a:pt x="0" y="294"/>
                </a:cubicBezTo>
                <a:cubicBezTo>
                  <a:pt x="27" y="201"/>
                  <a:pt x="53" y="101"/>
                  <a:pt x="73" y="1"/>
                </a:cubicBezTo>
                <a:close/>
              </a:path>
            </a:pathLst>
          </a:custGeom>
          <a:solidFill>
            <a:srgbClr val="F7BE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4" name="Google Shape;564;p42"/>
          <p:cNvGrpSpPr/>
          <p:nvPr/>
        </p:nvGrpSpPr>
        <p:grpSpPr>
          <a:xfrm>
            <a:off x="5136089" y="3872563"/>
            <a:ext cx="1442183" cy="1645394"/>
            <a:chOff x="6207914" y="1149263"/>
            <a:chExt cx="1442183" cy="1645394"/>
          </a:xfrm>
        </p:grpSpPr>
        <p:sp>
          <p:nvSpPr>
            <p:cNvPr id="565" name="Google Shape;565;p42"/>
            <p:cNvSpPr/>
            <p:nvPr/>
          </p:nvSpPr>
          <p:spPr>
            <a:xfrm>
              <a:off x="6207914" y="1535578"/>
              <a:ext cx="707889" cy="389667"/>
            </a:xfrm>
            <a:custGeom>
              <a:avLst/>
              <a:gdLst/>
              <a:ahLst/>
              <a:cxnLst/>
              <a:rect l="l" t="t" r="r" b="b"/>
              <a:pathLst>
                <a:path w="13941" h="7674" extrusionOk="0">
                  <a:moveTo>
                    <a:pt x="3315" y="0"/>
                  </a:moveTo>
                  <a:cubicBezTo>
                    <a:pt x="3242" y="0"/>
                    <a:pt x="3164" y="8"/>
                    <a:pt x="3082" y="23"/>
                  </a:cubicBezTo>
                  <a:cubicBezTo>
                    <a:pt x="2361" y="156"/>
                    <a:pt x="981" y="70"/>
                    <a:pt x="947" y="270"/>
                  </a:cubicBezTo>
                  <a:cubicBezTo>
                    <a:pt x="914" y="463"/>
                    <a:pt x="394" y="590"/>
                    <a:pt x="440" y="790"/>
                  </a:cubicBezTo>
                  <a:cubicBezTo>
                    <a:pt x="494" y="983"/>
                    <a:pt x="147" y="1230"/>
                    <a:pt x="200" y="1357"/>
                  </a:cubicBezTo>
                  <a:cubicBezTo>
                    <a:pt x="247" y="1490"/>
                    <a:pt x="374" y="1504"/>
                    <a:pt x="374" y="1504"/>
                  </a:cubicBezTo>
                  <a:cubicBezTo>
                    <a:pt x="374" y="1504"/>
                    <a:pt x="0" y="2011"/>
                    <a:pt x="293" y="2024"/>
                  </a:cubicBezTo>
                  <a:cubicBezTo>
                    <a:pt x="310" y="2025"/>
                    <a:pt x="328" y="2026"/>
                    <a:pt x="346" y="2026"/>
                  </a:cubicBezTo>
                  <a:cubicBezTo>
                    <a:pt x="589" y="2026"/>
                    <a:pt x="946" y="1928"/>
                    <a:pt x="1484" y="1928"/>
                  </a:cubicBezTo>
                  <a:cubicBezTo>
                    <a:pt x="1601" y="1928"/>
                    <a:pt x="1726" y="1933"/>
                    <a:pt x="1861" y="1944"/>
                  </a:cubicBezTo>
                  <a:cubicBezTo>
                    <a:pt x="2575" y="2004"/>
                    <a:pt x="3057" y="2372"/>
                    <a:pt x="3550" y="2372"/>
                  </a:cubicBezTo>
                  <a:cubicBezTo>
                    <a:pt x="3605" y="2372"/>
                    <a:pt x="3660" y="2368"/>
                    <a:pt x="3715" y="2358"/>
                  </a:cubicBezTo>
                  <a:cubicBezTo>
                    <a:pt x="4132" y="2277"/>
                    <a:pt x="4262" y="2140"/>
                    <a:pt x="4420" y="2140"/>
                  </a:cubicBezTo>
                  <a:cubicBezTo>
                    <a:pt x="4472" y="2140"/>
                    <a:pt x="4527" y="2155"/>
                    <a:pt x="4596" y="2191"/>
                  </a:cubicBezTo>
                  <a:cubicBezTo>
                    <a:pt x="4869" y="2338"/>
                    <a:pt x="11479" y="7207"/>
                    <a:pt x="12033" y="7333"/>
                  </a:cubicBezTo>
                  <a:cubicBezTo>
                    <a:pt x="12313" y="7400"/>
                    <a:pt x="13053" y="7560"/>
                    <a:pt x="13827" y="7674"/>
                  </a:cubicBezTo>
                  <a:cubicBezTo>
                    <a:pt x="13941" y="6380"/>
                    <a:pt x="13687" y="5366"/>
                    <a:pt x="13414" y="4705"/>
                  </a:cubicBezTo>
                  <a:cubicBezTo>
                    <a:pt x="13388" y="4708"/>
                    <a:pt x="13359" y="4709"/>
                    <a:pt x="13327" y="4709"/>
                  </a:cubicBezTo>
                  <a:cubicBezTo>
                    <a:pt x="13171" y="4709"/>
                    <a:pt x="12932" y="4674"/>
                    <a:pt x="12606" y="4525"/>
                  </a:cubicBezTo>
                  <a:cubicBezTo>
                    <a:pt x="11980" y="4245"/>
                    <a:pt x="7917" y="2271"/>
                    <a:pt x="6677" y="1644"/>
                  </a:cubicBezTo>
                  <a:cubicBezTo>
                    <a:pt x="5443" y="1010"/>
                    <a:pt x="4662" y="857"/>
                    <a:pt x="4396" y="623"/>
                  </a:cubicBezTo>
                  <a:cubicBezTo>
                    <a:pt x="4166" y="411"/>
                    <a:pt x="3873" y="0"/>
                    <a:pt x="33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6" name="Google Shape;566;p42"/>
            <p:cNvGrpSpPr/>
            <p:nvPr/>
          </p:nvGrpSpPr>
          <p:grpSpPr>
            <a:xfrm>
              <a:off x="6888993" y="1639012"/>
              <a:ext cx="761104" cy="1155645"/>
              <a:chOff x="6888993" y="1639012"/>
              <a:chExt cx="761104" cy="1155645"/>
            </a:xfrm>
          </p:grpSpPr>
          <p:grpSp>
            <p:nvGrpSpPr>
              <p:cNvPr id="567" name="Google Shape;567;p42"/>
              <p:cNvGrpSpPr/>
              <p:nvPr/>
            </p:nvGrpSpPr>
            <p:grpSpPr>
              <a:xfrm>
                <a:off x="7007863" y="2433578"/>
                <a:ext cx="577848" cy="361079"/>
                <a:chOff x="7007863" y="2433578"/>
                <a:chExt cx="577848" cy="361079"/>
              </a:xfrm>
            </p:grpSpPr>
            <p:sp>
              <p:nvSpPr>
                <p:cNvPr id="568" name="Google Shape;568;p42"/>
                <p:cNvSpPr/>
                <p:nvPr/>
              </p:nvSpPr>
              <p:spPr>
                <a:xfrm>
                  <a:off x="7007863" y="2433578"/>
                  <a:ext cx="577848" cy="36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0" h="7091" extrusionOk="0">
                      <a:moveTo>
                        <a:pt x="361" y="1"/>
                      </a:moveTo>
                      <a:cubicBezTo>
                        <a:pt x="381" y="67"/>
                        <a:pt x="408" y="114"/>
                        <a:pt x="434" y="154"/>
                      </a:cubicBezTo>
                      <a:cubicBezTo>
                        <a:pt x="781" y="588"/>
                        <a:pt x="41" y="5564"/>
                        <a:pt x="1" y="7091"/>
                      </a:cubicBezTo>
                      <a:lnTo>
                        <a:pt x="5951" y="7091"/>
                      </a:lnTo>
                      <a:lnTo>
                        <a:pt x="6471" y="6364"/>
                      </a:lnTo>
                      <a:lnTo>
                        <a:pt x="6471" y="7091"/>
                      </a:lnTo>
                      <a:lnTo>
                        <a:pt x="10119" y="7091"/>
                      </a:lnTo>
                      <a:cubicBezTo>
                        <a:pt x="10119" y="7091"/>
                        <a:pt x="11380" y="6144"/>
                        <a:pt x="11120" y="3149"/>
                      </a:cubicBezTo>
                      <a:cubicBezTo>
                        <a:pt x="10986" y="1681"/>
                        <a:pt x="10553" y="788"/>
                        <a:pt x="10193" y="74"/>
                      </a:cubicBezTo>
                      <a:cubicBezTo>
                        <a:pt x="9166" y="774"/>
                        <a:pt x="8412" y="834"/>
                        <a:pt x="8412" y="834"/>
                      </a:cubicBezTo>
                      <a:cubicBezTo>
                        <a:pt x="7929" y="1002"/>
                        <a:pt x="7338" y="1070"/>
                        <a:pt x="6698" y="1070"/>
                      </a:cubicBezTo>
                      <a:cubicBezTo>
                        <a:pt x="4971" y="1070"/>
                        <a:pt x="2888" y="576"/>
                        <a:pt x="1608" y="221"/>
                      </a:cubicBezTo>
                      <a:cubicBezTo>
                        <a:pt x="1001" y="47"/>
                        <a:pt x="614" y="1"/>
                        <a:pt x="36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569" name="Google Shape;569;p42"/>
                <p:cNvGrpSpPr/>
                <p:nvPr/>
              </p:nvGrpSpPr>
              <p:grpSpPr>
                <a:xfrm>
                  <a:off x="7075600" y="2480344"/>
                  <a:ext cx="492542" cy="314313"/>
                  <a:chOff x="7075600" y="2480344"/>
                  <a:chExt cx="492542" cy="314313"/>
                </a:xfrm>
              </p:grpSpPr>
              <p:sp>
                <p:nvSpPr>
                  <p:cNvPr id="570" name="Google Shape;570;p42"/>
                  <p:cNvSpPr/>
                  <p:nvPr/>
                </p:nvSpPr>
                <p:spPr>
                  <a:xfrm>
                    <a:off x="7335733" y="2553464"/>
                    <a:ext cx="52199" cy="203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8" h="4010" extrusionOk="0">
                        <a:moveTo>
                          <a:pt x="574" y="1"/>
                        </a:moveTo>
                        <a:lnTo>
                          <a:pt x="541" y="14"/>
                        </a:lnTo>
                        <a:cubicBezTo>
                          <a:pt x="988" y="1842"/>
                          <a:pt x="7" y="3976"/>
                          <a:pt x="0" y="3996"/>
                        </a:cubicBezTo>
                        <a:lnTo>
                          <a:pt x="27" y="4010"/>
                        </a:lnTo>
                        <a:cubicBezTo>
                          <a:pt x="40" y="3990"/>
                          <a:pt x="1028" y="1842"/>
                          <a:pt x="574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1" name="Google Shape;571;p42"/>
                  <p:cNvSpPr/>
                  <p:nvPr/>
                </p:nvSpPr>
                <p:spPr>
                  <a:xfrm>
                    <a:off x="7090834" y="2480344"/>
                    <a:ext cx="414294" cy="38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59" h="768" extrusionOk="0">
                        <a:moveTo>
                          <a:pt x="14" y="0"/>
                        </a:moveTo>
                        <a:lnTo>
                          <a:pt x="1" y="27"/>
                        </a:lnTo>
                        <a:cubicBezTo>
                          <a:pt x="14" y="33"/>
                          <a:pt x="1235" y="447"/>
                          <a:pt x="2842" y="654"/>
                        </a:cubicBezTo>
                        <a:cubicBezTo>
                          <a:pt x="3356" y="720"/>
                          <a:pt x="3943" y="767"/>
                          <a:pt x="4563" y="767"/>
                        </a:cubicBezTo>
                        <a:cubicBezTo>
                          <a:pt x="5744" y="767"/>
                          <a:pt x="7038" y="594"/>
                          <a:pt x="8158" y="27"/>
                        </a:cubicBezTo>
                        <a:lnTo>
                          <a:pt x="8138" y="0"/>
                        </a:lnTo>
                        <a:cubicBezTo>
                          <a:pt x="7028" y="560"/>
                          <a:pt x="5734" y="732"/>
                          <a:pt x="4559" y="732"/>
                        </a:cubicBezTo>
                        <a:cubicBezTo>
                          <a:pt x="3942" y="732"/>
                          <a:pt x="3357" y="685"/>
                          <a:pt x="2849" y="620"/>
                        </a:cubicBezTo>
                        <a:cubicBezTo>
                          <a:pt x="1242" y="414"/>
                          <a:pt x="21" y="0"/>
                          <a:pt x="14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2" name="Google Shape;572;p42"/>
                  <p:cNvSpPr/>
                  <p:nvPr/>
                </p:nvSpPr>
                <p:spPr>
                  <a:xfrm>
                    <a:off x="7075600" y="2558542"/>
                    <a:ext cx="214789" cy="2222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30" h="4377" extrusionOk="0">
                        <a:moveTo>
                          <a:pt x="308" y="34"/>
                        </a:moveTo>
                        <a:cubicBezTo>
                          <a:pt x="694" y="34"/>
                          <a:pt x="3943" y="108"/>
                          <a:pt x="4196" y="114"/>
                        </a:cubicBezTo>
                        <a:cubicBezTo>
                          <a:pt x="4196" y="354"/>
                          <a:pt x="4176" y="3223"/>
                          <a:pt x="3943" y="3503"/>
                        </a:cubicBezTo>
                        <a:cubicBezTo>
                          <a:pt x="3709" y="3790"/>
                          <a:pt x="2349" y="4310"/>
                          <a:pt x="2255" y="4343"/>
                        </a:cubicBezTo>
                        <a:cubicBezTo>
                          <a:pt x="2155" y="4316"/>
                          <a:pt x="574" y="3903"/>
                          <a:pt x="308" y="3463"/>
                        </a:cubicBezTo>
                        <a:cubicBezTo>
                          <a:pt x="41" y="3029"/>
                          <a:pt x="288" y="261"/>
                          <a:pt x="308" y="34"/>
                        </a:cubicBezTo>
                        <a:close/>
                        <a:moveTo>
                          <a:pt x="281" y="1"/>
                        </a:moveTo>
                        <a:lnTo>
                          <a:pt x="281" y="14"/>
                        </a:lnTo>
                        <a:cubicBezTo>
                          <a:pt x="268" y="134"/>
                          <a:pt x="1" y="3022"/>
                          <a:pt x="281" y="3483"/>
                        </a:cubicBezTo>
                        <a:cubicBezTo>
                          <a:pt x="561" y="3943"/>
                          <a:pt x="2182" y="4357"/>
                          <a:pt x="2249" y="4377"/>
                        </a:cubicBezTo>
                        <a:lnTo>
                          <a:pt x="2262" y="4377"/>
                        </a:lnTo>
                        <a:cubicBezTo>
                          <a:pt x="2322" y="4350"/>
                          <a:pt x="3723" y="3823"/>
                          <a:pt x="3970" y="3523"/>
                        </a:cubicBezTo>
                        <a:cubicBezTo>
                          <a:pt x="4216" y="3223"/>
                          <a:pt x="4230" y="221"/>
                          <a:pt x="4230" y="94"/>
                        </a:cubicBezTo>
                        <a:lnTo>
                          <a:pt x="4230" y="81"/>
                        </a:lnTo>
                        <a:lnTo>
                          <a:pt x="4216" y="81"/>
                        </a:lnTo>
                        <a:cubicBezTo>
                          <a:pt x="4183" y="81"/>
                          <a:pt x="614" y="1"/>
                          <a:pt x="294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3" name="Google Shape;573;p42"/>
                  <p:cNvSpPr/>
                  <p:nvPr/>
                </p:nvSpPr>
                <p:spPr>
                  <a:xfrm>
                    <a:off x="7420380" y="2558542"/>
                    <a:ext cx="147763" cy="236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" h="4650" extrusionOk="0">
                        <a:moveTo>
                          <a:pt x="1" y="1"/>
                        </a:moveTo>
                        <a:lnTo>
                          <a:pt x="1" y="14"/>
                        </a:lnTo>
                        <a:cubicBezTo>
                          <a:pt x="8" y="161"/>
                          <a:pt x="114" y="3583"/>
                          <a:pt x="241" y="3910"/>
                        </a:cubicBezTo>
                        <a:cubicBezTo>
                          <a:pt x="374" y="4236"/>
                          <a:pt x="1248" y="4630"/>
                          <a:pt x="1282" y="4643"/>
                        </a:cubicBezTo>
                        <a:lnTo>
                          <a:pt x="1288" y="4650"/>
                        </a:lnTo>
                        <a:lnTo>
                          <a:pt x="1295" y="4643"/>
                        </a:lnTo>
                        <a:cubicBezTo>
                          <a:pt x="1348" y="4617"/>
                          <a:pt x="2582" y="4003"/>
                          <a:pt x="2742" y="3456"/>
                        </a:cubicBezTo>
                        <a:lnTo>
                          <a:pt x="2709" y="3449"/>
                        </a:lnTo>
                        <a:cubicBezTo>
                          <a:pt x="2562" y="3956"/>
                          <a:pt x="1388" y="4563"/>
                          <a:pt x="1288" y="4610"/>
                        </a:cubicBezTo>
                        <a:cubicBezTo>
                          <a:pt x="1202" y="4577"/>
                          <a:pt x="395" y="4196"/>
                          <a:pt x="274" y="3896"/>
                        </a:cubicBezTo>
                        <a:cubicBezTo>
                          <a:pt x="148" y="3589"/>
                          <a:pt x="41" y="301"/>
                          <a:pt x="34" y="34"/>
                        </a:cubicBezTo>
                        <a:lnTo>
                          <a:pt x="2909" y="34"/>
                        </a:lnTo>
                        <a:lnTo>
                          <a:pt x="2909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574" name="Google Shape;574;p42"/>
              <p:cNvGrpSpPr/>
              <p:nvPr/>
            </p:nvGrpSpPr>
            <p:grpSpPr>
              <a:xfrm>
                <a:off x="6888993" y="1639012"/>
                <a:ext cx="761104" cy="848898"/>
                <a:chOff x="6888993" y="1639012"/>
                <a:chExt cx="761104" cy="848898"/>
              </a:xfrm>
            </p:grpSpPr>
            <p:sp>
              <p:nvSpPr>
                <p:cNvPr id="575" name="Google Shape;575;p42"/>
                <p:cNvSpPr/>
                <p:nvPr/>
              </p:nvSpPr>
              <p:spPr>
                <a:xfrm>
                  <a:off x="6888993" y="1639012"/>
                  <a:ext cx="761104" cy="848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89" h="16718" extrusionOk="0">
                      <a:moveTo>
                        <a:pt x="10739" y="0"/>
                      </a:moveTo>
                      <a:cubicBezTo>
                        <a:pt x="10144" y="342"/>
                        <a:pt x="9341" y="660"/>
                        <a:pt x="8502" y="660"/>
                      </a:cubicBezTo>
                      <a:cubicBezTo>
                        <a:pt x="8439" y="660"/>
                        <a:pt x="8375" y="658"/>
                        <a:pt x="8312" y="654"/>
                      </a:cubicBezTo>
                      <a:cubicBezTo>
                        <a:pt x="7851" y="627"/>
                        <a:pt x="7504" y="521"/>
                        <a:pt x="7251" y="407"/>
                      </a:cubicBezTo>
                      <a:cubicBezTo>
                        <a:pt x="7178" y="574"/>
                        <a:pt x="7038" y="727"/>
                        <a:pt x="6784" y="787"/>
                      </a:cubicBezTo>
                      <a:cubicBezTo>
                        <a:pt x="6064" y="948"/>
                        <a:pt x="4403" y="687"/>
                        <a:pt x="3456" y="1374"/>
                      </a:cubicBezTo>
                      <a:cubicBezTo>
                        <a:pt x="2515" y="2055"/>
                        <a:pt x="1635" y="2088"/>
                        <a:pt x="134" y="2642"/>
                      </a:cubicBezTo>
                      <a:cubicBezTo>
                        <a:pt x="134" y="2642"/>
                        <a:pt x="94" y="2662"/>
                        <a:pt x="1" y="2668"/>
                      </a:cubicBezTo>
                      <a:cubicBezTo>
                        <a:pt x="274" y="3329"/>
                        <a:pt x="528" y="4343"/>
                        <a:pt x="414" y="5637"/>
                      </a:cubicBezTo>
                      <a:cubicBezTo>
                        <a:pt x="882" y="5705"/>
                        <a:pt x="1363" y="5754"/>
                        <a:pt x="1765" y="5754"/>
                      </a:cubicBezTo>
                      <a:cubicBezTo>
                        <a:pt x="2028" y="5754"/>
                        <a:pt x="2257" y="5733"/>
                        <a:pt x="2428" y="5683"/>
                      </a:cubicBezTo>
                      <a:cubicBezTo>
                        <a:pt x="2459" y="5674"/>
                        <a:pt x="2488" y="5670"/>
                        <a:pt x="2517" y="5670"/>
                      </a:cubicBezTo>
                      <a:cubicBezTo>
                        <a:pt x="2632" y="5670"/>
                        <a:pt x="2730" y="5743"/>
                        <a:pt x="2815" y="5877"/>
                      </a:cubicBezTo>
                      <a:cubicBezTo>
                        <a:pt x="2815" y="5883"/>
                        <a:pt x="2822" y="5890"/>
                        <a:pt x="2822" y="5890"/>
                      </a:cubicBezTo>
                      <a:cubicBezTo>
                        <a:pt x="3302" y="6684"/>
                        <a:pt x="3296" y="9425"/>
                        <a:pt x="3082" y="11026"/>
                      </a:cubicBezTo>
                      <a:cubicBezTo>
                        <a:pt x="2915" y="12233"/>
                        <a:pt x="2709" y="13614"/>
                        <a:pt x="2655" y="14588"/>
                      </a:cubicBezTo>
                      <a:cubicBezTo>
                        <a:pt x="2649" y="14621"/>
                        <a:pt x="2649" y="14648"/>
                        <a:pt x="2649" y="14681"/>
                      </a:cubicBezTo>
                      <a:cubicBezTo>
                        <a:pt x="2629" y="15102"/>
                        <a:pt x="2642" y="15442"/>
                        <a:pt x="2702" y="15649"/>
                      </a:cubicBezTo>
                      <a:cubicBezTo>
                        <a:pt x="2955" y="15649"/>
                        <a:pt x="3342" y="15695"/>
                        <a:pt x="3949" y="15869"/>
                      </a:cubicBezTo>
                      <a:cubicBezTo>
                        <a:pt x="5229" y="16224"/>
                        <a:pt x="7312" y="16718"/>
                        <a:pt x="9039" y="16718"/>
                      </a:cubicBezTo>
                      <a:cubicBezTo>
                        <a:pt x="9679" y="16718"/>
                        <a:pt x="10270" y="16650"/>
                        <a:pt x="10753" y="16482"/>
                      </a:cubicBezTo>
                      <a:cubicBezTo>
                        <a:pt x="10753" y="16482"/>
                        <a:pt x="11507" y="16422"/>
                        <a:pt x="12534" y="15722"/>
                      </a:cubicBezTo>
                      <a:cubicBezTo>
                        <a:pt x="12160" y="14968"/>
                        <a:pt x="11873" y="14415"/>
                        <a:pt x="12120" y="13621"/>
                      </a:cubicBezTo>
                      <a:cubicBezTo>
                        <a:pt x="12127" y="13608"/>
                        <a:pt x="12127" y="13594"/>
                        <a:pt x="12133" y="13581"/>
                      </a:cubicBezTo>
                      <a:cubicBezTo>
                        <a:pt x="12647" y="12007"/>
                        <a:pt x="14988" y="8972"/>
                        <a:pt x="14628" y="6030"/>
                      </a:cubicBezTo>
                      <a:cubicBezTo>
                        <a:pt x="14275" y="3069"/>
                        <a:pt x="10980" y="1501"/>
                        <a:pt x="10753" y="100"/>
                      </a:cubicBezTo>
                      <a:cubicBezTo>
                        <a:pt x="10746" y="67"/>
                        <a:pt x="10746" y="34"/>
                        <a:pt x="10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576" name="Google Shape;576;p42"/>
                <p:cNvGrpSpPr/>
                <p:nvPr/>
              </p:nvGrpSpPr>
              <p:grpSpPr>
                <a:xfrm>
                  <a:off x="6925553" y="1792766"/>
                  <a:ext cx="579930" cy="537886"/>
                  <a:chOff x="6925553" y="1792766"/>
                  <a:chExt cx="579930" cy="537886"/>
                </a:xfrm>
              </p:grpSpPr>
              <p:sp>
                <p:nvSpPr>
                  <p:cNvPr id="577" name="Google Shape;577;p42"/>
                  <p:cNvSpPr/>
                  <p:nvPr/>
                </p:nvSpPr>
                <p:spPr>
                  <a:xfrm>
                    <a:off x="6925553" y="1792766"/>
                    <a:ext cx="29857" cy="103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" h="2036" extrusionOk="0">
                        <a:moveTo>
                          <a:pt x="34" y="1"/>
                        </a:moveTo>
                        <a:lnTo>
                          <a:pt x="1" y="14"/>
                        </a:lnTo>
                        <a:cubicBezTo>
                          <a:pt x="8" y="27"/>
                          <a:pt x="555" y="1428"/>
                          <a:pt x="188" y="2015"/>
                        </a:cubicBezTo>
                        <a:lnTo>
                          <a:pt x="214" y="2035"/>
                        </a:lnTo>
                        <a:cubicBezTo>
                          <a:pt x="588" y="1435"/>
                          <a:pt x="54" y="61"/>
                          <a:pt x="34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8" name="Google Shape;578;p42"/>
                  <p:cNvSpPr/>
                  <p:nvPr/>
                </p:nvSpPr>
                <p:spPr>
                  <a:xfrm>
                    <a:off x="7472579" y="2196143"/>
                    <a:ext cx="32904" cy="134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8" h="2649" extrusionOk="0">
                        <a:moveTo>
                          <a:pt x="27" y="1"/>
                        </a:moveTo>
                        <a:lnTo>
                          <a:pt x="0" y="21"/>
                        </a:lnTo>
                        <a:cubicBezTo>
                          <a:pt x="340" y="574"/>
                          <a:pt x="614" y="2629"/>
                          <a:pt x="614" y="2649"/>
                        </a:cubicBezTo>
                        <a:lnTo>
                          <a:pt x="647" y="2642"/>
                        </a:lnTo>
                        <a:cubicBezTo>
                          <a:pt x="634" y="2562"/>
                          <a:pt x="367" y="561"/>
                          <a:pt x="27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579" name="Google Shape;579;p42"/>
            <p:cNvGrpSpPr/>
            <p:nvPr/>
          </p:nvGrpSpPr>
          <p:grpSpPr>
            <a:xfrm>
              <a:off x="7018374" y="1149263"/>
              <a:ext cx="492846" cy="523262"/>
              <a:chOff x="7018374" y="1149263"/>
              <a:chExt cx="492846" cy="523262"/>
            </a:xfrm>
          </p:grpSpPr>
          <p:sp>
            <p:nvSpPr>
              <p:cNvPr id="580" name="Google Shape;580;p42"/>
              <p:cNvSpPr/>
              <p:nvPr/>
            </p:nvSpPr>
            <p:spPr>
              <a:xfrm>
                <a:off x="7257130" y="1588539"/>
                <a:ext cx="177213" cy="83986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1654" extrusionOk="0">
                    <a:moveTo>
                      <a:pt x="3409" y="1"/>
                    </a:moveTo>
                    <a:cubicBezTo>
                      <a:pt x="3383" y="7"/>
                      <a:pt x="3356" y="14"/>
                      <a:pt x="3329" y="21"/>
                    </a:cubicBezTo>
                    <a:cubicBezTo>
                      <a:pt x="3205" y="48"/>
                      <a:pt x="3068" y="63"/>
                      <a:pt x="2916" y="63"/>
                    </a:cubicBezTo>
                    <a:cubicBezTo>
                      <a:pt x="2848" y="63"/>
                      <a:pt x="2777" y="60"/>
                      <a:pt x="2702" y="54"/>
                    </a:cubicBezTo>
                    <a:cubicBezTo>
                      <a:pt x="2636" y="47"/>
                      <a:pt x="2569" y="47"/>
                      <a:pt x="2516" y="47"/>
                    </a:cubicBezTo>
                    <a:cubicBezTo>
                      <a:pt x="2169" y="54"/>
                      <a:pt x="1982" y="167"/>
                      <a:pt x="1789" y="321"/>
                    </a:cubicBezTo>
                    <a:cubicBezTo>
                      <a:pt x="1495" y="547"/>
                      <a:pt x="1168" y="841"/>
                      <a:pt x="241" y="941"/>
                    </a:cubicBezTo>
                    <a:cubicBezTo>
                      <a:pt x="201" y="941"/>
                      <a:pt x="168" y="948"/>
                      <a:pt x="134" y="948"/>
                    </a:cubicBezTo>
                    <a:cubicBezTo>
                      <a:pt x="114" y="1048"/>
                      <a:pt x="88" y="1148"/>
                      <a:pt x="61" y="1241"/>
                    </a:cubicBezTo>
                    <a:cubicBezTo>
                      <a:pt x="48" y="1268"/>
                      <a:pt x="41" y="1295"/>
                      <a:pt x="28" y="1321"/>
                    </a:cubicBezTo>
                    <a:cubicBezTo>
                      <a:pt x="21" y="1348"/>
                      <a:pt x="14" y="1375"/>
                      <a:pt x="1" y="1401"/>
                    </a:cubicBezTo>
                    <a:cubicBezTo>
                      <a:pt x="254" y="1515"/>
                      <a:pt x="601" y="1621"/>
                      <a:pt x="1062" y="1648"/>
                    </a:cubicBezTo>
                    <a:cubicBezTo>
                      <a:pt x="1125" y="1652"/>
                      <a:pt x="1189" y="1654"/>
                      <a:pt x="1252" y="1654"/>
                    </a:cubicBezTo>
                    <a:cubicBezTo>
                      <a:pt x="2091" y="1654"/>
                      <a:pt x="2894" y="1336"/>
                      <a:pt x="3489" y="994"/>
                    </a:cubicBezTo>
                    <a:cubicBezTo>
                      <a:pt x="3469" y="881"/>
                      <a:pt x="3456" y="788"/>
                      <a:pt x="3443" y="694"/>
                    </a:cubicBezTo>
                    <a:cubicBezTo>
                      <a:pt x="3423" y="547"/>
                      <a:pt x="3416" y="267"/>
                      <a:pt x="34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42"/>
              <p:cNvSpPr/>
              <p:nvPr/>
            </p:nvSpPr>
            <p:spPr>
              <a:xfrm>
                <a:off x="7018374" y="1149263"/>
                <a:ext cx="492846" cy="488073"/>
              </a:xfrm>
              <a:custGeom>
                <a:avLst/>
                <a:gdLst/>
                <a:ahLst/>
                <a:cxnLst/>
                <a:rect l="l" t="t" r="r" b="b"/>
                <a:pathLst>
                  <a:path w="9706" h="9612" extrusionOk="0">
                    <a:moveTo>
                      <a:pt x="8158" y="1294"/>
                    </a:moveTo>
                    <a:lnTo>
                      <a:pt x="8158" y="1294"/>
                    </a:lnTo>
                    <a:cubicBezTo>
                      <a:pt x="8352" y="1408"/>
                      <a:pt x="8538" y="1534"/>
                      <a:pt x="8705" y="1681"/>
                    </a:cubicBezTo>
                    <a:cubicBezTo>
                      <a:pt x="8772" y="1748"/>
                      <a:pt x="8852" y="1808"/>
                      <a:pt x="8912" y="1881"/>
                    </a:cubicBezTo>
                    <a:cubicBezTo>
                      <a:pt x="8979" y="1955"/>
                      <a:pt x="9045" y="2021"/>
                      <a:pt x="9099" y="2108"/>
                    </a:cubicBezTo>
                    <a:cubicBezTo>
                      <a:pt x="9219" y="2255"/>
                      <a:pt x="9312" y="2435"/>
                      <a:pt x="9332" y="2622"/>
                    </a:cubicBezTo>
                    <a:cubicBezTo>
                      <a:pt x="9345" y="2715"/>
                      <a:pt x="9325" y="2815"/>
                      <a:pt x="9292" y="2902"/>
                    </a:cubicBezTo>
                    <a:cubicBezTo>
                      <a:pt x="9272" y="2942"/>
                      <a:pt x="9252" y="2975"/>
                      <a:pt x="9232" y="3009"/>
                    </a:cubicBezTo>
                    <a:cubicBezTo>
                      <a:pt x="9105" y="2668"/>
                      <a:pt x="8912" y="2315"/>
                      <a:pt x="8652" y="1935"/>
                    </a:cubicBezTo>
                    <a:cubicBezTo>
                      <a:pt x="8485" y="1695"/>
                      <a:pt x="8318" y="1481"/>
                      <a:pt x="8158" y="1294"/>
                    </a:cubicBezTo>
                    <a:close/>
                    <a:moveTo>
                      <a:pt x="1128" y="3062"/>
                    </a:moveTo>
                    <a:lnTo>
                      <a:pt x="1128" y="3062"/>
                    </a:lnTo>
                    <a:cubicBezTo>
                      <a:pt x="1081" y="3455"/>
                      <a:pt x="1041" y="3862"/>
                      <a:pt x="948" y="4256"/>
                    </a:cubicBezTo>
                    <a:cubicBezTo>
                      <a:pt x="801" y="4830"/>
                      <a:pt x="741" y="5376"/>
                      <a:pt x="768" y="5877"/>
                    </a:cubicBezTo>
                    <a:cubicBezTo>
                      <a:pt x="674" y="5837"/>
                      <a:pt x="588" y="5797"/>
                      <a:pt x="501" y="5750"/>
                    </a:cubicBezTo>
                    <a:cubicBezTo>
                      <a:pt x="414" y="5697"/>
                      <a:pt x="327" y="5637"/>
                      <a:pt x="247" y="5570"/>
                    </a:cubicBezTo>
                    <a:cubicBezTo>
                      <a:pt x="174" y="5497"/>
                      <a:pt x="114" y="5410"/>
                      <a:pt x="81" y="5310"/>
                    </a:cubicBezTo>
                    <a:cubicBezTo>
                      <a:pt x="47" y="5216"/>
                      <a:pt x="54" y="5110"/>
                      <a:pt x="81" y="5010"/>
                    </a:cubicBezTo>
                    <a:lnTo>
                      <a:pt x="101" y="4936"/>
                    </a:lnTo>
                    <a:lnTo>
                      <a:pt x="127" y="4863"/>
                    </a:lnTo>
                    <a:cubicBezTo>
                      <a:pt x="147" y="4816"/>
                      <a:pt x="174" y="4769"/>
                      <a:pt x="201" y="4723"/>
                    </a:cubicBezTo>
                    <a:cubicBezTo>
                      <a:pt x="301" y="4549"/>
                      <a:pt x="434" y="4376"/>
                      <a:pt x="548" y="4196"/>
                    </a:cubicBezTo>
                    <a:cubicBezTo>
                      <a:pt x="781" y="3842"/>
                      <a:pt x="974" y="3455"/>
                      <a:pt x="1128" y="3062"/>
                    </a:cubicBezTo>
                    <a:close/>
                    <a:moveTo>
                      <a:pt x="2442" y="8285"/>
                    </a:moveTo>
                    <a:lnTo>
                      <a:pt x="2442" y="8285"/>
                    </a:lnTo>
                    <a:cubicBezTo>
                      <a:pt x="2482" y="8305"/>
                      <a:pt x="2522" y="8318"/>
                      <a:pt x="2562" y="8331"/>
                    </a:cubicBezTo>
                    <a:cubicBezTo>
                      <a:pt x="3336" y="8618"/>
                      <a:pt x="3556" y="8938"/>
                      <a:pt x="3722" y="9185"/>
                    </a:cubicBezTo>
                    <a:lnTo>
                      <a:pt x="3649" y="9165"/>
                    </a:lnTo>
                    <a:cubicBezTo>
                      <a:pt x="3449" y="9118"/>
                      <a:pt x="3242" y="9058"/>
                      <a:pt x="3062" y="8965"/>
                    </a:cubicBezTo>
                    <a:cubicBezTo>
                      <a:pt x="2875" y="8872"/>
                      <a:pt x="2715" y="8745"/>
                      <a:pt x="2595" y="8578"/>
                    </a:cubicBezTo>
                    <a:cubicBezTo>
                      <a:pt x="2535" y="8485"/>
                      <a:pt x="2482" y="8391"/>
                      <a:pt x="2442" y="8285"/>
                    </a:cubicBezTo>
                    <a:close/>
                    <a:moveTo>
                      <a:pt x="5750" y="1"/>
                    </a:moveTo>
                    <a:cubicBezTo>
                      <a:pt x="5290" y="1"/>
                      <a:pt x="5003" y="140"/>
                      <a:pt x="5003" y="140"/>
                    </a:cubicBezTo>
                    <a:cubicBezTo>
                      <a:pt x="1835" y="234"/>
                      <a:pt x="1361" y="1348"/>
                      <a:pt x="1174" y="2655"/>
                    </a:cubicBezTo>
                    <a:cubicBezTo>
                      <a:pt x="1134" y="2782"/>
                      <a:pt x="1088" y="2895"/>
                      <a:pt x="1041" y="3015"/>
                    </a:cubicBezTo>
                    <a:cubicBezTo>
                      <a:pt x="874" y="3409"/>
                      <a:pt x="674" y="3776"/>
                      <a:pt x="454" y="4142"/>
                    </a:cubicBezTo>
                    <a:cubicBezTo>
                      <a:pt x="354" y="4323"/>
                      <a:pt x="234" y="4496"/>
                      <a:pt x="134" y="4689"/>
                    </a:cubicBezTo>
                    <a:cubicBezTo>
                      <a:pt x="114" y="4743"/>
                      <a:pt x="87" y="4789"/>
                      <a:pt x="67" y="4843"/>
                    </a:cubicBezTo>
                    <a:lnTo>
                      <a:pt x="41" y="4916"/>
                    </a:lnTo>
                    <a:lnTo>
                      <a:pt x="27" y="5003"/>
                    </a:lnTo>
                    <a:cubicBezTo>
                      <a:pt x="7" y="5103"/>
                      <a:pt x="1" y="5223"/>
                      <a:pt x="41" y="5330"/>
                    </a:cubicBezTo>
                    <a:cubicBezTo>
                      <a:pt x="74" y="5430"/>
                      <a:pt x="141" y="5523"/>
                      <a:pt x="221" y="5597"/>
                    </a:cubicBezTo>
                    <a:cubicBezTo>
                      <a:pt x="301" y="5670"/>
                      <a:pt x="387" y="5730"/>
                      <a:pt x="481" y="5790"/>
                    </a:cubicBezTo>
                    <a:cubicBezTo>
                      <a:pt x="574" y="5843"/>
                      <a:pt x="674" y="5897"/>
                      <a:pt x="774" y="5943"/>
                    </a:cubicBezTo>
                    <a:cubicBezTo>
                      <a:pt x="848" y="6944"/>
                      <a:pt x="1308" y="7758"/>
                      <a:pt x="2275" y="8211"/>
                    </a:cubicBezTo>
                    <a:cubicBezTo>
                      <a:pt x="2322" y="8371"/>
                      <a:pt x="2395" y="8518"/>
                      <a:pt x="2495" y="8652"/>
                    </a:cubicBezTo>
                    <a:cubicBezTo>
                      <a:pt x="2629" y="8832"/>
                      <a:pt x="2815" y="8965"/>
                      <a:pt x="3015" y="9058"/>
                    </a:cubicBezTo>
                    <a:cubicBezTo>
                      <a:pt x="3216" y="9145"/>
                      <a:pt x="3429" y="9192"/>
                      <a:pt x="3636" y="9232"/>
                    </a:cubicBezTo>
                    <a:cubicBezTo>
                      <a:pt x="3682" y="9238"/>
                      <a:pt x="3729" y="9245"/>
                      <a:pt x="3769" y="9252"/>
                    </a:cubicBezTo>
                    <a:cubicBezTo>
                      <a:pt x="3912" y="9468"/>
                      <a:pt x="4049" y="9612"/>
                      <a:pt x="4539" y="9612"/>
                    </a:cubicBezTo>
                    <a:cubicBezTo>
                      <a:pt x="4622" y="9612"/>
                      <a:pt x="4717" y="9607"/>
                      <a:pt x="4823" y="9599"/>
                    </a:cubicBezTo>
                    <a:lnTo>
                      <a:pt x="4843" y="9599"/>
                    </a:lnTo>
                    <a:cubicBezTo>
                      <a:pt x="4876" y="9599"/>
                      <a:pt x="4903" y="9592"/>
                      <a:pt x="4943" y="9592"/>
                    </a:cubicBezTo>
                    <a:cubicBezTo>
                      <a:pt x="5870" y="9492"/>
                      <a:pt x="6197" y="9198"/>
                      <a:pt x="6491" y="8972"/>
                    </a:cubicBezTo>
                    <a:cubicBezTo>
                      <a:pt x="6691" y="8818"/>
                      <a:pt x="6871" y="8705"/>
                      <a:pt x="7218" y="8698"/>
                    </a:cubicBezTo>
                    <a:cubicBezTo>
                      <a:pt x="7271" y="8698"/>
                      <a:pt x="7338" y="8698"/>
                      <a:pt x="7404" y="8705"/>
                    </a:cubicBezTo>
                    <a:cubicBezTo>
                      <a:pt x="7479" y="8711"/>
                      <a:pt x="7550" y="8714"/>
                      <a:pt x="7618" y="8714"/>
                    </a:cubicBezTo>
                    <a:cubicBezTo>
                      <a:pt x="7770" y="8714"/>
                      <a:pt x="7907" y="8699"/>
                      <a:pt x="8031" y="8672"/>
                    </a:cubicBezTo>
                    <a:cubicBezTo>
                      <a:pt x="8058" y="8665"/>
                      <a:pt x="8085" y="8658"/>
                      <a:pt x="8111" y="8652"/>
                    </a:cubicBezTo>
                    <a:cubicBezTo>
                      <a:pt x="8665" y="8498"/>
                      <a:pt x="8892" y="8025"/>
                      <a:pt x="8832" y="7251"/>
                    </a:cubicBezTo>
                    <a:cubicBezTo>
                      <a:pt x="8818" y="7091"/>
                      <a:pt x="8852" y="6911"/>
                      <a:pt x="8905" y="6717"/>
                    </a:cubicBezTo>
                    <a:cubicBezTo>
                      <a:pt x="8938" y="6604"/>
                      <a:pt x="8979" y="6484"/>
                      <a:pt x="9025" y="6357"/>
                    </a:cubicBezTo>
                    <a:cubicBezTo>
                      <a:pt x="9039" y="6384"/>
                      <a:pt x="9052" y="6417"/>
                      <a:pt x="9065" y="6444"/>
                    </a:cubicBezTo>
                    <a:cubicBezTo>
                      <a:pt x="9132" y="6590"/>
                      <a:pt x="9192" y="6744"/>
                      <a:pt x="9239" y="6891"/>
                    </a:cubicBezTo>
                    <a:cubicBezTo>
                      <a:pt x="9252" y="6937"/>
                      <a:pt x="9265" y="6984"/>
                      <a:pt x="9279" y="7031"/>
                    </a:cubicBezTo>
                    <a:cubicBezTo>
                      <a:pt x="9285" y="7077"/>
                      <a:pt x="9292" y="7124"/>
                      <a:pt x="9299" y="7171"/>
                    </a:cubicBezTo>
                    <a:cubicBezTo>
                      <a:pt x="9299" y="7257"/>
                      <a:pt x="9292" y="7351"/>
                      <a:pt x="9239" y="7431"/>
                    </a:cubicBezTo>
                    <a:cubicBezTo>
                      <a:pt x="9159" y="7598"/>
                      <a:pt x="8985" y="7711"/>
                      <a:pt x="8825" y="7824"/>
                    </a:cubicBezTo>
                    <a:lnTo>
                      <a:pt x="8832" y="7838"/>
                    </a:lnTo>
                    <a:lnTo>
                      <a:pt x="8965" y="7764"/>
                    </a:lnTo>
                    <a:cubicBezTo>
                      <a:pt x="9005" y="7738"/>
                      <a:pt x="9045" y="7711"/>
                      <a:pt x="9085" y="7684"/>
                    </a:cubicBezTo>
                    <a:cubicBezTo>
                      <a:pt x="9125" y="7658"/>
                      <a:pt x="9165" y="7618"/>
                      <a:pt x="9205" y="7584"/>
                    </a:cubicBezTo>
                    <a:cubicBezTo>
                      <a:pt x="9239" y="7551"/>
                      <a:pt x="9272" y="7511"/>
                      <a:pt x="9299" y="7464"/>
                    </a:cubicBezTo>
                    <a:cubicBezTo>
                      <a:pt x="9359" y="7378"/>
                      <a:pt x="9379" y="7271"/>
                      <a:pt x="9379" y="7164"/>
                    </a:cubicBezTo>
                    <a:cubicBezTo>
                      <a:pt x="9379" y="7117"/>
                      <a:pt x="9379" y="7064"/>
                      <a:pt x="9372" y="7011"/>
                    </a:cubicBezTo>
                    <a:cubicBezTo>
                      <a:pt x="9359" y="6964"/>
                      <a:pt x="9352" y="6911"/>
                      <a:pt x="9339" y="6864"/>
                    </a:cubicBezTo>
                    <a:cubicBezTo>
                      <a:pt x="9279" y="6657"/>
                      <a:pt x="9205" y="6457"/>
                      <a:pt x="9125" y="6257"/>
                    </a:cubicBezTo>
                    <a:cubicBezTo>
                      <a:pt x="9112" y="6230"/>
                      <a:pt x="9105" y="6204"/>
                      <a:pt x="9092" y="6184"/>
                    </a:cubicBezTo>
                    <a:cubicBezTo>
                      <a:pt x="9119" y="6104"/>
                      <a:pt x="9145" y="6030"/>
                      <a:pt x="9179" y="5950"/>
                    </a:cubicBezTo>
                    <a:cubicBezTo>
                      <a:pt x="9445" y="5196"/>
                      <a:pt x="9706" y="4256"/>
                      <a:pt x="9252" y="3062"/>
                    </a:cubicBezTo>
                    <a:cubicBezTo>
                      <a:pt x="9339" y="2929"/>
                      <a:pt x="9392" y="2775"/>
                      <a:pt x="9379" y="2622"/>
                    </a:cubicBezTo>
                    <a:cubicBezTo>
                      <a:pt x="9365" y="2522"/>
                      <a:pt x="9339" y="2422"/>
                      <a:pt x="9299" y="2328"/>
                    </a:cubicBezTo>
                    <a:cubicBezTo>
                      <a:pt x="9285" y="2282"/>
                      <a:pt x="9259" y="2235"/>
                      <a:pt x="9239" y="2195"/>
                    </a:cubicBezTo>
                    <a:lnTo>
                      <a:pt x="9159" y="2068"/>
                    </a:lnTo>
                    <a:cubicBezTo>
                      <a:pt x="9112" y="1975"/>
                      <a:pt x="9045" y="1901"/>
                      <a:pt x="8979" y="1821"/>
                    </a:cubicBezTo>
                    <a:cubicBezTo>
                      <a:pt x="8918" y="1741"/>
                      <a:pt x="8845" y="1675"/>
                      <a:pt x="8778" y="1601"/>
                    </a:cubicBezTo>
                    <a:cubicBezTo>
                      <a:pt x="8532" y="1368"/>
                      <a:pt x="8238" y="1194"/>
                      <a:pt x="7931" y="1054"/>
                    </a:cubicBezTo>
                    <a:cubicBezTo>
                      <a:pt x="7085" y="197"/>
                      <a:pt x="6295" y="1"/>
                      <a:pt x="57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8" name="Google Shape;447;p42"/>
          <p:cNvSpPr txBox="1">
            <a:spLocks/>
          </p:cNvSpPr>
          <p:nvPr/>
        </p:nvSpPr>
        <p:spPr>
          <a:xfrm>
            <a:off x="1441509" y="1153681"/>
            <a:ext cx="6887680" cy="449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2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sz="2800" dirty="0">
                <a:solidFill>
                  <a:schemeClr val="accent3"/>
                </a:solidFill>
              </a:rPr>
              <a:t>After this lesson, students will be able to:</a:t>
            </a:r>
          </a:p>
        </p:txBody>
      </p:sp>
      <p:sp>
        <p:nvSpPr>
          <p:cNvPr id="157" name="Google Shape;440;p42"/>
          <p:cNvSpPr txBox="1">
            <a:spLocks noGrp="1"/>
          </p:cNvSpPr>
          <p:nvPr>
            <p:ph type="subTitle" idx="1"/>
          </p:nvPr>
        </p:nvSpPr>
        <p:spPr>
          <a:xfrm>
            <a:off x="1441515" y="2866278"/>
            <a:ext cx="7177384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2800" dirty="0"/>
              <a:t>use lexical items related to </a:t>
            </a:r>
            <a:r>
              <a:rPr lang="en-US" sz="2800" dirty="0">
                <a:solidFill>
                  <a:schemeClr val="accent3"/>
                </a:solidFill>
              </a:rPr>
              <a:t>TEENAGERS</a:t>
            </a:r>
          </a:p>
          <a:p>
            <a:pPr marL="0" lvl="0" indent="0"/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721479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151076" y="148403"/>
            <a:ext cx="5136542" cy="853461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sz="2400" dirty="0"/>
              <a:t>5. Work in pairs. </a:t>
            </a:r>
            <a:br>
              <a:rPr lang="en-US" sz="2400" dirty="0"/>
            </a:br>
            <a:r>
              <a:rPr lang="en-US" sz="2400" dirty="0"/>
              <a:t>Ask and answer the questions below.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1561" y="1239348"/>
            <a:ext cx="5454595" cy="280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types of social media do you use?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kinds of pressure do you have?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clubs do you participate in?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do you choose to participate in that club?</a:t>
            </a:r>
          </a:p>
        </p:txBody>
      </p:sp>
      <p:pic>
        <p:nvPicPr>
          <p:cNvPr id="5" name="Picture 2" descr="Premium Vector | Ask and answer illustration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t="9589" r="6669" b="10835"/>
          <a:stretch/>
        </p:blipFill>
        <p:spPr bwMode="auto">
          <a:xfrm>
            <a:off x="5444710" y="1151883"/>
            <a:ext cx="3659535" cy="239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750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378" y="346531"/>
            <a:ext cx="8074717" cy="572700"/>
          </a:xfrm>
        </p:spPr>
        <p:txBody>
          <a:bodyPr/>
          <a:lstStyle/>
          <a:p>
            <a:r>
              <a:rPr lang="en-US" b="1" dirty="0"/>
              <a:t>WRAP UP</a:t>
            </a:r>
          </a:p>
        </p:txBody>
      </p:sp>
      <p:grpSp>
        <p:nvGrpSpPr>
          <p:cNvPr id="3" name="Google Shape;344;p41"/>
          <p:cNvGrpSpPr/>
          <p:nvPr/>
        </p:nvGrpSpPr>
        <p:grpSpPr>
          <a:xfrm>
            <a:off x="7685246" y="3197053"/>
            <a:ext cx="877348" cy="1939878"/>
            <a:chOff x="11436493" y="778647"/>
            <a:chExt cx="1126421" cy="2490595"/>
          </a:xfrm>
        </p:grpSpPr>
        <p:grpSp>
          <p:nvGrpSpPr>
            <p:cNvPr id="4" name="Google Shape;345;p41"/>
            <p:cNvGrpSpPr/>
            <p:nvPr/>
          </p:nvGrpSpPr>
          <p:grpSpPr>
            <a:xfrm>
              <a:off x="11436493" y="778647"/>
              <a:ext cx="1126421" cy="2490595"/>
              <a:chOff x="11436493" y="778647"/>
              <a:chExt cx="1126421" cy="2490595"/>
            </a:xfrm>
          </p:grpSpPr>
          <p:sp>
            <p:nvSpPr>
              <p:cNvPr id="12" name="Google Shape;346;p41"/>
              <p:cNvSpPr/>
              <p:nvPr/>
            </p:nvSpPr>
            <p:spPr>
              <a:xfrm>
                <a:off x="11577553" y="3074209"/>
                <a:ext cx="731876" cy="195033"/>
              </a:xfrm>
              <a:custGeom>
                <a:avLst/>
                <a:gdLst/>
                <a:ahLst/>
                <a:cxnLst/>
                <a:rect l="l" t="t" r="r" b="b"/>
                <a:pathLst>
                  <a:path w="12421" h="3310" extrusionOk="0">
                    <a:moveTo>
                      <a:pt x="1075" y="1"/>
                    </a:moveTo>
                    <a:cubicBezTo>
                      <a:pt x="695" y="848"/>
                      <a:pt x="308" y="1909"/>
                      <a:pt x="1" y="3309"/>
                    </a:cubicBezTo>
                    <a:lnTo>
                      <a:pt x="12334" y="3309"/>
                    </a:lnTo>
                    <a:cubicBezTo>
                      <a:pt x="12334" y="3309"/>
                      <a:pt x="12421" y="2009"/>
                      <a:pt x="12381" y="101"/>
                    </a:cubicBezTo>
                    <a:lnTo>
                      <a:pt x="12381" y="68"/>
                    </a:lnTo>
                    <a:cubicBezTo>
                      <a:pt x="10471" y="261"/>
                      <a:pt x="8665" y="329"/>
                      <a:pt x="7063" y="329"/>
                    </a:cubicBezTo>
                    <a:cubicBezTo>
                      <a:pt x="4290" y="329"/>
                      <a:pt x="2126" y="123"/>
                      <a:pt x="10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" name="Google Shape;347;p41"/>
              <p:cNvGrpSpPr/>
              <p:nvPr/>
            </p:nvGrpSpPr>
            <p:grpSpPr>
              <a:xfrm>
                <a:off x="11436493" y="778647"/>
                <a:ext cx="1126421" cy="2315006"/>
                <a:chOff x="11436493" y="778647"/>
                <a:chExt cx="1126421" cy="2315006"/>
              </a:xfrm>
            </p:grpSpPr>
            <p:grpSp>
              <p:nvGrpSpPr>
                <p:cNvPr id="14" name="Google Shape;348;p41"/>
                <p:cNvGrpSpPr/>
                <p:nvPr/>
              </p:nvGrpSpPr>
              <p:grpSpPr>
                <a:xfrm>
                  <a:off x="11436493" y="778647"/>
                  <a:ext cx="1126421" cy="2315006"/>
                  <a:chOff x="11436493" y="778647"/>
                  <a:chExt cx="1126421" cy="2315006"/>
                </a:xfrm>
              </p:grpSpPr>
              <p:grpSp>
                <p:nvGrpSpPr>
                  <p:cNvPr id="20" name="Google Shape;349;p41"/>
                  <p:cNvGrpSpPr/>
                  <p:nvPr/>
                </p:nvGrpSpPr>
                <p:grpSpPr>
                  <a:xfrm>
                    <a:off x="11516686" y="1820515"/>
                    <a:ext cx="981413" cy="1273138"/>
                    <a:chOff x="11516686" y="1820515"/>
                    <a:chExt cx="981413" cy="1273138"/>
                  </a:xfrm>
                </p:grpSpPr>
                <p:sp>
                  <p:nvSpPr>
                    <p:cNvPr id="42" name="Google Shape;350;p41"/>
                    <p:cNvSpPr/>
                    <p:nvPr/>
                  </p:nvSpPr>
                  <p:spPr>
                    <a:xfrm>
                      <a:off x="11516686" y="1820515"/>
                      <a:ext cx="981413" cy="127313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56" h="21607" extrusionOk="0">
                          <a:moveTo>
                            <a:pt x="13547" y="0"/>
                          </a:moveTo>
                          <a:cubicBezTo>
                            <a:pt x="13514" y="160"/>
                            <a:pt x="13480" y="320"/>
                            <a:pt x="13447" y="467"/>
                          </a:cubicBezTo>
                          <a:cubicBezTo>
                            <a:pt x="13374" y="834"/>
                            <a:pt x="13214" y="1214"/>
                            <a:pt x="13360" y="1588"/>
                          </a:cubicBezTo>
                          <a:cubicBezTo>
                            <a:pt x="13380" y="1634"/>
                            <a:pt x="13407" y="1688"/>
                            <a:pt x="13434" y="1734"/>
                          </a:cubicBezTo>
                          <a:cubicBezTo>
                            <a:pt x="13560" y="1948"/>
                            <a:pt x="13754" y="2128"/>
                            <a:pt x="13847" y="2368"/>
                          </a:cubicBezTo>
                          <a:cubicBezTo>
                            <a:pt x="13854" y="2395"/>
                            <a:pt x="13861" y="2421"/>
                            <a:pt x="13867" y="2441"/>
                          </a:cubicBezTo>
                          <a:cubicBezTo>
                            <a:pt x="14007" y="2888"/>
                            <a:pt x="13834" y="3322"/>
                            <a:pt x="13614" y="3722"/>
                          </a:cubicBezTo>
                          <a:cubicBezTo>
                            <a:pt x="13594" y="3762"/>
                            <a:pt x="13574" y="3795"/>
                            <a:pt x="13547" y="3829"/>
                          </a:cubicBezTo>
                          <a:cubicBezTo>
                            <a:pt x="13013" y="4662"/>
                            <a:pt x="12273" y="4136"/>
                            <a:pt x="12913" y="5636"/>
                          </a:cubicBezTo>
                          <a:cubicBezTo>
                            <a:pt x="13187" y="6277"/>
                            <a:pt x="13113" y="6777"/>
                            <a:pt x="12860" y="7117"/>
                          </a:cubicBezTo>
                          <a:cubicBezTo>
                            <a:pt x="12616" y="7440"/>
                            <a:pt x="12208" y="7611"/>
                            <a:pt x="11780" y="7611"/>
                          </a:cubicBezTo>
                          <a:cubicBezTo>
                            <a:pt x="11563" y="7611"/>
                            <a:pt x="11341" y="7567"/>
                            <a:pt x="11132" y="7477"/>
                          </a:cubicBezTo>
                          <a:cubicBezTo>
                            <a:pt x="10872" y="7364"/>
                            <a:pt x="10592" y="7231"/>
                            <a:pt x="10339" y="7064"/>
                          </a:cubicBezTo>
                          <a:cubicBezTo>
                            <a:pt x="9885" y="6764"/>
                            <a:pt x="9512" y="6363"/>
                            <a:pt x="9445" y="5803"/>
                          </a:cubicBezTo>
                          <a:cubicBezTo>
                            <a:pt x="9398" y="5836"/>
                            <a:pt x="9352" y="5863"/>
                            <a:pt x="9305" y="5890"/>
                          </a:cubicBezTo>
                          <a:cubicBezTo>
                            <a:pt x="9285" y="5903"/>
                            <a:pt x="9258" y="5916"/>
                            <a:pt x="9238" y="5930"/>
                          </a:cubicBezTo>
                          <a:cubicBezTo>
                            <a:pt x="9078" y="6017"/>
                            <a:pt x="8911" y="6097"/>
                            <a:pt x="8745" y="6143"/>
                          </a:cubicBezTo>
                          <a:cubicBezTo>
                            <a:pt x="8725" y="6150"/>
                            <a:pt x="8711" y="6157"/>
                            <a:pt x="8691" y="6157"/>
                          </a:cubicBezTo>
                          <a:cubicBezTo>
                            <a:pt x="8624" y="6177"/>
                            <a:pt x="8544" y="6197"/>
                            <a:pt x="8471" y="6203"/>
                          </a:cubicBezTo>
                          <a:cubicBezTo>
                            <a:pt x="8444" y="6210"/>
                            <a:pt x="8418" y="6210"/>
                            <a:pt x="8391" y="6217"/>
                          </a:cubicBezTo>
                          <a:cubicBezTo>
                            <a:pt x="8364" y="6217"/>
                            <a:pt x="8338" y="6223"/>
                            <a:pt x="8311" y="6223"/>
                          </a:cubicBezTo>
                          <a:lnTo>
                            <a:pt x="8231" y="6223"/>
                          </a:lnTo>
                          <a:cubicBezTo>
                            <a:pt x="8131" y="6223"/>
                            <a:pt x="8031" y="6217"/>
                            <a:pt x="7931" y="6197"/>
                          </a:cubicBezTo>
                          <a:cubicBezTo>
                            <a:pt x="7877" y="6183"/>
                            <a:pt x="7824" y="6170"/>
                            <a:pt x="7771" y="6157"/>
                          </a:cubicBezTo>
                          <a:cubicBezTo>
                            <a:pt x="7737" y="6150"/>
                            <a:pt x="7704" y="6143"/>
                            <a:pt x="7671" y="6130"/>
                          </a:cubicBezTo>
                          <a:cubicBezTo>
                            <a:pt x="7631" y="6123"/>
                            <a:pt x="7597" y="6110"/>
                            <a:pt x="7557" y="6097"/>
                          </a:cubicBezTo>
                          <a:cubicBezTo>
                            <a:pt x="7531" y="6083"/>
                            <a:pt x="7497" y="6077"/>
                            <a:pt x="7471" y="6063"/>
                          </a:cubicBezTo>
                          <a:cubicBezTo>
                            <a:pt x="7464" y="6063"/>
                            <a:pt x="7457" y="6063"/>
                            <a:pt x="7457" y="6057"/>
                          </a:cubicBezTo>
                          <a:cubicBezTo>
                            <a:pt x="7424" y="6050"/>
                            <a:pt x="7404" y="6037"/>
                            <a:pt x="7377" y="6030"/>
                          </a:cubicBezTo>
                          <a:cubicBezTo>
                            <a:pt x="7350" y="6017"/>
                            <a:pt x="7330" y="6010"/>
                            <a:pt x="7310" y="5997"/>
                          </a:cubicBezTo>
                          <a:cubicBezTo>
                            <a:pt x="7224" y="5963"/>
                            <a:pt x="7144" y="5923"/>
                            <a:pt x="7070" y="5876"/>
                          </a:cubicBezTo>
                          <a:cubicBezTo>
                            <a:pt x="7037" y="5863"/>
                            <a:pt x="7004" y="5843"/>
                            <a:pt x="6970" y="5823"/>
                          </a:cubicBezTo>
                          <a:cubicBezTo>
                            <a:pt x="6970" y="5823"/>
                            <a:pt x="6970" y="5823"/>
                            <a:pt x="6964" y="5816"/>
                          </a:cubicBezTo>
                          <a:cubicBezTo>
                            <a:pt x="6930" y="5957"/>
                            <a:pt x="6870" y="6077"/>
                            <a:pt x="6804" y="6197"/>
                          </a:cubicBezTo>
                          <a:cubicBezTo>
                            <a:pt x="6784" y="6237"/>
                            <a:pt x="6757" y="6270"/>
                            <a:pt x="6730" y="6310"/>
                          </a:cubicBezTo>
                          <a:cubicBezTo>
                            <a:pt x="6723" y="6317"/>
                            <a:pt x="6717" y="6330"/>
                            <a:pt x="6710" y="6337"/>
                          </a:cubicBezTo>
                          <a:cubicBezTo>
                            <a:pt x="6330" y="6870"/>
                            <a:pt x="5670" y="7217"/>
                            <a:pt x="5103" y="7464"/>
                          </a:cubicBezTo>
                          <a:cubicBezTo>
                            <a:pt x="4866" y="7567"/>
                            <a:pt x="4614" y="7617"/>
                            <a:pt x="4368" y="7617"/>
                          </a:cubicBezTo>
                          <a:cubicBezTo>
                            <a:pt x="3370" y="7617"/>
                            <a:pt x="2465" y="6798"/>
                            <a:pt x="3075" y="5370"/>
                          </a:cubicBezTo>
                          <a:cubicBezTo>
                            <a:pt x="3122" y="5256"/>
                            <a:pt x="3188" y="5123"/>
                            <a:pt x="3242" y="4983"/>
                          </a:cubicBezTo>
                          <a:cubicBezTo>
                            <a:pt x="3375" y="4636"/>
                            <a:pt x="3455" y="4242"/>
                            <a:pt x="3148" y="4009"/>
                          </a:cubicBezTo>
                          <a:cubicBezTo>
                            <a:pt x="2681" y="3655"/>
                            <a:pt x="2288" y="3375"/>
                            <a:pt x="2094" y="2782"/>
                          </a:cubicBezTo>
                          <a:cubicBezTo>
                            <a:pt x="2021" y="2561"/>
                            <a:pt x="1988" y="2321"/>
                            <a:pt x="1994" y="2081"/>
                          </a:cubicBezTo>
                          <a:cubicBezTo>
                            <a:pt x="2008" y="1761"/>
                            <a:pt x="2101" y="1441"/>
                            <a:pt x="2275" y="1187"/>
                          </a:cubicBezTo>
                          <a:cubicBezTo>
                            <a:pt x="2428" y="961"/>
                            <a:pt x="2628" y="794"/>
                            <a:pt x="2848" y="667"/>
                          </a:cubicBezTo>
                          <a:cubicBezTo>
                            <a:pt x="2795" y="487"/>
                            <a:pt x="2748" y="300"/>
                            <a:pt x="2701" y="100"/>
                          </a:cubicBezTo>
                          <a:cubicBezTo>
                            <a:pt x="1601" y="367"/>
                            <a:pt x="647" y="734"/>
                            <a:pt x="0" y="1021"/>
                          </a:cubicBezTo>
                          <a:cubicBezTo>
                            <a:pt x="167" y="2348"/>
                            <a:pt x="374" y="3602"/>
                            <a:pt x="974" y="5610"/>
                          </a:cubicBezTo>
                          <a:cubicBezTo>
                            <a:pt x="1628" y="7791"/>
                            <a:pt x="1908" y="8151"/>
                            <a:pt x="2248" y="9172"/>
                          </a:cubicBezTo>
                          <a:cubicBezTo>
                            <a:pt x="2255" y="8831"/>
                            <a:pt x="2281" y="6917"/>
                            <a:pt x="2681" y="6217"/>
                          </a:cubicBezTo>
                          <a:cubicBezTo>
                            <a:pt x="2686" y="6212"/>
                            <a:pt x="2694" y="6207"/>
                            <a:pt x="2701" y="6207"/>
                          </a:cubicBezTo>
                          <a:cubicBezTo>
                            <a:pt x="2704" y="6207"/>
                            <a:pt x="2706" y="6208"/>
                            <a:pt x="2708" y="6210"/>
                          </a:cubicBezTo>
                          <a:cubicBezTo>
                            <a:pt x="2715" y="6217"/>
                            <a:pt x="2721" y="6223"/>
                            <a:pt x="2715" y="6230"/>
                          </a:cubicBezTo>
                          <a:cubicBezTo>
                            <a:pt x="2281" y="6997"/>
                            <a:pt x="2288" y="9198"/>
                            <a:pt x="2288" y="9225"/>
                          </a:cubicBezTo>
                          <a:cubicBezTo>
                            <a:pt x="2288" y="9232"/>
                            <a:pt x="2281" y="9238"/>
                            <a:pt x="2275" y="9238"/>
                          </a:cubicBezTo>
                          <a:cubicBezTo>
                            <a:pt x="2381" y="9578"/>
                            <a:pt x="2501" y="9992"/>
                            <a:pt x="2641" y="10559"/>
                          </a:cubicBezTo>
                          <a:cubicBezTo>
                            <a:pt x="3228" y="12927"/>
                            <a:pt x="3755" y="16615"/>
                            <a:pt x="3315" y="18396"/>
                          </a:cubicBezTo>
                          <a:cubicBezTo>
                            <a:pt x="3068" y="19397"/>
                            <a:pt x="2601" y="20191"/>
                            <a:pt x="2114" y="21278"/>
                          </a:cubicBezTo>
                          <a:cubicBezTo>
                            <a:pt x="3159" y="21400"/>
                            <a:pt x="5323" y="21606"/>
                            <a:pt x="8096" y="21606"/>
                          </a:cubicBezTo>
                          <a:cubicBezTo>
                            <a:pt x="9698" y="21606"/>
                            <a:pt x="11504" y="21538"/>
                            <a:pt x="13414" y="21345"/>
                          </a:cubicBezTo>
                          <a:cubicBezTo>
                            <a:pt x="13407" y="20904"/>
                            <a:pt x="13394" y="20431"/>
                            <a:pt x="13367" y="19937"/>
                          </a:cubicBezTo>
                          <a:cubicBezTo>
                            <a:pt x="13234" y="17256"/>
                            <a:pt x="13981" y="13574"/>
                            <a:pt x="14287" y="11286"/>
                          </a:cubicBezTo>
                          <a:cubicBezTo>
                            <a:pt x="14461" y="10025"/>
                            <a:pt x="14534" y="9585"/>
                            <a:pt x="14748" y="8845"/>
                          </a:cubicBezTo>
                          <a:cubicBezTo>
                            <a:pt x="14734" y="8845"/>
                            <a:pt x="14734" y="8831"/>
                            <a:pt x="14734" y="8825"/>
                          </a:cubicBezTo>
                          <a:cubicBezTo>
                            <a:pt x="14734" y="8818"/>
                            <a:pt x="14968" y="8198"/>
                            <a:pt x="14494" y="6730"/>
                          </a:cubicBezTo>
                          <a:cubicBezTo>
                            <a:pt x="14487" y="6717"/>
                            <a:pt x="14494" y="6710"/>
                            <a:pt x="14501" y="6704"/>
                          </a:cubicBezTo>
                          <a:cubicBezTo>
                            <a:pt x="14514" y="6704"/>
                            <a:pt x="14521" y="6710"/>
                            <a:pt x="14528" y="6717"/>
                          </a:cubicBezTo>
                          <a:cubicBezTo>
                            <a:pt x="14848" y="7717"/>
                            <a:pt x="14854" y="8324"/>
                            <a:pt x="14814" y="8618"/>
                          </a:cubicBezTo>
                          <a:cubicBezTo>
                            <a:pt x="14988" y="8044"/>
                            <a:pt x="15235" y="7271"/>
                            <a:pt x="15648" y="5890"/>
                          </a:cubicBezTo>
                          <a:cubicBezTo>
                            <a:pt x="16055" y="4542"/>
                            <a:pt x="16388" y="2928"/>
                            <a:pt x="16655" y="1327"/>
                          </a:cubicBezTo>
                          <a:cubicBezTo>
                            <a:pt x="16629" y="1307"/>
                            <a:pt x="16595" y="1287"/>
                            <a:pt x="16569" y="1267"/>
                          </a:cubicBezTo>
                          <a:cubicBezTo>
                            <a:pt x="16542" y="1254"/>
                            <a:pt x="16522" y="1241"/>
                            <a:pt x="16502" y="1227"/>
                          </a:cubicBezTo>
                          <a:cubicBezTo>
                            <a:pt x="16462" y="1201"/>
                            <a:pt x="16422" y="1181"/>
                            <a:pt x="16382" y="1154"/>
                          </a:cubicBezTo>
                          <a:cubicBezTo>
                            <a:pt x="16348" y="1134"/>
                            <a:pt x="16315" y="1121"/>
                            <a:pt x="16282" y="1101"/>
                          </a:cubicBezTo>
                          <a:cubicBezTo>
                            <a:pt x="16248" y="1081"/>
                            <a:pt x="16215" y="1061"/>
                            <a:pt x="16188" y="1047"/>
                          </a:cubicBezTo>
                          <a:cubicBezTo>
                            <a:pt x="16148" y="1027"/>
                            <a:pt x="16115" y="1007"/>
                            <a:pt x="16082" y="994"/>
                          </a:cubicBezTo>
                          <a:cubicBezTo>
                            <a:pt x="16048" y="974"/>
                            <a:pt x="16015" y="954"/>
                            <a:pt x="15982" y="941"/>
                          </a:cubicBezTo>
                          <a:cubicBezTo>
                            <a:pt x="15948" y="921"/>
                            <a:pt x="15915" y="901"/>
                            <a:pt x="15882" y="887"/>
                          </a:cubicBezTo>
                          <a:cubicBezTo>
                            <a:pt x="15822" y="861"/>
                            <a:pt x="15768" y="834"/>
                            <a:pt x="15708" y="807"/>
                          </a:cubicBezTo>
                          <a:cubicBezTo>
                            <a:pt x="15695" y="800"/>
                            <a:pt x="15681" y="794"/>
                            <a:pt x="15668" y="780"/>
                          </a:cubicBezTo>
                          <a:cubicBezTo>
                            <a:pt x="15595" y="754"/>
                            <a:pt x="15528" y="720"/>
                            <a:pt x="15455" y="687"/>
                          </a:cubicBezTo>
                          <a:cubicBezTo>
                            <a:pt x="15388" y="660"/>
                            <a:pt x="15321" y="627"/>
                            <a:pt x="15248" y="600"/>
                          </a:cubicBezTo>
                          <a:lnTo>
                            <a:pt x="15148" y="560"/>
                          </a:lnTo>
                          <a:cubicBezTo>
                            <a:pt x="15108" y="540"/>
                            <a:pt x="15061" y="527"/>
                            <a:pt x="15021" y="507"/>
                          </a:cubicBezTo>
                          <a:cubicBezTo>
                            <a:pt x="14941" y="474"/>
                            <a:pt x="14868" y="447"/>
                            <a:pt x="14788" y="414"/>
                          </a:cubicBezTo>
                          <a:cubicBezTo>
                            <a:pt x="14734" y="400"/>
                            <a:pt x="14688" y="380"/>
                            <a:pt x="14634" y="360"/>
                          </a:cubicBezTo>
                          <a:cubicBezTo>
                            <a:pt x="14508" y="314"/>
                            <a:pt x="14381" y="267"/>
                            <a:pt x="14254" y="227"/>
                          </a:cubicBezTo>
                          <a:cubicBezTo>
                            <a:pt x="14207" y="207"/>
                            <a:pt x="14154" y="193"/>
                            <a:pt x="14107" y="173"/>
                          </a:cubicBezTo>
                          <a:cubicBezTo>
                            <a:pt x="13914" y="113"/>
                            <a:pt x="13720" y="53"/>
                            <a:pt x="13547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grpSp>
                  <p:nvGrpSpPr>
                    <p:cNvPr id="43" name="Google Shape;351;p41"/>
                    <p:cNvGrpSpPr/>
                    <p:nvPr/>
                  </p:nvGrpSpPr>
                  <p:grpSpPr>
                    <a:xfrm>
                      <a:off x="11649085" y="2186247"/>
                      <a:ext cx="749553" cy="178653"/>
                      <a:chOff x="11649085" y="2186247"/>
                      <a:chExt cx="749553" cy="178653"/>
                    </a:xfrm>
                  </p:grpSpPr>
                  <p:sp>
                    <p:nvSpPr>
                      <p:cNvPr id="44" name="Google Shape;352;p41"/>
                      <p:cNvSpPr/>
                      <p:nvPr/>
                    </p:nvSpPr>
                    <p:spPr>
                      <a:xfrm>
                        <a:off x="11649085" y="2186247"/>
                        <a:ext cx="27988" cy="17865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5" h="3032" extrusionOk="0">
                            <a:moveTo>
                              <a:pt x="454" y="0"/>
                            </a:moveTo>
                            <a:cubicBezTo>
                              <a:pt x="447" y="0"/>
                              <a:pt x="439" y="5"/>
                              <a:pt x="434" y="10"/>
                            </a:cubicBezTo>
                            <a:cubicBezTo>
                              <a:pt x="34" y="710"/>
                              <a:pt x="8" y="2624"/>
                              <a:pt x="1" y="2965"/>
                            </a:cubicBezTo>
                            <a:lnTo>
                              <a:pt x="1" y="3018"/>
                            </a:lnTo>
                            <a:cubicBezTo>
                              <a:pt x="1" y="3025"/>
                              <a:pt x="14" y="3031"/>
                              <a:pt x="21" y="3031"/>
                            </a:cubicBezTo>
                            <a:lnTo>
                              <a:pt x="28" y="3031"/>
                            </a:lnTo>
                            <a:cubicBezTo>
                              <a:pt x="34" y="3031"/>
                              <a:pt x="41" y="3025"/>
                              <a:pt x="41" y="3018"/>
                            </a:cubicBezTo>
                            <a:cubicBezTo>
                              <a:pt x="41" y="2991"/>
                              <a:pt x="34" y="790"/>
                              <a:pt x="468" y="23"/>
                            </a:cubicBezTo>
                            <a:cubicBezTo>
                              <a:pt x="474" y="16"/>
                              <a:pt x="468" y="10"/>
                              <a:pt x="461" y="3"/>
                            </a:cubicBezTo>
                            <a:cubicBezTo>
                              <a:pt x="459" y="1"/>
                              <a:pt x="457" y="0"/>
                              <a:pt x="454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5" name="Google Shape;353;p41"/>
                      <p:cNvSpPr/>
                      <p:nvPr/>
                    </p:nvSpPr>
                    <p:spPr>
                      <a:xfrm>
                        <a:off x="12370297" y="2215472"/>
                        <a:ext cx="28342" cy="12621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1" h="2142" extrusionOk="0">
                            <a:moveTo>
                              <a:pt x="21" y="1"/>
                            </a:moveTo>
                            <a:cubicBezTo>
                              <a:pt x="7" y="7"/>
                              <a:pt x="0" y="14"/>
                              <a:pt x="7" y="27"/>
                            </a:cubicBezTo>
                            <a:cubicBezTo>
                              <a:pt x="481" y="1495"/>
                              <a:pt x="254" y="2115"/>
                              <a:pt x="247" y="2122"/>
                            </a:cubicBezTo>
                            <a:cubicBezTo>
                              <a:pt x="247" y="2128"/>
                              <a:pt x="247" y="2142"/>
                              <a:pt x="261" y="2142"/>
                            </a:cubicBezTo>
                            <a:lnTo>
                              <a:pt x="267" y="2142"/>
                            </a:lnTo>
                            <a:cubicBezTo>
                              <a:pt x="274" y="2142"/>
                              <a:pt x="281" y="2142"/>
                              <a:pt x="281" y="2135"/>
                            </a:cubicBezTo>
                            <a:cubicBezTo>
                              <a:pt x="281" y="2128"/>
                              <a:pt x="307" y="2055"/>
                              <a:pt x="327" y="1915"/>
                            </a:cubicBezTo>
                            <a:cubicBezTo>
                              <a:pt x="367" y="1621"/>
                              <a:pt x="361" y="1014"/>
                              <a:pt x="41" y="14"/>
                            </a:cubicBezTo>
                            <a:cubicBezTo>
                              <a:pt x="34" y="7"/>
                              <a:pt x="27" y="1"/>
                              <a:pt x="2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21" name="Google Shape;354;p41"/>
                  <p:cNvGrpSpPr/>
                  <p:nvPr/>
                </p:nvGrpSpPr>
                <p:grpSpPr>
                  <a:xfrm>
                    <a:off x="12314910" y="789253"/>
                    <a:ext cx="248005" cy="1109511"/>
                    <a:chOff x="12314910" y="789253"/>
                    <a:chExt cx="248005" cy="1109511"/>
                  </a:xfrm>
                </p:grpSpPr>
                <p:sp>
                  <p:nvSpPr>
                    <p:cNvPr id="33" name="Google Shape;355;p41"/>
                    <p:cNvSpPr/>
                    <p:nvPr/>
                  </p:nvSpPr>
                  <p:spPr>
                    <a:xfrm>
                      <a:off x="12314910" y="789253"/>
                      <a:ext cx="248005" cy="110951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09" h="18830" extrusionOk="0">
                          <a:moveTo>
                            <a:pt x="1931" y="1612"/>
                          </a:moveTo>
                          <a:cubicBezTo>
                            <a:pt x="1932" y="1612"/>
                            <a:pt x="1933" y="1612"/>
                            <a:pt x="1934" y="1614"/>
                          </a:cubicBezTo>
                          <a:cubicBezTo>
                            <a:pt x="2128" y="1620"/>
                            <a:pt x="2895" y="1887"/>
                            <a:pt x="3088" y="2601"/>
                          </a:cubicBezTo>
                          <a:cubicBezTo>
                            <a:pt x="3095" y="2614"/>
                            <a:pt x="3088" y="2621"/>
                            <a:pt x="3075" y="2628"/>
                          </a:cubicBezTo>
                          <a:lnTo>
                            <a:pt x="3068" y="2628"/>
                          </a:lnTo>
                          <a:cubicBezTo>
                            <a:pt x="3062" y="2628"/>
                            <a:pt x="3055" y="2621"/>
                            <a:pt x="3055" y="2614"/>
                          </a:cubicBezTo>
                          <a:cubicBezTo>
                            <a:pt x="2868" y="1914"/>
                            <a:pt x="2121" y="1654"/>
                            <a:pt x="1934" y="1647"/>
                          </a:cubicBezTo>
                          <a:cubicBezTo>
                            <a:pt x="1928" y="1647"/>
                            <a:pt x="1921" y="1640"/>
                            <a:pt x="1921" y="1627"/>
                          </a:cubicBezTo>
                          <a:cubicBezTo>
                            <a:pt x="1921" y="1622"/>
                            <a:pt x="1925" y="1612"/>
                            <a:pt x="1931" y="1612"/>
                          </a:cubicBezTo>
                          <a:close/>
                          <a:moveTo>
                            <a:pt x="2238" y="1"/>
                          </a:moveTo>
                          <a:cubicBezTo>
                            <a:pt x="2203" y="1"/>
                            <a:pt x="2163" y="29"/>
                            <a:pt x="2121" y="86"/>
                          </a:cubicBezTo>
                          <a:cubicBezTo>
                            <a:pt x="2094" y="373"/>
                            <a:pt x="1708" y="627"/>
                            <a:pt x="1654" y="760"/>
                          </a:cubicBezTo>
                          <a:cubicBezTo>
                            <a:pt x="1601" y="893"/>
                            <a:pt x="1661" y="1200"/>
                            <a:pt x="1661" y="1554"/>
                          </a:cubicBezTo>
                          <a:cubicBezTo>
                            <a:pt x="1521" y="1874"/>
                            <a:pt x="1641" y="2347"/>
                            <a:pt x="1761" y="2601"/>
                          </a:cubicBezTo>
                          <a:cubicBezTo>
                            <a:pt x="1888" y="2854"/>
                            <a:pt x="2181" y="3301"/>
                            <a:pt x="2228" y="3628"/>
                          </a:cubicBezTo>
                          <a:cubicBezTo>
                            <a:pt x="2234" y="3815"/>
                            <a:pt x="2234" y="3982"/>
                            <a:pt x="2234" y="4115"/>
                          </a:cubicBezTo>
                          <a:cubicBezTo>
                            <a:pt x="2234" y="4128"/>
                            <a:pt x="2234" y="4135"/>
                            <a:pt x="2234" y="4148"/>
                          </a:cubicBezTo>
                          <a:cubicBezTo>
                            <a:pt x="2234" y="4182"/>
                            <a:pt x="2234" y="4215"/>
                            <a:pt x="2234" y="4248"/>
                          </a:cubicBezTo>
                          <a:cubicBezTo>
                            <a:pt x="2234" y="4288"/>
                            <a:pt x="2234" y="4328"/>
                            <a:pt x="2234" y="4368"/>
                          </a:cubicBezTo>
                          <a:cubicBezTo>
                            <a:pt x="2234" y="4402"/>
                            <a:pt x="2234" y="4435"/>
                            <a:pt x="2234" y="4455"/>
                          </a:cubicBezTo>
                          <a:cubicBezTo>
                            <a:pt x="2234" y="4455"/>
                            <a:pt x="2234" y="4462"/>
                            <a:pt x="2234" y="4462"/>
                          </a:cubicBezTo>
                          <a:lnTo>
                            <a:pt x="2234" y="4475"/>
                          </a:lnTo>
                          <a:cubicBezTo>
                            <a:pt x="2201" y="5776"/>
                            <a:pt x="1781" y="8604"/>
                            <a:pt x="1641" y="9958"/>
                          </a:cubicBezTo>
                          <a:cubicBezTo>
                            <a:pt x="1494" y="11372"/>
                            <a:pt x="734" y="13220"/>
                            <a:pt x="107" y="15508"/>
                          </a:cubicBezTo>
                          <a:cubicBezTo>
                            <a:pt x="87" y="15574"/>
                            <a:pt x="67" y="15641"/>
                            <a:pt x="53" y="15708"/>
                          </a:cubicBezTo>
                          <a:cubicBezTo>
                            <a:pt x="227" y="16241"/>
                            <a:pt x="120" y="16908"/>
                            <a:pt x="0" y="17502"/>
                          </a:cubicBezTo>
                          <a:cubicBezTo>
                            <a:pt x="173" y="17555"/>
                            <a:pt x="367" y="17615"/>
                            <a:pt x="560" y="17675"/>
                          </a:cubicBezTo>
                          <a:cubicBezTo>
                            <a:pt x="607" y="17695"/>
                            <a:pt x="660" y="17709"/>
                            <a:pt x="707" y="17729"/>
                          </a:cubicBezTo>
                          <a:cubicBezTo>
                            <a:pt x="834" y="17769"/>
                            <a:pt x="961" y="17816"/>
                            <a:pt x="1087" y="17862"/>
                          </a:cubicBezTo>
                          <a:cubicBezTo>
                            <a:pt x="1141" y="17882"/>
                            <a:pt x="1187" y="17902"/>
                            <a:pt x="1241" y="17916"/>
                          </a:cubicBezTo>
                          <a:cubicBezTo>
                            <a:pt x="1321" y="17949"/>
                            <a:pt x="1394" y="17976"/>
                            <a:pt x="1474" y="18009"/>
                          </a:cubicBezTo>
                          <a:cubicBezTo>
                            <a:pt x="1514" y="18029"/>
                            <a:pt x="1561" y="18042"/>
                            <a:pt x="1601" y="18062"/>
                          </a:cubicBezTo>
                          <a:lnTo>
                            <a:pt x="1701" y="18102"/>
                          </a:lnTo>
                          <a:cubicBezTo>
                            <a:pt x="1774" y="18129"/>
                            <a:pt x="1841" y="18162"/>
                            <a:pt x="1908" y="18189"/>
                          </a:cubicBezTo>
                          <a:cubicBezTo>
                            <a:pt x="1981" y="18222"/>
                            <a:pt x="2048" y="18256"/>
                            <a:pt x="2121" y="18282"/>
                          </a:cubicBezTo>
                          <a:cubicBezTo>
                            <a:pt x="2134" y="18296"/>
                            <a:pt x="2148" y="18302"/>
                            <a:pt x="2161" y="18309"/>
                          </a:cubicBezTo>
                          <a:cubicBezTo>
                            <a:pt x="2221" y="18336"/>
                            <a:pt x="2275" y="18363"/>
                            <a:pt x="2335" y="18389"/>
                          </a:cubicBezTo>
                          <a:cubicBezTo>
                            <a:pt x="2368" y="18403"/>
                            <a:pt x="2401" y="18423"/>
                            <a:pt x="2435" y="18443"/>
                          </a:cubicBezTo>
                          <a:cubicBezTo>
                            <a:pt x="2468" y="18456"/>
                            <a:pt x="2501" y="18476"/>
                            <a:pt x="2535" y="18496"/>
                          </a:cubicBezTo>
                          <a:cubicBezTo>
                            <a:pt x="2568" y="18509"/>
                            <a:pt x="2601" y="18529"/>
                            <a:pt x="2641" y="18549"/>
                          </a:cubicBezTo>
                          <a:cubicBezTo>
                            <a:pt x="2668" y="18563"/>
                            <a:pt x="2701" y="18583"/>
                            <a:pt x="2735" y="18603"/>
                          </a:cubicBezTo>
                          <a:cubicBezTo>
                            <a:pt x="2768" y="18623"/>
                            <a:pt x="2801" y="18636"/>
                            <a:pt x="2835" y="18656"/>
                          </a:cubicBezTo>
                          <a:cubicBezTo>
                            <a:pt x="2875" y="18683"/>
                            <a:pt x="2915" y="18703"/>
                            <a:pt x="2955" y="18729"/>
                          </a:cubicBezTo>
                          <a:cubicBezTo>
                            <a:pt x="2975" y="18743"/>
                            <a:pt x="2995" y="18756"/>
                            <a:pt x="3022" y="18769"/>
                          </a:cubicBezTo>
                          <a:cubicBezTo>
                            <a:pt x="3048" y="18789"/>
                            <a:pt x="3082" y="18809"/>
                            <a:pt x="3108" y="18829"/>
                          </a:cubicBezTo>
                          <a:cubicBezTo>
                            <a:pt x="3542" y="16255"/>
                            <a:pt x="3789" y="13740"/>
                            <a:pt x="3815" y="12553"/>
                          </a:cubicBezTo>
                          <a:cubicBezTo>
                            <a:pt x="3855" y="10625"/>
                            <a:pt x="3615" y="5809"/>
                            <a:pt x="3815" y="4395"/>
                          </a:cubicBezTo>
                          <a:cubicBezTo>
                            <a:pt x="4082" y="3855"/>
                            <a:pt x="4149" y="2734"/>
                            <a:pt x="4189" y="2254"/>
                          </a:cubicBezTo>
                          <a:cubicBezTo>
                            <a:pt x="4202" y="2121"/>
                            <a:pt x="4209" y="2014"/>
                            <a:pt x="4202" y="1914"/>
                          </a:cubicBezTo>
                          <a:lnTo>
                            <a:pt x="4202" y="1914"/>
                          </a:lnTo>
                          <a:cubicBezTo>
                            <a:pt x="4196" y="2034"/>
                            <a:pt x="4169" y="2174"/>
                            <a:pt x="4142" y="2254"/>
                          </a:cubicBezTo>
                          <a:cubicBezTo>
                            <a:pt x="4109" y="2314"/>
                            <a:pt x="4035" y="2341"/>
                            <a:pt x="3942" y="2341"/>
                          </a:cubicBezTo>
                          <a:cubicBezTo>
                            <a:pt x="3922" y="2341"/>
                            <a:pt x="3902" y="2341"/>
                            <a:pt x="3882" y="2334"/>
                          </a:cubicBezTo>
                          <a:cubicBezTo>
                            <a:pt x="3782" y="2321"/>
                            <a:pt x="3662" y="2267"/>
                            <a:pt x="3622" y="2161"/>
                          </a:cubicBezTo>
                          <a:cubicBezTo>
                            <a:pt x="3615" y="2167"/>
                            <a:pt x="3615" y="2174"/>
                            <a:pt x="3609" y="2181"/>
                          </a:cubicBezTo>
                          <a:cubicBezTo>
                            <a:pt x="3589" y="2207"/>
                            <a:pt x="3542" y="2227"/>
                            <a:pt x="3495" y="2227"/>
                          </a:cubicBezTo>
                          <a:cubicBezTo>
                            <a:pt x="3448" y="2227"/>
                            <a:pt x="3402" y="2214"/>
                            <a:pt x="3355" y="2194"/>
                          </a:cubicBezTo>
                          <a:cubicBezTo>
                            <a:pt x="3242" y="2141"/>
                            <a:pt x="3175" y="2054"/>
                            <a:pt x="3162" y="1954"/>
                          </a:cubicBezTo>
                          <a:cubicBezTo>
                            <a:pt x="3128" y="1994"/>
                            <a:pt x="3075" y="2014"/>
                            <a:pt x="3015" y="2014"/>
                          </a:cubicBezTo>
                          <a:cubicBezTo>
                            <a:pt x="2968" y="2014"/>
                            <a:pt x="2928" y="2007"/>
                            <a:pt x="2888" y="1987"/>
                          </a:cubicBezTo>
                          <a:cubicBezTo>
                            <a:pt x="2761" y="1947"/>
                            <a:pt x="2655" y="1840"/>
                            <a:pt x="2661" y="1694"/>
                          </a:cubicBezTo>
                          <a:lnTo>
                            <a:pt x="2661" y="1694"/>
                          </a:lnTo>
                          <a:cubicBezTo>
                            <a:pt x="2635" y="1714"/>
                            <a:pt x="2601" y="1720"/>
                            <a:pt x="2568" y="1720"/>
                          </a:cubicBezTo>
                          <a:cubicBezTo>
                            <a:pt x="2521" y="1720"/>
                            <a:pt x="2475" y="1707"/>
                            <a:pt x="2428" y="1694"/>
                          </a:cubicBezTo>
                          <a:cubicBezTo>
                            <a:pt x="2348" y="1660"/>
                            <a:pt x="2241" y="1587"/>
                            <a:pt x="2234" y="1494"/>
                          </a:cubicBezTo>
                          <a:cubicBezTo>
                            <a:pt x="2228" y="1420"/>
                            <a:pt x="2221" y="1247"/>
                            <a:pt x="2221" y="1087"/>
                          </a:cubicBezTo>
                          <a:cubicBezTo>
                            <a:pt x="2214" y="967"/>
                            <a:pt x="2214" y="827"/>
                            <a:pt x="2208" y="780"/>
                          </a:cubicBezTo>
                          <a:cubicBezTo>
                            <a:pt x="2141" y="867"/>
                            <a:pt x="2074" y="927"/>
                            <a:pt x="2068" y="933"/>
                          </a:cubicBezTo>
                          <a:cubicBezTo>
                            <a:pt x="2068" y="933"/>
                            <a:pt x="2061" y="940"/>
                            <a:pt x="2061" y="940"/>
                          </a:cubicBezTo>
                          <a:cubicBezTo>
                            <a:pt x="2054" y="940"/>
                            <a:pt x="2048" y="933"/>
                            <a:pt x="2048" y="933"/>
                          </a:cubicBezTo>
                          <a:cubicBezTo>
                            <a:pt x="2041" y="927"/>
                            <a:pt x="2041" y="913"/>
                            <a:pt x="2048" y="907"/>
                          </a:cubicBezTo>
                          <a:cubicBezTo>
                            <a:pt x="2048" y="907"/>
                            <a:pt x="2128" y="827"/>
                            <a:pt x="2208" y="727"/>
                          </a:cubicBezTo>
                          <a:cubicBezTo>
                            <a:pt x="2208" y="687"/>
                            <a:pt x="2234" y="613"/>
                            <a:pt x="2315" y="473"/>
                          </a:cubicBezTo>
                          <a:cubicBezTo>
                            <a:pt x="2321" y="466"/>
                            <a:pt x="2328" y="460"/>
                            <a:pt x="2335" y="460"/>
                          </a:cubicBezTo>
                          <a:cubicBezTo>
                            <a:pt x="2372" y="159"/>
                            <a:pt x="2320" y="1"/>
                            <a:pt x="2238" y="1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" name="Google Shape;356;p41"/>
                    <p:cNvSpPr/>
                    <p:nvPr/>
                  </p:nvSpPr>
                  <p:spPr>
                    <a:xfrm>
                      <a:off x="12446955" y="814885"/>
                      <a:ext cx="37357" cy="737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34" h="1251" extrusionOk="0">
                          <a:moveTo>
                            <a:pt x="306" y="0"/>
                          </a:moveTo>
                          <a:cubicBezTo>
                            <a:pt x="221" y="0"/>
                            <a:pt x="141" y="27"/>
                            <a:pt x="107" y="38"/>
                          </a:cubicBezTo>
                          <a:cubicBezTo>
                            <a:pt x="107" y="45"/>
                            <a:pt x="107" y="51"/>
                            <a:pt x="107" y="51"/>
                          </a:cubicBezTo>
                          <a:cubicBezTo>
                            <a:pt x="34" y="185"/>
                            <a:pt x="0" y="265"/>
                            <a:pt x="0" y="298"/>
                          </a:cubicBezTo>
                          <a:lnTo>
                            <a:pt x="0" y="305"/>
                          </a:lnTo>
                          <a:cubicBezTo>
                            <a:pt x="0" y="305"/>
                            <a:pt x="0" y="312"/>
                            <a:pt x="0" y="318"/>
                          </a:cubicBezTo>
                          <a:cubicBezTo>
                            <a:pt x="7" y="332"/>
                            <a:pt x="7" y="432"/>
                            <a:pt x="14" y="645"/>
                          </a:cubicBezTo>
                          <a:cubicBezTo>
                            <a:pt x="14" y="805"/>
                            <a:pt x="20" y="985"/>
                            <a:pt x="27" y="1052"/>
                          </a:cubicBezTo>
                          <a:cubicBezTo>
                            <a:pt x="34" y="1125"/>
                            <a:pt x="120" y="1192"/>
                            <a:pt x="200" y="1225"/>
                          </a:cubicBezTo>
                          <a:cubicBezTo>
                            <a:pt x="244" y="1242"/>
                            <a:pt x="285" y="1250"/>
                            <a:pt x="321" y="1250"/>
                          </a:cubicBezTo>
                          <a:cubicBezTo>
                            <a:pt x="357" y="1250"/>
                            <a:pt x="387" y="1242"/>
                            <a:pt x="407" y="1225"/>
                          </a:cubicBezTo>
                          <a:lnTo>
                            <a:pt x="420" y="1225"/>
                          </a:lnTo>
                          <a:cubicBezTo>
                            <a:pt x="440" y="1145"/>
                            <a:pt x="460" y="1052"/>
                            <a:pt x="494" y="952"/>
                          </a:cubicBezTo>
                          <a:cubicBezTo>
                            <a:pt x="560" y="705"/>
                            <a:pt x="634" y="425"/>
                            <a:pt x="567" y="278"/>
                          </a:cubicBezTo>
                          <a:cubicBezTo>
                            <a:pt x="567" y="272"/>
                            <a:pt x="567" y="258"/>
                            <a:pt x="574" y="258"/>
                          </a:cubicBezTo>
                          <a:lnTo>
                            <a:pt x="580" y="258"/>
                          </a:lnTo>
                          <a:cubicBezTo>
                            <a:pt x="550" y="50"/>
                            <a:pt x="423" y="0"/>
                            <a:pt x="306" y="0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" name="Google Shape;357;p41"/>
                    <p:cNvSpPr/>
                    <p:nvPr/>
                  </p:nvSpPr>
                  <p:spPr>
                    <a:xfrm>
                      <a:off x="12472468" y="825432"/>
                      <a:ext cx="43838" cy="8019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44" h="1361" extrusionOk="0">
                          <a:moveTo>
                            <a:pt x="441" y="0"/>
                          </a:moveTo>
                          <a:cubicBezTo>
                            <a:pt x="334" y="0"/>
                            <a:pt x="225" y="42"/>
                            <a:pt x="167" y="86"/>
                          </a:cubicBezTo>
                          <a:cubicBezTo>
                            <a:pt x="241" y="246"/>
                            <a:pt x="161" y="526"/>
                            <a:pt x="94" y="780"/>
                          </a:cubicBezTo>
                          <a:cubicBezTo>
                            <a:pt x="67" y="880"/>
                            <a:pt x="41" y="973"/>
                            <a:pt x="27" y="1053"/>
                          </a:cubicBezTo>
                          <a:cubicBezTo>
                            <a:pt x="1" y="1193"/>
                            <a:pt x="107" y="1300"/>
                            <a:pt x="221" y="1340"/>
                          </a:cubicBezTo>
                          <a:cubicBezTo>
                            <a:pt x="257" y="1353"/>
                            <a:pt x="298" y="1361"/>
                            <a:pt x="337" y="1361"/>
                          </a:cubicBezTo>
                          <a:cubicBezTo>
                            <a:pt x="397" y="1361"/>
                            <a:pt x="453" y="1342"/>
                            <a:pt x="481" y="1293"/>
                          </a:cubicBezTo>
                          <a:cubicBezTo>
                            <a:pt x="481" y="1293"/>
                            <a:pt x="488" y="1287"/>
                            <a:pt x="488" y="1287"/>
                          </a:cubicBezTo>
                          <a:cubicBezTo>
                            <a:pt x="488" y="1280"/>
                            <a:pt x="494" y="1267"/>
                            <a:pt x="494" y="1253"/>
                          </a:cubicBezTo>
                          <a:lnTo>
                            <a:pt x="714" y="386"/>
                          </a:lnTo>
                          <a:cubicBezTo>
                            <a:pt x="714" y="379"/>
                            <a:pt x="721" y="373"/>
                            <a:pt x="728" y="373"/>
                          </a:cubicBezTo>
                          <a:cubicBezTo>
                            <a:pt x="743" y="86"/>
                            <a:pt x="595" y="0"/>
                            <a:pt x="441" y="0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" name="Google Shape;358;p41"/>
                    <p:cNvSpPr/>
                    <p:nvPr/>
                  </p:nvSpPr>
                  <p:spPr>
                    <a:xfrm>
                      <a:off x="12501576" y="844758"/>
                      <a:ext cx="39655" cy="7359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73" h="1249" extrusionOk="0">
                          <a:moveTo>
                            <a:pt x="437" y="0"/>
                          </a:moveTo>
                          <a:cubicBezTo>
                            <a:pt x="357" y="0"/>
                            <a:pt x="280" y="35"/>
                            <a:pt x="247" y="51"/>
                          </a:cubicBezTo>
                          <a:cubicBezTo>
                            <a:pt x="254" y="58"/>
                            <a:pt x="254" y="58"/>
                            <a:pt x="254" y="65"/>
                          </a:cubicBezTo>
                          <a:lnTo>
                            <a:pt x="34" y="932"/>
                          </a:lnTo>
                          <a:cubicBezTo>
                            <a:pt x="0" y="1119"/>
                            <a:pt x="154" y="1199"/>
                            <a:pt x="200" y="1219"/>
                          </a:cubicBezTo>
                          <a:cubicBezTo>
                            <a:pt x="243" y="1240"/>
                            <a:pt x="286" y="1249"/>
                            <a:pt x="323" y="1249"/>
                          </a:cubicBezTo>
                          <a:cubicBezTo>
                            <a:pt x="365" y="1249"/>
                            <a:pt x="399" y="1237"/>
                            <a:pt x="414" y="1219"/>
                          </a:cubicBezTo>
                          <a:cubicBezTo>
                            <a:pt x="467" y="1145"/>
                            <a:pt x="587" y="658"/>
                            <a:pt x="641" y="405"/>
                          </a:cubicBezTo>
                          <a:cubicBezTo>
                            <a:pt x="641" y="398"/>
                            <a:pt x="647" y="392"/>
                            <a:pt x="661" y="392"/>
                          </a:cubicBezTo>
                          <a:cubicBezTo>
                            <a:pt x="673" y="75"/>
                            <a:pt x="553" y="0"/>
                            <a:pt x="437" y="0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" name="Google Shape;359;p41"/>
                    <p:cNvSpPr/>
                    <p:nvPr/>
                  </p:nvSpPr>
                  <p:spPr>
                    <a:xfrm>
                      <a:off x="12529093" y="868268"/>
                      <a:ext cx="32643" cy="569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4" h="967" extrusionOk="0">
                          <a:moveTo>
                            <a:pt x="257" y="1"/>
                          </a:moveTo>
                          <a:cubicBezTo>
                            <a:pt x="236" y="1"/>
                            <a:pt x="218" y="3"/>
                            <a:pt x="207" y="6"/>
                          </a:cubicBezTo>
                          <a:cubicBezTo>
                            <a:pt x="207" y="13"/>
                            <a:pt x="207" y="13"/>
                            <a:pt x="207" y="19"/>
                          </a:cubicBezTo>
                          <a:cubicBezTo>
                            <a:pt x="200" y="39"/>
                            <a:pt x="80" y="586"/>
                            <a:pt x="0" y="786"/>
                          </a:cubicBezTo>
                          <a:cubicBezTo>
                            <a:pt x="7" y="786"/>
                            <a:pt x="14" y="786"/>
                            <a:pt x="14" y="793"/>
                          </a:cubicBezTo>
                          <a:cubicBezTo>
                            <a:pt x="40" y="893"/>
                            <a:pt x="160" y="946"/>
                            <a:pt x="247" y="960"/>
                          </a:cubicBezTo>
                          <a:cubicBezTo>
                            <a:pt x="271" y="964"/>
                            <a:pt x="294" y="966"/>
                            <a:pt x="316" y="966"/>
                          </a:cubicBezTo>
                          <a:cubicBezTo>
                            <a:pt x="390" y="966"/>
                            <a:pt x="448" y="941"/>
                            <a:pt x="474" y="900"/>
                          </a:cubicBezTo>
                          <a:cubicBezTo>
                            <a:pt x="520" y="773"/>
                            <a:pt x="547" y="486"/>
                            <a:pt x="540" y="399"/>
                          </a:cubicBezTo>
                          <a:cubicBezTo>
                            <a:pt x="540" y="393"/>
                            <a:pt x="547" y="386"/>
                            <a:pt x="554" y="379"/>
                          </a:cubicBezTo>
                          <a:cubicBezTo>
                            <a:pt x="505" y="50"/>
                            <a:pt x="348" y="1"/>
                            <a:pt x="257" y="1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grpSp>
                  <p:nvGrpSpPr>
                    <p:cNvPr id="38" name="Google Shape;360;p41"/>
                    <p:cNvGrpSpPr/>
                    <p:nvPr/>
                  </p:nvGrpSpPr>
                  <p:grpSpPr>
                    <a:xfrm>
                      <a:off x="12428100" y="816299"/>
                      <a:ext cx="134815" cy="127803"/>
                      <a:chOff x="12428100" y="816299"/>
                      <a:chExt cx="134815" cy="127803"/>
                    </a:xfrm>
                  </p:grpSpPr>
                  <p:sp>
                    <p:nvSpPr>
                      <p:cNvPr id="39" name="Google Shape;361;p41"/>
                      <p:cNvSpPr/>
                      <p:nvPr/>
                    </p:nvSpPr>
                    <p:spPr>
                      <a:xfrm>
                        <a:off x="12428100" y="884177"/>
                        <a:ext cx="69175" cy="5992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74" h="1017" extrusionOk="0">
                            <a:moveTo>
                              <a:pt x="10" y="1"/>
                            </a:moveTo>
                            <a:cubicBezTo>
                              <a:pt x="4" y="1"/>
                              <a:pt x="0" y="11"/>
                              <a:pt x="0" y="16"/>
                            </a:cubicBezTo>
                            <a:cubicBezTo>
                              <a:pt x="0" y="29"/>
                              <a:pt x="7" y="36"/>
                              <a:pt x="13" y="36"/>
                            </a:cubicBezTo>
                            <a:cubicBezTo>
                              <a:pt x="200" y="43"/>
                              <a:pt x="947" y="303"/>
                              <a:pt x="1134" y="1003"/>
                            </a:cubicBezTo>
                            <a:cubicBezTo>
                              <a:pt x="1134" y="1010"/>
                              <a:pt x="1141" y="1017"/>
                              <a:pt x="1154" y="1017"/>
                            </a:cubicBezTo>
                            <a:cubicBezTo>
                              <a:pt x="1167" y="1010"/>
                              <a:pt x="1174" y="1003"/>
                              <a:pt x="1167" y="990"/>
                            </a:cubicBezTo>
                            <a:cubicBezTo>
                              <a:pt x="974" y="276"/>
                              <a:pt x="207" y="9"/>
                              <a:pt x="13" y="3"/>
                            </a:cubicBezTo>
                            <a:cubicBezTo>
                              <a:pt x="12" y="1"/>
                              <a:pt x="11" y="1"/>
                              <a:pt x="10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" name="Google Shape;362;p41"/>
                      <p:cNvSpPr/>
                      <p:nvPr/>
                    </p:nvSpPr>
                    <p:spPr>
                      <a:xfrm>
                        <a:off x="12435170" y="816299"/>
                        <a:ext cx="127744" cy="11089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68" h="1882" extrusionOk="0">
                            <a:moveTo>
                              <a:pt x="294" y="1"/>
                            </a:moveTo>
                            <a:cubicBezTo>
                              <a:pt x="287" y="1"/>
                              <a:pt x="280" y="7"/>
                              <a:pt x="274" y="14"/>
                            </a:cubicBezTo>
                            <a:cubicBezTo>
                              <a:pt x="193" y="154"/>
                              <a:pt x="167" y="228"/>
                              <a:pt x="167" y="268"/>
                            </a:cubicBezTo>
                            <a:cubicBezTo>
                              <a:pt x="93" y="368"/>
                              <a:pt x="7" y="448"/>
                              <a:pt x="7" y="448"/>
                            </a:cubicBezTo>
                            <a:cubicBezTo>
                              <a:pt x="0" y="454"/>
                              <a:pt x="0" y="468"/>
                              <a:pt x="7" y="474"/>
                            </a:cubicBezTo>
                            <a:cubicBezTo>
                              <a:pt x="7" y="474"/>
                              <a:pt x="13" y="481"/>
                              <a:pt x="20" y="481"/>
                            </a:cubicBezTo>
                            <a:cubicBezTo>
                              <a:pt x="20" y="481"/>
                              <a:pt x="27" y="474"/>
                              <a:pt x="33" y="474"/>
                            </a:cubicBezTo>
                            <a:cubicBezTo>
                              <a:pt x="33" y="468"/>
                              <a:pt x="100" y="408"/>
                              <a:pt x="167" y="321"/>
                            </a:cubicBezTo>
                            <a:cubicBezTo>
                              <a:pt x="173" y="368"/>
                              <a:pt x="173" y="508"/>
                              <a:pt x="180" y="628"/>
                            </a:cubicBezTo>
                            <a:cubicBezTo>
                              <a:pt x="180" y="788"/>
                              <a:pt x="187" y="961"/>
                              <a:pt x="193" y="1035"/>
                            </a:cubicBezTo>
                            <a:cubicBezTo>
                              <a:pt x="200" y="1128"/>
                              <a:pt x="307" y="1201"/>
                              <a:pt x="394" y="1235"/>
                            </a:cubicBezTo>
                            <a:cubicBezTo>
                              <a:pt x="434" y="1248"/>
                              <a:pt x="480" y="1261"/>
                              <a:pt x="527" y="1261"/>
                            </a:cubicBezTo>
                            <a:cubicBezTo>
                              <a:pt x="560" y="1261"/>
                              <a:pt x="594" y="1255"/>
                              <a:pt x="620" y="1235"/>
                            </a:cubicBezTo>
                            <a:lnTo>
                              <a:pt x="620" y="1235"/>
                            </a:lnTo>
                            <a:cubicBezTo>
                              <a:pt x="614" y="1381"/>
                              <a:pt x="720" y="1488"/>
                              <a:pt x="847" y="1528"/>
                            </a:cubicBezTo>
                            <a:cubicBezTo>
                              <a:pt x="887" y="1548"/>
                              <a:pt x="927" y="1555"/>
                              <a:pt x="974" y="1555"/>
                            </a:cubicBezTo>
                            <a:cubicBezTo>
                              <a:pt x="1034" y="1555"/>
                              <a:pt x="1087" y="1535"/>
                              <a:pt x="1121" y="1495"/>
                            </a:cubicBezTo>
                            <a:cubicBezTo>
                              <a:pt x="1134" y="1595"/>
                              <a:pt x="1201" y="1682"/>
                              <a:pt x="1314" y="1735"/>
                            </a:cubicBezTo>
                            <a:cubicBezTo>
                              <a:pt x="1361" y="1755"/>
                              <a:pt x="1407" y="1768"/>
                              <a:pt x="1454" y="1768"/>
                            </a:cubicBezTo>
                            <a:cubicBezTo>
                              <a:pt x="1501" y="1768"/>
                              <a:pt x="1548" y="1748"/>
                              <a:pt x="1568" y="1722"/>
                            </a:cubicBezTo>
                            <a:cubicBezTo>
                              <a:pt x="1574" y="1715"/>
                              <a:pt x="1574" y="1708"/>
                              <a:pt x="1581" y="1702"/>
                            </a:cubicBezTo>
                            <a:cubicBezTo>
                              <a:pt x="1621" y="1808"/>
                              <a:pt x="1741" y="1862"/>
                              <a:pt x="1841" y="1875"/>
                            </a:cubicBezTo>
                            <a:cubicBezTo>
                              <a:pt x="1861" y="1882"/>
                              <a:pt x="1881" y="1882"/>
                              <a:pt x="1908" y="1882"/>
                            </a:cubicBezTo>
                            <a:cubicBezTo>
                              <a:pt x="1994" y="1882"/>
                              <a:pt x="2068" y="1855"/>
                              <a:pt x="2101" y="1795"/>
                            </a:cubicBezTo>
                            <a:cubicBezTo>
                              <a:pt x="2128" y="1715"/>
                              <a:pt x="2155" y="1575"/>
                              <a:pt x="2161" y="1455"/>
                            </a:cubicBezTo>
                            <a:cubicBezTo>
                              <a:pt x="2168" y="1381"/>
                              <a:pt x="2168" y="1315"/>
                              <a:pt x="2168" y="1281"/>
                            </a:cubicBezTo>
                            <a:cubicBezTo>
                              <a:pt x="2168" y="1268"/>
                              <a:pt x="2161" y="1261"/>
                              <a:pt x="2148" y="1261"/>
                            </a:cubicBezTo>
                            <a:cubicBezTo>
                              <a:pt x="2141" y="1268"/>
                              <a:pt x="2134" y="1275"/>
                              <a:pt x="2134" y="1281"/>
                            </a:cubicBezTo>
                            <a:cubicBezTo>
                              <a:pt x="2141" y="1368"/>
                              <a:pt x="2114" y="1655"/>
                              <a:pt x="2068" y="1782"/>
                            </a:cubicBezTo>
                            <a:cubicBezTo>
                              <a:pt x="2042" y="1823"/>
                              <a:pt x="1984" y="1848"/>
                              <a:pt x="1913" y="1848"/>
                            </a:cubicBezTo>
                            <a:cubicBezTo>
                              <a:pt x="1892" y="1848"/>
                              <a:pt x="1870" y="1846"/>
                              <a:pt x="1848" y="1842"/>
                            </a:cubicBezTo>
                            <a:cubicBezTo>
                              <a:pt x="1754" y="1828"/>
                              <a:pt x="1641" y="1775"/>
                              <a:pt x="1608" y="1675"/>
                            </a:cubicBezTo>
                            <a:cubicBezTo>
                              <a:pt x="1608" y="1668"/>
                              <a:pt x="1601" y="1668"/>
                              <a:pt x="1594" y="1668"/>
                            </a:cubicBezTo>
                            <a:cubicBezTo>
                              <a:pt x="1674" y="1468"/>
                              <a:pt x="1794" y="921"/>
                              <a:pt x="1801" y="901"/>
                            </a:cubicBezTo>
                            <a:cubicBezTo>
                              <a:pt x="1801" y="895"/>
                              <a:pt x="1801" y="895"/>
                              <a:pt x="1801" y="888"/>
                            </a:cubicBezTo>
                            <a:cubicBezTo>
                              <a:pt x="1801" y="881"/>
                              <a:pt x="1794" y="881"/>
                              <a:pt x="1788" y="875"/>
                            </a:cubicBezTo>
                            <a:cubicBezTo>
                              <a:pt x="1774" y="875"/>
                              <a:pt x="1768" y="881"/>
                              <a:pt x="1768" y="888"/>
                            </a:cubicBezTo>
                            <a:cubicBezTo>
                              <a:pt x="1714" y="1141"/>
                              <a:pt x="1594" y="1628"/>
                              <a:pt x="1541" y="1702"/>
                            </a:cubicBezTo>
                            <a:cubicBezTo>
                              <a:pt x="1526" y="1720"/>
                              <a:pt x="1492" y="1732"/>
                              <a:pt x="1450" y="1732"/>
                            </a:cubicBezTo>
                            <a:cubicBezTo>
                              <a:pt x="1413" y="1732"/>
                              <a:pt x="1370" y="1723"/>
                              <a:pt x="1327" y="1702"/>
                            </a:cubicBezTo>
                            <a:cubicBezTo>
                              <a:pt x="1281" y="1682"/>
                              <a:pt x="1127" y="1602"/>
                              <a:pt x="1161" y="1415"/>
                            </a:cubicBezTo>
                            <a:lnTo>
                              <a:pt x="1381" y="548"/>
                            </a:lnTo>
                            <a:cubicBezTo>
                              <a:pt x="1381" y="541"/>
                              <a:pt x="1381" y="541"/>
                              <a:pt x="1374" y="534"/>
                            </a:cubicBezTo>
                            <a:cubicBezTo>
                              <a:pt x="1374" y="534"/>
                              <a:pt x="1367" y="528"/>
                              <a:pt x="1367" y="528"/>
                            </a:cubicBezTo>
                            <a:lnTo>
                              <a:pt x="1361" y="528"/>
                            </a:lnTo>
                            <a:cubicBezTo>
                              <a:pt x="1354" y="528"/>
                              <a:pt x="1347" y="534"/>
                              <a:pt x="1347" y="541"/>
                            </a:cubicBezTo>
                            <a:lnTo>
                              <a:pt x="1127" y="1408"/>
                            </a:lnTo>
                            <a:cubicBezTo>
                              <a:pt x="1127" y="1422"/>
                              <a:pt x="1121" y="1435"/>
                              <a:pt x="1121" y="1442"/>
                            </a:cubicBezTo>
                            <a:cubicBezTo>
                              <a:pt x="1121" y="1442"/>
                              <a:pt x="1114" y="1448"/>
                              <a:pt x="1114" y="1448"/>
                            </a:cubicBezTo>
                            <a:cubicBezTo>
                              <a:pt x="1086" y="1497"/>
                              <a:pt x="1030" y="1516"/>
                              <a:pt x="970" y="1516"/>
                            </a:cubicBezTo>
                            <a:cubicBezTo>
                              <a:pt x="931" y="1516"/>
                              <a:pt x="890" y="1508"/>
                              <a:pt x="854" y="1495"/>
                            </a:cubicBezTo>
                            <a:cubicBezTo>
                              <a:pt x="740" y="1455"/>
                              <a:pt x="634" y="1348"/>
                              <a:pt x="660" y="1208"/>
                            </a:cubicBezTo>
                            <a:cubicBezTo>
                              <a:pt x="674" y="1128"/>
                              <a:pt x="700" y="1035"/>
                              <a:pt x="727" y="935"/>
                            </a:cubicBezTo>
                            <a:cubicBezTo>
                              <a:pt x="794" y="681"/>
                              <a:pt x="874" y="401"/>
                              <a:pt x="800" y="241"/>
                            </a:cubicBezTo>
                            <a:cubicBezTo>
                              <a:pt x="796" y="236"/>
                              <a:pt x="791" y="231"/>
                              <a:pt x="786" y="231"/>
                            </a:cubicBezTo>
                            <a:cubicBezTo>
                              <a:pt x="784" y="231"/>
                              <a:pt x="782" y="232"/>
                              <a:pt x="780" y="234"/>
                            </a:cubicBezTo>
                            <a:lnTo>
                              <a:pt x="774" y="234"/>
                            </a:lnTo>
                            <a:cubicBezTo>
                              <a:pt x="767" y="234"/>
                              <a:pt x="767" y="248"/>
                              <a:pt x="767" y="254"/>
                            </a:cubicBezTo>
                            <a:cubicBezTo>
                              <a:pt x="834" y="401"/>
                              <a:pt x="760" y="681"/>
                              <a:pt x="694" y="928"/>
                            </a:cubicBezTo>
                            <a:cubicBezTo>
                              <a:pt x="667" y="1028"/>
                              <a:pt x="640" y="1121"/>
                              <a:pt x="620" y="1201"/>
                            </a:cubicBezTo>
                            <a:lnTo>
                              <a:pt x="607" y="1201"/>
                            </a:lnTo>
                            <a:cubicBezTo>
                              <a:pt x="587" y="1218"/>
                              <a:pt x="557" y="1226"/>
                              <a:pt x="522" y="1226"/>
                            </a:cubicBezTo>
                            <a:cubicBezTo>
                              <a:pt x="487" y="1226"/>
                              <a:pt x="447" y="1218"/>
                              <a:pt x="407" y="1201"/>
                            </a:cubicBezTo>
                            <a:cubicBezTo>
                              <a:pt x="320" y="1168"/>
                              <a:pt x="234" y="1101"/>
                              <a:pt x="227" y="1028"/>
                            </a:cubicBezTo>
                            <a:cubicBezTo>
                              <a:pt x="220" y="961"/>
                              <a:pt x="214" y="781"/>
                              <a:pt x="214" y="621"/>
                            </a:cubicBezTo>
                            <a:cubicBezTo>
                              <a:pt x="207" y="408"/>
                              <a:pt x="207" y="308"/>
                              <a:pt x="200" y="294"/>
                            </a:cubicBezTo>
                            <a:cubicBezTo>
                              <a:pt x="200" y="288"/>
                              <a:pt x="200" y="281"/>
                              <a:pt x="200" y="281"/>
                            </a:cubicBezTo>
                            <a:lnTo>
                              <a:pt x="200" y="274"/>
                            </a:lnTo>
                            <a:cubicBezTo>
                              <a:pt x="200" y="241"/>
                              <a:pt x="234" y="161"/>
                              <a:pt x="307" y="27"/>
                            </a:cubicBezTo>
                            <a:cubicBezTo>
                              <a:pt x="314" y="27"/>
                              <a:pt x="314" y="21"/>
                              <a:pt x="307" y="14"/>
                            </a:cubicBezTo>
                            <a:cubicBezTo>
                              <a:pt x="307" y="14"/>
                              <a:pt x="307" y="7"/>
                              <a:pt x="300" y="7"/>
                            </a:cubicBezTo>
                            <a:cubicBezTo>
                              <a:pt x="300" y="7"/>
                              <a:pt x="300" y="7"/>
                              <a:pt x="294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1" name="Google Shape;363;p41"/>
                      <p:cNvSpPr/>
                      <p:nvPr/>
                    </p:nvSpPr>
                    <p:spPr>
                      <a:xfrm>
                        <a:off x="12428100" y="884177"/>
                        <a:ext cx="69175" cy="5992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74" h="1017" extrusionOk="0">
                            <a:moveTo>
                              <a:pt x="10" y="1"/>
                            </a:moveTo>
                            <a:cubicBezTo>
                              <a:pt x="4" y="1"/>
                              <a:pt x="0" y="11"/>
                              <a:pt x="0" y="16"/>
                            </a:cubicBezTo>
                            <a:cubicBezTo>
                              <a:pt x="0" y="29"/>
                              <a:pt x="7" y="36"/>
                              <a:pt x="13" y="36"/>
                            </a:cubicBezTo>
                            <a:cubicBezTo>
                              <a:pt x="200" y="43"/>
                              <a:pt x="947" y="303"/>
                              <a:pt x="1134" y="1003"/>
                            </a:cubicBezTo>
                            <a:cubicBezTo>
                              <a:pt x="1134" y="1010"/>
                              <a:pt x="1141" y="1017"/>
                              <a:pt x="1154" y="1017"/>
                            </a:cubicBezTo>
                            <a:cubicBezTo>
                              <a:pt x="1167" y="1010"/>
                              <a:pt x="1174" y="1003"/>
                              <a:pt x="1167" y="990"/>
                            </a:cubicBezTo>
                            <a:cubicBezTo>
                              <a:pt x="974" y="276"/>
                              <a:pt x="207" y="9"/>
                              <a:pt x="13" y="3"/>
                            </a:cubicBezTo>
                            <a:cubicBezTo>
                              <a:pt x="12" y="1"/>
                              <a:pt x="11" y="1"/>
                              <a:pt x="10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22" name="Google Shape;364;p41"/>
                  <p:cNvGrpSpPr/>
                  <p:nvPr/>
                </p:nvGrpSpPr>
                <p:grpSpPr>
                  <a:xfrm>
                    <a:off x="11436493" y="778647"/>
                    <a:ext cx="239402" cy="1102028"/>
                    <a:chOff x="11436493" y="778647"/>
                    <a:chExt cx="239402" cy="1102028"/>
                  </a:xfrm>
                </p:grpSpPr>
                <p:sp>
                  <p:nvSpPr>
                    <p:cNvPr id="23" name="Google Shape;365;p41"/>
                    <p:cNvSpPr/>
                    <p:nvPr/>
                  </p:nvSpPr>
                  <p:spPr>
                    <a:xfrm>
                      <a:off x="11515096" y="804337"/>
                      <a:ext cx="37357" cy="740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34" h="1256" extrusionOk="0">
                          <a:moveTo>
                            <a:pt x="324" y="0"/>
                          </a:moveTo>
                          <a:cubicBezTo>
                            <a:pt x="208" y="0"/>
                            <a:pt x="84" y="52"/>
                            <a:pt x="54" y="257"/>
                          </a:cubicBezTo>
                          <a:cubicBezTo>
                            <a:pt x="67" y="264"/>
                            <a:pt x="67" y="277"/>
                            <a:pt x="67" y="284"/>
                          </a:cubicBezTo>
                          <a:cubicBezTo>
                            <a:pt x="0" y="431"/>
                            <a:pt x="74" y="704"/>
                            <a:pt x="140" y="951"/>
                          </a:cubicBezTo>
                          <a:cubicBezTo>
                            <a:pt x="167" y="1051"/>
                            <a:pt x="194" y="1144"/>
                            <a:pt x="207" y="1231"/>
                          </a:cubicBezTo>
                          <a:cubicBezTo>
                            <a:pt x="209" y="1229"/>
                            <a:pt x="212" y="1228"/>
                            <a:pt x="214" y="1228"/>
                          </a:cubicBezTo>
                          <a:cubicBezTo>
                            <a:pt x="218" y="1228"/>
                            <a:pt x="223" y="1231"/>
                            <a:pt x="227" y="1231"/>
                          </a:cubicBezTo>
                          <a:cubicBezTo>
                            <a:pt x="247" y="1248"/>
                            <a:pt x="277" y="1256"/>
                            <a:pt x="312" y="1256"/>
                          </a:cubicBezTo>
                          <a:cubicBezTo>
                            <a:pt x="347" y="1256"/>
                            <a:pt x="387" y="1248"/>
                            <a:pt x="427" y="1231"/>
                          </a:cubicBezTo>
                          <a:cubicBezTo>
                            <a:pt x="514" y="1198"/>
                            <a:pt x="601" y="1131"/>
                            <a:pt x="607" y="1058"/>
                          </a:cubicBezTo>
                          <a:cubicBezTo>
                            <a:pt x="614" y="984"/>
                            <a:pt x="621" y="811"/>
                            <a:pt x="621" y="651"/>
                          </a:cubicBezTo>
                          <a:cubicBezTo>
                            <a:pt x="627" y="437"/>
                            <a:pt x="627" y="337"/>
                            <a:pt x="634" y="317"/>
                          </a:cubicBezTo>
                          <a:cubicBezTo>
                            <a:pt x="634" y="317"/>
                            <a:pt x="634" y="310"/>
                            <a:pt x="634" y="304"/>
                          </a:cubicBezTo>
                          <a:cubicBezTo>
                            <a:pt x="634" y="264"/>
                            <a:pt x="601" y="184"/>
                            <a:pt x="527" y="57"/>
                          </a:cubicBezTo>
                          <a:cubicBezTo>
                            <a:pt x="521" y="50"/>
                            <a:pt x="521" y="44"/>
                            <a:pt x="527" y="44"/>
                          </a:cubicBezTo>
                          <a:cubicBezTo>
                            <a:pt x="493" y="29"/>
                            <a:pt x="411" y="0"/>
                            <a:pt x="324" y="0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" name="Google Shape;366;p41"/>
                    <p:cNvSpPr/>
                    <p:nvPr/>
                  </p:nvSpPr>
                  <p:spPr>
                    <a:xfrm>
                      <a:off x="11458176" y="834506"/>
                      <a:ext cx="39655" cy="734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73" h="1247" extrusionOk="0">
                          <a:moveTo>
                            <a:pt x="236" y="1"/>
                          </a:moveTo>
                          <a:cubicBezTo>
                            <a:pt x="120" y="1"/>
                            <a:pt x="1" y="75"/>
                            <a:pt x="13" y="392"/>
                          </a:cubicBezTo>
                          <a:cubicBezTo>
                            <a:pt x="26" y="392"/>
                            <a:pt x="33" y="399"/>
                            <a:pt x="33" y="405"/>
                          </a:cubicBezTo>
                          <a:cubicBezTo>
                            <a:pt x="86" y="652"/>
                            <a:pt x="206" y="1139"/>
                            <a:pt x="259" y="1219"/>
                          </a:cubicBezTo>
                          <a:cubicBezTo>
                            <a:pt x="273" y="1237"/>
                            <a:pt x="305" y="1247"/>
                            <a:pt x="346" y="1247"/>
                          </a:cubicBezTo>
                          <a:cubicBezTo>
                            <a:pt x="384" y="1247"/>
                            <a:pt x="428" y="1238"/>
                            <a:pt x="473" y="1219"/>
                          </a:cubicBezTo>
                          <a:cubicBezTo>
                            <a:pt x="526" y="1199"/>
                            <a:pt x="673" y="1113"/>
                            <a:pt x="640" y="926"/>
                          </a:cubicBezTo>
                          <a:lnTo>
                            <a:pt x="419" y="65"/>
                          </a:lnTo>
                          <a:cubicBezTo>
                            <a:pt x="419" y="59"/>
                            <a:pt x="419" y="52"/>
                            <a:pt x="426" y="52"/>
                          </a:cubicBezTo>
                          <a:cubicBezTo>
                            <a:pt x="394" y="36"/>
                            <a:pt x="316" y="1"/>
                            <a:pt x="236" y="1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" name="Google Shape;367;p41"/>
                    <p:cNvSpPr/>
                    <p:nvPr/>
                  </p:nvSpPr>
                  <p:spPr>
                    <a:xfrm>
                      <a:off x="11483101" y="814943"/>
                      <a:ext cx="43838" cy="8048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44" h="1366" extrusionOk="0">
                          <a:moveTo>
                            <a:pt x="312" y="1"/>
                          </a:moveTo>
                          <a:cubicBezTo>
                            <a:pt x="155" y="1"/>
                            <a:pt x="1" y="87"/>
                            <a:pt x="16" y="377"/>
                          </a:cubicBezTo>
                          <a:cubicBezTo>
                            <a:pt x="18" y="375"/>
                            <a:pt x="20" y="375"/>
                            <a:pt x="22" y="375"/>
                          </a:cubicBezTo>
                          <a:cubicBezTo>
                            <a:pt x="27" y="375"/>
                            <a:pt x="32" y="379"/>
                            <a:pt x="36" y="384"/>
                          </a:cubicBezTo>
                          <a:lnTo>
                            <a:pt x="250" y="1251"/>
                          </a:lnTo>
                          <a:cubicBezTo>
                            <a:pt x="250" y="1264"/>
                            <a:pt x="257" y="1278"/>
                            <a:pt x="257" y="1291"/>
                          </a:cubicBezTo>
                          <a:cubicBezTo>
                            <a:pt x="257" y="1291"/>
                            <a:pt x="263" y="1291"/>
                            <a:pt x="263" y="1298"/>
                          </a:cubicBezTo>
                          <a:cubicBezTo>
                            <a:pt x="292" y="1346"/>
                            <a:pt x="347" y="1365"/>
                            <a:pt x="407" y="1365"/>
                          </a:cubicBezTo>
                          <a:cubicBezTo>
                            <a:pt x="446" y="1365"/>
                            <a:pt x="487" y="1358"/>
                            <a:pt x="523" y="1344"/>
                          </a:cubicBezTo>
                          <a:cubicBezTo>
                            <a:pt x="637" y="1304"/>
                            <a:pt x="743" y="1198"/>
                            <a:pt x="723" y="1058"/>
                          </a:cubicBezTo>
                          <a:cubicBezTo>
                            <a:pt x="703" y="978"/>
                            <a:pt x="677" y="884"/>
                            <a:pt x="650" y="784"/>
                          </a:cubicBezTo>
                          <a:cubicBezTo>
                            <a:pt x="583" y="531"/>
                            <a:pt x="510" y="244"/>
                            <a:pt x="577" y="90"/>
                          </a:cubicBezTo>
                          <a:cubicBezTo>
                            <a:pt x="577" y="90"/>
                            <a:pt x="577" y="84"/>
                            <a:pt x="583" y="84"/>
                          </a:cubicBezTo>
                          <a:cubicBezTo>
                            <a:pt x="527" y="41"/>
                            <a:pt x="419" y="1"/>
                            <a:pt x="312" y="1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" name="Google Shape;368;p41"/>
                    <p:cNvSpPr/>
                    <p:nvPr/>
                  </p:nvSpPr>
                  <p:spPr>
                    <a:xfrm>
                      <a:off x="11437671" y="858075"/>
                      <a:ext cx="32643" cy="5680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4" h="964" extrusionOk="0">
                          <a:moveTo>
                            <a:pt x="297" y="0"/>
                          </a:moveTo>
                          <a:cubicBezTo>
                            <a:pt x="206" y="0"/>
                            <a:pt x="49" y="50"/>
                            <a:pt x="0" y="379"/>
                          </a:cubicBezTo>
                          <a:cubicBezTo>
                            <a:pt x="7" y="379"/>
                            <a:pt x="14" y="386"/>
                            <a:pt x="14" y="399"/>
                          </a:cubicBezTo>
                          <a:cubicBezTo>
                            <a:pt x="7" y="486"/>
                            <a:pt x="34" y="766"/>
                            <a:pt x="80" y="899"/>
                          </a:cubicBezTo>
                          <a:cubicBezTo>
                            <a:pt x="107" y="942"/>
                            <a:pt x="168" y="963"/>
                            <a:pt x="246" y="963"/>
                          </a:cubicBezTo>
                          <a:cubicBezTo>
                            <a:pt x="265" y="963"/>
                            <a:pt x="286" y="962"/>
                            <a:pt x="307" y="959"/>
                          </a:cubicBezTo>
                          <a:cubicBezTo>
                            <a:pt x="394" y="946"/>
                            <a:pt x="507" y="893"/>
                            <a:pt x="534" y="793"/>
                          </a:cubicBezTo>
                          <a:cubicBezTo>
                            <a:pt x="541" y="786"/>
                            <a:pt x="547" y="779"/>
                            <a:pt x="554" y="779"/>
                          </a:cubicBezTo>
                          <a:cubicBezTo>
                            <a:pt x="474" y="586"/>
                            <a:pt x="354" y="39"/>
                            <a:pt x="347" y="12"/>
                          </a:cubicBezTo>
                          <a:cubicBezTo>
                            <a:pt x="347" y="12"/>
                            <a:pt x="347" y="5"/>
                            <a:pt x="347" y="5"/>
                          </a:cubicBezTo>
                          <a:cubicBezTo>
                            <a:pt x="336" y="3"/>
                            <a:pt x="318" y="0"/>
                            <a:pt x="297" y="0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grpSp>
                  <p:nvGrpSpPr>
                    <p:cNvPr id="27" name="Google Shape;369;p41"/>
                    <p:cNvGrpSpPr/>
                    <p:nvPr/>
                  </p:nvGrpSpPr>
                  <p:grpSpPr>
                    <a:xfrm>
                      <a:off x="11436493" y="778647"/>
                      <a:ext cx="239402" cy="1102028"/>
                      <a:chOff x="11436493" y="778647"/>
                      <a:chExt cx="239402" cy="1102028"/>
                    </a:xfrm>
                  </p:grpSpPr>
                  <p:sp>
                    <p:nvSpPr>
                      <p:cNvPr id="28" name="Google Shape;370;p41"/>
                      <p:cNvSpPr/>
                      <p:nvPr/>
                    </p:nvSpPr>
                    <p:spPr>
                      <a:xfrm>
                        <a:off x="11436493" y="778647"/>
                        <a:ext cx="239402" cy="110202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063" h="18703" extrusionOk="0">
                            <a:moveTo>
                              <a:pt x="2268" y="1614"/>
                            </a:moveTo>
                            <a:cubicBezTo>
                              <a:pt x="2282" y="1614"/>
                              <a:pt x="2288" y="1620"/>
                              <a:pt x="2288" y="1634"/>
                            </a:cubicBezTo>
                            <a:cubicBezTo>
                              <a:pt x="2288" y="1640"/>
                              <a:pt x="2282" y="1647"/>
                              <a:pt x="2275" y="1647"/>
                            </a:cubicBezTo>
                            <a:cubicBezTo>
                              <a:pt x="2088" y="1660"/>
                              <a:pt x="1341" y="1914"/>
                              <a:pt x="1154" y="2621"/>
                            </a:cubicBezTo>
                            <a:cubicBezTo>
                              <a:pt x="1154" y="2627"/>
                              <a:pt x="1148" y="2627"/>
                              <a:pt x="1134" y="2627"/>
                            </a:cubicBezTo>
                            <a:cubicBezTo>
                              <a:pt x="1121" y="2627"/>
                              <a:pt x="1114" y="2621"/>
                              <a:pt x="1121" y="2607"/>
                            </a:cubicBezTo>
                            <a:cubicBezTo>
                              <a:pt x="1314" y="1887"/>
                              <a:pt x="2081" y="1620"/>
                              <a:pt x="2268" y="1614"/>
                            </a:cubicBezTo>
                            <a:close/>
                            <a:moveTo>
                              <a:pt x="1972" y="1"/>
                            </a:moveTo>
                            <a:cubicBezTo>
                              <a:pt x="1889" y="1"/>
                              <a:pt x="1837" y="161"/>
                              <a:pt x="1875" y="466"/>
                            </a:cubicBezTo>
                            <a:cubicBezTo>
                              <a:pt x="1881" y="466"/>
                              <a:pt x="1888" y="466"/>
                              <a:pt x="1888" y="473"/>
                            </a:cubicBezTo>
                            <a:cubicBezTo>
                              <a:pt x="1975" y="620"/>
                              <a:pt x="2001" y="693"/>
                              <a:pt x="2001" y="733"/>
                            </a:cubicBezTo>
                            <a:cubicBezTo>
                              <a:pt x="2075" y="833"/>
                              <a:pt x="2161" y="913"/>
                              <a:pt x="2161" y="913"/>
                            </a:cubicBezTo>
                            <a:cubicBezTo>
                              <a:pt x="2168" y="920"/>
                              <a:pt x="2168" y="927"/>
                              <a:pt x="2161" y="933"/>
                            </a:cubicBezTo>
                            <a:cubicBezTo>
                              <a:pt x="2161" y="940"/>
                              <a:pt x="2155" y="940"/>
                              <a:pt x="2148" y="940"/>
                            </a:cubicBezTo>
                            <a:lnTo>
                              <a:pt x="2135" y="940"/>
                            </a:lnTo>
                            <a:cubicBezTo>
                              <a:pt x="2135" y="933"/>
                              <a:pt x="2068" y="873"/>
                              <a:pt x="2001" y="787"/>
                            </a:cubicBezTo>
                            <a:cubicBezTo>
                              <a:pt x="1995" y="833"/>
                              <a:pt x="1995" y="967"/>
                              <a:pt x="1988" y="1087"/>
                            </a:cubicBezTo>
                            <a:cubicBezTo>
                              <a:pt x="1988" y="1253"/>
                              <a:pt x="1981" y="1427"/>
                              <a:pt x="1975" y="1500"/>
                            </a:cubicBezTo>
                            <a:cubicBezTo>
                              <a:pt x="1968" y="1594"/>
                              <a:pt x="1861" y="1660"/>
                              <a:pt x="1775" y="1700"/>
                            </a:cubicBezTo>
                            <a:cubicBezTo>
                              <a:pt x="1735" y="1714"/>
                              <a:pt x="1688" y="1727"/>
                              <a:pt x="1641" y="1727"/>
                            </a:cubicBezTo>
                            <a:cubicBezTo>
                              <a:pt x="1608" y="1727"/>
                              <a:pt x="1574" y="1720"/>
                              <a:pt x="1548" y="1700"/>
                            </a:cubicBezTo>
                            <a:lnTo>
                              <a:pt x="1548" y="1700"/>
                            </a:lnTo>
                            <a:cubicBezTo>
                              <a:pt x="1554" y="1840"/>
                              <a:pt x="1448" y="1947"/>
                              <a:pt x="1321" y="1994"/>
                            </a:cubicBezTo>
                            <a:cubicBezTo>
                              <a:pt x="1281" y="2007"/>
                              <a:pt x="1241" y="2014"/>
                              <a:pt x="1194" y="2014"/>
                            </a:cubicBezTo>
                            <a:cubicBezTo>
                              <a:pt x="1134" y="2014"/>
                              <a:pt x="1081" y="2000"/>
                              <a:pt x="1041" y="1954"/>
                            </a:cubicBezTo>
                            <a:cubicBezTo>
                              <a:pt x="1034" y="2061"/>
                              <a:pt x="967" y="2147"/>
                              <a:pt x="854" y="2201"/>
                            </a:cubicBezTo>
                            <a:cubicBezTo>
                              <a:pt x="807" y="2221"/>
                              <a:pt x="761" y="2227"/>
                              <a:pt x="714" y="2227"/>
                            </a:cubicBezTo>
                            <a:cubicBezTo>
                              <a:pt x="661" y="2227"/>
                              <a:pt x="621" y="2214"/>
                              <a:pt x="601" y="2187"/>
                            </a:cubicBezTo>
                            <a:cubicBezTo>
                              <a:pt x="594" y="2181"/>
                              <a:pt x="587" y="2174"/>
                              <a:pt x="587" y="2161"/>
                            </a:cubicBezTo>
                            <a:cubicBezTo>
                              <a:pt x="547" y="2267"/>
                              <a:pt x="427" y="2327"/>
                              <a:pt x="327" y="2341"/>
                            </a:cubicBezTo>
                            <a:cubicBezTo>
                              <a:pt x="307" y="2347"/>
                              <a:pt x="287" y="2347"/>
                              <a:pt x="260" y="2347"/>
                            </a:cubicBezTo>
                            <a:cubicBezTo>
                              <a:pt x="174" y="2347"/>
                              <a:pt x="100" y="2321"/>
                              <a:pt x="67" y="2267"/>
                            </a:cubicBezTo>
                            <a:cubicBezTo>
                              <a:pt x="40" y="2174"/>
                              <a:pt x="14" y="2034"/>
                              <a:pt x="7" y="1920"/>
                            </a:cubicBezTo>
                            <a:lnTo>
                              <a:pt x="7" y="1920"/>
                            </a:lnTo>
                            <a:cubicBezTo>
                              <a:pt x="0" y="2014"/>
                              <a:pt x="7" y="2127"/>
                              <a:pt x="20" y="2261"/>
                            </a:cubicBezTo>
                            <a:cubicBezTo>
                              <a:pt x="54" y="2714"/>
                              <a:pt x="120" y="3741"/>
                              <a:pt x="354" y="4308"/>
                            </a:cubicBezTo>
                            <a:cubicBezTo>
                              <a:pt x="401" y="5376"/>
                              <a:pt x="501" y="8004"/>
                              <a:pt x="434" y="9538"/>
                            </a:cubicBezTo>
                            <a:cubicBezTo>
                              <a:pt x="347" y="11499"/>
                              <a:pt x="787" y="14487"/>
                              <a:pt x="1108" y="16768"/>
                            </a:cubicBezTo>
                            <a:cubicBezTo>
                              <a:pt x="1208" y="17482"/>
                              <a:pt x="1281" y="18102"/>
                              <a:pt x="1361" y="18703"/>
                            </a:cubicBezTo>
                            <a:cubicBezTo>
                              <a:pt x="2008" y="18416"/>
                              <a:pt x="2962" y="18049"/>
                              <a:pt x="4062" y="17782"/>
                            </a:cubicBezTo>
                            <a:cubicBezTo>
                              <a:pt x="3842" y="16902"/>
                              <a:pt x="3616" y="15781"/>
                              <a:pt x="3275" y="14180"/>
                            </a:cubicBezTo>
                            <a:cubicBezTo>
                              <a:pt x="2468" y="10425"/>
                              <a:pt x="2135" y="5202"/>
                              <a:pt x="1975" y="3915"/>
                            </a:cubicBezTo>
                            <a:cubicBezTo>
                              <a:pt x="1975" y="3828"/>
                              <a:pt x="1975" y="3735"/>
                              <a:pt x="1975" y="3635"/>
                            </a:cubicBezTo>
                            <a:cubicBezTo>
                              <a:pt x="2028" y="3308"/>
                              <a:pt x="2322" y="2854"/>
                              <a:pt x="2442" y="2607"/>
                            </a:cubicBezTo>
                            <a:cubicBezTo>
                              <a:pt x="2568" y="2354"/>
                              <a:pt x="2688" y="1880"/>
                              <a:pt x="2548" y="1554"/>
                            </a:cubicBezTo>
                            <a:cubicBezTo>
                              <a:pt x="2548" y="1207"/>
                              <a:pt x="2608" y="893"/>
                              <a:pt x="2555" y="760"/>
                            </a:cubicBezTo>
                            <a:cubicBezTo>
                              <a:pt x="2495" y="633"/>
                              <a:pt x="2115" y="380"/>
                              <a:pt x="2088" y="86"/>
                            </a:cubicBezTo>
                            <a:cubicBezTo>
                              <a:pt x="2047" y="29"/>
                              <a:pt x="2007" y="1"/>
                              <a:pt x="1972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lt2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grpSp>
                    <p:nvGrpSpPr>
                      <p:cNvPr id="29" name="Google Shape;371;p41"/>
                      <p:cNvGrpSpPr/>
                      <p:nvPr/>
                    </p:nvGrpSpPr>
                    <p:grpSpPr>
                      <a:xfrm>
                        <a:off x="11436493" y="806105"/>
                        <a:ext cx="134874" cy="127390"/>
                        <a:chOff x="11436493" y="806105"/>
                        <a:chExt cx="134874" cy="127390"/>
                      </a:xfrm>
                    </p:grpSpPr>
                    <p:sp>
                      <p:nvSpPr>
                        <p:cNvPr id="30" name="Google Shape;372;p41"/>
                        <p:cNvSpPr/>
                        <p:nvPr/>
                      </p:nvSpPr>
                      <p:spPr>
                        <a:xfrm>
                          <a:off x="11502486" y="873689"/>
                          <a:ext cx="68880" cy="59806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169" h="1015" extrusionOk="0">
                              <a:moveTo>
                                <a:pt x="1155" y="1"/>
                              </a:moveTo>
                              <a:cubicBezTo>
                                <a:pt x="961" y="7"/>
                                <a:pt x="194" y="274"/>
                                <a:pt x="1" y="994"/>
                              </a:cubicBezTo>
                              <a:cubicBezTo>
                                <a:pt x="1" y="1008"/>
                                <a:pt x="1" y="1014"/>
                                <a:pt x="14" y="1014"/>
                              </a:cubicBezTo>
                              <a:lnTo>
                                <a:pt x="21" y="1014"/>
                              </a:lnTo>
                              <a:cubicBezTo>
                                <a:pt x="28" y="1014"/>
                                <a:pt x="34" y="1014"/>
                                <a:pt x="34" y="1008"/>
                              </a:cubicBezTo>
                              <a:cubicBezTo>
                                <a:pt x="221" y="301"/>
                                <a:pt x="968" y="47"/>
                                <a:pt x="1155" y="34"/>
                              </a:cubicBezTo>
                              <a:cubicBezTo>
                                <a:pt x="1162" y="34"/>
                                <a:pt x="1168" y="27"/>
                                <a:pt x="1168" y="21"/>
                              </a:cubicBezTo>
                              <a:cubicBezTo>
                                <a:pt x="1168" y="7"/>
                                <a:pt x="1162" y="1"/>
                                <a:pt x="1155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1" name="Google Shape;373;p41"/>
                        <p:cNvSpPr/>
                        <p:nvPr/>
                      </p:nvSpPr>
                      <p:spPr>
                        <a:xfrm>
                          <a:off x="11436493" y="806105"/>
                          <a:ext cx="127803" cy="110892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169" h="1882" extrusionOk="0">
                              <a:moveTo>
                                <a:pt x="1868" y="0"/>
                              </a:moveTo>
                              <a:cubicBezTo>
                                <a:pt x="1861" y="7"/>
                                <a:pt x="1861" y="7"/>
                                <a:pt x="1861" y="14"/>
                              </a:cubicBezTo>
                              <a:cubicBezTo>
                                <a:pt x="1861" y="14"/>
                                <a:pt x="1861" y="20"/>
                                <a:pt x="1861" y="27"/>
                              </a:cubicBezTo>
                              <a:cubicBezTo>
                                <a:pt x="1935" y="154"/>
                                <a:pt x="1968" y="234"/>
                                <a:pt x="1968" y="274"/>
                              </a:cubicBezTo>
                              <a:cubicBezTo>
                                <a:pt x="1968" y="280"/>
                                <a:pt x="1968" y="287"/>
                                <a:pt x="1968" y="287"/>
                              </a:cubicBezTo>
                              <a:cubicBezTo>
                                <a:pt x="1961" y="307"/>
                                <a:pt x="1961" y="407"/>
                                <a:pt x="1955" y="621"/>
                              </a:cubicBezTo>
                              <a:cubicBezTo>
                                <a:pt x="1955" y="781"/>
                                <a:pt x="1948" y="954"/>
                                <a:pt x="1941" y="1028"/>
                              </a:cubicBezTo>
                              <a:cubicBezTo>
                                <a:pt x="1935" y="1101"/>
                                <a:pt x="1848" y="1168"/>
                                <a:pt x="1768" y="1201"/>
                              </a:cubicBezTo>
                              <a:cubicBezTo>
                                <a:pt x="1725" y="1218"/>
                                <a:pt x="1683" y="1226"/>
                                <a:pt x="1647" y="1226"/>
                              </a:cubicBezTo>
                              <a:cubicBezTo>
                                <a:pt x="1611" y="1226"/>
                                <a:pt x="1581" y="1218"/>
                                <a:pt x="1561" y="1201"/>
                              </a:cubicBezTo>
                              <a:cubicBezTo>
                                <a:pt x="1557" y="1201"/>
                                <a:pt x="1552" y="1198"/>
                                <a:pt x="1548" y="1198"/>
                              </a:cubicBezTo>
                              <a:cubicBezTo>
                                <a:pt x="1546" y="1198"/>
                                <a:pt x="1543" y="1199"/>
                                <a:pt x="1541" y="1201"/>
                              </a:cubicBezTo>
                              <a:cubicBezTo>
                                <a:pt x="1528" y="1114"/>
                                <a:pt x="1501" y="1021"/>
                                <a:pt x="1474" y="921"/>
                              </a:cubicBezTo>
                              <a:cubicBezTo>
                                <a:pt x="1408" y="674"/>
                                <a:pt x="1334" y="401"/>
                                <a:pt x="1401" y="254"/>
                              </a:cubicBezTo>
                              <a:cubicBezTo>
                                <a:pt x="1401" y="247"/>
                                <a:pt x="1401" y="234"/>
                                <a:pt x="1394" y="227"/>
                              </a:cubicBezTo>
                              <a:lnTo>
                                <a:pt x="1388" y="227"/>
                              </a:lnTo>
                              <a:cubicBezTo>
                                <a:pt x="1381" y="227"/>
                                <a:pt x="1374" y="227"/>
                                <a:pt x="1374" y="234"/>
                              </a:cubicBezTo>
                              <a:cubicBezTo>
                                <a:pt x="1368" y="234"/>
                                <a:pt x="1368" y="240"/>
                                <a:pt x="1368" y="240"/>
                              </a:cubicBezTo>
                              <a:cubicBezTo>
                                <a:pt x="1301" y="394"/>
                                <a:pt x="1374" y="681"/>
                                <a:pt x="1441" y="934"/>
                              </a:cubicBezTo>
                              <a:cubicBezTo>
                                <a:pt x="1468" y="1034"/>
                                <a:pt x="1494" y="1128"/>
                                <a:pt x="1514" y="1208"/>
                              </a:cubicBezTo>
                              <a:cubicBezTo>
                                <a:pt x="1534" y="1348"/>
                                <a:pt x="1428" y="1454"/>
                                <a:pt x="1314" y="1494"/>
                              </a:cubicBezTo>
                              <a:cubicBezTo>
                                <a:pt x="1278" y="1508"/>
                                <a:pt x="1237" y="1515"/>
                                <a:pt x="1198" y="1515"/>
                              </a:cubicBezTo>
                              <a:cubicBezTo>
                                <a:pt x="1138" y="1515"/>
                                <a:pt x="1083" y="1496"/>
                                <a:pt x="1054" y="1448"/>
                              </a:cubicBezTo>
                              <a:cubicBezTo>
                                <a:pt x="1054" y="1441"/>
                                <a:pt x="1048" y="1441"/>
                                <a:pt x="1048" y="1441"/>
                              </a:cubicBezTo>
                              <a:cubicBezTo>
                                <a:pt x="1041" y="1428"/>
                                <a:pt x="1041" y="1414"/>
                                <a:pt x="1041" y="1401"/>
                              </a:cubicBezTo>
                              <a:lnTo>
                                <a:pt x="827" y="534"/>
                              </a:lnTo>
                              <a:cubicBezTo>
                                <a:pt x="823" y="529"/>
                                <a:pt x="818" y="525"/>
                                <a:pt x="813" y="525"/>
                              </a:cubicBezTo>
                              <a:cubicBezTo>
                                <a:pt x="811" y="525"/>
                                <a:pt x="809" y="525"/>
                                <a:pt x="807" y="527"/>
                              </a:cubicBezTo>
                              <a:lnTo>
                                <a:pt x="801" y="527"/>
                              </a:lnTo>
                              <a:cubicBezTo>
                                <a:pt x="801" y="527"/>
                                <a:pt x="794" y="527"/>
                                <a:pt x="794" y="534"/>
                              </a:cubicBezTo>
                              <a:cubicBezTo>
                                <a:pt x="787" y="534"/>
                                <a:pt x="787" y="541"/>
                                <a:pt x="787" y="547"/>
                              </a:cubicBezTo>
                              <a:lnTo>
                                <a:pt x="1008" y="1408"/>
                              </a:lnTo>
                              <a:cubicBezTo>
                                <a:pt x="1041" y="1595"/>
                                <a:pt x="894" y="1681"/>
                                <a:pt x="841" y="1701"/>
                              </a:cubicBezTo>
                              <a:cubicBezTo>
                                <a:pt x="796" y="1720"/>
                                <a:pt x="752" y="1729"/>
                                <a:pt x="714" y="1729"/>
                              </a:cubicBezTo>
                              <a:cubicBezTo>
                                <a:pt x="673" y="1729"/>
                                <a:pt x="641" y="1719"/>
                                <a:pt x="627" y="1701"/>
                              </a:cubicBezTo>
                              <a:cubicBezTo>
                                <a:pt x="574" y="1621"/>
                                <a:pt x="454" y="1134"/>
                                <a:pt x="401" y="887"/>
                              </a:cubicBezTo>
                              <a:cubicBezTo>
                                <a:pt x="401" y="881"/>
                                <a:pt x="394" y="874"/>
                                <a:pt x="381" y="874"/>
                              </a:cubicBezTo>
                              <a:cubicBezTo>
                                <a:pt x="374" y="874"/>
                                <a:pt x="374" y="881"/>
                                <a:pt x="367" y="887"/>
                              </a:cubicBezTo>
                              <a:cubicBezTo>
                                <a:pt x="367" y="887"/>
                                <a:pt x="367" y="894"/>
                                <a:pt x="367" y="894"/>
                              </a:cubicBezTo>
                              <a:cubicBezTo>
                                <a:pt x="374" y="921"/>
                                <a:pt x="494" y="1468"/>
                                <a:pt x="574" y="1661"/>
                              </a:cubicBezTo>
                              <a:cubicBezTo>
                                <a:pt x="567" y="1661"/>
                                <a:pt x="561" y="1668"/>
                                <a:pt x="561" y="1675"/>
                              </a:cubicBezTo>
                              <a:cubicBezTo>
                                <a:pt x="527" y="1775"/>
                                <a:pt x="414" y="1828"/>
                                <a:pt x="327" y="1841"/>
                              </a:cubicBezTo>
                              <a:cubicBezTo>
                                <a:pt x="306" y="1844"/>
                                <a:pt x="285" y="1845"/>
                                <a:pt x="266" y="1845"/>
                              </a:cubicBezTo>
                              <a:cubicBezTo>
                                <a:pt x="188" y="1845"/>
                                <a:pt x="127" y="1824"/>
                                <a:pt x="100" y="1781"/>
                              </a:cubicBezTo>
                              <a:cubicBezTo>
                                <a:pt x="54" y="1648"/>
                                <a:pt x="27" y="1368"/>
                                <a:pt x="34" y="1281"/>
                              </a:cubicBezTo>
                              <a:cubicBezTo>
                                <a:pt x="34" y="1268"/>
                                <a:pt x="27" y="1261"/>
                                <a:pt x="20" y="1261"/>
                              </a:cubicBezTo>
                              <a:cubicBezTo>
                                <a:pt x="7" y="1261"/>
                                <a:pt x="0" y="1268"/>
                                <a:pt x="0" y="1274"/>
                              </a:cubicBezTo>
                              <a:cubicBezTo>
                                <a:pt x="0" y="1308"/>
                                <a:pt x="0" y="1374"/>
                                <a:pt x="7" y="1448"/>
                              </a:cubicBezTo>
                              <a:lnTo>
                                <a:pt x="7" y="1454"/>
                              </a:lnTo>
                              <a:cubicBezTo>
                                <a:pt x="14" y="1568"/>
                                <a:pt x="40" y="1708"/>
                                <a:pt x="67" y="1801"/>
                              </a:cubicBezTo>
                              <a:cubicBezTo>
                                <a:pt x="100" y="1855"/>
                                <a:pt x="174" y="1881"/>
                                <a:pt x="260" y="1881"/>
                              </a:cubicBezTo>
                              <a:cubicBezTo>
                                <a:pt x="287" y="1881"/>
                                <a:pt x="307" y="1881"/>
                                <a:pt x="334" y="1875"/>
                              </a:cubicBezTo>
                              <a:cubicBezTo>
                                <a:pt x="427" y="1861"/>
                                <a:pt x="547" y="1801"/>
                                <a:pt x="587" y="1695"/>
                              </a:cubicBezTo>
                              <a:cubicBezTo>
                                <a:pt x="587" y="1708"/>
                                <a:pt x="594" y="1715"/>
                                <a:pt x="601" y="1721"/>
                              </a:cubicBezTo>
                              <a:cubicBezTo>
                                <a:pt x="621" y="1748"/>
                                <a:pt x="667" y="1761"/>
                                <a:pt x="714" y="1761"/>
                              </a:cubicBezTo>
                              <a:cubicBezTo>
                                <a:pt x="761" y="1761"/>
                                <a:pt x="807" y="1755"/>
                                <a:pt x="854" y="1735"/>
                              </a:cubicBezTo>
                              <a:cubicBezTo>
                                <a:pt x="967" y="1681"/>
                                <a:pt x="1034" y="1595"/>
                                <a:pt x="1041" y="1488"/>
                              </a:cubicBezTo>
                              <a:cubicBezTo>
                                <a:pt x="1081" y="1534"/>
                                <a:pt x="1134" y="1548"/>
                                <a:pt x="1194" y="1548"/>
                              </a:cubicBezTo>
                              <a:cubicBezTo>
                                <a:pt x="1241" y="1548"/>
                                <a:pt x="1281" y="1541"/>
                                <a:pt x="1321" y="1528"/>
                              </a:cubicBezTo>
                              <a:cubicBezTo>
                                <a:pt x="1448" y="1481"/>
                                <a:pt x="1554" y="1374"/>
                                <a:pt x="1548" y="1234"/>
                              </a:cubicBezTo>
                              <a:lnTo>
                                <a:pt x="1548" y="1234"/>
                              </a:lnTo>
                              <a:cubicBezTo>
                                <a:pt x="1574" y="1254"/>
                                <a:pt x="1608" y="1261"/>
                                <a:pt x="1641" y="1261"/>
                              </a:cubicBezTo>
                              <a:cubicBezTo>
                                <a:pt x="1688" y="1261"/>
                                <a:pt x="1735" y="1248"/>
                                <a:pt x="1775" y="1234"/>
                              </a:cubicBezTo>
                              <a:cubicBezTo>
                                <a:pt x="1861" y="1194"/>
                                <a:pt x="1968" y="1128"/>
                                <a:pt x="1975" y="1034"/>
                              </a:cubicBezTo>
                              <a:cubicBezTo>
                                <a:pt x="1981" y="961"/>
                                <a:pt x="1988" y="787"/>
                                <a:pt x="1988" y="621"/>
                              </a:cubicBezTo>
                              <a:cubicBezTo>
                                <a:pt x="1995" y="501"/>
                                <a:pt x="1995" y="367"/>
                                <a:pt x="2001" y="321"/>
                              </a:cubicBezTo>
                              <a:cubicBezTo>
                                <a:pt x="2068" y="407"/>
                                <a:pt x="2135" y="467"/>
                                <a:pt x="2135" y="474"/>
                              </a:cubicBezTo>
                              <a:lnTo>
                                <a:pt x="2148" y="474"/>
                              </a:lnTo>
                              <a:cubicBezTo>
                                <a:pt x="2155" y="474"/>
                                <a:pt x="2161" y="474"/>
                                <a:pt x="2161" y="467"/>
                              </a:cubicBezTo>
                              <a:cubicBezTo>
                                <a:pt x="2168" y="461"/>
                                <a:pt x="2168" y="454"/>
                                <a:pt x="2161" y="447"/>
                              </a:cubicBezTo>
                              <a:cubicBezTo>
                                <a:pt x="2161" y="447"/>
                                <a:pt x="2075" y="367"/>
                                <a:pt x="2001" y="267"/>
                              </a:cubicBezTo>
                              <a:cubicBezTo>
                                <a:pt x="2001" y="227"/>
                                <a:pt x="1975" y="154"/>
                                <a:pt x="1895" y="7"/>
                              </a:cubicBezTo>
                              <a:cubicBezTo>
                                <a:pt x="1888" y="0"/>
                                <a:pt x="1881" y="0"/>
                                <a:pt x="1875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2" name="Google Shape;374;p41"/>
                        <p:cNvSpPr/>
                        <p:nvPr/>
                      </p:nvSpPr>
                      <p:spPr>
                        <a:xfrm>
                          <a:off x="11502486" y="873689"/>
                          <a:ext cx="68880" cy="59806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169" h="1015" extrusionOk="0">
                              <a:moveTo>
                                <a:pt x="1155" y="1"/>
                              </a:moveTo>
                              <a:cubicBezTo>
                                <a:pt x="961" y="7"/>
                                <a:pt x="194" y="274"/>
                                <a:pt x="1" y="994"/>
                              </a:cubicBezTo>
                              <a:cubicBezTo>
                                <a:pt x="1" y="1008"/>
                                <a:pt x="1" y="1014"/>
                                <a:pt x="14" y="1014"/>
                              </a:cubicBezTo>
                              <a:lnTo>
                                <a:pt x="21" y="1014"/>
                              </a:lnTo>
                              <a:cubicBezTo>
                                <a:pt x="28" y="1014"/>
                                <a:pt x="34" y="1014"/>
                                <a:pt x="34" y="1008"/>
                              </a:cubicBezTo>
                              <a:cubicBezTo>
                                <a:pt x="221" y="301"/>
                                <a:pt x="968" y="47"/>
                                <a:pt x="1155" y="34"/>
                              </a:cubicBezTo>
                              <a:cubicBezTo>
                                <a:pt x="1162" y="34"/>
                                <a:pt x="1168" y="27"/>
                                <a:pt x="1168" y="21"/>
                              </a:cubicBezTo>
                              <a:cubicBezTo>
                                <a:pt x="1168" y="7"/>
                                <a:pt x="1162" y="1"/>
                                <a:pt x="1155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5" name="Google Shape;375;p41"/>
                <p:cNvGrpSpPr/>
                <p:nvPr/>
              </p:nvGrpSpPr>
              <p:grpSpPr>
                <a:xfrm>
                  <a:off x="11633765" y="1386079"/>
                  <a:ext cx="708307" cy="883248"/>
                  <a:chOff x="11633765" y="1386079"/>
                  <a:chExt cx="708307" cy="883248"/>
                </a:xfrm>
              </p:grpSpPr>
              <p:sp>
                <p:nvSpPr>
                  <p:cNvPr id="16" name="Google Shape;376;p41"/>
                  <p:cNvSpPr/>
                  <p:nvPr/>
                </p:nvSpPr>
                <p:spPr>
                  <a:xfrm>
                    <a:off x="11926964" y="2050018"/>
                    <a:ext cx="159209" cy="1372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2" h="2329" extrusionOk="0">
                        <a:moveTo>
                          <a:pt x="207" y="0"/>
                        </a:moveTo>
                        <a:cubicBezTo>
                          <a:pt x="187" y="261"/>
                          <a:pt x="141" y="647"/>
                          <a:pt x="1" y="968"/>
                        </a:cubicBezTo>
                        <a:cubicBezTo>
                          <a:pt x="94" y="1328"/>
                          <a:pt x="81" y="1648"/>
                          <a:pt x="1" y="1921"/>
                        </a:cubicBezTo>
                        <a:cubicBezTo>
                          <a:pt x="7" y="1928"/>
                          <a:pt x="7" y="1928"/>
                          <a:pt x="7" y="1928"/>
                        </a:cubicBezTo>
                        <a:cubicBezTo>
                          <a:pt x="41" y="1948"/>
                          <a:pt x="74" y="1968"/>
                          <a:pt x="107" y="1981"/>
                        </a:cubicBezTo>
                        <a:cubicBezTo>
                          <a:pt x="181" y="2028"/>
                          <a:pt x="261" y="2068"/>
                          <a:pt x="347" y="2102"/>
                        </a:cubicBezTo>
                        <a:cubicBezTo>
                          <a:pt x="367" y="2115"/>
                          <a:pt x="387" y="2122"/>
                          <a:pt x="414" y="2135"/>
                        </a:cubicBezTo>
                        <a:cubicBezTo>
                          <a:pt x="441" y="2142"/>
                          <a:pt x="461" y="2155"/>
                          <a:pt x="494" y="2162"/>
                        </a:cubicBezTo>
                        <a:cubicBezTo>
                          <a:pt x="494" y="2168"/>
                          <a:pt x="501" y="2168"/>
                          <a:pt x="508" y="2168"/>
                        </a:cubicBezTo>
                        <a:cubicBezTo>
                          <a:pt x="534" y="2182"/>
                          <a:pt x="568" y="2188"/>
                          <a:pt x="594" y="2202"/>
                        </a:cubicBezTo>
                        <a:cubicBezTo>
                          <a:pt x="634" y="2215"/>
                          <a:pt x="668" y="2228"/>
                          <a:pt x="708" y="2235"/>
                        </a:cubicBezTo>
                        <a:cubicBezTo>
                          <a:pt x="741" y="2248"/>
                          <a:pt x="774" y="2255"/>
                          <a:pt x="808" y="2262"/>
                        </a:cubicBezTo>
                        <a:cubicBezTo>
                          <a:pt x="861" y="2275"/>
                          <a:pt x="914" y="2288"/>
                          <a:pt x="968" y="2302"/>
                        </a:cubicBezTo>
                        <a:cubicBezTo>
                          <a:pt x="1068" y="2322"/>
                          <a:pt x="1168" y="2328"/>
                          <a:pt x="1268" y="2328"/>
                        </a:cubicBezTo>
                        <a:lnTo>
                          <a:pt x="1348" y="2328"/>
                        </a:lnTo>
                        <a:cubicBezTo>
                          <a:pt x="1375" y="2328"/>
                          <a:pt x="1401" y="2322"/>
                          <a:pt x="1428" y="2322"/>
                        </a:cubicBezTo>
                        <a:cubicBezTo>
                          <a:pt x="1455" y="2315"/>
                          <a:pt x="1481" y="2315"/>
                          <a:pt x="1508" y="2308"/>
                        </a:cubicBezTo>
                        <a:cubicBezTo>
                          <a:pt x="1581" y="2302"/>
                          <a:pt x="1661" y="2282"/>
                          <a:pt x="1728" y="2262"/>
                        </a:cubicBezTo>
                        <a:cubicBezTo>
                          <a:pt x="1748" y="2262"/>
                          <a:pt x="1762" y="2255"/>
                          <a:pt x="1782" y="2248"/>
                        </a:cubicBezTo>
                        <a:cubicBezTo>
                          <a:pt x="1948" y="2202"/>
                          <a:pt x="2115" y="2122"/>
                          <a:pt x="2275" y="2035"/>
                        </a:cubicBezTo>
                        <a:cubicBezTo>
                          <a:pt x="2295" y="2021"/>
                          <a:pt x="2322" y="2008"/>
                          <a:pt x="2342" y="1995"/>
                        </a:cubicBezTo>
                        <a:cubicBezTo>
                          <a:pt x="2389" y="1968"/>
                          <a:pt x="2435" y="1941"/>
                          <a:pt x="2482" y="1908"/>
                        </a:cubicBezTo>
                        <a:cubicBezTo>
                          <a:pt x="2442" y="1595"/>
                          <a:pt x="2502" y="1234"/>
                          <a:pt x="2702" y="814"/>
                        </a:cubicBezTo>
                        <a:cubicBezTo>
                          <a:pt x="2622" y="614"/>
                          <a:pt x="2555" y="387"/>
                          <a:pt x="2509" y="194"/>
                        </a:cubicBezTo>
                        <a:cubicBezTo>
                          <a:pt x="2462" y="214"/>
                          <a:pt x="2415" y="234"/>
                          <a:pt x="2369" y="254"/>
                        </a:cubicBezTo>
                        <a:cubicBezTo>
                          <a:pt x="2082" y="374"/>
                          <a:pt x="1802" y="421"/>
                          <a:pt x="1548" y="421"/>
                        </a:cubicBezTo>
                        <a:cubicBezTo>
                          <a:pt x="1355" y="421"/>
                          <a:pt x="1175" y="394"/>
                          <a:pt x="1014" y="354"/>
                        </a:cubicBezTo>
                        <a:lnTo>
                          <a:pt x="1008" y="354"/>
                        </a:lnTo>
                        <a:cubicBezTo>
                          <a:pt x="568" y="247"/>
                          <a:pt x="261" y="40"/>
                          <a:pt x="207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" name="Google Shape;377;p41"/>
                  <p:cNvSpPr/>
                  <p:nvPr/>
                </p:nvSpPr>
                <p:spPr>
                  <a:xfrm>
                    <a:off x="11967856" y="1936062"/>
                    <a:ext cx="99874" cy="629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5" h="1068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0" y="0"/>
                          <a:pt x="249" y="1068"/>
                          <a:pt x="857" y="1068"/>
                        </a:cubicBezTo>
                        <a:cubicBezTo>
                          <a:pt x="863" y="1068"/>
                          <a:pt x="868" y="1067"/>
                          <a:pt x="874" y="1067"/>
                        </a:cubicBezTo>
                        <a:cubicBezTo>
                          <a:pt x="1474" y="1054"/>
                          <a:pt x="1681" y="414"/>
                          <a:pt x="1695" y="374"/>
                        </a:cubicBezTo>
                        <a:lnTo>
                          <a:pt x="1695" y="374"/>
                        </a:lnTo>
                        <a:cubicBezTo>
                          <a:pt x="1672" y="393"/>
                          <a:pt x="1364" y="650"/>
                          <a:pt x="967" y="650"/>
                        </a:cubicBezTo>
                        <a:cubicBezTo>
                          <a:pt x="668" y="650"/>
                          <a:pt x="318" y="504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" name="Google Shape;378;p41"/>
                  <p:cNvSpPr/>
                  <p:nvPr/>
                </p:nvSpPr>
                <p:spPr>
                  <a:xfrm>
                    <a:off x="11633765" y="1386079"/>
                    <a:ext cx="708307" cy="8832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21" h="14990" extrusionOk="0">
                        <a:moveTo>
                          <a:pt x="6057" y="3784"/>
                        </a:moveTo>
                        <a:lnTo>
                          <a:pt x="6057" y="3784"/>
                        </a:lnTo>
                        <a:cubicBezTo>
                          <a:pt x="6057" y="3785"/>
                          <a:pt x="6013" y="5102"/>
                          <a:pt x="6997" y="5102"/>
                        </a:cubicBezTo>
                        <a:cubicBezTo>
                          <a:pt x="7027" y="5102"/>
                          <a:pt x="7059" y="5101"/>
                          <a:pt x="7091" y="5099"/>
                        </a:cubicBezTo>
                        <a:cubicBezTo>
                          <a:pt x="7821" y="5040"/>
                          <a:pt x="7763" y="4606"/>
                          <a:pt x="7846" y="4606"/>
                        </a:cubicBezTo>
                        <a:cubicBezTo>
                          <a:pt x="7887" y="4606"/>
                          <a:pt x="7961" y="4710"/>
                          <a:pt x="8178" y="5012"/>
                        </a:cubicBezTo>
                        <a:cubicBezTo>
                          <a:pt x="8630" y="5643"/>
                          <a:pt x="8912" y="5945"/>
                          <a:pt x="9273" y="5945"/>
                        </a:cubicBezTo>
                        <a:cubicBezTo>
                          <a:pt x="9354" y="5945"/>
                          <a:pt x="9440" y="5930"/>
                          <a:pt x="9532" y="5899"/>
                        </a:cubicBezTo>
                        <a:lnTo>
                          <a:pt x="9532" y="5899"/>
                        </a:lnTo>
                        <a:cubicBezTo>
                          <a:pt x="9619" y="6733"/>
                          <a:pt x="9519" y="7720"/>
                          <a:pt x="9139" y="8867"/>
                        </a:cubicBezTo>
                        <a:cubicBezTo>
                          <a:pt x="8632" y="10368"/>
                          <a:pt x="8038" y="11088"/>
                          <a:pt x="7518" y="11422"/>
                        </a:cubicBezTo>
                        <a:cubicBezTo>
                          <a:pt x="7511" y="11415"/>
                          <a:pt x="7505" y="11415"/>
                          <a:pt x="7498" y="11415"/>
                        </a:cubicBezTo>
                        <a:cubicBezTo>
                          <a:pt x="7491" y="11422"/>
                          <a:pt x="7485" y="11422"/>
                          <a:pt x="7478" y="11429"/>
                        </a:cubicBezTo>
                        <a:cubicBezTo>
                          <a:pt x="7142" y="11593"/>
                          <a:pt x="6818" y="11652"/>
                          <a:pt x="6525" y="11652"/>
                        </a:cubicBezTo>
                        <a:cubicBezTo>
                          <a:pt x="5758" y="11652"/>
                          <a:pt x="5202" y="11245"/>
                          <a:pt x="5197" y="11235"/>
                        </a:cubicBezTo>
                        <a:lnTo>
                          <a:pt x="5183" y="11235"/>
                        </a:lnTo>
                        <a:cubicBezTo>
                          <a:pt x="5177" y="11235"/>
                          <a:pt x="5177" y="11235"/>
                          <a:pt x="5170" y="11242"/>
                        </a:cubicBezTo>
                        <a:cubicBezTo>
                          <a:pt x="4530" y="10822"/>
                          <a:pt x="3836" y="10021"/>
                          <a:pt x="3509" y="8540"/>
                        </a:cubicBezTo>
                        <a:cubicBezTo>
                          <a:pt x="3463" y="8320"/>
                          <a:pt x="3422" y="8107"/>
                          <a:pt x="3396" y="7907"/>
                        </a:cubicBezTo>
                        <a:cubicBezTo>
                          <a:pt x="3136" y="7893"/>
                          <a:pt x="2916" y="7540"/>
                          <a:pt x="2896" y="7093"/>
                        </a:cubicBezTo>
                        <a:cubicBezTo>
                          <a:pt x="2882" y="6679"/>
                          <a:pt x="3049" y="6326"/>
                          <a:pt x="3282" y="6259"/>
                        </a:cubicBezTo>
                        <a:cubicBezTo>
                          <a:pt x="3282" y="6232"/>
                          <a:pt x="3282" y="6206"/>
                          <a:pt x="3282" y="6179"/>
                        </a:cubicBezTo>
                        <a:cubicBezTo>
                          <a:pt x="3322" y="6226"/>
                          <a:pt x="3349" y="6246"/>
                          <a:pt x="3349" y="6246"/>
                        </a:cubicBezTo>
                        <a:lnTo>
                          <a:pt x="3362" y="6246"/>
                        </a:lnTo>
                        <a:cubicBezTo>
                          <a:pt x="3378" y="6246"/>
                          <a:pt x="3394" y="6247"/>
                          <a:pt x="3410" y="6247"/>
                        </a:cubicBezTo>
                        <a:cubicBezTo>
                          <a:pt x="4735" y="6247"/>
                          <a:pt x="6057" y="3785"/>
                          <a:pt x="6057" y="3784"/>
                        </a:cubicBezTo>
                        <a:close/>
                        <a:moveTo>
                          <a:pt x="7849" y="0"/>
                        </a:moveTo>
                        <a:cubicBezTo>
                          <a:pt x="7418" y="0"/>
                          <a:pt x="6992" y="134"/>
                          <a:pt x="6617" y="443"/>
                        </a:cubicBezTo>
                        <a:cubicBezTo>
                          <a:pt x="5953" y="985"/>
                          <a:pt x="5515" y="1154"/>
                          <a:pt x="5134" y="1154"/>
                        </a:cubicBezTo>
                        <a:cubicBezTo>
                          <a:pt x="4602" y="1154"/>
                          <a:pt x="4180" y="824"/>
                          <a:pt x="3402" y="723"/>
                        </a:cubicBezTo>
                        <a:cubicBezTo>
                          <a:pt x="3337" y="714"/>
                          <a:pt x="3272" y="710"/>
                          <a:pt x="3208" y="710"/>
                        </a:cubicBezTo>
                        <a:cubicBezTo>
                          <a:pt x="1944" y="710"/>
                          <a:pt x="840" y="2309"/>
                          <a:pt x="1475" y="4892"/>
                        </a:cubicBezTo>
                        <a:cubicBezTo>
                          <a:pt x="1882" y="6559"/>
                          <a:pt x="1722" y="7166"/>
                          <a:pt x="1215" y="7873"/>
                        </a:cubicBezTo>
                        <a:cubicBezTo>
                          <a:pt x="1095" y="7920"/>
                          <a:pt x="975" y="7973"/>
                          <a:pt x="861" y="8040"/>
                        </a:cubicBezTo>
                        <a:cubicBezTo>
                          <a:pt x="641" y="8167"/>
                          <a:pt x="441" y="8334"/>
                          <a:pt x="288" y="8560"/>
                        </a:cubicBezTo>
                        <a:cubicBezTo>
                          <a:pt x="114" y="8814"/>
                          <a:pt x="21" y="9134"/>
                          <a:pt x="7" y="9454"/>
                        </a:cubicBezTo>
                        <a:cubicBezTo>
                          <a:pt x="1" y="9694"/>
                          <a:pt x="34" y="9934"/>
                          <a:pt x="107" y="10155"/>
                        </a:cubicBezTo>
                        <a:cubicBezTo>
                          <a:pt x="301" y="10748"/>
                          <a:pt x="694" y="11028"/>
                          <a:pt x="1161" y="11382"/>
                        </a:cubicBezTo>
                        <a:cubicBezTo>
                          <a:pt x="1468" y="11615"/>
                          <a:pt x="1388" y="12009"/>
                          <a:pt x="1255" y="12356"/>
                        </a:cubicBezTo>
                        <a:cubicBezTo>
                          <a:pt x="1201" y="12496"/>
                          <a:pt x="1135" y="12629"/>
                          <a:pt x="1088" y="12743"/>
                        </a:cubicBezTo>
                        <a:cubicBezTo>
                          <a:pt x="478" y="14171"/>
                          <a:pt x="1383" y="14990"/>
                          <a:pt x="2381" y="14990"/>
                        </a:cubicBezTo>
                        <a:cubicBezTo>
                          <a:pt x="2627" y="14990"/>
                          <a:pt x="2879" y="14940"/>
                          <a:pt x="3116" y="14837"/>
                        </a:cubicBezTo>
                        <a:cubicBezTo>
                          <a:pt x="3683" y="14590"/>
                          <a:pt x="4343" y="14243"/>
                          <a:pt x="4723" y="13710"/>
                        </a:cubicBezTo>
                        <a:lnTo>
                          <a:pt x="4743" y="13683"/>
                        </a:lnTo>
                        <a:cubicBezTo>
                          <a:pt x="4770" y="13643"/>
                          <a:pt x="4797" y="13610"/>
                          <a:pt x="4817" y="13570"/>
                        </a:cubicBezTo>
                        <a:cubicBezTo>
                          <a:pt x="4883" y="13450"/>
                          <a:pt x="4943" y="13330"/>
                          <a:pt x="4977" y="13189"/>
                        </a:cubicBezTo>
                        <a:cubicBezTo>
                          <a:pt x="5057" y="12916"/>
                          <a:pt x="5070" y="12596"/>
                          <a:pt x="4977" y="12236"/>
                        </a:cubicBezTo>
                        <a:cubicBezTo>
                          <a:pt x="5117" y="11915"/>
                          <a:pt x="5163" y="11529"/>
                          <a:pt x="5183" y="11268"/>
                        </a:cubicBezTo>
                        <a:cubicBezTo>
                          <a:pt x="5237" y="11308"/>
                          <a:pt x="5544" y="11515"/>
                          <a:pt x="5984" y="11622"/>
                        </a:cubicBezTo>
                        <a:lnTo>
                          <a:pt x="5990" y="11622"/>
                        </a:lnTo>
                        <a:cubicBezTo>
                          <a:pt x="6151" y="11662"/>
                          <a:pt x="6331" y="11689"/>
                          <a:pt x="6524" y="11689"/>
                        </a:cubicBezTo>
                        <a:cubicBezTo>
                          <a:pt x="6778" y="11689"/>
                          <a:pt x="7058" y="11642"/>
                          <a:pt x="7345" y="11522"/>
                        </a:cubicBezTo>
                        <a:cubicBezTo>
                          <a:pt x="7391" y="11502"/>
                          <a:pt x="7438" y="11482"/>
                          <a:pt x="7485" y="11462"/>
                        </a:cubicBezTo>
                        <a:cubicBezTo>
                          <a:pt x="7531" y="11655"/>
                          <a:pt x="7598" y="11882"/>
                          <a:pt x="7678" y="12082"/>
                        </a:cubicBezTo>
                        <a:cubicBezTo>
                          <a:pt x="7478" y="12502"/>
                          <a:pt x="7418" y="12863"/>
                          <a:pt x="7458" y="13176"/>
                        </a:cubicBezTo>
                        <a:cubicBezTo>
                          <a:pt x="7525" y="13736"/>
                          <a:pt x="7898" y="14137"/>
                          <a:pt x="8352" y="14437"/>
                        </a:cubicBezTo>
                        <a:cubicBezTo>
                          <a:pt x="8605" y="14604"/>
                          <a:pt x="8885" y="14737"/>
                          <a:pt x="9145" y="14850"/>
                        </a:cubicBezTo>
                        <a:cubicBezTo>
                          <a:pt x="9354" y="14940"/>
                          <a:pt x="9576" y="14984"/>
                          <a:pt x="9793" y="14984"/>
                        </a:cubicBezTo>
                        <a:cubicBezTo>
                          <a:pt x="10221" y="14984"/>
                          <a:pt x="10629" y="14813"/>
                          <a:pt x="10873" y="14490"/>
                        </a:cubicBezTo>
                        <a:cubicBezTo>
                          <a:pt x="11126" y="14150"/>
                          <a:pt x="11200" y="13650"/>
                          <a:pt x="10926" y="13009"/>
                        </a:cubicBezTo>
                        <a:cubicBezTo>
                          <a:pt x="10286" y="11509"/>
                          <a:pt x="11026" y="12035"/>
                          <a:pt x="11560" y="11202"/>
                        </a:cubicBezTo>
                        <a:cubicBezTo>
                          <a:pt x="11587" y="11168"/>
                          <a:pt x="11607" y="11135"/>
                          <a:pt x="11627" y="11095"/>
                        </a:cubicBezTo>
                        <a:cubicBezTo>
                          <a:pt x="11847" y="10695"/>
                          <a:pt x="12020" y="10261"/>
                          <a:pt x="11880" y="9814"/>
                        </a:cubicBezTo>
                        <a:cubicBezTo>
                          <a:pt x="11874" y="9794"/>
                          <a:pt x="11867" y="9768"/>
                          <a:pt x="11860" y="9741"/>
                        </a:cubicBezTo>
                        <a:cubicBezTo>
                          <a:pt x="11767" y="9501"/>
                          <a:pt x="11573" y="9321"/>
                          <a:pt x="11447" y="9107"/>
                        </a:cubicBezTo>
                        <a:cubicBezTo>
                          <a:pt x="11420" y="9061"/>
                          <a:pt x="11393" y="9007"/>
                          <a:pt x="11373" y="8961"/>
                        </a:cubicBezTo>
                        <a:cubicBezTo>
                          <a:pt x="11227" y="8587"/>
                          <a:pt x="11387" y="8207"/>
                          <a:pt x="11460" y="7840"/>
                        </a:cubicBezTo>
                        <a:cubicBezTo>
                          <a:pt x="11493" y="7693"/>
                          <a:pt x="11527" y="7533"/>
                          <a:pt x="11560" y="7373"/>
                        </a:cubicBezTo>
                        <a:cubicBezTo>
                          <a:pt x="11680" y="6779"/>
                          <a:pt x="11787" y="6112"/>
                          <a:pt x="11613" y="5579"/>
                        </a:cubicBezTo>
                        <a:cubicBezTo>
                          <a:pt x="11627" y="5512"/>
                          <a:pt x="11647" y="5445"/>
                          <a:pt x="11667" y="5379"/>
                        </a:cubicBezTo>
                        <a:cubicBezTo>
                          <a:pt x="10880" y="4458"/>
                          <a:pt x="10626" y="4391"/>
                          <a:pt x="10666" y="2824"/>
                        </a:cubicBezTo>
                        <a:cubicBezTo>
                          <a:pt x="10697" y="1402"/>
                          <a:pt x="9244" y="0"/>
                          <a:pt x="784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" name="Google Shape;379;p41"/>
                  <p:cNvSpPr/>
                  <p:nvPr/>
                </p:nvSpPr>
                <p:spPr>
                  <a:xfrm>
                    <a:off x="11803580" y="1609042"/>
                    <a:ext cx="397373" cy="4636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44" h="7869" extrusionOk="0">
                        <a:moveTo>
                          <a:pt x="2577" y="2307"/>
                        </a:moveTo>
                        <a:cubicBezTo>
                          <a:pt x="2605" y="2307"/>
                          <a:pt x="2633" y="2307"/>
                          <a:pt x="2662" y="2308"/>
                        </a:cubicBezTo>
                        <a:cubicBezTo>
                          <a:pt x="2815" y="2308"/>
                          <a:pt x="2975" y="2322"/>
                          <a:pt x="3128" y="2362"/>
                        </a:cubicBezTo>
                        <a:cubicBezTo>
                          <a:pt x="3282" y="2408"/>
                          <a:pt x="3435" y="2462"/>
                          <a:pt x="3555" y="2562"/>
                        </a:cubicBezTo>
                        <a:cubicBezTo>
                          <a:pt x="3555" y="2562"/>
                          <a:pt x="3555" y="2569"/>
                          <a:pt x="3555" y="2569"/>
                        </a:cubicBezTo>
                        <a:lnTo>
                          <a:pt x="3549" y="2569"/>
                        </a:lnTo>
                        <a:cubicBezTo>
                          <a:pt x="3409" y="2502"/>
                          <a:pt x="3262" y="2462"/>
                          <a:pt x="3115" y="2428"/>
                        </a:cubicBezTo>
                        <a:cubicBezTo>
                          <a:pt x="2962" y="2402"/>
                          <a:pt x="2808" y="2375"/>
                          <a:pt x="2655" y="2362"/>
                        </a:cubicBezTo>
                        <a:cubicBezTo>
                          <a:pt x="2591" y="2359"/>
                          <a:pt x="2528" y="2357"/>
                          <a:pt x="2464" y="2357"/>
                        </a:cubicBezTo>
                        <a:cubicBezTo>
                          <a:pt x="2374" y="2357"/>
                          <a:pt x="2285" y="2361"/>
                          <a:pt x="2195" y="2368"/>
                        </a:cubicBezTo>
                        <a:cubicBezTo>
                          <a:pt x="2115" y="2375"/>
                          <a:pt x="2041" y="2388"/>
                          <a:pt x="1961" y="2395"/>
                        </a:cubicBezTo>
                        <a:lnTo>
                          <a:pt x="1734" y="2435"/>
                        </a:lnTo>
                        <a:cubicBezTo>
                          <a:pt x="1728" y="2435"/>
                          <a:pt x="1728" y="2435"/>
                          <a:pt x="1728" y="2428"/>
                        </a:cubicBezTo>
                        <a:lnTo>
                          <a:pt x="1961" y="2375"/>
                        </a:lnTo>
                        <a:cubicBezTo>
                          <a:pt x="2035" y="2362"/>
                          <a:pt x="2115" y="2342"/>
                          <a:pt x="2188" y="2335"/>
                        </a:cubicBezTo>
                        <a:cubicBezTo>
                          <a:pt x="2320" y="2319"/>
                          <a:pt x="2447" y="2307"/>
                          <a:pt x="2577" y="2307"/>
                        </a:cubicBezTo>
                        <a:close/>
                        <a:moveTo>
                          <a:pt x="5370" y="2355"/>
                        </a:moveTo>
                        <a:cubicBezTo>
                          <a:pt x="5523" y="2355"/>
                          <a:pt x="5683" y="2368"/>
                          <a:pt x="5837" y="2388"/>
                        </a:cubicBezTo>
                        <a:cubicBezTo>
                          <a:pt x="5910" y="2402"/>
                          <a:pt x="5990" y="2415"/>
                          <a:pt x="6063" y="2435"/>
                        </a:cubicBezTo>
                        <a:lnTo>
                          <a:pt x="6290" y="2488"/>
                        </a:lnTo>
                        <a:cubicBezTo>
                          <a:pt x="6297" y="2488"/>
                          <a:pt x="6297" y="2488"/>
                          <a:pt x="6297" y="2495"/>
                        </a:cubicBezTo>
                        <a:lnTo>
                          <a:pt x="6290" y="2495"/>
                        </a:lnTo>
                        <a:lnTo>
                          <a:pt x="6063" y="2455"/>
                        </a:lnTo>
                        <a:cubicBezTo>
                          <a:pt x="5983" y="2442"/>
                          <a:pt x="5910" y="2428"/>
                          <a:pt x="5830" y="2422"/>
                        </a:cubicBezTo>
                        <a:cubicBezTo>
                          <a:pt x="5718" y="2412"/>
                          <a:pt x="5605" y="2406"/>
                          <a:pt x="5493" y="2406"/>
                        </a:cubicBezTo>
                        <a:cubicBezTo>
                          <a:pt x="5452" y="2406"/>
                          <a:pt x="5411" y="2407"/>
                          <a:pt x="5370" y="2408"/>
                        </a:cubicBezTo>
                        <a:cubicBezTo>
                          <a:pt x="5216" y="2415"/>
                          <a:pt x="5063" y="2442"/>
                          <a:pt x="4909" y="2468"/>
                        </a:cubicBezTo>
                        <a:cubicBezTo>
                          <a:pt x="4763" y="2495"/>
                          <a:pt x="4609" y="2535"/>
                          <a:pt x="4469" y="2595"/>
                        </a:cubicBezTo>
                        <a:cubicBezTo>
                          <a:pt x="4469" y="2597"/>
                          <a:pt x="4469" y="2598"/>
                          <a:pt x="4469" y="2598"/>
                        </a:cubicBezTo>
                        <a:cubicBezTo>
                          <a:pt x="4468" y="2598"/>
                          <a:pt x="4467" y="2595"/>
                          <a:pt x="4463" y="2595"/>
                        </a:cubicBezTo>
                        <a:lnTo>
                          <a:pt x="4469" y="2595"/>
                        </a:lnTo>
                        <a:cubicBezTo>
                          <a:pt x="4589" y="2495"/>
                          <a:pt x="4743" y="2442"/>
                          <a:pt x="4896" y="2402"/>
                        </a:cubicBezTo>
                        <a:cubicBezTo>
                          <a:pt x="5049" y="2362"/>
                          <a:pt x="5210" y="2355"/>
                          <a:pt x="5370" y="2355"/>
                        </a:cubicBezTo>
                        <a:close/>
                        <a:moveTo>
                          <a:pt x="2495" y="2942"/>
                        </a:moveTo>
                        <a:cubicBezTo>
                          <a:pt x="2603" y="2942"/>
                          <a:pt x="2695" y="3020"/>
                          <a:pt x="2702" y="3129"/>
                        </a:cubicBezTo>
                        <a:cubicBezTo>
                          <a:pt x="2715" y="3242"/>
                          <a:pt x="2628" y="3342"/>
                          <a:pt x="2515" y="3349"/>
                        </a:cubicBezTo>
                        <a:cubicBezTo>
                          <a:pt x="2510" y="3349"/>
                          <a:pt x="2506" y="3349"/>
                          <a:pt x="2502" y="3349"/>
                        </a:cubicBezTo>
                        <a:cubicBezTo>
                          <a:pt x="2394" y="3349"/>
                          <a:pt x="2301" y="3271"/>
                          <a:pt x="2295" y="3162"/>
                        </a:cubicBezTo>
                        <a:cubicBezTo>
                          <a:pt x="2288" y="3049"/>
                          <a:pt x="2375" y="2949"/>
                          <a:pt x="2481" y="2942"/>
                        </a:cubicBezTo>
                        <a:cubicBezTo>
                          <a:pt x="2486" y="2942"/>
                          <a:pt x="2490" y="2942"/>
                          <a:pt x="2495" y="2942"/>
                        </a:cubicBezTo>
                        <a:close/>
                        <a:moveTo>
                          <a:pt x="5309" y="3022"/>
                        </a:moveTo>
                        <a:cubicBezTo>
                          <a:pt x="5417" y="3022"/>
                          <a:pt x="5510" y="3106"/>
                          <a:pt x="5516" y="3216"/>
                        </a:cubicBezTo>
                        <a:cubicBezTo>
                          <a:pt x="5523" y="3322"/>
                          <a:pt x="5443" y="3422"/>
                          <a:pt x="5323" y="3429"/>
                        </a:cubicBezTo>
                        <a:cubicBezTo>
                          <a:pt x="5316" y="3430"/>
                          <a:pt x="5308" y="3430"/>
                          <a:pt x="5301" y="3430"/>
                        </a:cubicBezTo>
                        <a:cubicBezTo>
                          <a:pt x="5203" y="3430"/>
                          <a:pt x="5116" y="3348"/>
                          <a:pt x="5110" y="3242"/>
                        </a:cubicBezTo>
                        <a:cubicBezTo>
                          <a:pt x="5103" y="3129"/>
                          <a:pt x="5183" y="3035"/>
                          <a:pt x="5296" y="3022"/>
                        </a:cubicBezTo>
                        <a:cubicBezTo>
                          <a:pt x="5300" y="3022"/>
                          <a:pt x="5304" y="3022"/>
                          <a:pt x="5309" y="3022"/>
                        </a:cubicBezTo>
                        <a:close/>
                        <a:moveTo>
                          <a:pt x="505" y="3147"/>
                        </a:moveTo>
                        <a:cubicBezTo>
                          <a:pt x="575" y="3147"/>
                          <a:pt x="635" y="3197"/>
                          <a:pt x="647" y="3269"/>
                        </a:cubicBezTo>
                        <a:cubicBezTo>
                          <a:pt x="654" y="3349"/>
                          <a:pt x="601" y="3422"/>
                          <a:pt x="527" y="3436"/>
                        </a:cubicBezTo>
                        <a:cubicBezTo>
                          <a:pt x="517" y="3437"/>
                          <a:pt x="508" y="3438"/>
                          <a:pt x="498" y="3438"/>
                        </a:cubicBezTo>
                        <a:cubicBezTo>
                          <a:pt x="471" y="3438"/>
                          <a:pt x="447" y="3431"/>
                          <a:pt x="427" y="3416"/>
                        </a:cubicBezTo>
                        <a:cubicBezTo>
                          <a:pt x="394" y="3396"/>
                          <a:pt x="367" y="3362"/>
                          <a:pt x="360" y="3316"/>
                        </a:cubicBezTo>
                        <a:cubicBezTo>
                          <a:pt x="354" y="3262"/>
                          <a:pt x="374" y="3216"/>
                          <a:pt x="407" y="3182"/>
                        </a:cubicBezTo>
                        <a:cubicBezTo>
                          <a:pt x="427" y="3169"/>
                          <a:pt x="454" y="3155"/>
                          <a:pt x="480" y="3149"/>
                        </a:cubicBezTo>
                        <a:cubicBezTo>
                          <a:pt x="489" y="3147"/>
                          <a:pt x="497" y="3147"/>
                          <a:pt x="505" y="3147"/>
                        </a:cubicBezTo>
                        <a:close/>
                        <a:moveTo>
                          <a:pt x="3982" y="3482"/>
                        </a:moveTo>
                        <a:cubicBezTo>
                          <a:pt x="3982" y="3482"/>
                          <a:pt x="3989" y="3489"/>
                          <a:pt x="3989" y="3489"/>
                        </a:cubicBezTo>
                        <a:cubicBezTo>
                          <a:pt x="4002" y="3596"/>
                          <a:pt x="4029" y="3702"/>
                          <a:pt x="4042" y="3816"/>
                        </a:cubicBezTo>
                        <a:lnTo>
                          <a:pt x="4096" y="4136"/>
                        </a:lnTo>
                        <a:cubicBezTo>
                          <a:pt x="4116" y="4243"/>
                          <a:pt x="4136" y="4349"/>
                          <a:pt x="4162" y="4456"/>
                        </a:cubicBezTo>
                        <a:cubicBezTo>
                          <a:pt x="4189" y="4556"/>
                          <a:pt x="4216" y="4663"/>
                          <a:pt x="4262" y="4756"/>
                        </a:cubicBezTo>
                        <a:cubicBezTo>
                          <a:pt x="4269" y="4776"/>
                          <a:pt x="4269" y="4796"/>
                          <a:pt x="4256" y="4810"/>
                        </a:cubicBezTo>
                        <a:cubicBezTo>
                          <a:pt x="4229" y="4850"/>
                          <a:pt x="4196" y="4883"/>
                          <a:pt x="4162" y="4923"/>
                        </a:cubicBezTo>
                        <a:cubicBezTo>
                          <a:pt x="4129" y="4956"/>
                          <a:pt x="4096" y="4996"/>
                          <a:pt x="4062" y="5030"/>
                        </a:cubicBezTo>
                        <a:cubicBezTo>
                          <a:pt x="4022" y="5063"/>
                          <a:pt x="3982" y="5090"/>
                          <a:pt x="3936" y="5110"/>
                        </a:cubicBezTo>
                        <a:cubicBezTo>
                          <a:pt x="3896" y="5137"/>
                          <a:pt x="3842" y="5157"/>
                          <a:pt x="3795" y="5157"/>
                        </a:cubicBezTo>
                        <a:cubicBezTo>
                          <a:pt x="3795" y="5157"/>
                          <a:pt x="3789" y="5157"/>
                          <a:pt x="3789" y="5150"/>
                        </a:cubicBezTo>
                        <a:lnTo>
                          <a:pt x="3795" y="5150"/>
                        </a:lnTo>
                        <a:cubicBezTo>
                          <a:pt x="3842" y="5143"/>
                          <a:pt x="3882" y="5117"/>
                          <a:pt x="3922" y="5090"/>
                        </a:cubicBezTo>
                        <a:cubicBezTo>
                          <a:pt x="3962" y="5063"/>
                          <a:pt x="3996" y="5030"/>
                          <a:pt x="4029" y="4996"/>
                        </a:cubicBezTo>
                        <a:cubicBezTo>
                          <a:pt x="4096" y="4930"/>
                          <a:pt x="4156" y="4856"/>
                          <a:pt x="4209" y="4776"/>
                        </a:cubicBezTo>
                        <a:cubicBezTo>
                          <a:pt x="4156" y="4683"/>
                          <a:pt x="4122" y="4576"/>
                          <a:pt x="4096" y="4470"/>
                        </a:cubicBezTo>
                        <a:cubicBezTo>
                          <a:pt x="4069" y="4363"/>
                          <a:pt x="4049" y="4256"/>
                          <a:pt x="4036" y="4143"/>
                        </a:cubicBezTo>
                        <a:cubicBezTo>
                          <a:pt x="4002" y="3929"/>
                          <a:pt x="3989" y="3709"/>
                          <a:pt x="3982" y="3489"/>
                        </a:cubicBezTo>
                        <a:cubicBezTo>
                          <a:pt x="3982" y="3489"/>
                          <a:pt x="3982" y="3482"/>
                          <a:pt x="3982" y="3482"/>
                        </a:cubicBezTo>
                        <a:close/>
                        <a:moveTo>
                          <a:pt x="2788" y="5550"/>
                        </a:moveTo>
                        <a:cubicBezTo>
                          <a:pt x="3106" y="6054"/>
                          <a:pt x="3456" y="6200"/>
                          <a:pt x="3755" y="6200"/>
                        </a:cubicBezTo>
                        <a:cubicBezTo>
                          <a:pt x="4152" y="6200"/>
                          <a:pt x="4460" y="5943"/>
                          <a:pt x="4483" y="5924"/>
                        </a:cubicBezTo>
                        <a:lnTo>
                          <a:pt x="4483" y="5924"/>
                        </a:lnTo>
                        <a:cubicBezTo>
                          <a:pt x="4469" y="5964"/>
                          <a:pt x="4262" y="6604"/>
                          <a:pt x="3662" y="6617"/>
                        </a:cubicBezTo>
                        <a:cubicBezTo>
                          <a:pt x="3656" y="6617"/>
                          <a:pt x="3651" y="6618"/>
                          <a:pt x="3645" y="6618"/>
                        </a:cubicBezTo>
                        <a:cubicBezTo>
                          <a:pt x="3037" y="6618"/>
                          <a:pt x="2788" y="5550"/>
                          <a:pt x="2788" y="5550"/>
                        </a:cubicBezTo>
                        <a:close/>
                        <a:moveTo>
                          <a:pt x="3175" y="0"/>
                        </a:moveTo>
                        <a:cubicBezTo>
                          <a:pt x="3175" y="1"/>
                          <a:pt x="1853" y="2463"/>
                          <a:pt x="534" y="2463"/>
                        </a:cubicBezTo>
                        <a:cubicBezTo>
                          <a:pt x="519" y="2463"/>
                          <a:pt x="503" y="2462"/>
                          <a:pt x="487" y="2462"/>
                        </a:cubicBezTo>
                        <a:lnTo>
                          <a:pt x="467" y="2462"/>
                        </a:lnTo>
                        <a:cubicBezTo>
                          <a:pt x="447" y="2462"/>
                          <a:pt x="420" y="2468"/>
                          <a:pt x="400" y="2475"/>
                        </a:cubicBezTo>
                        <a:cubicBezTo>
                          <a:pt x="167" y="2542"/>
                          <a:pt x="0" y="2895"/>
                          <a:pt x="14" y="3309"/>
                        </a:cubicBezTo>
                        <a:cubicBezTo>
                          <a:pt x="34" y="3756"/>
                          <a:pt x="254" y="4109"/>
                          <a:pt x="514" y="4123"/>
                        </a:cubicBezTo>
                        <a:cubicBezTo>
                          <a:pt x="540" y="4323"/>
                          <a:pt x="581" y="4536"/>
                          <a:pt x="627" y="4756"/>
                        </a:cubicBezTo>
                        <a:cubicBezTo>
                          <a:pt x="954" y="6237"/>
                          <a:pt x="1648" y="7038"/>
                          <a:pt x="2288" y="7458"/>
                        </a:cubicBezTo>
                        <a:cubicBezTo>
                          <a:pt x="2295" y="7451"/>
                          <a:pt x="2301" y="7451"/>
                          <a:pt x="2301" y="7451"/>
                        </a:cubicBezTo>
                        <a:lnTo>
                          <a:pt x="2315" y="7451"/>
                        </a:lnTo>
                        <a:cubicBezTo>
                          <a:pt x="2320" y="7461"/>
                          <a:pt x="2876" y="7868"/>
                          <a:pt x="3643" y="7868"/>
                        </a:cubicBezTo>
                        <a:cubicBezTo>
                          <a:pt x="3936" y="7868"/>
                          <a:pt x="4260" y="7809"/>
                          <a:pt x="4596" y="7645"/>
                        </a:cubicBezTo>
                        <a:cubicBezTo>
                          <a:pt x="4603" y="7638"/>
                          <a:pt x="4609" y="7638"/>
                          <a:pt x="4616" y="7631"/>
                        </a:cubicBezTo>
                        <a:cubicBezTo>
                          <a:pt x="4623" y="7631"/>
                          <a:pt x="4629" y="7631"/>
                          <a:pt x="4636" y="7638"/>
                        </a:cubicBezTo>
                        <a:cubicBezTo>
                          <a:pt x="5156" y="7304"/>
                          <a:pt x="5750" y="6584"/>
                          <a:pt x="6257" y="5083"/>
                        </a:cubicBezTo>
                        <a:cubicBezTo>
                          <a:pt x="6644" y="3936"/>
                          <a:pt x="6744" y="2949"/>
                          <a:pt x="6650" y="2115"/>
                        </a:cubicBezTo>
                        <a:lnTo>
                          <a:pt x="6650" y="2115"/>
                        </a:lnTo>
                        <a:cubicBezTo>
                          <a:pt x="6558" y="2146"/>
                          <a:pt x="6472" y="2161"/>
                          <a:pt x="6391" y="2161"/>
                        </a:cubicBezTo>
                        <a:cubicBezTo>
                          <a:pt x="6030" y="2161"/>
                          <a:pt x="5748" y="1859"/>
                          <a:pt x="5296" y="1228"/>
                        </a:cubicBezTo>
                        <a:cubicBezTo>
                          <a:pt x="5079" y="926"/>
                          <a:pt x="5005" y="822"/>
                          <a:pt x="4965" y="822"/>
                        </a:cubicBezTo>
                        <a:cubicBezTo>
                          <a:pt x="4882" y="822"/>
                          <a:pt x="4942" y="1256"/>
                          <a:pt x="4216" y="1315"/>
                        </a:cubicBezTo>
                        <a:cubicBezTo>
                          <a:pt x="4183" y="1317"/>
                          <a:pt x="4151" y="1318"/>
                          <a:pt x="4121" y="1318"/>
                        </a:cubicBezTo>
                        <a:cubicBezTo>
                          <a:pt x="3131" y="1318"/>
                          <a:pt x="3175" y="1"/>
                          <a:pt x="317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5" name="Google Shape;380;p41"/>
            <p:cNvGrpSpPr/>
            <p:nvPr/>
          </p:nvGrpSpPr>
          <p:grpSpPr>
            <a:xfrm>
              <a:off x="11824380" y="1744917"/>
              <a:ext cx="350235" cy="167988"/>
              <a:chOff x="11824380" y="1744917"/>
              <a:chExt cx="350235" cy="167988"/>
            </a:xfrm>
          </p:grpSpPr>
          <p:sp>
            <p:nvSpPr>
              <p:cNvPr id="6" name="Google Shape;381;p41"/>
              <p:cNvSpPr/>
              <p:nvPr/>
            </p:nvSpPr>
            <p:spPr>
              <a:xfrm>
                <a:off x="11905339" y="1744917"/>
                <a:ext cx="107769" cy="15497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263" extrusionOk="0">
                    <a:moveTo>
                      <a:pt x="850" y="1"/>
                    </a:moveTo>
                    <a:cubicBezTo>
                      <a:pt x="720" y="1"/>
                      <a:pt x="593" y="13"/>
                      <a:pt x="461" y="29"/>
                    </a:cubicBezTo>
                    <a:cubicBezTo>
                      <a:pt x="388" y="36"/>
                      <a:pt x="308" y="56"/>
                      <a:pt x="234" y="69"/>
                    </a:cubicBezTo>
                    <a:lnTo>
                      <a:pt x="1" y="122"/>
                    </a:lnTo>
                    <a:cubicBezTo>
                      <a:pt x="1" y="129"/>
                      <a:pt x="1" y="129"/>
                      <a:pt x="7" y="129"/>
                    </a:cubicBezTo>
                    <a:lnTo>
                      <a:pt x="234" y="89"/>
                    </a:lnTo>
                    <a:cubicBezTo>
                      <a:pt x="314" y="82"/>
                      <a:pt x="388" y="69"/>
                      <a:pt x="468" y="62"/>
                    </a:cubicBezTo>
                    <a:cubicBezTo>
                      <a:pt x="558" y="55"/>
                      <a:pt x="647" y="51"/>
                      <a:pt x="737" y="51"/>
                    </a:cubicBezTo>
                    <a:cubicBezTo>
                      <a:pt x="801" y="51"/>
                      <a:pt x="864" y="53"/>
                      <a:pt x="928" y="56"/>
                    </a:cubicBezTo>
                    <a:cubicBezTo>
                      <a:pt x="1081" y="69"/>
                      <a:pt x="1235" y="96"/>
                      <a:pt x="1388" y="122"/>
                    </a:cubicBezTo>
                    <a:cubicBezTo>
                      <a:pt x="1535" y="156"/>
                      <a:pt x="1682" y="196"/>
                      <a:pt x="1822" y="263"/>
                    </a:cubicBezTo>
                    <a:lnTo>
                      <a:pt x="1828" y="263"/>
                    </a:lnTo>
                    <a:cubicBezTo>
                      <a:pt x="1828" y="263"/>
                      <a:pt x="1828" y="256"/>
                      <a:pt x="1828" y="256"/>
                    </a:cubicBezTo>
                    <a:cubicBezTo>
                      <a:pt x="1708" y="156"/>
                      <a:pt x="1555" y="102"/>
                      <a:pt x="1401" y="56"/>
                    </a:cubicBezTo>
                    <a:cubicBezTo>
                      <a:pt x="1248" y="16"/>
                      <a:pt x="1088" y="2"/>
                      <a:pt x="935" y="2"/>
                    </a:cubicBezTo>
                    <a:cubicBezTo>
                      <a:pt x="906" y="1"/>
                      <a:pt x="878" y="1"/>
                      <a:pt x="8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382;p41"/>
              <p:cNvSpPr/>
              <p:nvPr/>
            </p:nvSpPr>
            <p:spPr>
              <a:xfrm>
                <a:off x="12066492" y="1747805"/>
                <a:ext cx="108123" cy="14377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244" extrusionOk="0">
                    <a:moveTo>
                      <a:pt x="908" y="0"/>
                    </a:moveTo>
                    <a:cubicBezTo>
                      <a:pt x="748" y="0"/>
                      <a:pt x="587" y="7"/>
                      <a:pt x="434" y="47"/>
                    </a:cubicBezTo>
                    <a:cubicBezTo>
                      <a:pt x="281" y="87"/>
                      <a:pt x="127" y="140"/>
                      <a:pt x="7" y="240"/>
                    </a:cubicBezTo>
                    <a:cubicBezTo>
                      <a:pt x="147" y="180"/>
                      <a:pt x="301" y="140"/>
                      <a:pt x="447" y="113"/>
                    </a:cubicBezTo>
                    <a:cubicBezTo>
                      <a:pt x="601" y="87"/>
                      <a:pt x="754" y="60"/>
                      <a:pt x="908" y="53"/>
                    </a:cubicBezTo>
                    <a:cubicBezTo>
                      <a:pt x="949" y="52"/>
                      <a:pt x="990" y="51"/>
                      <a:pt x="1031" y="51"/>
                    </a:cubicBezTo>
                    <a:cubicBezTo>
                      <a:pt x="1143" y="51"/>
                      <a:pt x="1256" y="57"/>
                      <a:pt x="1368" y="67"/>
                    </a:cubicBezTo>
                    <a:cubicBezTo>
                      <a:pt x="1448" y="73"/>
                      <a:pt x="1521" y="87"/>
                      <a:pt x="1601" y="100"/>
                    </a:cubicBezTo>
                    <a:lnTo>
                      <a:pt x="1828" y="140"/>
                    </a:lnTo>
                    <a:lnTo>
                      <a:pt x="1835" y="140"/>
                    </a:lnTo>
                    <a:cubicBezTo>
                      <a:pt x="1835" y="133"/>
                      <a:pt x="1835" y="133"/>
                      <a:pt x="1828" y="133"/>
                    </a:cubicBezTo>
                    <a:lnTo>
                      <a:pt x="1601" y="80"/>
                    </a:lnTo>
                    <a:cubicBezTo>
                      <a:pt x="1528" y="60"/>
                      <a:pt x="1448" y="47"/>
                      <a:pt x="1375" y="33"/>
                    </a:cubicBezTo>
                    <a:cubicBezTo>
                      <a:pt x="1221" y="13"/>
                      <a:pt x="1061" y="0"/>
                      <a:pt x="908" y="0"/>
                    </a:cubicBezTo>
                    <a:close/>
                    <a:moveTo>
                      <a:pt x="1" y="240"/>
                    </a:moveTo>
                    <a:cubicBezTo>
                      <a:pt x="5" y="240"/>
                      <a:pt x="6" y="243"/>
                      <a:pt x="7" y="243"/>
                    </a:cubicBezTo>
                    <a:cubicBezTo>
                      <a:pt x="7" y="243"/>
                      <a:pt x="7" y="242"/>
                      <a:pt x="7" y="24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383;p41"/>
              <p:cNvSpPr/>
              <p:nvPr/>
            </p:nvSpPr>
            <p:spPr>
              <a:xfrm>
                <a:off x="12104203" y="1787047"/>
                <a:ext cx="24865" cy="24158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10" extrusionOk="0">
                    <a:moveTo>
                      <a:pt x="207" y="1"/>
                    </a:moveTo>
                    <a:cubicBezTo>
                      <a:pt x="202" y="1"/>
                      <a:pt x="198" y="1"/>
                      <a:pt x="194" y="1"/>
                    </a:cubicBezTo>
                    <a:cubicBezTo>
                      <a:pt x="81" y="14"/>
                      <a:pt x="1" y="108"/>
                      <a:pt x="8" y="221"/>
                    </a:cubicBezTo>
                    <a:cubicBezTo>
                      <a:pt x="14" y="327"/>
                      <a:pt x="101" y="409"/>
                      <a:pt x="199" y="409"/>
                    </a:cubicBezTo>
                    <a:cubicBezTo>
                      <a:pt x="206" y="409"/>
                      <a:pt x="214" y="409"/>
                      <a:pt x="221" y="408"/>
                    </a:cubicBezTo>
                    <a:cubicBezTo>
                      <a:pt x="334" y="401"/>
                      <a:pt x="421" y="301"/>
                      <a:pt x="414" y="195"/>
                    </a:cubicBezTo>
                    <a:cubicBezTo>
                      <a:pt x="408" y="85"/>
                      <a:pt x="315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384;p41"/>
              <p:cNvSpPr/>
              <p:nvPr/>
            </p:nvSpPr>
            <p:spPr>
              <a:xfrm>
                <a:off x="11824380" y="1794412"/>
                <a:ext cx="17736" cy="1726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3" extrusionOk="0">
                    <a:moveTo>
                      <a:pt x="152" y="1"/>
                    </a:moveTo>
                    <a:cubicBezTo>
                      <a:pt x="144" y="1"/>
                      <a:pt x="136" y="1"/>
                      <a:pt x="127" y="3"/>
                    </a:cubicBezTo>
                    <a:cubicBezTo>
                      <a:pt x="101" y="9"/>
                      <a:pt x="74" y="23"/>
                      <a:pt x="54" y="36"/>
                    </a:cubicBezTo>
                    <a:cubicBezTo>
                      <a:pt x="21" y="70"/>
                      <a:pt x="1" y="116"/>
                      <a:pt x="7" y="170"/>
                    </a:cubicBezTo>
                    <a:cubicBezTo>
                      <a:pt x="14" y="216"/>
                      <a:pt x="41" y="250"/>
                      <a:pt x="74" y="270"/>
                    </a:cubicBezTo>
                    <a:cubicBezTo>
                      <a:pt x="94" y="285"/>
                      <a:pt x="118" y="292"/>
                      <a:pt x="145" y="292"/>
                    </a:cubicBezTo>
                    <a:cubicBezTo>
                      <a:pt x="155" y="292"/>
                      <a:pt x="164" y="291"/>
                      <a:pt x="174" y="290"/>
                    </a:cubicBezTo>
                    <a:cubicBezTo>
                      <a:pt x="248" y="276"/>
                      <a:pt x="301" y="203"/>
                      <a:pt x="294" y="123"/>
                    </a:cubicBezTo>
                    <a:cubicBezTo>
                      <a:pt x="282" y="51"/>
                      <a:pt x="222" y="1"/>
                      <a:pt x="1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385;p41"/>
              <p:cNvSpPr/>
              <p:nvPr/>
            </p:nvSpPr>
            <p:spPr>
              <a:xfrm>
                <a:off x="12026779" y="1814210"/>
                <a:ext cx="28401" cy="98695"/>
              </a:xfrm>
              <a:custGeom>
                <a:avLst/>
                <a:gdLst/>
                <a:ahLst/>
                <a:cxnLst/>
                <a:rect l="l" t="t" r="r" b="b"/>
                <a:pathLst>
                  <a:path w="482" h="1675" extrusionOk="0">
                    <a:moveTo>
                      <a:pt x="194" y="0"/>
                    </a:moveTo>
                    <a:cubicBezTo>
                      <a:pt x="194" y="0"/>
                      <a:pt x="194" y="7"/>
                      <a:pt x="194" y="7"/>
                    </a:cubicBezTo>
                    <a:cubicBezTo>
                      <a:pt x="201" y="227"/>
                      <a:pt x="214" y="447"/>
                      <a:pt x="248" y="661"/>
                    </a:cubicBezTo>
                    <a:cubicBezTo>
                      <a:pt x="261" y="774"/>
                      <a:pt x="281" y="881"/>
                      <a:pt x="308" y="988"/>
                    </a:cubicBezTo>
                    <a:cubicBezTo>
                      <a:pt x="334" y="1094"/>
                      <a:pt x="368" y="1201"/>
                      <a:pt x="421" y="1294"/>
                    </a:cubicBezTo>
                    <a:cubicBezTo>
                      <a:pt x="368" y="1374"/>
                      <a:pt x="308" y="1448"/>
                      <a:pt x="241" y="1514"/>
                    </a:cubicBezTo>
                    <a:cubicBezTo>
                      <a:pt x="208" y="1548"/>
                      <a:pt x="174" y="1581"/>
                      <a:pt x="134" y="1608"/>
                    </a:cubicBezTo>
                    <a:cubicBezTo>
                      <a:pt x="94" y="1635"/>
                      <a:pt x="54" y="1661"/>
                      <a:pt x="7" y="1668"/>
                    </a:cubicBezTo>
                    <a:lnTo>
                      <a:pt x="1" y="1668"/>
                    </a:lnTo>
                    <a:cubicBezTo>
                      <a:pt x="1" y="1675"/>
                      <a:pt x="7" y="1675"/>
                      <a:pt x="7" y="1675"/>
                    </a:cubicBezTo>
                    <a:cubicBezTo>
                      <a:pt x="54" y="1675"/>
                      <a:pt x="108" y="1655"/>
                      <a:pt x="148" y="1628"/>
                    </a:cubicBezTo>
                    <a:cubicBezTo>
                      <a:pt x="194" y="1608"/>
                      <a:pt x="234" y="1581"/>
                      <a:pt x="274" y="1548"/>
                    </a:cubicBezTo>
                    <a:cubicBezTo>
                      <a:pt x="308" y="1514"/>
                      <a:pt x="341" y="1474"/>
                      <a:pt x="374" y="1441"/>
                    </a:cubicBezTo>
                    <a:cubicBezTo>
                      <a:pt x="408" y="1401"/>
                      <a:pt x="441" y="1368"/>
                      <a:pt x="468" y="1328"/>
                    </a:cubicBezTo>
                    <a:cubicBezTo>
                      <a:pt x="481" y="1314"/>
                      <a:pt x="481" y="1294"/>
                      <a:pt x="474" y="1274"/>
                    </a:cubicBezTo>
                    <a:cubicBezTo>
                      <a:pt x="428" y="1181"/>
                      <a:pt x="401" y="1074"/>
                      <a:pt x="374" y="974"/>
                    </a:cubicBezTo>
                    <a:cubicBezTo>
                      <a:pt x="348" y="867"/>
                      <a:pt x="328" y="761"/>
                      <a:pt x="308" y="654"/>
                    </a:cubicBezTo>
                    <a:lnTo>
                      <a:pt x="254" y="334"/>
                    </a:lnTo>
                    <a:cubicBezTo>
                      <a:pt x="241" y="220"/>
                      <a:pt x="214" y="114"/>
                      <a:pt x="201" y="7"/>
                    </a:cubicBezTo>
                    <a:cubicBezTo>
                      <a:pt x="201" y="7"/>
                      <a:pt x="194" y="0"/>
                      <a:pt x="1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386;p41"/>
              <p:cNvSpPr/>
              <p:nvPr/>
            </p:nvSpPr>
            <p:spPr>
              <a:xfrm>
                <a:off x="11938395" y="1782333"/>
                <a:ext cx="24806" cy="24099"/>
              </a:xfrm>
              <a:custGeom>
                <a:avLst/>
                <a:gdLst/>
                <a:ahLst/>
                <a:cxnLst/>
                <a:rect l="l" t="t" r="r" b="b"/>
                <a:pathLst>
                  <a:path w="421" h="409" extrusionOk="0">
                    <a:moveTo>
                      <a:pt x="207" y="1"/>
                    </a:moveTo>
                    <a:cubicBezTo>
                      <a:pt x="202" y="1"/>
                      <a:pt x="198" y="1"/>
                      <a:pt x="193" y="1"/>
                    </a:cubicBezTo>
                    <a:cubicBezTo>
                      <a:pt x="87" y="8"/>
                      <a:pt x="0" y="108"/>
                      <a:pt x="7" y="221"/>
                    </a:cubicBezTo>
                    <a:cubicBezTo>
                      <a:pt x="13" y="330"/>
                      <a:pt x="106" y="408"/>
                      <a:pt x="214" y="408"/>
                    </a:cubicBezTo>
                    <a:cubicBezTo>
                      <a:pt x="218" y="408"/>
                      <a:pt x="222" y="408"/>
                      <a:pt x="227" y="408"/>
                    </a:cubicBezTo>
                    <a:cubicBezTo>
                      <a:pt x="340" y="401"/>
                      <a:pt x="420" y="301"/>
                      <a:pt x="414" y="188"/>
                    </a:cubicBezTo>
                    <a:cubicBezTo>
                      <a:pt x="407" y="79"/>
                      <a:pt x="315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" name="Google Shape;387;p41"/>
          <p:cNvGrpSpPr/>
          <p:nvPr/>
        </p:nvGrpSpPr>
        <p:grpSpPr>
          <a:xfrm flipH="1">
            <a:off x="283942" y="3283783"/>
            <a:ext cx="1058606" cy="1871054"/>
            <a:chOff x="9694175" y="1046745"/>
            <a:chExt cx="1258113" cy="2223676"/>
          </a:xfrm>
        </p:grpSpPr>
        <p:grpSp>
          <p:nvGrpSpPr>
            <p:cNvPr id="47" name="Google Shape;388;p41"/>
            <p:cNvGrpSpPr/>
            <p:nvPr/>
          </p:nvGrpSpPr>
          <p:grpSpPr>
            <a:xfrm>
              <a:off x="9847433" y="2854546"/>
              <a:ext cx="835226" cy="415875"/>
              <a:chOff x="9856133" y="2854546"/>
              <a:chExt cx="835226" cy="415875"/>
            </a:xfrm>
          </p:grpSpPr>
          <p:sp>
            <p:nvSpPr>
              <p:cNvPr id="85" name="Google Shape;389;p41"/>
              <p:cNvSpPr/>
              <p:nvPr/>
            </p:nvSpPr>
            <p:spPr>
              <a:xfrm>
                <a:off x="9856133" y="2854546"/>
                <a:ext cx="835226" cy="414697"/>
              </a:xfrm>
              <a:custGeom>
                <a:avLst/>
                <a:gdLst/>
                <a:ahLst/>
                <a:cxnLst/>
                <a:rect l="l" t="t" r="r" b="b"/>
                <a:pathLst>
                  <a:path w="14175" h="7038" extrusionOk="0">
                    <a:moveTo>
                      <a:pt x="12261" y="0"/>
                    </a:moveTo>
                    <a:cubicBezTo>
                      <a:pt x="9901" y="1071"/>
                      <a:pt x="7456" y="1376"/>
                      <a:pt x="5474" y="1376"/>
                    </a:cubicBezTo>
                    <a:cubicBezTo>
                      <a:pt x="3741" y="1376"/>
                      <a:pt x="2361" y="1143"/>
                      <a:pt x="1702" y="987"/>
                    </a:cubicBezTo>
                    <a:lnTo>
                      <a:pt x="1702" y="987"/>
                    </a:lnTo>
                    <a:cubicBezTo>
                      <a:pt x="1722" y="1581"/>
                      <a:pt x="1428" y="2628"/>
                      <a:pt x="1282" y="3135"/>
                    </a:cubicBezTo>
                    <a:cubicBezTo>
                      <a:pt x="881" y="3896"/>
                      <a:pt x="448" y="5103"/>
                      <a:pt x="1" y="7037"/>
                    </a:cubicBezTo>
                    <a:lnTo>
                      <a:pt x="14175" y="7037"/>
                    </a:lnTo>
                    <a:cubicBezTo>
                      <a:pt x="14175" y="7037"/>
                      <a:pt x="13861" y="3942"/>
                      <a:pt x="12721" y="2588"/>
                    </a:cubicBezTo>
                    <a:cubicBezTo>
                      <a:pt x="12554" y="1828"/>
                      <a:pt x="12334" y="440"/>
                      <a:pt x="122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6" name="Google Shape;390;p41"/>
              <p:cNvGrpSpPr/>
              <p:nvPr/>
            </p:nvGrpSpPr>
            <p:grpSpPr>
              <a:xfrm>
                <a:off x="9986233" y="2917652"/>
                <a:ext cx="575084" cy="352769"/>
                <a:chOff x="9986233" y="2917652"/>
                <a:chExt cx="575084" cy="352769"/>
              </a:xfrm>
            </p:grpSpPr>
            <p:sp>
              <p:nvSpPr>
                <p:cNvPr id="87" name="Google Shape;391;p41"/>
                <p:cNvSpPr/>
                <p:nvPr/>
              </p:nvSpPr>
              <p:spPr>
                <a:xfrm>
                  <a:off x="9986233" y="2917652"/>
                  <a:ext cx="562062" cy="58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9" h="997" extrusionOk="0">
                      <a:moveTo>
                        <a:pt x="9525" y="0"/>
                      </a:moveTo>
                      <a:cubicBezTo>
                        <a:pt x="9523" y="0"/>
                        <a:pt x="9521" y="1"/>
                        <a:pt x="9519" y="3"/>
                      </a:cubicBezTo>
                      <a:cubicBezTo>
                        <a:pt x="7283" y="760"/>
                        <a:pt x="5235" y="962"/>
                        <a:pt x="3711" y="962"/>
                      </a:cubicBezTo>
                      <a:cubicBezTo>
                        <a:pt x="3380" y="962"/>
                        <a:pt x="3074" y="952"/>
                        <a:pt x="2795" y="937"/>
                      </a:cubicBezTo>
                      <a:cubicBezTo>
                        <a:pt x="1101" y="850"/>
                        <a:pt x="34" y="537"/>
                        <a:pt x="21" y="537"/>
                      </a:cubicBezTo>
                      <a:cubicBezTo>
                        <a:pt x="19" y="535"/>
                        <a:pt x="16" y="534"/>
                        <a:pt x="14" y="534"/>
                      </a:cubicBezTo>
                      <a:cubicBezTo>
                        <a:pt x="7" y="534"/>
                        <a:pt x="1" y="539"/>
                        <a:pt x="1" y="543"/>
                      </a:cubicBezTo>
                      <a:cubicBezTo>
                        <a:pt x="1" y="557"/>
                        <a:pt x="1" y="563"/>
                        <a:pt x="14" y="563"/>
                      </a:cubicBezTo>
                      <a:cubicBezTo>
                        <a:pt x="21" y="570"/>
                        <a:pt x="1095" y="884"/>
                        <a:pt x="2789" y="970"/>
                      </a:cubicBezTo>
                      <a:cubicBezTo>
                        <a:pt x="3069" y="984"/>
                        <a:pt x="3369" y="997"/>
                        <a:pt x="3696" y="997"/>
                      </a:cubicBezTo>
                      <a:cubicBezTo>
                        <a:pt x="5230" y="997"/>
                        <a:pt x="7278" y="797"/>
                        <a:pt x="9526" y="37"/>
                      </a:cubicBezTo>
                      <a:cubicBezTo>
                        <a:pt x="9539" y="30"/>
                        <a:pt x="9539" y="23"/>
                        <a:pt x="9539" y="10"/>
                      </a:cubicBezTo>
                      <a:cubicBezTo>
                        <a:pt x="9534" y="5"/>
                        <a:pt x="9529" y="0"/>
                        <a:pt x="95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392;p41"/>
                <p:cNvSpPr/>
                <p:nvPr/>
              </p:nvSpPr>
              <p:spPr>
                <a:xfrm>
                  <a:off x="10017286" y="3045926"/>
                  <a:ext cx="56683" cy="224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3810" extrusionOk="0">
                      <a:moveTo>
                        <a:pt x="948" y="1"/>
                      </a:moveTo>
                      <a:cubicBezTo>
                        <a:pt x="934" y="1"/>
                        <a:pt x="928" y="7"/>
                        <a:pt x="928" y="14"/>
                      </a:cubicBezTo>
                      <a:lnTo>
                        <a:pt x="7" y="3789"/>
                      </a:lnTo>
                      <a:cubicBezTo>
                        <a:pt x="1" y="3796"/>
                        <a:pt x="7" y="3803"/>
                        <a:pt x="21" y="3809"/>
                      </a:cubicBezTo>
                      <a:cubicBezTo>
                        <a:pt x="27" y="3809"/>
                        <a:pt x="34" y="3803"/>
                        <a:pt x="41" y="3796"/>
                      </a:cubicBezTo>
                      <a:lnTo>
                        <a:pt x="954" y="21"/>
                      </a:lnTo>
                      <a:cubicBezTo>
                        <a:pt x="961" y="14"/>
                        <a:pt x="954" y="1"/>
                        <a:pt x="9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393;p41"/>
                <p:cNvSpPr/>
                <p:nvPr/>
              </p:nvSpPr>
              <p:spPr>
                <a:xfrm>
                  <a:off x="10501864" y="3032963"/>
                  <a:ext cx="59453" cy="237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" h="4030" extrusionOk="0">
                      <a:moveTo>
                        <a:pt x="14" y="1"/>
                      </a:moveTo>
                      <a:cubicBezTo>
                        <a:pt x="8" y="1"/>
                        <a:pt x="1" y="14"/>
                        <a:pt x="8" y="21"/>
                      </a:cubicBezTo>
                      <a:lnTo>
                        <a:pt x="975" y="4016"/>
                      </a:lnTo>
                      <a:cubicBezTo>
                        <a:pt x="975" y="4023"/>
                        <a:pt x="981" y="4029"/>
                        <a:pt x="988" y="4029"/>
                      </a:cubicBezTo>
                      <a:lnTo>
                        <a:pt x="995" y="4029"/>
                      </a:lnTo>
                      <a:cubicBezTo>
                        <a:pt x="1001" y="4023"/>
                        <a:pt x="1008" y="4016"/>
                        <a:pt x="1008" y="4009"/>
                      </a:cubicBezTo>
                      <a:lnTo>
                        <a:pt x="41" y="14"/>
                      </a:lnTo>
                      <a:cubicBezTo>
                        <a:pt x="34" y="7"/>
                        <a:pt x="28" y="1"/>
                        <a:pt x="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394;p41"/>
                <p:cNvSpPr/>
                <p:nvPr/>
              </p:nvSpPr>
              <p:spPr>
                <a:xfrm>
                  <a:off x="10272774" y="3045926"/>
                  <a:ext cx="13788" cy="224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3810" extrusionOk="0">
                      <a:moveTo>
                        <a:pt x="14" y="1"/>
                      </a:moveTo>
                      <a:cubicBezTo>
                        <a:pt x="7" y="1"/>
                        <a:pt x="0" y="7"/>
                        <a:pt x="0" y="21"/>
                      </a:cubicBezTo>
                      <a:lnTo>
                        <a:pt x="200" y="3789"/>
                      </a:lnTo>
                      <a:cubicBezTo>
                        <a:pt x="200" y="3803"/>
                        <a:pt x="207" y="3809"/>
                        <a:pt x="220" y="3809"/>
                      </a:cubicBezTo>
                      <a:cubicBezTo>
                        <a:pt x="227" y="3809"/>
                        <a:pt x="234" y="3803"/>
                        <a:pt x="234" y="3789"/>
                      </a:cubicBezTo>
                      <a:lnTo>
                        <a:pt x="34" y="14"/>
                      </a:lnTo>
                      <a:cubicBezTo>
                        <a:pt x="34" y="7"/>
                        <a:pt x="27" y="1"/>
                        <a:pt x="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8" name="Google Shape;395;p41"/>
            <p:cNvGrpSpPr/>
            <p:nvPr/>
          </p:nvGrpSpPr>
          <p:grpSpPr>
            <a:xfrm>
              <a:off x="9694175" y="1046745"/>
              <a:ext cx="1258113" cy="1894476"/>
              <a:chOff x="9702875" y="1046745"/>
              <a:chExt cx="1258113" cy="1894476"/>
            </a:xfrm>
          </p:grpSpPr>
          <p:grpSp>
            <p:nvGrpSpPr>
              <p:cNvPr id="49" name="Google Shape;396;p41"/>
              <p:cNvGrpSpPr/>
              <p:nvPr/>
            </p:nvGrpSpPr>
            <p:grpSpPr>
              <a:xfrm>
                <a:off x="9702875" y="1467392"/>
                <a:ext cx="1041161" cy="1473828"/>
                <a:chOff x="9702875" y="1467392"/>
                <a:chExt cx="1041161" cy="1473828"/>
              </a:xfrm>
            </p:grpSpPr>
            <p:grpSp>
              <p:nvGrpSpPr>
                <p:cNvPr id="57" name="Google Shape;397;p41"/>
                <p:cNvGrpSpPr/>
                <p:nvPr/>
              </p:nvGrpSpPr>
              <p:grpSpPr>
                <a:xfrm>
                  <a:off x="9912757" y="1467392"/>
                  <a:ext cx="794747" cy="822735"/>
                  <a:chOff x="9912757" y="1467392"/>
                  <a:chExt cx="794747" cy="822735"/>
                </a:xfrm>
              </p:grpSpPr>
              <p:grpSp>
                <p:nvGrpSpPr>
                  <p:cNvPr id="73" name="Google Shape;398;p41"/>
                  <p:cNvGrpSpPr/>
                  <p:nvPr/>
                </p:nvGrpSpPr>
                <p:grpSpPr>
                  <a:xfrm>
                    <a:off x="10113565" y="1633436"/>
                    <a:ext cx="386826" cy="506910"/>
                    <a:chOff x="10113565" y="1633436"/>
                    <a:chExt cx="386826" cy="506910"/>
                  </a:xfrm>
                </p:grpSpPr>
                <p:grpSp>
                  <p:nvGrpSpPr>
                    <p:cNvPr id="75" name="Google Shape;399;p41"/>
                    <p:cNvGrpSpPr/>
                    <p:nvPr/>
                  </p:nvGrpSpPr>
                  <p:grpSpPr>
                    <a:xfrm>
                      <a:off x="10113565" y="1633436"/>
                      <a:ext cx="386826" cy="506910"/>
                      <a:chOff x="10113565" y="1633436"/>
                      <a:chExt cx="386826" cy="506910"/>
                    </a:xfrm>
                  </p:grpSpPr>
                  <p:sp>
                    <p:nvSpPr>
                      <p:cNvPr id="77" name="Google Shape;400;p41"/>
                      <p:cNvSpPr/>
                      <p:nvPr/>
                    </p:nvSpPr>
                    <p:spPr>
                      <a:xfrm>
                        <a:off x="10113565" y="1633436"/>
                        <a:ext cx="386826" cy="50691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565" h="8603" extrusionOk="0">
                            <a:moveTo>
                              <a:pt x="2589" y="1608"/>
                            </a:moveTo>
                            <a:cubicBezTo>
                              <a:pt x="2742" y="1608"/>
                              <a:pt x="2902" y="1608"/>
                              <a:pt x="3049" y="1654"/>
                            </a:cubicBezTo>
                            <a:cubicBezTo>
                              <a:pt x="3202" y="1701"/>
                              <a:pt x="3349" y="1761"/>
                              <a:pt x="3463" y="1874"/>
                            </a:cubicBezTo>
                            <a:cubicBezTo>
                              <a:pt x="3469" y="1881"/>
                              <a:pt x="3469" y="1881"/>
                              <a:pt x="3463" y="1888"/>
                            </a:cubicBezTo>
                            <a:lnTo>
                              <a:pt x="3456" y="1888"/>
                            </a:lnTo>
                            <a:cubicBezTo>
                              <a:pt x="3309" y="1841"/>
                              <a:pt x="3162" y="1814"/>
                              <a:pt x="3022" y="1788"/>
                            </a:cubicBezTo>
                            <a:cubicBezTo>
                              <a:pt x="2876" y="1761"/>
                              <a:pt x="2729" y="1728"/>
                              <a:pt x="2582" y="1714"/>
                            </a:cubicBezTo>
                            <a:cubicBezTo>
                              <a:pt x="2496" y="1706"/>
                              <a:pt x="2408" y="1703"/>
                              <a:pt x="2320" y="1703"/>
                            </a:cubicBezTo>
                            <a:cubicBezTo>
                              <a:pt x="2258" y="1703"/>
                              <a:pt x="2196" y="1705"/>
                              <a:pt x="2135" y="1708"/>
                            </a:cubicBezTo>
                            <a:cubicBezTo>
                              <a:pt x="2055" y="1714"/>
                              <a:pt x="1982" y="1721"/>
                              <a:pt x="1908" y="1728"/>
                            </a:cubicBezTo>
                            <a:lnTo>
                              <a:pt x="1682" y="1754"/>
                            </a:lnTo>
                            <a:cubicBezTo>
                              <a:pt x="1682" y="1757"/>
                              <a:pt x="1681" y="1757"/>
                              <a:pt x="1680" y="1757"/>
                            </a:cubicBezTo>
                            <a:cubicBezTo>
                              <a:pt x="1678" y="1757"/>
                              <a:pt x="1675" y="1754"/>
                              <a:pt x="1675" y="1754"/>
                            </a:cubicBezTo>
                            <a:cubicBezTo>
                              <a:pt x="1675" y="1748"/>
                              <a:pt x="1675" y="1748"/>
                              <a:pt x="1682" y="1741"/>
                            </a:cubicBezTo>
                            <a:lnTo>
                              <a:pt x="1902" y="1688"/>
                            </a:lnTo>
                            <a:cubicBezTo>
                              <a:pt x="1975" y="1674"/>
                              <a:pt x="2048" y="1654"/>
                              <a:pt x="2129" y="1641"/>
                            </a:cubicBezTo>
                            <a:cubicBezTo>
                              <a:pt x="2275" y="1621"/>
                              <a:pt x="2429" y="1608"/>
                              <a:pt x="2589" y="1608"/>
                            </a:cubicBezTo>
                            <a:close/>
                            <a:moveTo>
                              <a:pt x="5223" y="1648"/>
                            </a:moveTo>
                            <a:cubicBezTo>
                              <a:pt x="5330" y="1654"/>
                              <a:pt x="5437" y="1661"/>
                              <a:pt x="5544" y="1674"/>
                            </a:cubicBezTo>
                            <a:cubicBezTo>
                              <a:pt x="5590" y="1681"/>
                              <a:pt x="5637" y="1688"/>
                              <a:pt x="5684" y="1694"/>
                            </a:cubicBezTo>
                            <a:cubicBezTo>
                              <a:pt x="5764" y="1708"/>
                              <a:pt x="5837" y="1728"/>
                              <a:pt x="5910" y="1741"/>
                            </a:cubicBezTo>
                            <a:lnTo>
                              <a:pt x="6131" y="1808"/>
                            </a:lnTo>
                            <a:cubicBezTo>
                              <a:pt x="6137" y="1808"/>
                              <a:pt x="6137" y="1808"/>
                              <a:pt x="6137" y="1814"/>
                            </a:cubicBezTo>
                            <a:cubicBezTo>
                              <a:pt x="6137" y="1814"/>
                              <a:pt x="6131" y="1821"/>
                              <a:pt x="6124" y="1821"/>
                            </a:cubicBezTo>
                            <a:lnTo>
                              <a:pt x="5904" y="1781"/>
                            </a:lnTo>
                            <a:cubicBezTo>
                              <a:pt x="5824" y="1774"/>
                              <a:pt x="5750" y="1768"/>
                              <a:pt x="5677" y="1761"/>
                            </a:cubicBezTo>
                            <a:cubicBezTo>
                              <a:pt x="5637" y="1761"/>
                              <a:pt x="5604" y="1754"/>
                              <a:pt x="5564" y="1754"/>
                            </a:cubicBezTo>
                            <a:cubicBezTo>
                              <a:pt x="5517" y="1752"/>
                              <a:pt x="5470" y="1750"/>
                              <a:pt x="5423" y="1750"/>
                            </a:cubicBezTo>
                            <a:cubicBezTo>
                              <a:pt x="5357" y="1750"/>
                              <a:pt x="5293" y="1753"/>
                              <a:pt x="5230" y="1761"/>
                            </a:cubicBezTo>
                            <a:cubicBezTo>
                              <a:pt x="5077" y="1768"/>
                              <a:pt x="4937" y="1801"/>
                              <a:pt x="4790" y="1821"/>
                            </a:cubicBezTo>
                            <a:cubicBezTo>
                              <a:pt x="4643" y="1848"/>
                              <a:pt x="4496" y="1874"/>
                              <a:pt x="4350" y="1921"/>
                            </a:cubicBezTo>
                            <a:cubicBezTo>
                              <a:pt x="4350" y="1921"/>
                              <a:pt x="4343" y="1914"/>
                              <a:pt x="4343" y="1914"/>
                            </a:cubicBezTo>
                            <a:cubicBezTo>
                              <a:pt x="4343" y="1908"/>
                              <a:pt x="4343" y="1908"/>
                              <a:pt x="4343" y="1908"/>
                            </a:cubicBezTo>
                            <a:cubicBezTo>
                              <a:pt x="4463" y="1794"/>
                              <a:pt x="4610" y="1734"/>
                              <a:pt x="4763" y="1688"/>
                            </a:cubicBezTo>
                            <a:cubicBezTo>
                              <a:pt x="4910" y="1648"/>
                              <a:pt x="5070" y="1648"/>
                              <a:pt x="5223" y="1648"/>
                            </a:cubicBezTo>
                            <a:close/>
                            <a:moveTo>
                              <a:pt x="2428" y="2248"/>
                            </a:moveTo>
                            <a:cubicBezTo>
                              <a:pt x="2530" y="2248"/>
                              <a:pt x="2622" y="2326"/>
                              <a:pt x="2629" y="2435"/>
                            </a:cubicBezTo>
                            <a:cubicBezTo>
                              <a:pt x="2635" y="2541"/>
                              <a:pt x="2555" y="2641"/>
                              <a:pt x="2442" y="2648"/>
                            </a:cubicBezTo>
                            <a:cubicBezTo>
                              <a:pt x="2438" y="2648"/>
                              <a:pt x="2434" y="2648"/>
                              <a:pt x="2430" y="2648"/>
                            </a:cubicBezTo>
                            <a:cubicBezTo>
                              <a:pt x="2328" y="2648"/>
                              <a:pt x="2241" y="2570"/>
                              <a:pt x="2229" y="2461"/>
                            </a:cubicBezTo>
                            <a:cubicBezTo>
                              <a:pt x="2222" y="2355"/>
                              <a:pt x="2302" y="2255"/>
                              <a:pt x="2415" y="2248"/>
                            </a:cubicBezTo>
                            <a:cubicBezTo>
                              <a:pt x="2420" y="2248"/>
                              <a:pt x="2424" y="2248"/>
                              <a:pt x="2428" y="2248"/>
                            </a:cubicBezTo>
                            <a:close/>
                            <a:moveTo>
                              <a:pt x="5169" y="2328"/>
                            </a:moveTo>
                            <a:cubicBezTo>
                              <a:pt x="5277" y="2328"/>
                              <a:pt x="5364" y="2412"/>
                              <a:pt x="5370" y="2515"/>
                            </a:cubicBezTo>
                            <a:cubicBezTo>
                              <a:pt x="5377" y="2621"/>
                              <a:pt x="5297" y="2721"/>
                              <a:pt x="5190" y="2728"/>
                            </a:cubicBezTo>
                            <a:cubicBezTo>
                              <a:pt x="5186" y="2728"/>
                              <a:pt x="5181" y="2729"/>
                              <a:pt x="5177" y="2729"/>
                            </a:cubicBezTo>
                            <a:cubicBezTo>
                              <a:pt x="5070" y="2729"/>
                              <a:pt x="4983" y="2650"/>
                              <a:pt x="4977" y="2541"/>
                            </a:cubicBezTo>
                            <a:cubicBezTo>
                              <a:pt x="4970" y="2435"/>
                              <a:pt x="5050" y="2341"/>
                              <a:pt x="5157" y="2328"/>
                            </a:cubicBezTo>
                            <a:cubicBezTo>
                              <a:pt x="5161" y="2328"/>
                              <a:pt x="5165" y="2328"/>
                              <a:pt x="5169" y="2328"/>
                            </a:cubicBezTo>
                            <a:close/>
                            <a:moveTo>
                              <a:pt x="484" y="2453"/>
                            </a:moveTo>
                            <a:cubicBezTo>
                              <a:pt x="549" y="2453"/>
                              <a:pt x="609" y="2502"/>
                              <a:pt x="621" y="2568"/>
                            </a:cubicBezTo>
                            <a:cubicBezTo>
                              <a:pt x="634" y="2648"/>
                              <a:pt x="581" y="2721"/>
                              <a:pt x="501" y="2735"/>
                            </a:cubicBezTo>
                            <a:cubicBezTo>
                              <a:pt x="495" y="2736"/>
                              <a:pt x="489" y="2737"/>
                              <a:pt x="483" y="2737"/>
                            </a:cubicBezTo>
                            <a:cubicBezTo>
                              <a:pt x="456" y="2737"/>
                              <a:pt x="429" y="2726"/>
                              <a:pt x="408" y="2715"/>
                            </a:cubicBezTo>
                            <a:cubicBezTo>
                              <a:pt x="374" y="2695"/>
                              <a:pt x="348" y="2655"/>
                              <a:pt x="341" y="2615"/>
                            </a:cubicBezTo>
                            <a:cubicBezTo>
                              <a:pt x="334" y="2568"/>
                              <a:pt x="354" y="2515"/>
                              <a:pt x="388" y="2488"/>
                            </a:cubicBezTo>
                            <a:cubicBezTo>
                              <a:pt x="388" y="2488"/>
                              <a:pt x="388" y="2488"/>
                              <a:pt x="388" y="2481"/>
                            </a:cubicBezTo>
                            <a:cubicBezTo>
                              <a:pt x="408" y="2468"/>
                              <a:pt x="434" y="2455"/>
                              <a:pt x="461" y="2455"/>
                            </a:cubicBezTo>
                            <a:cubicBezTo>
                              <a:pt x="469" y="2453"/>
                              <a:pt x="476" y="2453"/>
                              <a:pt x="484" y="2453"/>
                            </a:cubicBezTo>
                            <a:close/>
                            <a:moveTo>
                              <a:pt x="3883" y="2782"/>
                            </a:moveTo>
                            <a:cubicBezTo>
                              <a:pt x="3896" y="2888"/>
                              <a:pt x="3916" y="2995"/>
                              <a:pt x="3936" y="3102"/>
                            </a:cubicBezTo>
                            <a:lnTo>
                              <a:pt x="3989" y="3415"/>
                            </a:lnTo>
                            <a:cubicBezTo>
                              <a:pt x="4003" y="3522"/>
                              <a:pt x="4030" y="3622"/>
                              <a:pt x="4050" y="3722"/>
                            </a:cubicBezTo>
                            <a:cubicBezTo>
                              <a:pt x="4076" y="3829"/>
                              <a:pt x="4103" y="3929"/>
                              <a:pt x="4150" y="4015"/>
                            </a:cubicBezTo>
                            <a:lnTo>
                              <a:pt x="4150" y="4022"/>
                            </a:lnTo>
                            <a:cubicBezTo>
                              <a:pt x="4156" y="4036"/>
                              <a:pt x="4156" y="4056"/>
                              <a:pt x="4143" y="4069"/>
                            </a:cubicBezTo>
                            <a:cubicBezTo>
                              <a:pt x="4116" y="4116"/>
                              <a:pt x="4083" y="4149"/>
                              <a:pt x="4056" y="4182"/>
                            </a:cubicBezTo>
                            <a:cubicBezTo>
                              <a:pt x="4023" y="4216"/>
                              <a:pt x="3989" y="4256"/>
                              <a:pt x="3949" y="4282"/>
                            </a:cubicBezTo>
                            <a:cubicBezTo>
                              <a:pt x="3916" y="4316"/>
                              <a:pt x="3876" y="4342"/>
                              <a:pt x="3829" y="4369"/>
                            </a:cubicBezTo>
                            <a:cubicBezTo>
                              <a:pt x="3789" y="4389"/>
                              <a:pt x="3743" y="4409"/>
                              <a:pt x="3696" y="4409"/>
                            </a:cubicBezTo>
                            <a:cubicBezTo>
                              <a:pt x="3689" y="4409"/>
                              <a:pt x="3689" y="4409"/>
                              <a:pt x="3689" y="4402"/>
                            </a:cubicBezTo>
                            <a:cubicBezTo>
                              <a:pt x="3736" y="4396"/>
                              <a:pt x="3783" y="4376"/>
                              <a:pt x="3816" y="4349"/>
                            </a:cubicBezTo>
                            <a:cubicBezTo>
                              <a:pt x="3856" y="4322"/>
                              <a:pt x="3889" y="4289"/>
                              <a:pt x="3923" y="4256"/>
                            </a:cubicBezTo>
                            <a:cubicBezTo>
                              <a:pt x="3989" y="4189"/>
                              <a:pt x="4043" y="4116"/>
                              <a:pt x="4096" y="4042"/>
                            </a:cubicBezTo>
                            <a:cubicBezTo>
                              <a:pt x="4043" y="3949"/>
                              <a:pt x="4016" y="3842"/>
                              <a:pt x="3989" y="3742"/>
                            </a:cubicBezTo>
                            <a:cubicBezTo>
                              <a:pt x="3963" y="3635"/>
                              <a:pt x="3943" y="3529"/>
                              <a:pt x="3929" y="3422"/>
                            </a:cubicBezTo>
                            <a:cubicBezTo>
                              <a:pt x="3896" y="3215"/>
                              <a:pt x="3883" y="2995"/>
                              <a:pt x="3876" y="2782"/>
                            </a:cubicBezTo>
                            <a:close/>
                            <a:moveTo>
                              <a:pt x="2716" y="4796"/>
                            </a:moveTo>
                            <a:lnTo>
                              <a:pt x="2716" y="4796"/>
                            </a:lnTo>
                            <a:cubicBezTo>
                              <a:pt x="3024" y="5285"/>
                              <a:pt x="3364" y="5427"/>
                              <a:pt x="3654" y="5427"/>
                            </a:cubicBezTo>
                            <a:cubicBezTo>
                              <a:pt x="4041" y="5427"/>
                              <a:pt x="4340" y="5175"/>
                              <a:pt x="4363" y="5156"/>
                            </a:cubicBezTo>
                            <a:lnTo>
                              <a:pt x="4363" y="5156"/>
                            </a:lnTo>
                            <a:cubicBezTo>
                              <a:pt x="4350" y="5196"/>
                              <a:pt x="4150" y="5816"/>
                              <a:pt x="3563" y="5836"/>
                            </a:cubicBezTo>
                            <a:cubicBezTo>
                              <a:pt x="3559" y="5837"/>
                              <a:pt x="3555" y="5837"/>
                              <a:pt x="3551" y="5837"/>
                            </a:cubicBezTo>
                            <a:cubicBezTo>
                              <a:pt x="2959" y="5837"/>
                              <a:pt x="2716" y="4796"/>
                              <a:pt x="2716" y="4796"/>
                            </a:cubicBezTo>
                            <a:close/>
                            <a:moveTo>
                              <a:pt x="2629" y="0"/>
                            </a:moveTo>
                            <a:cubicBezTo>
                              <a:pt x="2202" y="1214"/>
                              <a:pt x="1828" y="1628"/>
                              <a:pt x="1488" y="1754"/>
                            </a:cubicBezTo>
                            <a:cubicBezTo>
                              <a:pt x="1383" y="1792"/>
                              <a:pt x="1281" y="1804"/>
                              <a:pt x="1181" y="1804"/>
                            </a:cubicBezTo>
                            <a:cubicBezTo>
                              <a:pt x="1035" y="1804"/>
                              <a:pt x="894" y="1779"/>
                              <a:pt x="756" y="1779"/>
                            </a:cubicBezTo>
                            <a:cubicBezTo>
                              <a:pt x="691" y="1779"/>
                              <a:pt x="626" y="1785"/>
                              <a:pt x="561" y="1801"/>
                            </a:cubicBezTo>
                            <a:cubicBezTo>
                              <a:pt x="501" y="1821"/>
                              <a:pt x="441" y="1841"/>
                              <a:pt x="381" y="1881"/>
                            </a:cubicBezTo>
                            <a:cubicBezTo>
                              <a:pt x="374" y="1881"/>
                              <a:pt x="374" y="1888"/>
                              <a:pt x="374" y="1888"/>
                            </a:cubicBezTo>
                            <a:cubicBezTo>
                              <a:pt x="288" y="1941"/>
                              <a:pt x="208" y="2021"/>
                              <a:pt x="128" y="2141"/>
                            </a:cubicBezTo>
                            <a:cubicBezTo>
                              <a:pt x="94" y="2168"/>
                              <a:pt x="67" y="2201"/>
                              <a:pt x="47" y="2241"/>
                            </a:cubicBezTo>
                            <a:cubicBezTo>
                              <a:pt x="14" y="2355"/>
                              <a:pt x="1" y="2481"/>
                              <a:pt x="7" y="2608"/>
                            </a:cubicBezTo>
                            <a:cubicBezTo>
                              <a:pt x="27" y="3042"/>
                              <a:pt x="234" y="3395"/>
                              <a:pt x="488" y="3402"/>
                            </a:cubicBezTo>
                            <a:lnTo>
                              <a:pt x="494" y="3402"/>
                            </a:lnTo>
                            <a:cubicBezTo>
                              <a:pt x="521" y="3582"/>
                              <a:pt x="554" y="3762"/>
                              <a:pt x="601" y="3955"/>
                            </a:cubicBezTo>
                            <a:cubicBezTo>
                              <a:pt x="815" y="4949"/>
                              <a:pt x="1201" y="5630"/>
                              <a:pt x="1628" y="6090"/>
                            </a:cubicBezTo>
                            <a:cubicBezTo>
                              <a:pt x="1628" y="6097"/>
                              <a:pt x="1628" y="6097"/>
                              <a:pt x="1628" y="6103"/>
                            </a:cubicBezTo>
                            <a:cubicBezTo>
                              <a:pt x="1628" y="6117"/>
                              <a:pt x="1628" y="6130"/>
                              <a:pt x="1628" y="6143"/>
                            </a:cubicBezTo>
                            <a:cubicBezTo>
                              <a:pt x="1635" y="6377"/>
                              <a:pt x="1662" y="6604"/>
                              <a:pt x="1642" y="6830"/>
                            </a:cubicBezTo>
                            <a:cubicBezTo>
                              <a:pt x="1615" y="7157"/>
                              <a:pt x="1488" y="7537"/>
                              <a:pt x="1235" y="7744"/>
                            </a:cubicBezTo>
                            <a:cubicBezTo>
                              <a:pt x="1315" y="7824"/>
                              <a:pt x="1415" y="7911"/>
                              <a:pt x="1542" y="8004"/>
                            </a:cubicBezTo>
                            <a:cubicBezTo>
                              <a:pt x="1588" y="8038"/>
                              <a:pt x="1642" y="8071"/>
                              <a:pt x="1695" y="8111"/>
                            </a:cubicBezTo>
                            <a:lnTo>
                              <a:pt x="1702" y="8111"/>
                            </a:lnTo>
                            <a:cubicBezTo>
                              <a:pt x="1795" y="8171"/>
                              <a:pt x="1895" y="8231"/>
                              <a:pt x="2008" y="8284"/>
                            </a:cubicBezTo>
                            <a:cubicBezTo>
                              <a:pt x="2082" y="8318"/>
                              <a:pt x="2155" y="8351"/>
                              <a:pt x="2235" y="8384"/>
                            </a:cubicBezTo>
                            <a:cubicBezTo>
                              <a:pt x="2255" y="8391"/>
                              <a:pt x="2269" y="8398"/>
                              <a:pt x="2282" y="8404"/>
                            </a:cubicBezTo>
                            <a:cubicBezTo>
                              <a:pt x="2302" y="8411"/>
                              <a:pt x="2315" y="8418"/>
                              <a:pt x="2335" y="8418"/>
                            </a:cubicBezTo>
                            <a:cubicBezTo>
                              <a:pt x="2355" y="8431"/>
                              <a:pt x="2382" y="8438"/>
                              <a:pt x="2409" y="8444"/>
                            </a:cubicBezTo>
                            <a:cubicBezTo>
                              <a:pt x="2442" y="8458"/>
                              <a:pt x="2475" y="8471"/>
                              <a:pt x="2509" y="8485"/>
                            </a:cubicBezTo>
                            <a:cubicBezTo>
                              <a:pt x="2555" y="8498"/>
                              <a:pt x="2609" y="8511"/>
                              <a:pt x="2655" y="8525"/>
                            </a:cubicBezTo>
                            <a:cubicBezTo>
                              <a:pt x="2702" y="8538"/>
                              <a:pt x="2742" y="8545"/>
                              <a:pt x="2789" y="8558"/>
                            </a:cubicBezTo>
                            <a:cubicBezTo>
                              <a:pt x="2796" y="8558"/>
                              <a:pt x="2802" y="8565"/>
                              <a:pt x="2809" y="8565"/>
                            </a:cubicBezTo>
                            <a:cubicBezTo>
                              <a:pt x="2918" y="8589"/>
                              <a:pt x="3030" y="8603"/>
                              <a:pt x="3146" y="8603"/>
                            </a:cubicBezTo>
                            <a:cubicBezTo>
                              <a:pt x="3187" y="8603"/>
                              <a:pt x="3228" y="8601"/>
                              <a:pt x="3269" y="8598"/>
                            </a:cubicBezTo>
                            <a:lnTo>
                              <a:pt x="3336" y="8598"/>
                            </a:lnTo>
                            <a:cubicBezTo>
                              <a:pt x="3349" y="8598"/>
                              <a:pt x="3363" y="8591"/>
                              <a:pt x="3376" y="8591"/>
                            </a:cubicBezTo>
                            <a:cubicBezTo>
                              <a:pt x="3396" y="8591"/>
                              <a:pt x="3416" y="8585"/>
                              <a:pt x="3436" y="8585"/>
                            </a:cubicBezTo>
                            <a:cubicBezTo>
                              <a:pt x="3469" y="8578"/>
                              <a:pt x="3503" y="8578"/>
                              <a:pt x="3536" y="8571"/>
                            </a:cubicBezTo>
                            <a:cubicBezTo>
                              <a:pt x="3569" y="8565"/>
                              <a:pt x="3603" y="8558"/>
                              <a:pt x="3643" y="8551"/>
                            </a:cubicBezTo>
                            <a:cubicBezTo>
                              <a:pt x="3689" y="8538"/>
                              <a:pt x="3736" y="8525"/>
                              <a:pt x="3783" y="8518"/>
                            </a:cubicBezTo>
                            <a:cubicBezTo>
                              <a:pt x="3829" y="8505"/>
                              <a:pt x="3876" y="8491"/>
                              <a:pt x="3923" y="8471"/>
                            </a:cubicBezTo>
                            <a:cubicBezTo>
                              <a:pt x="3969" y="8458"/>
                              <a:pt x="4010" y="8444"/>
                              <a:pt x="4050" y="8431"/>
                            </a:cubicBezTo>
                            <a:cubicBezTo>
                              <a:pt x="4090" y="8418"/>
                              <a:pt x="4130" y="8404"/>
                              <a:pt x="4170" y="8384"/>
                            </a:cubicBezTo>
                            <a:cubicBezTo>
                              <a:pt x="4196" y="8378"/>
                              <a:pt x="4216" y="8364"/>
                              <a:pt x="4243" y="8358"/>
                            </a:cubicBezTo>
                            <a:cubicBezTo>
                              <a:pt x="4290" y="8338"/>
                              <a:pt x="4336" y="8318"/>
                              <a:pt x="4376" y="8298"/>
                            </a:cubicBezTo>
                            <a:cubicBezTo>
                              <a:pt x="4423" y="8278"/>
                              <a:pt x="4463" y="8258"/>
                              <a:pt x="4503" y="8238"/>
                            </a:cubicBezTo>
                            <a:cubicBezTo>
                              <a:pt x="4536" y="8218"/>
                              <a:pt x="4570" y="8204"/>
                              <a:pt x="4603" y="8184"/>
                            </a:cubicBezTo>
                            <a:cubicBezTo>
                              <a:pt x="4636" y="8171"/>
                              <a:pt x="4657" y="8158"/>
                              <a:pt x="4683" y="8144"/>
                            </a:cubicBezTo>
                            <a:cubicBezTo>
                              <a:pt x="4717" y="8131"/>
                              <a:pt x="4743" y="8111"/>
                              <a:pt x="4777" y="8098"/>
                            </a:cubicBezTo>
                            <a:cubicBezTo>
                              <a:pt x="4810" y="8078"/>
                              <a:pt x="4850" y="8058"/>
                              <a:pt x="4883" y="8031"/>
                            </a:cubicBezTo>
                            <a:lnTo>
                              <a:pt x="4890" y="8031"/>
                            </a:lnTo>
                            <a:cubicBezTo>
                              <a:pt x="4937" y="8004"/>
                              <a:pt x="4983" y="7978"/>
                              <a:pt x="5023" y="7951"/>
                            </a:cubicBezTo>
                            <a:cubicBezTo>
                              <a:pt x="4610" y="7691"/>
                              <a:pt x="4770" y="6970"/>
                              <a:pt x="4963" y="6457"/>
                            </a:cubicBezTo>
                            <a:cubicBezTo>
                              <a:pt x="4970" y="6450"/>
                              <a:pt x="4977" y="6437"/>
                              <a:pt x="4983" y="6430"/>
                            </a:cubicBezTo>
                            <a:cubicBezTo>
                              <a:pt x="4990" y="6430"/>
                              <a:pt x="4990" y="6423"/>
                              <a:pt x="4990" y="6423"/>
                            </a:cubicBezTo>
                            <a:lnTo>
                              <a:pt x="4990" y="6417"/>
                            </a:lnTo>
                            <a:cubicBezTo>
                              <a:pt x="5364" y="6010"/>
                              <a:pt x="5750" y="5356"/>
                              <a:pt x="6091" y="4336"/>
                            </a:cubicBezTo>
                            <a:cubicBezTo>
                              <a:pt x="6471" y="3228"/>
                              <a:pt x="6564" y="2261"/>
                              <a:pt x="6477" y="1454"/>
                            </a:cubicBezTo>
                            <a:cubicBezTo>
                              <a:pt x="6299" y="1292"/>
                              <a:pt x="6097" y="1233"/>
                              <a:pt x="5880" y="1233"/>
                            </a:cubicBezTo>
                            <a:cubicBezTo>
                              <a:pt x="5732" y="1233"/>
                              <a:pt x="5577" y="1260"/>
                              <a:pt x="5417" y="1301"/>
                            </a:cubicBezTo>
                            <a:cubicBezTo>
                              <a:pt x="4964" y="1417"/>
                              <a:pt x="4478" y="1638"/>
                              <a:pt x="4025" y="1638"/>
                            </a:cubicBezTo>
                            <a:cubicBezTo>
                              <a:pt x="3465" y="1638"/>
                              <a:pt x="2957" y="1299"/>
                              <a:pt x="2629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8" name="Google Shape;401;p41"/>
                      <p:cNvSpPr/>
                      <p:nvPr/>
                    </p:nvSpPr>
                    <p:spPr>
                      <a:xfrm>
                        <a:off x="10212201" y="1728124"/>
                        <a:ext cx="105412" cy="1655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789" h="281" extrusionOk="0">
                            <a:moveTo>
                              <a:pt x="915" y="1"/>
                            </a:moveTo>
                            <a:cubicBezTo>
                              <a:pt x="755" y="1"/>
                              <a:pt x="601" y="14"/>
                              <a:pt x="455" y="34"/>
                            </a:cubicBezTo>
                            <a:cubicBezTo>
                              <a:pt x="374" y="47"/>
                              <a:pt x="301" y="67"/>
                              <a:pt x="228" y="81"/>
                            </a:cubicBezTo>
                            <a:lnTo>
                              <a:pt x="8" y="134"/>
                            </a:lnTo>
                            <a:cubicBezTo>
                              <a:pt x="1" y="141"/>
                              <a:pt x="1" y="141"/>
                              <a:pt x="1" y="147"/>
                            </a:cubicBezTo>
                            <a:cubicBezTo>
                              <a:pt x="1" y="147"/>
                              <a:pt x="4" y="150"/>
                              <a:pt x="6" y="150"/>
                            </a:cubicBezTo>
                            <a:cubicBezTo>
                              <a:pt x="7" y="150"/>
                              <a:pt x="8" y="150"/>
                              <a:pt x="8" y="147"/>
                            </a:cubicBezTo>
                            <a:lnTo>
                              <a:pt x="234" y="121"/>
                            </a:lnTo>
                            <a:cubicBezTo>
                              <a:pt x="308" y="114"/>
                              <a:pt x="381" y="107"/>
                              <a:pt x="461" y="101"/>
                            </a:cubicBezTo>
                            <a:cubicBezTo>
                              <a:pt x="522" y="98"/>
                              <a:pt x="584" y="96"/>
                              <a:pt x="646" y="96"/>
                            </a:cubicBezTo>
                            <a:cubicBezTo>
                              <a:pt x="734" y="96"/>
                              <a:pt x="822" y="99"/>
                              <a:pt x="908" y="107"/>
                            </a:cubicBezTo>
                            <a:cubicBezTo>
                              <a:pt x="1055" y="121"/>
                              <a:pt x="1202" y="154"/>
                              <a:pt x="1348" y="181"/>
                            </a:cubicBezTo>
                            <a:cubicBezTo>
                              <a:pt x="1488" y="207"/>
                              <a:pt x="1635" y="234"/>
                              <a:pt x="1782" y="281"/>
                            </a:cubicBezTo>
                            <a:lnTo>
                              <a:pt x="1789" y="281"/>
                            </a:lnTo>
                            <a:cubicBezTo>
                              <a:pt x="1789" y="274"/>
                              <a:pt x="1789" y="274"/>
                              <a:pt x="1789" y="267"/>
                            </a:cubicBezTo>
                            <a:cubicBezTo>
                              <a:pt x="1675" y="154"/>
                              <a:pt x="1528" y="94"/>
                              <a:pt x="1375" y="47"/>
                            </a:cubicBezTo>
                            <a:cubicBezTo>
                              <a:pt x="1228" y="1"/>
                              <a:pt x="1068" y="1"/>
                              <a:pt x="915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9" name="Google Shape;402;p41"/>
                      <p:cNvSpPr/>
                      <p:nvPr/>
                    </p:nvSpPr>
                    <p:spPr>
                      <a:xfrm>
                        <a:off x="10273540" y="1915969"/>
                        <a:ext cx="97163" cy="6139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49" h="1042" extrusionOk="0">
                            <a:moveTo>
                              <a:pt x="1" y="1"/>
                            </a:moveTo>
                            <a:cubicBezTo>
                              <a:pt x="1" y="1"/>
                              <a:pt x="244" y="1042"/>
                              <a:pt x="836" y="1042"/>
                            </a:cubicBezTo>
                            <a:cubicBezTo>
                              <a:pt x="840" y="1042"/>
                              <a:pt x="844" y="1042"/>
                              <a:pt x="848" y="1041"/>
                            </a:cubicBezTo>
                            <a:cubicBezTo>
                              <a:pt x="1435" y="1021"/>
                              <a:pt x="1635" y="401"/>
                              <a:pt x="1648" y="361"/>
                            </a:cubicBezTo>
                            <a:lnTo>
                              <a:pt x="1648" y="361"/>
                            </a:lnTo>
                            <a:cubicBezTo>
                              <a:pt x="1625" y="380"/>
                              <a:pt x="1326" y="632"/>
                              <a:pt x="939" y="632"/>
                            </a:cubicBezTo>
                            <a:cubicBezTo>
                              <a:pt x="649" y="632"/>
                              <a:pt x="309" y="490"/>
                              <a:pt x="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l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grpSp>
                    <p:nvGrpSpPr>
                      <p:cNvPr id="80" name="Google Shape;403;p41"/>
                      <p:cNvGrpSpPr/>
                      <p:nvPr/>
                    </p:nvGrpSpPr>
                    <p:grpSpPr>
                      <a:xfrm>
                        <a:off x="10133245" y="1765835"/>
                        <a:ext cx="297146" cy="127449"/>
                        <a:chOff x="10133245" y="1765835"/>
                        <a:chExt cx="297146" cy="127449"/>
                      </a:xfrm>
                    </p:grpSpPr>
                    <p:sp>
                      <p:nvSpPr>
                        <p:cNvPr id="81" name="Google Shape;404;p41"/>
                        <p:cNvSpPr/>
                        <p:nvPr/>
                      </p:nvSpPr>
                      <p:spPr>
                        <a:xfrm>
                          <a:off x="10244432" y="1765835"/>
                          <a:ext cx="24453" cy="2368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15" h="402" extrusionOk="0">
                              <a:moveTo>
                                <a:pt x="207" y="1"/>
                              </a:moveTo>
                              <a:cubicBezTo>
                                <a:pt x="203" y="1"/>
                                <a:pt x="199" y="1"/>
                                <a:pt x="194" y="1"/>
                              </a:cubicBezTo>
                              <a:cubicBezTo>
                                <a:pt x="81" y="8"/>
                                <a:pt x="1" y="108"/>
                                <a:pt x="8" y="214"/>
                              </a:cubicBezTo>
                              <a:cubicBezTo>
                                <a:pt x="20" y="323"/>
                                <a:pt x="107" y="401"/>
                                <a:pt x="209" y="401"/>
                              </a:cubicBezTo>
                              <a:cubicBezTo>
                                <a:pt x="213" y="401"/>
                                <a:pt x="217" y="401"/>
                                <a:pt x="221" y="401"/>
                              </a:cubicBezTo>
                              <a:cubicBezTo>
                                <a:pt x="334" y="394"/>
                                <a:pt x="414" y="294"/>
                                <a:pt x="408" y="188"/>
                              </a:cubicBezTo>
                              <a:cubicBezTo>
                                <a:pt x="401" y="79"/>
                                <a:pt x="309" y="1"/>
                                <a:pt x="20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2" name="Google Shape;405;p41"/>
                        <p:cNvSpPr/>
                        <p:nvPr/>
                      </p:nvSpPr>
                      <p:spPr>
                        <a:xfrm>
                          <a:off x="10405997" y="1770549"/>
                          <a:ext cx="24394" cy="2368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14" h="402" extrusionOk="0">
                              <a:moveTo>
                                <a:pt x="206" y="1"/>
                              </a:moveTo>
                              <a:cubicBezTo>
                                <a:pt x="202" y="1"/>
                                <a:pt x="198" y="1"/>
                                <a:pt x="194" y="1"/>
                              </a:cubicBezTo>
                              <a:cubicBezTo>
                                <a:pt x="87" y="14"/>
                                <a:pt x="0" y="108"/>
                                <a:pt x="14" y="214"/>
                              </a:cubicBezTo>
                              <a:cubicBezTo>
                                <a:pt x="20" y="323"/>
                                <a:pt x="107" y="402"/>
                                <a:pt x="214" y="402"/>
                              </a:cubicBezTo>
                              <a:cubicBezTo>
                                <a:pt x="218" y="402"/>
                                <a:pt x="223" y="401"/>
                                <a:pt x="227" y="401"/>
                              </a:cubicBezTo>
                              <a:cubicBezTo>
                                <a:pt x="334" y="394"/>
                                <a:pt x="414" y="294"/>
                                <a:pt x="407" y="188"/>
                              </a:cubicBezTo>
                              <a:cubicBezTo>
                                <a:pt x="401" y="85"/>
                                <a:pt x="314" y="1"/>
                                <a:pt x="206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" name="Google Shape;406;p41"/>
                        <p:cNvSpPr/>
                        <p:nvPr/>
                      </p:nvSpPr>
                      <p:spPr>
                        <a:xfrm>
                          <a:off x="10133245" y="1777914"/>
                          <a:ext cx="17736" cy="1679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01" h="285" extrusionOk="0">
                              <a:moveTo>
                                <a:pt x="150" y="1"/>
                              </a:moveTo>
                              <a:cubicBezTo>
                                <a:pt x="142" y="1"/>
                                <a:pt x="135" y="1"/>
                                <a:pt x="127" y="3"/>
                              </a:cubicBezTo>
                              <a:cubicBezTo>
                                <a:pt x="100" y="3"/>
                                <a:pt x="74" y="16"/>
                                <a:pt x="54" y="29"/>
                              </a:cubicBezTo>
                              <a:cubicBezTo>
                                <a:pt x="54" y="36"/>
                                <a:pt x="54" y="36"/>
                                <a:pt x="54" y="36"/>
                              </a:cubicBezTo>
                              <a:cubicBezTo>
                                <a:pt x="20" y="63"/>
                                <a:pt x="0" y="116"/>
                                <a:pt x="7" y="163"/>
                              </a:cubicBezTo>
                              <a:cubicBezTo>
                                <a:pt x="14" y="203"/>
                                <a:pt x="40" y="243"/>
                                <a:pt x="74" y="263"/>
                              </a:cubicBezTo>
                              <a:cubicBezTo>
                                <a:pt x="95" y="274"/>
                                <a:pt x="122" y="285"/>
                                <a:pt x="149" y="285"/>
                              </a:cubicBezTo>
                              <a:cubicBezTo>
                                <a:pt x="155" y="285"/>
                                <a:pt x="161" y="284"/>
                                <a:pt x="167" y="283"/>
                              </a:cubicBezTo>
                              <a:cubicBezTo>
                                <a:pt x="247" y="269"/>
                                <a:pt x="300" y="196"/>
                                <a:pt x="287" y="116"/>
                              </a:cubicBezTo>
                              <a:cubicBezTo>
                                <a:pt x="275" y="50"/>
                                <a:pt x="215" y="1"/>
                                <a:pt x="150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" name="Google Shape;407;p41"/>
                        <p:cNvSpPr/>
                        <p:nvPr/>
                      </p:nvSpPr>
                      <p:spPr>
                        <a:xfrm>
                          <a:off x="10330930" y="1797299"/>
                          <a:ext cx="27576" cy="9598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68" h="1629" extrusionOk="0">
                              <a:moveTo>
                                <a:pt x="187" y="1"/>
                              </a:moveTo>
                              <a:cubicBezTo>
                                <a:pt x="194" y="214"/>
                                <a:pt x="207" y="434"/>
                                <a:pt x="240" y="641"/>
                              </a:cubicBezTo>
                              <a:cubicBezTo>
                                <a:pt x="254" y="748"/>
                                <a:pt x="274" y="854"/>
                                <a:pt x="300" y="961"/>
                              </a:cubicBezTo>
                              <a:cubicBezTo>
                                <a:pt x="327" y="1061"/>
                                <a:pt x="361" y="1168"/>
                                <a:pt x="407" y="1261"/>
                              </a:cubicBezTo>
                              <a:cubicBezTo>
                                <a:pt x="354" y="1335"/>
                                <a:pt x="300" y="1408"/>
                                <a:pt x="234" y="1475"/>
                              </a:cubicBezTo>
                              <a:cubicBezTo>
                                <a:pt x="200" y="1508"/>
                                <a:pt x="167" y="1541"/>
                                <a:pt x="127" y="1568"/>
                              </a:cubicBezTo>
                              <a:cubicBezTo>
                                <a:pt x="94" y="1595"/>
                                <a:pt x="47" y="1615"/>
                                <a:pt x="7" y="1621"/>
                              </a:cubicBezTo>
                              <a:lnTo>
                                <a:pt x="0" y="1621"/>
                              </a:lnTo>
                              <a:cubicBezTo>
                                <a:pt x="0" y="1628"/>
                                <a:pt x="0" y="1628"/>
                                <a:pt x="7" y="1628"/>
                              </a:cubicBezTo>
                              <a:cubicBezTo>
                                <a:pt x="54" y="1628"/>
                                <a:pt x="100" y="1608"/>
                                <a:pt x="147" y="1588"/>
                              </a:cubicBezTo>
                              <a:cubicBezTo>
                                <a:pt x="187" y="1561"/>
                                <a:pt x="227" y="1535"/>
                                <a:pt x="260" y="1501"/>
                              </a:cubicBezTo>
                              <a:cubicBezTo>
                                <a:pt x="300" y="1475"/>
                                <a:pt x="334" y="1435"/>
                                <a:pt x="367" y="1401"/>
                              </a:cubicBezTo>
                              <a:cubicBezTo>
                                <a:pt x="401" y="1368"/>
                                <a:pt x="427" y="1335"/>
                                <a:pt x="454" y="1288"/>
                              </a:cubicBezTo>
                              <a:cubicBezTo>
                                <a:pt x="467" y="1275"/>
                                <a:pt x="467" y="1255"/>
                                <a:pt x="461" y="1241"/>
                              </a:cubicBezTo>
                              <a:lnTo>
                                <a:pt x="461" y="1234"/>
                              </a:lnTo>
                              <a:cubicBezTo>
                                <a:pt x="414" y="1148"/>
                                <a:pt x="387" y="1048"/>
                                <a:pt x="367" y="941"/>
                              </a:cubicBezTo>
                              <a:cubicBezTo>
                                <a:pt x="341" y="841"/>
                                <a:pt x="314" y="741"/>
                                <a:pt x="300" y="634"/>
                              </a:cubicBezTo>
                              <a:lnTo>
                                <a:pt x="247" y="321"/>
                              </a:lnTo>
                              <a:cubicBezTo>
                                <a:pt x="234" y="214"/>
                                <a:pt x="207" y="107"/>
                                <a:pt x="194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sp>
                  <p:nvSpPr>
                    <p:cNvPr id="76" name="Google Shape;408;p41"/>
                    <p:cNvSpPr/>
                    <p:nvPr/>
                  </p:nvSpPr>
                  <p:spPr>
                    <a:xfrm>
                      <a:off x="10369465" y="1730481"/>
                      <a:ext cx="105766" cy="162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" h="275" extrusionOk="0">
                          <a:moveTo>
                            <a:pt x="880" y="1"/>
                          </a:moveTo>
                          <a:cubicBezTo>
                            <a:pt x="727" y="1"/>
                            <a:pt x="567" y="1"/>
                            <a:pt x="420" y="41"/>
                          </a:cubicBezTo>
                          <a:cubicBezTo>
                            <a:pt x="267" y="87"/>
                            <a:pt x="120" y="147"/>
                            <a:pt x="0" y="261"/>
                          </a:cubicBezTo>
                          <a:cubicBezTo>
                            <a:pt x="0" y="261"/>
                            <a:pt x="0" y="261"/>
                            <a:pt x="0" y="267"/>
                          </a:cubicBezTo>
                          <a:cubicBezTo>
                            <a:pt x="0" y="267"/>
                            <a:pt x="7" y="274"/>
                            <a:pt x="7" y="274"/>
                          </a:cubicBezTo>
                          <a:cubicBezTo>
                            <a:pt x="153" y="227"/>
                            <a:pt x="300" y="201"/>
                            <a:pt x="447" y="174"/>
                          </a:cubicBezTo>
                          <a:cubicBezTo>
                            <a:pt x="594" y="154"/>
                            <a:pt x="734" y="121"/>
                            <a:pt x="887" y="114"/>
                          </a:cubicBezTo>
                          <a:cubicBezTo>
                            <a:pt x="950" y="106"/>
                            <a:pt x="1014" y="103"/>
                            <a:pt x="1080" y="103"/>
                          </a:cubicBezTo>
                          <a:cubicBezTo>
                            <a:pt x="1127" y="103"/>
                            <a:pt x="1174" y="105"/>
                            <a:pt x="1221" y="107"/>
                          </a:cubicBezTo>
                          <a:cubicBezTo>
                            <a:pt x="1261" y="107"/>
                            <a:pt x="1294" y="114"/>
                            <a:pt x="1334" y="114"/>
                          </a:cubicBezTo>
                          <a:cubicBezTo>
                            <a:pt x="1407" y="121"/>
                            <a:pt x="1481" y="127"/>
                            <a:pt x="1561" y="134"/>
                          </a:cubicBezTo>
                          <a:lnTo>
                            <a:pt x="1781" y="174"/>
                          </a:lnTo>
                          <a:cubicBezTo>
                            <a:pt x="1788" y="174"/>
                            <a:pt x="1788" y="167"/>
                            <a:pt x="1794" y="167"/>
                          </a:cubicBezTo>
                          <a:cubicBezTo>
                            <a:pt x="1794" y="161"/>
                            <a:pt x="1788" y="161"/>
                            <a:pt x="1788" y="161"/>
                          </a:cubicBezTo>
                          <a:lnTo>
                            <a:pt x="1567" y="94"/>
                          </a:lnTo>
                          <a:cubicBezTo>
                            <a:pt x="1494" y="81"/>
                            <a:pt x="1421" y="61"/>
                            <a:pt x="1341" y="47"/>
                          </a:cubicBezTo>
                          <a:cubicBezTo>
                            <a:pt x="1294" y="41"/>
                            <a:pt x="1247" y="34"/>
                            <a:pt x="1201" y="27"/>
                          </a:cubicBezTo>
                          <a:cubicBezTo>
                            <a:pt x="1094" y="14"/>
                            <a:pt x="987" y="7"/>
                            <a:pt x="880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74" name="Google Shape;409;p41"/>
                  <p:cNvSpPr/>
                  <p:nvPr/>
                </p:nvSpPr>
                <p:spPr>
                  <a:xfrm>
                    <a:off x="9912757" y="1467392"/>
                    <a:ext cx="794747" cy="8227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88" h="13963" extrusionOk="0">
                        <a:moveTo>
                          <a:pt x="6005" y="1"/>
                        </a:moveTo>
                        <a:cubicBezTo>
                          <a:pt x="5042" y="1"/>
                          <a:pt x="4254" y="463"/>
                          <a:pt x="3696" y="1257"/>
                        </a:cubicBezTo>
                        <a:cubicBezTo>
                          <a:pt x="2335" y="1858"/>
                          <a:pt x="2348" y="3372"/>
                          <a:pt x="2382" y="4346"/>
                        </a:cubicBezTo>
                        <a:cubicBezTo>
                          <a:pt x="2382" y="4352"/>
                          <a:pt x="2382" y="4359"/>
                          <a:pt x="2375" y="4366"/>
                        </a:cubicBezTo>
                        <a:cubicBezTo>
                          <a:pt x="2021" y="5526"/>
                          <a:pt x="1348" y="5593"/>
                          <a:pt x="874" y="7114"/>
                        </a:cubicBezTo>
                        <a:cubicBezTo>
                          <a:pt x="854" y="7147"/>
                          <a:pt x="834" y="7187"/>
                          <a:pt x="814" y="7220"/>
                        </a:cubicBezTo>
                        <a:cubicBezTo>
                          <a:pt x="0" y="8781"/>
                          <a:pt x="387" y="9301"/>
                          <a:pt x="474" y="10542"/>
                        </a:cubicBezTo>
                        <a:cubicBezTo>
                          <a:pt x="474" y="10562"/>
                          <a:pt x="474" y="10582"/>
                          <a:pt x="481" y="10595"/>
                        </a:cubicBezTo>
                        <a:cubicBezTo>
                          <a:pt x="554" y="11529"/>
                          <a:pt x="994" y="12897"/>
                          <a:pt x="1761" y="13490"/>
                        </a:cubicBezTo>
                        <a:cubicBezTo>
                          <a:pt x="1982" y="13781"/>
                          <a:pt x="2185" y="13963"/>
                          <a:pt x="2266" y="13963"/>
                        </a:cubicBezTo>
                        <a:cubicBezTo>
                          <a:pt x="2285" y="13963"/>
                          <a:pt x="2298" y="13952"/>
                          <a:pt x="2302" y="13931"/>
                        </a:cubicBezTo>
                        <a:cubicBezTo>
                          <a:pt x="2308" y="13884"/>
                          <a:pt x="2315" y="13824"/>
                          <a:pt x="2328" y="13757"/>
                        </a:cubicBezTo>
                        <a:cubicBezTo>
                          <a:pt x="2425" y="13773"/>
                          <a:pt x="2525" y="13781"/>
                          <a:pt x="2628" y="13781"/>
                        </a:cubicBezTo>
                        <a:cubicBezTo>
                          <a:pt x="3033" y="13781"/>
                          <a:pt x="3478" y="13656"/>
                          <a:pt x="3936" y="13417"/>
                        </a:cubicBezTo>
                        <a:cubicBezTo>
                          <a:pt x="5383" y="13063"/>
                          <a:pt x="6003" y="12476"/>
                          <a:pt x="6157" y="11763"/>
                        </a:cubicBezTo>
                        <a:cubicBezTo>
                          <a:pt x="6157" y="11756"/>
                          <a:pt x="6164" y="11743"/>
                          <a:pt x="6164" y="11729"/>
                        </a:cubicBezTo>
                        <a:cubicBezTo>
                          <a:pt x="6184" y="11616"/>
                          <a:pt x="6197" y="11496"/>
                          <a:pt x="6197" y="11376"/>
                        </a:cubicBezTo>
                        <a:cubicBezTo>
                          <a:pt x="6150" y="11363"/>
                          <a:pt x="6110" y="11356"/>
                          <a:pt x="6063" y="11343"/>
                        </a:cubicBezTo>
                        <a:cubicBezTo>
                          <a:pt x="6017" y="11329"/>
                          <a:pt x="5963" y="11316"/>
                          <a:pt x="5923" y="11303"/>
                        </a:cubicBezTo>
                        <a:cubicBezTo>
                          <a:pt x="5883" y="11289"/>
                          <a:pt x="5850" y="11276"/>
                          <a:pt x="5817" y="11262"/>
                        </a:cubicBezTo>
                        <a:cubicBezTo>
                          <a:pt x="5790" y="11256"/>
                          <a:pt x="5763" y="11249"/>
                          <a:pt x="5743" y="11236"/>
                        </a:cubicBezTo>
                        <a:cubicBezTo>
                          <a:pt x="5723" y="11236"/>
                          <a:pt x="5710" y="11229"/>
                          <a:pt x="5690" y="11222"/>
                        </a:cubicBezTo>
                        <a:cubicBezTo>
                          <a:pt x="5677" y="11216"/>
                          <a:pt x="5663" y="11209"/>
                          <a:pt x="5643" y="11202"/>
                        </a:cubicBezTo>
                        <a:cubicBezTo>
                          <a:pt x="5563" y="11169"/>
                          <a:pt x="5490" y="11136"/>
                          <a:pt x="5416" y="11102"/>
                        </a:cubicBezTo>
                        <a:cubicBezTo>
                          <a:pt x="5303" y="11049"/>
                          <a:pt x="5203" y="10989"/>
                          <a:pt x="5110" y="10929"/>
                        </a:cubicBezTo>
                        <a:lnTo>
                          <a:pt x="5103" y="10929"/>
                        </a:lnTo>
                        <a:cubicBezTo>
                          <a:pt x="5050" y="10889"/>
                          <a:pt x="4996" y="10856"/>
                          <a:pt x="4950" y="10822"/>
                        </a:cubicBezTo>
                        <a:cubicBezTo>
                          <a:pt x="4823" y="10729"/>
                          <a:pt x="4723" y="10642"/>
                          <a:pt x="4643" y="10562"/>
                        </a:cubicBezTo>
                        <a:cubicBezTo>
                          <a:pt x="4896" y="10355"/>
                          <a:pt x="5023" y="9975"/>
                          <a:pt x="5050" y="9648"/>
                        </a:cubicBezTo>
                        <a:cubicBezTo>
                          <a:pt x="5070" y="9422"/>
                          <a:pt x="5043" y="9195"/>
                          <a:pt x="5036" y="8961"/>
                        </a:cubicBezTo>
                        <a:cubicBezTo>
                          <a:pt x="4609" y="8501"/>
                          <a:pt x="4229" y="7827"/>
                          <a:pt x="4016" y="6840"/>
                        </a:cubicBezTo>
                        <a:cubicBezTo>
                          <a:pt x="3969" y="6620"/>
                          <a:pt x="3929" y="6420"/>
                          <a:pt x="3896" y="6220"/>
                        </a:cubicBezTo>
                        <a:cubicBezTo>
                          <a:pt x="3649" y="6213"/>
                          <a:pt x="3435" y="5860"/>
                          <a:pt x="3415" y="5426"/>
                        </a:cubicBezTo>
                        <a:cubicBezTo>
                          <a:pt x="3409" y="5299"/>
                          <a:pt x="3422" y="5173"/>
                          <a:pt x="3455" y="5059"/>
                        </a:cubicBezTo>
                        <a:cubicBezTo>
                          <a:pt x="3475" y="5019"/>
                          <a:pt x="3502" y="4986"/>
                          <a:pt x="3536" y="4959"/>
                        </a:cubicBezTo>
                        <a:cubicBezTo>
                          <a:pt x="3616" y="4839"/>
                          <a:pt x="3696" y="4759"/>
                          <a:pt x="3782" y="4706"/>
                        </a:cubicBezTo>
                        <a:cubicBezTo>
                          <a:pt x="3782" y="4706"/>
                          <a:pt x="3782" y="4699"/>
                          <a:pt x="3789" y="4699"/>
                        </a:cubicBezTo>
                        <a:cubicBezTo>
                          <a:pt x="3849" y="4659"/>
                          <a:pt x="3909" y="4639"/>
                          <a:pt x="3969" y="4619"/>
                        </a:cubicBezTo>
                        <a:cubicBezTo>
                          <a:pt x="4034" y="4603"/>
                          <a:pt x="4099" y="4597"/>
                          <a:pt x="4164" y="4597"/>
                        </a:cubicBezTo>
                        <a:cubicBezTo>
                          <a:pt x="4302" y="4597"/>
                          <a:pt x="4443" y="4622"/>
                          <a:pt x="4589" y="4622"/>
                        </a:cubicBezTo>
                        <a:cubicBezTo>
                          <a:pt x="4689" y="4622"/>
                          <a:pt x="4791" y="4610"/>
                          <a:pt x="4896" y="4572"/>
                        </a:cubicBezTo>
                        <a:cubicBezTo>
                          <a:pt x="5236" y="4446"/>
                          <a:pt x="5610" y="4032"/>
                          <a:pt x="6037" y="2818"/>
                        </a:cubicBezTo>
                        <a:cubicBezTo>
                          <a:pt x="6365" y="4117"/>
                          <a:pt x="6873" y="4456"/>
                          <a:pt x="7433" y="4456"/>
                        </a:cubicBezTo>
                        <a:cubicBezTo>
                          <a:pt x="7886" y="4456"/>
                          <a:pt x="8372" y="4235"/>
                          <a:pt x="8825" y="4119"/>
                        </a:cubicBezTo>
                        <a:cubicBezTo>
                          <a:pt x="8985" y="4078"/>
                          <a:pt x="9140" y="4051"/>
                          <a:pt x="9288" y="4051"/>
                        </a:cubicBezTo>
                        <a:cubicBezTo>
                          <a:pt x="9505" y="4051"/>
                          <a:pt x="9707" y="4110"/>
                          <a:pt x="9885" y="4272"/>
                        </a:cubicBezTo>
                        <a:cubicBezTo>
                          <a:pt x="9972" y="5079"/>
                          <a:pt x="9879" y="6046"/>
                          <a:pt x="9499" y="7154"/>
                        </a:cubicBezTo>
                        <a:cubicBezTo>
                          <a:pt x="9158" y="8174"/>
                          <a:pt x="8772" y="8828"/>
                          <a:pt x="8398" y="9235"/>
                        </a:cubicBezTo>
                        <a:lnTo>
                          <a:pt x="8398" y="9241"/>
                        </a:lnTo>
                        <a:cubicBezTo>
                          <a:pt x="8398" y="9241"/>
                          <a:pt x="8398" y="9248"/>
                          <a:pt x="8391" y="9248"/>
                        </a:cubicBezTo>
                        <a:cubicBezTo>
                          <a:pt x="8385" y="9255"/>
                          <a:pt x="8378" y="9268"/>
                          <a:pt x="8371" y="9275"/>
                        </a:cubicBezTo>
                        <a:cubicBezTo>
                          <a:pt x="8178" y="9788"/>
                          <a:pt x="8018" y="10509"/>
                          <a:pt x="8431" y="10769"/>
                        </a:cubicBezTo>
                        <a:cubicBezTo>
                          <a:pt x="8391" y="10796"/>
                          <a:pt x="8345" y="10822"/>
                          <a:pt x="8298" y="10849"/>
                        </a:cubicBezTo>
                        <a:lnTo>
                          <a:pt x="8291" y="10849"/>
                        </a:lnTo>
                        <a:cubicBezTo>
                          <a:pt x="8258" y="10876"/>
                          <a:pt x="8218" y="10896"/>
                          <a:pt x="8185" y="10916"/>
                        </a:cubicBezTo>
                        <a:cubicBezTo>
                          <a:pt x="8151" y="10929"/>
                          <a:pt x="8125" y="10949"/>
                          <a:pt x="8091" y="10962"/>
                        </a:cubicBezTo>
                        <a:cubicBezTo>
                          <a:pt x="8065" y="10976"/>
                          <a:pt x="8044" y="10989"/>
                          <a:pt x="8011" y="11002"/>
                        </a:cubicBezTo>
                        <a:cubicBezTo>
                          <a:pt x="7984" y="11022"/>
                          <a:pt x="7944" y="11036"/>
                          <a:pt x="7911" y="11056"/>
                        </a:cubicBezTo>
                        <a:cubicBezTo>
                          <a:pt x="7871" y="11076"/>
                          <a:pt x="7831" y="11096"/>
                          <a:pt x="7784" y="11116"/>
                        </a:cubicBezTo>
                        <a:cubicBezTo>
                          <a:pt x="7744" y="11136"/>
                          <a:pt x="7698" y="11156"/>
                          <a:pt x="7651" y="11176"/>
                        </a:cubicBezTo>
                        <a:cubicBezTo>
                          <a:pt x="7624" y="11182"/>
                          <a:pt x="7604" y="11196"/>
                          <a:pt x="7578" y="11202"/>
                        </a:cubicBezTo>
                        <a:cubicBezTo>
                          <a:pt x="7538" y="11222"/>
                          <a:pt x="7498" y="11236"/>
                          <a:pt x="7458" y="11249"/>
                        </a:cubicBezTo>
                        <a:cubicBezTo>
                          <a:pt x="7418" y="11262"/>
                          <a:pt x="7377" y="11276"/>
                          <a:pt x="7331" y="11289"/>
                        </a:cubicBezTo>
                        <a:cubicBezTo>
                          <a:pt x="7311" y="12230"/>
                          <a:pt x="7904" y="12963"/>
                          <a:pt x="9759" y="13417"/>
                        </a:cubicBezTo>
                        <a:cubicBezTo>
                          <a:pt x="10211" y="13655"/>
                          <a:pt x="10651" y="13783"/>
                          <a:pt x="11056" y="13783"/>
                        </a:cubicBezTo>
                        <a:cubicBezTo>
                          <a:pt x="11195" y="13783"/>
                          <a:pt x="11330" y="13768"/>
                          <a:pt x="11460" y="13737"/>
                        </a:cubicBezTo>
                        <a:cubicBezTo>
                          <a:pt x="12533" y="13417"/>
                          <a:pt x="13140" y="11643"/>
                          <a:pt x="13214" y="10542"/>
                        </a:cubicBezTo>
                        <a:cubicBezTo>
                          <a:pt x="13227" y="10415"/>
                          <a:pt x="13234" y="10289"/>
                          <a:pt x="13247" y="10175"/>
                        </a:cubicBezTo>
                        <a:cubicBezTo>
                          <a:pt x="13341" y="9435"/>
                          <a:pt x="13487" y="8935"/>
                          <a:pt x="13261" y="8154"/>
                        </a:cubicBezTo>
                        <a:cubicBezTo>
                          <a:pt x="13200" y="7954"/>
                          <a:pt x="13120" y="7727"/>
                          <a:pt x="13000" y="7480"/>
                        </a:cubicBezTo>
                        <a:cubicBezTo>
                          <a:pt x="12533" y="5253"/>
                          <a:pt x="11720" y="5339"/>
                          <a:pt x="11313" y="4025"/>
                        </a:cubicBezTo>
                        <a:cubicBezTo>
                          <a:pt x="11326" y="3065"/>
                          <a:pt x="11213" y="1798"/>
                          <a:pt x="9992" y="1257"/>
                        </a:cubicBezTo>
                        <a:cubicBezTo>
                          <a:pt x="9433" y="463"/>
                          <a:pt x="8645" y="1"/>
                          <a:pt x="7683" y="1"/>
                        </a:cubicBezTo>
                        <a:cubicBezTo>
                          <a:pt x="7416" y="1"/>
                          <a:pt x="7136" y="36"/>
                          <a:pt x="6844" y="110"/>
                        </a:cubicBezTo>
                        <a:cubicBezTo>
                          <a:pt x="6552" y="36"/>
                          <a:pt x="6272" y="1"/>
                          <a:pt x="600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8" name="Google Shape;410;p41"/>
                <p:cNvGrpSpPr/>
                <p:nvPr/>
              </p:nvGrpSpPr>
              <p:grpSpPr>
                <a:xfrm>
                  <a:off x="9702875" y="2066929"/>
                  <a:ext cx="1041161" cy="874292"/>
                  <a:chOff x="9702875" y="2066929"/>
                  <a:chExt cx="1041161" cy="874292"/>
                </a:xfrm>
              </p:grpSpPr>
              <p:grpSp>
                <p:nvGrpSpPr>
                  <p:cNvPr id="59" name="Google Shape;411;p41"/>
                  <p:cNvGrpSpPr/>
                  <p:nvPr/>
                </p:nvGrpSpPr>
                <p:grpSpPr>
                  <a:xfrm>
                    <a:off x="9827437" y="2066929"/>
                    <a:ext cx="916598" cy="874292"/>
                    <a:chOff x="9827437" y="2066929"/>
                    <a:chExt cx="916598" cy="874292"/>
                  </a:xfrm>
                </p:grpSpPr>
                <p:sp>
                  <p:nvSpPr>
                    <p:cNvPr id="69" name="Google Shape;412;p41"/>
                    <p:cNvSpPr/>
                    <p:nvPr/>
                  </p:nvSpPr>
                  <p:spPr>
                    <a:xfrm>
                      <a:off x="9827437" y="2066929"/>
                      <a:ext cx="916598" cy="8742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556" h="14838" extrusionOk="0">
                          <a:moveTo>
                            <a:pt x="14695" y="0"/>
                          </a:moveTo>
                          <a:cubicBezTo>
                            <a:pt x="14682" y="114"/>
                            <a:pt x="14675" y="240"/>
                            <a:pt x="14662" y="367"/>
                          </a:cubicBezTo>
                          <a:cubicBezTo>
                            <a:pt x="14588" y="1468"/>
                            <a:pt x="13981" y="3242"/>
                            <a:pt x="12908" y="3562"/>
                          </a:cubicBezTo>
                          <a:cubicBezTo>
                            <a:pt x="12780" y="3593"/>
                            <a:pt x="12646" y="3608"/>
                            <a:pt x="12507" y="3608"/>
                          </a:cubicBezTo>
                          <a:cubicBezTo>
                            <a:pt x="12103" y="3608"/>
                            <a:pt x="11659" y="3480"/>
                            <a:pt x="11207" y="3242"/>
                          </a:cubicBezTo>
                          <a:cubicBezTo>
                            <a:pt x="9359" y="2788"/>
                            <a:pt x="8759" y="2055"/>
                            <a:pt x="8779" y="1114"/>
                          </a:cubicBezTo>
                          <a:lnTo>
                            <a:pt x="8779" y="1114"/>
                          </a:lnTo>
                          <a:cubicBezTo>
                            <a:pt x="8732" y="1134"/>
                            <a:pt x="8685" y="1148"/>
                            <a:pt x="8639" y="1161"/>
                          </a:cubicBezTo>
                          <a:cubicBezTo>
                            <a:pt x="8592" y="1168"/>
                            <a:pt x="8545" y="1181"/>
                            <a:pt x="8499" y="1194"/>
                          </a:cubicBezTo>
                          <a:cubicBezTo>
                            <a:pt x="8465" y="1201"/>
                            <a:pt x="8425" y="1208"/>
                            <a:pt x="8392" y="1214"/>
                          </a:cubicBezTo>
                          <a:cubicBezTo>
                            <a:pt x="8359" y="1221"/>
                            <a:pt x="8325" y="1221"/>
                            <a:pt x="8299" y="1228"/>
                          </a:cubicBezTo>
                          <a:cubicBezTo>
                            <a:pt x="8272" y="1228"/>
                            <a:pt x="8252" y="1234"/>
                            <a:pt x="8232" y="1234"/>
                          </a:cubicBezTo>
                          <a:cubicBezTo>
                            <a:pt x="8219" y="1234"/>
                            <a:pt x="8205" y="1241"/>
                            <a:pt x="8192" y="1241"/>
                          </a:cubicBezTo>
                          <a:lnTo>
                            <a:pt x="8125" y="1241"/>
                          </a:lnTo>
                          <a:cubicBezTo>
                            <a:pt x="8085" y="1244"/>
                            <a:pt x="8045" y="1246"/>
                            <a:pt x="8005" y="1246"/>
                          </a:cubicBezTo>
                          <a:cubicBezTo>
                            <a:pt x="7890" y="1246"/>
                            <a:pt x="7774" y="1232"/>
                            <a:pt x="7665" y="1208"/>
                          </a:cubicBezTo>
                          <a:cubicBezTo>
                            <a:pt x="7658" y="1208"/>
                            <a:pt x="7652" y="1201"/>
                            <a:pt x="7645" y="1201"/>
                          </a:cubicBezTo>
                          <a:cubicBezTo>
                            <a:pt x="7645" y="1321"/>
                            <a:pt x="7638" y="1441"/>
                            <a:pt x="7612" y="1554"/>
                          </a:cubicBezTo>
                          <a:cubicBezTo>
                            <a:pt x="7612" y="1568"/>
                            <a:pt x="7612" y="1581"/>
                            <a:pt x="7605" y="1588"/>
                          </a:cubicBezTo>
                          <a:cubicBezTo>
                            <a:pt x="7451" y="2301"/>
                            <a:pt x="6831" y="2888"/>
                            <a:pt x="5384" y="3242"/>
                          </a:cubicBezTo>
                          <a:cubicBezTo>
                            <a:pt x="4926" y="3481"/>
                            <a:pt x="4481" y="3606"/>
                            <a:pt x="4076" y="3606"/>
                          </a:cubicBezTo>
                          <a:cubicBezTo>
                            <a:pt x="3973" y="3606"/>
                            <a:pt x="3873" y="3598"/>
                            <a:pt x="3776" y="3582"/>
                          </a:cubicBezTo>
                          <a:cubicBezTo>
                            <a:pt x="3763" y="3649"/>
                            <a:pt x="3756" y="3709"/>
                            <a:pt x="3750" y="3756"/>
                          </a:cubicBezTo>
                          <a:cubicBezTo>
                            <a:pt x="3746" y="3777"/>
                            <a:pt x="3733" y="3788"/>
                            <a:pt x="3714" y="3788"/>
                          </a:cubicBezTo>
                          <a:cubicBezTo>
                            <a:pt x="3633" y="3788"/>
                            <a:pt x="3430" y="3606"/>
                            <a:pt x="3209" y="3315"/>
                          </a:cubicBezTo>
                          <a:cubicBezTo>
                            <a:pt x="2449" y="2722"/>
                            <a:pt x="2002" y="1354"/>
                            <a:pt x="1929" y="420"/>
                          </a:cubicBezTo>
                          <a:cubicBezTo>
                            <a:pt x="1542" y="480"/>
                            <a:pt x="1175" y="554"/>
                            <a:pt x="848" y="761"/>
                          </a:cubicBezTo>
                          <a:cubicBezTo>
                            <a:pt x="1041" y="841"/>
                            <a:pt x="1255" y="1007"/>
                            <a:pt x="1382" y="1374"/>
                          </a:cubicBezTo>
                          <a:cubicBezTo>
                            <a:pt x="1635" y="2081"/>
                            <a:pt x="1295" y="2048"/>
                            <a:pt x="1048" y="2175"/>
                          </a:cubicBezTo>
                          <a:lnTo>
                            <a:pt x="1041" y="2175"/>
                          </a:lnTo>
                          <a:lnTo>
                            <a:pt x="921" y="2275"/>
                          </a:lnTo>
                          <a:cubicBezTo>
                            <a:pt x="748" y="2548"/>
                            <a:pt x="975" y="3502"/>
                            <a:pt x="401" y="3836"/>
                          </a:cubicBezTo>
                          <a:cubicBezTo>
                            <a:pt x="374" y="3849"/>
                            <a:pt x="354" y="3862"/>
                            <a:pt x="321" y="3876"/>
                          </a:cubicBezTo>
                          <a:cubicBezTo>
                            <a:pt x="294" y="3889"/>
                            <a:pt x="261" y="3909"/>
                            <a:pt x="234" y="3929"/>
                          </a:cubicBezTo>
                          <a:cubicBezTo>
                            <a:pt x="234" y="3922"/>
                            <a:pt x="228" y="3922"/>
                            <a:pt x="221" y="3922"/>
                          </a:cubicBezTo>
                          <a:cubicBezTo>
                            <a:pt x="214" y="3929"/>
                            <a:pt x="148" y="3956"/>
                            <a:pt x="54" y="3996"/>
                          </a:cubicBezTo>
                          <a:cubicBezTo>
                            <a:pt x="54" y="4009"/>
                            <a:pt x="54" y="4022"/>
                            <a:pt x="54" y="4036"/>
                          </a:cubicBezTo>
                          <a:cubicBezTo>
                            <a:pt x="108" y="4009"/>
                            <a:pt x="161" y="3989"/>
                            <a:pt x="194" y="3976"/>
                          </a:cubicBezTo>
                          <a:lnTo>
                            <a:pt x="194" y="3976"/>
                          </a:lnTo>
                          <a:cubicBezTo>
                            <a:pt x="34" y="4162"/>
                            <a:pt x="1" y="4529"/>
                            <a:pt x="28" y="4963"/>
                          </a:cubicBezTo>
                          <a:cubicBezTo>
                            <a:pt x="28" y="4970"/>
                            <a:pt x="28" y="4970"/>
                            <a:pt x="28" y="4976"/>
                          </a:cubicBezTo>
                          <a:cubicBezTo>
                            <a:pt x="34" y="4990"/>
                            <a:pt x="34" y="5003"/>
                            <a:pt x="34" y="5016"/>
                          </a:cubicBezTo>
                          <a:cubicBezTo>
                            <a:pt x="48" y="5116"/>
                            <a:pt x="61" y="5216"/>
                            <a:pt x="74" y="5316"/>
                          </a:cubicBezTo>
                          <a:cubicBezTo>
                            <a:pt x="74" y="5330"/>
                            <a:pt x="81" y="5350"/>
                            <a:pt x="81" y="5363"/>
                          </a:cubicBezTo>
                          <a:cubicBezTo>
                            <a:pt x="81" y="5370"/>
                            <a:pt x="81" y="5376"/>
                            <a:pt x="81" y="5383"/>
                          </a:cubicBezTo>
                          <a:lnTo>
                            <a:pt x="88" y="5383"/>
                          </a:lnTo>
                          <a:cubicBezTo>
                            <a:pt x="94" y="5390"/>
                            <a:pt x="101" y="5403"/>
                            <a:pt x="108" y="5410"/>
                          </a:cubicBezTo>
                          <a:lnTo>
                            <a:pt x="114" y="5416"/>
                          </a:lnTo>
                          <a:cubicBezTo>
                            <a:pt x="128" y="5430"/>
                            <a:pt x="141" y="5443"/>
                            <a:pt x="154" y="5463"/>
                          </a:cubicBezTo>
                          <a:cubicBezTo>
                            <a:pt x="168" y="5470"/>
                            <a:pt x="168" y="5470"/>
                            <a:pt x="174" y="5476"/>
                          </a:cubicBezTo>
                          <a:cubicBezTo>
                            <a:pt x="194" y="5496"/>
                            <a:pt x="208" y="5510"/>
                            <a:pt x="221" y="5523"/>
                          </a:cubicBezTo>
                          <a:cubicBezTo>
                            <a:pt x="248" y="5543"/>
                            <a:pt x="268" y="5563"/>
                            <a:pt x="288" y="5583"/>
                          </a:cubicBezTo>
                          <a:cubicBezTo>
                            <a:pt x="308" y="5590"/>
                            <a:pt x="321" y="5603"/>
                            <a:pt x="334" y="5617"/>
                          </a:cubicBezTo>
                          <a:cubicBezTo>
                            <a:pt x="348" y="5623"/>
                            <a:pt x="361" y="5637"/>
                            <a:pt x="374" y="5650"/>
                          </a:cubicBezTo>
                          <a:cubicBezTo>
                            <a:pt x="394" y="5657"/>
                            <a:pt x="408" y="5670"/>
                            <a:pt x="421" y="5677"/>
                          </a:cubicBezTo>
                          <a:cubicBezTo>
                            <a:pt x="428" y="5683"/>
                            <a:pt x="434" y="5690"/>
                            <a:pt x="448" y="5697"/>
                          </a:cubicBezTo>
                          <a:cubicBezTo>
                            <a:pt x="468" y="5710"/>
                            <a:pt x="488" y="5723"/>
                            <a:pt x="515" y="5737"/>
                          </a:cubicBezTo>
                          <a:cubicBezTo>
                            <a:pt x="561" y="5763"/>
                            <a:pt x="608" y="5790"/>
                            <a:pt x="655" y="5817"/>
                          </a:cubicBezTo>
                          <a:cubicBezTo>
                            <a:pt x="681" y="5830"/>
                            <a:pt x="708" y="5843"/>
                            <a:pt x="735" y="5850"/>
                          </a:cubicBezTo>
                          <a:cubicBezTo>
                            <a:pt x="781" y="5877"/>
                            <a:pt x="821" y="5897"/>
                            <a:pt x="868" y="5917"/>
                          </a:cubicBezTo>
                          <a:cubicBezTo>
                            <a:pt x="895" y="5923"/>
                            <a:pt x="928" y="5937"/>
                            <a:pt x="955" y="5950"/>
                          </a:cubicBezTo>
                          <a:cubicBezTo>
                            <a:pt x="988" y="5963"/>
                            <a:pt x="1015" y="5977"/>
                            <a:pt x="1048" y="5990"/>
                          </a:cubicBezTo>
                          <a:cubicBezTo>
                            <a:pt x="1102" y="6017"/>
                            <a:pt x="1155" y="6037"/>
                            <a:pt x="1202" y="6063"/>
                          </a:cubicBezTo>
                          <a:cubicBezTo>
                            <a:pt x="1215" y="6070"/>
                            <a:pt x="1222" y="6077"/>
                            <a:pt x="1235" y="6083"/>
                          </a:cubicBezTo>
                          <a:cubicBezTo>
                            <a:pt x="1255" y="6097"/>
                            <a:pt x="1275" y="6103"/>
                            <a:pt x="1295" y="6117"/>
                          </a:cubicBezTo>
                          <a:cubicBezTo>
                            <a:pt x="1308" y="6123"/>
                            <a:pt x="1322" y="6130"/>
                            <a:pt x="1328" y="6143"/>
                          </a:cubicBezTo>
                          <a:lnTo>
                            <a:pt x="1335" y="6143"/>
                          </a:lnTo>
                          <a:cubicBezTo>
                            <a:pt x="1348" y="6150"/>
                            <a:pt x="1368" y="6163"/>
                            <a:pt x="1382" y="6177"/>
                          </a:cubicBezTo>
                          <a:cubicBezTo>
                            <a:pt x="1422" y="6204"/>
                            <a:pt x="1455" y="6230"/>
                            <a:pt x="1488" y="6264"/>
                          </a:cubicBezTo>
                          <a:cubicBezTo>
                            <a:pt x="1502" y="6277"/>
                            <a:pt x="1508" y="6284"/>
                            <a:pt x="1522" y="6297"/>
                          </a:cubicBezTo>
                          <a:cubicBezTo>
                            <a:pt x="1535" y="6317"/>
                            <a:pt x="1555" y="6337"/>
                            <a:pt x="1568" y="6350"/>
                          </a:cubicBezTo>
                          <a:cubicBezTo>
                            <a:pt x="1575" y="6357"/>
                            <a:pt x="1575" y="6364"/>
                            <a:pt x="1582" y="6364"/>
                          </a:cubicBezTo>
                          <a:cubicBezTo>
                            <a:pt x="1588" y="6377"/>
                            <a:pt x="1595" y="6384"/>
                            <a:pt x="1602" y="6397"/>
                          </a:cubicBezTo>
                          <a:cubicBezTo>
                            <a:pt x="1615" y="6410"/>
                            <a:pt x="1628" y="6430"/>
                            <a:pt x="1642" y="6450"/>
                          </a:cubicBezTo>
                          <a:cubicBezTo>
                            <a:pt x="1648" y="6457"/>
                            <a:pt x="1655" y="6470"/>
                            <a:pt x="1662" y="6484"/>
                          </a:cubicBezTo>
                          <a:cubicBezTo>
                            <a:pt x="1675" y="6510"/>
                            <a:pt x="1688" y="6537"/>
                            <a:pt x="1702" y="6564"/>
                          </a:cubicBezTo>
                          <a:cubicBezTo>
                            <a:pt x="1708" y="6577"/>
                            <a:pt x="1715" y="6590"/>
                            <a:pt x="1722" y="6604"/>
                          </a:cubicBezTo>
                          <a:cubicBezTo>
                            <a:pt x="1728" y="6617"/>
                            <a:pt x="1735" y="6630"/>
                            <a:pt x="1742" y="6644"/>
                          </a:cubicBezTo>
                          <a:cubicBezTo>
                            <a:pt x="1749" y="6664"/>
                            <a:pt x="1749" y="6677"/>
                            <a:pt x="1755" y="6697"/>
                          </a:cubicBezTo>
                          <a:cubicBezTo>
                            <a:pt x="1762" y="6710"/>
                            <a:pt x="1769" y="6730"/>
                            <a:pt x="1775" y="6750"/>
                          </a:cubicBezTo>
                          <a:cubicBezTo>
                            <a:pt x="1782" y="6764"/>
                            <a:pt x="1789" y="6784"/>
                            <a:pt x="1795" y="6804"/>
                          </a:cubicBezTo>
                          <a:cubicBezTo>
                            <a:pt x="1795" y="6824"/>
                            <a:pt x="1802" y="6844"/>
                            <a:pt x="1809" y="6857"/>
                          </a:cubicBezTo>
                          <a:cubicBezTo>
                            <a:pt x="1815" y="6877"/>
                            <a:pt x="1815" y="6904"/>
                            <a:pt x="1822" y="6924"/>
                          </a:cubicBezTo>
                          <a:cubicBezTo>
                            <a:pt x="1829" y="6944"/>
                            <a:pt x="1835" y="6964"/>
                            <a:pt x="1835" y="6984"/>
                          </a:cubicBezTo>
                          <a:lnTo>
                            <a:pt x="1849" y="7037"/>
                          </a:lnTo>
                          <a:cubicBezTo>
                            <a:pt x="1849" y="7057"/>
                            <a:pt x="1849" y="7077"/>
                            <a:pt x="1855" y="7097"/>
                          </a:cubicBezTo>
                          <a:cubicBezTo>
                            <a:pt x="1855" y="7111"/>
                            <a:pt x="1862" y="7124"/>
                            <a:pt x="1862" y="7144"/>
                          </a:cubicBezTo>
                          <a:cubicBezTo>
                            <a:pt x="1862" y="7164"/>
                            <a:pt x="1869" y="7184"/>
                            <a:pt x="1869" y="7211"/>
                          </a:cubicBezTo>
                          <a:cubicBezTo>
                            <a:pt x="1875" y="7231"/>
                            <a:pt x="1875" y="7257"/>
                            <a:pt x="1875" y="7277"/>
                          </a:cubicBezTo>
                          <a:cubicBezTo>
                            <a:pt x="2029" y="8832"/>
                            <a:pt x="2182" y="8958"/>
                            <a:pt x="2082" y="10346"/>
                          </a:cubicBezTo>
                          <a:cubicBezTo>
                            <a:pt x="2082" y="10412"/>
                            <a:pt x="2075" y="10479"/>
                            <a:pt x="2069" y="10539"/>
                          </a:cubicBezTo>
                          <a:cubicBezTo>
                            <a:pt x="2062" y="10606"/>
                            <a:pt x="2055" y="10666"/>
                            <a:pt x="2049" y="10726"/>
                          </a:cubicBezTo>
                          <a:cubicBezTo>
                            <a:pt x="2042" y="10779"/>
                            <a:pt x="2042" y="10833"/>
                            <a:pt x="2035" y="10886"/>
                          </a:cubicBezTo>
                          <a:cubicBezTo>
                            <a:pt x="2029" y="10926"/>
                            <a:pt x="2022" y="10973"/>
                            <a:pt x="2022" y="11013"/>
                          </a:cubicBezTo>
                          <a:cubicBezTo>
                            <a:pt x="2009" y="11106"/>
                            <a:pt x="1995" y="11199"/>
                            <a:pt x="1982" y="11286"/>
                          </a:cubicBezTo>
                          <a:cubicBezTo>
                            <a:pt x="1975" y="11340"/>
                            <a:pt x="1969" y="11386"/>
                            <a:pt x="1962" y="11433"/>
                          </a:cubicBezTo>
                          <a:cubicBezTo>
                            <a:pt x="1955" y="11493"/>
                            <a:pt x="1942" y="11553"/>
                            <a:pt x="1935" y="11613"/>
                          </a:cubicBezTo>
                          <a:cubicBezTo>
                            <a:pt x="1915" y="11726"/>
                            <a:pt x="1895" y="11840"/>
                            <a:pt x="1875" y="11940"/>
                          </a:cubicBezTo>
                          <a:cubicBezTo>
                            <a:pt x="1862" y="12007"/>
                            <a:pt x="1855" y="12067"/>
                            <a:pt x="1842" y="12120"/>
                          </a:cubicBezTo>
                          <a:cubicBezTo>
                            <a:pt x="1835" y="12147"/>
                            <a:pt x="1829" y="12173"/>
                            <a:pt x="1829" y="12200"/>
                          </a:cubicBezTo>
                          <a:cubicBezTo>
                            <a:pt x="1815" y="12240"/>
                            <a:pt x="1809" y="12280"/>
                            <a:pt x="1802" y="12320"/>
                          </a:cubicBezTo>
                          <a:cubicBezTo>
                            <a:pt x="1789" y="12380"/>
                            <a:pt x="1775" y="12440"/>
                            <a:pt x="1762" y="12493"/>
                          </a:cubicBezTo>
                          <a:cubicBezTo>
                            <a:pt x="1755" y="12520"/>
                            <a:pt x="1749" y="12547"/>
                            <a:pt x="1742" y="12574"/>
                          </a:cubicBezTo>
                          <a:cubicBezTo>
                            <a:pt x="1735" y="12614"/>
                            <a:pt x="1728" y="12654"/>
                            <a:pt x="1715" y="12687"/>
                          </a:cubicBezTo>
                          <a:cubicBezTo>
                            <a:pt x="1708" y="12727"/>
                            <a:pt x="1695" y="12760"/>
                            <a:pt x="1688" y="12787"/>
                          </a:cubicBezTo>
                          <a:cubicBezTo>
                            <a:pt x="1688" y="12800"/>
                            <a:pt x="1682" y="12814"/>
                            <a:pt x="1682" y="12820"/>
                          </a:cubicBezTo>
                          <a:cubicBezTo>
                            <a:pt x="1682" y="12834"/>
                            <a:pt x="1675" y="12840"/>
                            <a:pt x="1675" y="12847"/>
                          </a:cubicBezTo>
                          <a:cubicBezTo>
                            <a:pt x="1675" y="12854"/>
                            <a:pt x="1675" y="12860"/>
                            <a:pt x="1675" y="12860"/>
                          </a:cubicBezTo>
                          <a:cubicBezTo>
                            <a:pt x="1675" y="12867"/>
                            <a:pt x="1675" y="12867"/>
                            <a:pt x="1675" y="12874"/>
                          </a:cubicBezTo>
                          <a:cubicBezTo>
                            <a:pt x="1795" y="13261"/>
                            <a:pt x="1942" y="13721"/>
                            <a:pt x="2082" y="13934"/>
                          </a:cubicBezTo>
                          <a:cubicBezTo>
                            <a:pt x="2155" y="14028"/>
                            <a:pt x="2189" y="14174"/>
                            <a:pt x="2195" y="14354"/>
                          </a:cubicBezTo>
                          <a:cubicBezTo>
                            <a:pt x="2209" y="14361"/>
                            <a:pt x="2235" y="14361"/>
                            <a:pt x="2255" y="14368"/>
                          </a:cubicBezTo>
                          <a:cubicBezTo>
                            <a:pt x="2275" y="14374"/>
                            <a:pt x="2302" y="14381"/>
                            <a:pt x="2322" y="14381"/>
                          </a:cubicBezTo>
                          <a:cubicBezTo>
                            <a:pt x="2329" y="14388"/>
                            <a:pt x="2335" y="14388"/>
                            <a:pt x="2335" y="14388"/>
                          </a:cubicBezTo>
                          <a:cubicBezTo>
                            <a:pt x="3109" y="14562"/>
                            <a:pt x="4620" y="14837"/>
                            <a:pt x="6466" y="14837"/>
                          </a:cubicBezTo>
                          <a:cubicBezTo>
                            <a:pt x="8362" y="14837"/>
                            <a:pt x="10612" y="14547"/>
                            <a:pt x="12781" y="13561"/>
                          </a:cubicBezTo>
                          <a:cubicBezTo>
                            <a:pt x="12781" y="13541"/>
                            <a:pt x="12774" y="13521"/>
                            <a:pt x="12774" y="13507"/>
                          </a:cubicBezTo>
                          <a:cubicBezTo>
                            <a:pt x="12768" y="13494"/>
                            <a:pt x="12768" y="13487"/>
                            <a:pt x="12768" y="13481"/>
                          </a:cubicBezTo>
                          <a:cubicBezTo>
                            <a:pt x="12761" y="13454"/>
                            <a:pt x="12761" y="13434"/>
                            <a:pt x="12761" y="13421"/>
                          </a:cubicBezTo>
                          <a:cubicBezTo>
                            <a:pt x="12754" y="13387"/>
                            <a:pt x="12748" y="13367"/>
                            <a:pt x="12748" y="13367"/>
                          </a:cubicBezTo>
                          <a:cubicBezTo>
                            <a:pt x="12748" y="13367"/>
                            <a:pt x="13568" y="10166"/>
                            <a:pt x="14028" y="7531"/>
                          </a:cubicBezTo>
                          <a:cubicBezTo>
                            <a:pt x="14035" y="7518"/>
                            <a:pt x="14035" y="7498"/>
                            <a:pt x="14042" y="7484"/>
                          </a:cubicBezTo>
                          <a:cubicBezTo>
                            <a:pt x="14202" y="6544"/>
                            <a:pt x="14322" y="5677"/>
                            <a:pt x="14335" y="5056"/>
                          </a:cubicBezTo>
                          <a:cubicBezTo>
                            <a:pt x="14375" y="4849"/>
                            <a:pt x="14408" y="4669"/>
                            <a:pt x="14442" y="4503"/>
                          </a:cubicBezTo>
                          <a:cubicBezTo>
                            <a:pt x="14448" y="4476"/>
                            <a:pt x="14455" y="4443"/>
                            <a:pt x="14462" y="4416"/>
                          </a:cubicBezTo>
                          <a:lnTo>
                            <a:pt x="14462" y="4409"/>
                          </a:lnTo>
                          <a:cubicBezTo>
                            <a:pt x="14709" y="3342"/>
                            <a:pt x="14975" y="2995"/>
                            <a:pt x="15556" y="2188"/>
                          </a:cubicBezTo>
                          <a:cubicBezTo>
                            <a:pt x="15516" y="2115"/>
                            <a:pt x="15476" y="2035"/>
                            <a:pt x="15436" y="1955"/>
                          </a:cubicBezTo>
                          <a:cubicBezTo>
                            <a:pt x="15409" y="1915"/>
                            <a:pt x="15389" y="1875"/>
                            <a:pt x="15369" y="1828"/>
                          </a:cubicBezTo>
                          <a:cubicBezTo>
                            <a:pt x="15349" y="1788"/>
                            <a:pt x="15329" y="1741"/>
                            <a:pt x="15309" y="1694"/>
                          </a:cubicBezTo>
                          <a:cubicBezTo>
                            <a:pt x="15289" y="1654"/>
                            <a:pt x="15269" y="1608"/>
                            <a:pt x="15255" y="1568"/>
                          </a:cubicBezTo>
                          <a:cubicBezTo>
                            <a:pt x="15235" y="1521"/>
                            <a:pt x="15215" y="1474"/>
                            <a:pt x="15195" y="1428"/>
                          </a:cubicBezTo>
                          <a:cubicBezTo>
                            <a:pt x="15175" y="1388"/>
                            <a:pt x="15162" y="1348"/>
                            <a:pt x="15149" y="1308"/>
                          </a:cubicBezTo>
                          <a:cubicBezTo>
                            <a:pt x="15082" y="1154"/>
                            <a:pt x="15022" y="994"/>
                            <a:pt x="14969" y="827"/>
                          </a:cubicBezTo>
                          <a:cubicBezTo>
                            <a:pt x="14935" y="741"/>
                            <a:pt x="14902" y="647"/>
                            <a:pt x="14875" y="561"/>
                          </a:cubicBezTo>
                          <a:cubicBezTo>
                            <a:pt x="14849" y="467"/>
                            <a:pt x="14815" y="380"/>
                            <a:pt x="14789" y="294"/>
                          </a:cubicBezTo>
                          <a:cubicBezTo>
                            <a:pt x="14755" y="194"/>
                            <a:pt x="14729" y="94"/>
                            <a:pt x="14695" y="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grpSp>
                  <p:nvGrpSpPr>
                    <p:cNvPr id="70" name="Google Shape;413;p41"/>
                    <p:cNvGrpSpPr/>
                    <p:nvPr/>
                  </p:nvGrpSpPr>
                  <p:grpSpPr>
                    <a:xfrm>
                      <a:off x="9920240" y="2221188"/>
                      <a:ext cx="759334" cy="222668"/>
                      <a:chOff x="9920240" y="2221188"/>
                      <a:chExt cx="759334" cy="222668"/>
                    </a:xfrm>
                  </p:grpSpPr>
                  <p:sp>
                    <p:nvSpPr>
                      <p:cNvPr id="71" name="Google Shape;414;p41"/>
                      <p:cNvSpPr/>
                      <p:nvPr/>
                    </p:nvSpPr>
                    <p:spPr>
                      <a:xfrm>
                        <a:off x="9920240" y="2365607"/>
                        <a:ext cx="9487" cy="7824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1" h="1328" extrusionOk="0">
                            <a:moveTo>
                              <a:pt x="147" y="1"/>
                            </a:moveTo>
                            <a:cubicBezTo>
                              <a:pt x="140" y="1"/>
                              <a:pt x="127" y="7"/>
                              <a:pt x="127" y="14"/>
                            </a:cubicBezTo>
                            <a:lnTo>
                              <a:pt x="0" y="1295"/>
                            </a:lnTo>
                            <a:lnTo>
                              <a:pt x="0" y="1315"/>
                            </a:lnTo>
                            <a:cubicBezTo>
                              <a:pt x="0" y="1321"/>
                              <a:pt x="7" y="1328"/>
                              <a:pt x="13" y="1328"/>
                            </a:cubicBezTo>
                            <a:lnTo>
                              <a:pt x="27" y="1328"/>
                            </a:lnTo>
                            <a:cubicBezTo>
                              <a:pt x="33" y="1328"/>
                              <a:pt x="33" y="1321"/>
                              <a:pt x="33" y="1315"/>
                            </a:cubicBezTo>
                            <a:lnTo>
                              <a:pt x="160" y="21"/>
                            </a:lnTo>
                            <a:cubicBezTo>
                              <a:pt x="160" y="14"/>
                              <a:pt x="153" y="1"/>
                              <a:pt x="147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2" name="Google Shape;415;p41"/>
                      <p:cNvSpPr/>
                      <p:nvPr/>
                    </p:nvSpPr>
                    <p:spPr>
                      <a:xfrm>
                        <a:off x="10663430" y="2221188"/>
                        <a:ext cx="16145" cy="1110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74" h="1885" extrusionOk="0">
                            <a:moveTo>
                              <a:pt x="24" y="1"/>
                            </a:moveTo>
                            <a:cubicBezTo>
                              <a:pt x="21" y="1"/>
                              <a:pt x="17" y="2"/>
                              <a:pt x="14" y="4"/>
                            </a:cubicBezTo>
                            <a:cubicBezTo>
                              <a:pt x="7" y="4"/>
                              <a:pt x="0" y="17"/>
                              <a:pt x="7" y="24"/>
                            </a:cubicBezTo>
                            <a:cubicBezTo>
                              <a:pt x="227" y="657"/>
                              <a:pt x="240" y="1858"/>
                              <a:pt x="240" y="1871"/>
                            </a:cubicBezTo>
                            <a:cubicBezTo>
                              <a:pt x="240" y="1878"/>
                              <a:pt x="254" y="1885"/>
                              <a:pt x="260" y="1885"/>
                            </a:cubicBezTo>
                            <a:cubicBezTo>
                              <a:pt x="267" y="1885"/>
                              <a:pt x="274" y="1878"/>
                              <a:pt x="274" y="1871"/>
                            </a:cubicBezTo>
                            <a:cubicBezTo>
                              <a:pt x="274" y="1858"/>
                              <a:pt x="260" y="651"/>
                              <a:pt x="34" y="10"/>
                            </a:cubicBezTo>
                            <a:cubicBezTo>
                              <a:pt x="34" y="6"/>
                              <a:pt x="30" y="1"/>
                              <a:pt x="24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60" name="Google Shape;416;p41"/>
                  <p:cNvGrpSpPr/>
                  <p:nvPr/>
                </p:nvGrpSpPr>
                <p:grpSpPr>
                  <a:xfrm>
                    <a:off x="9702875" y="2088553"/>
                    <a:ext cx="253190" cy="798989"/>
                    <a:chOff x="9702875" y="2088553"/>
                    <a:chExt cx="253190" cy="798989"/>
                  </a:xfrm>
                </p:grpSpPr>
                <p:sp>
                  <p:nvSpPr>
                    <p:cNvPr id="61" name="Google Shape;417;p41"/>
                    <p:cNvSpPr/>
                    <p:nvPr/>
                  </p:nvSpPr>
                  <p:spPr>
                    <a:xfrm>
                      <a:off x="9702875" y="2088553"/>
                      <a:ext cx="253190" cy="7989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97" h="13560" extrusionOk="0">
                          <a:moveTo>
                            <a:pt x="1322" y="0"/>
                          </a:moveTo>
                          <a:cubicBezTo>
                            <a:pt x="1204" y="0"/>
                            <a:pt x="1081" y="92"/>
                            <a:pt x="1041" y="120"/>
                          </a:cubicBezTo>
                          <a:cubicBezTo>
                            <a:pt x="1048" y="127"/>
                            <a:pt x="1048" y="134"/>
                            <a:pt x="1048" y="140"/>
                          </a:cubicBezTo>
                          <a:cubicBezTo>
                            <a:pt x="1048" y="140"/>
                            <a:pt x="928" y="394"/>
                            <a:pt x="934" y="567"/>
                          </a:cubicBezTo>
                          <a:cubicBezTo>
                            <a:pt x="934" y="574"/>
                            <a:pt x="928" y="587"/>
                            <a:pt x="921" y="587"/>
                          </a:cubicBezTo>
                          <a:cubicBezTo>
                            <a:pt x="908" y="587"/>
                            <a:pt x="901" y="580"/>
                            <a:pt x="901" y="567"/>
                          </a:cubicBezTo>
                          <a:cubicBezTo>
                            <a:pt x="894" y="387"/>
                            <a:pt x="1014" y="134"/>
                            <a:pt x="1014" y="127"/>
                          </a:cubicBezTo>
                          <a:cubicBezTo>
                            <a:pt x="1014" y="120"/>
                            <a:pt x="1021" y="120"/>
                            <a:pt x="1021" y="120"/>
                          </a:cubicBezTo>
                          <a:cubicBezTo>
                            <a:pt x="983" y="76"/>
                            <a:pt x="942" y="59"/>
                            <a:pt x="902" y="59"/>
                          </a:cubicBezTo>
                          <a:cubicBezTo>
                            <a:pt x="772" y="59"/>
                            <a:pt x="648" y="234"/>
                            <a:pt x="648" y="234"/>
                          </a:cubicBezTo>
                          <a:cubicBezTo>
                            <a:pt x="294" y="634"/>
                            <a:pt x="587" y="3435"/>
                            <a:pt x="587" y="3435"/>
                          </a:cubicBezTo>
                          <a:cubicBezTo>
                            <a:pt x="581" y="3469"/>
                            <a:pt x="567" y="3635"/>
                            <a:pt x="554" y="3902"/>
                          </a:cubicBezTo>
                          <a:cubicBezTo>
                            <a:pt x="554" y="4196"/>
                            <a:pt x="541" y="4489"/>
                            <a:pt x="521" y="4783"/>
                          </a:cubicBezTo>
                          <a:cubicBezTo>
                            <a:pt x="394" y="6457"/>
                            <a:pt x="1" y="8111"/>
                            <a:pt x="54" y="9805"/>
                          </a:cubicBezTo>
                          <a:cubicBezTo>
                            <a:pt x="86" y="10910"/>
                            <a:pt x="454" y="13560"/>
                            <a:pt x="2022" y="13560"/>
                          </a:cubicBezTo>
                          <a:cubicBezTo>
                            <a:pt x="2063" y="13560"/>
                            <a:pt x="2105" y="13558"/>
                            <a:pt x="2148" y="13554"/>
                          </a:cubicBezTo>
                          <a:cubicBezTo>
                            <a:pt x="3055" y="13554"/>
                            <a:pt x="3536" y="13060"/>
                            <a:pt x="3782" y="12507"/>
                          </a:cubicBezTo>
                          <a:cubicBezTo>
                            <a:pt x="3776" y="12507"/>
                            <a:pt x="3769" y="12500"/>
                            <a:pt x="3769" y="12487"/>
                          </a:cubicBezTo>
                          <a:cubicBezTo>
                            <a:pt x="3929" y="11720"/>
                            <a:pt x="3669" y="10239"/>
                            <a:pt x="3322" y="9172"/>
                          </a:cubicBezTo>
                          <a:cubicBezTo>
                            <a:pt x="3289" y="9065"/>
                            <a:pt x="3249" y="8938"/>
                            <a:pt x="3209" y="8791"/>
                          </a:cubicBezTo>
                          <a:lnTo>
                            <a:pt x="3209" y="8791"/>
                          </a:lnTo>
                          <a:cubicBezTo>
                            <a:pt x="3209" y="8791"/>
                            <a:pt x="3216" y="8798"/>
                            <a:pt x="3216" y="8805"/>
                          </a:cubicBezTo>
                          <a:cubicBezTo>
                            <a:pt x="3249" y="8905"/>
                            <a:pt x="3282" y="8998"/>
                            <a:pt x="3316" y="9092"/>
                          </a:cubicBezTo>
                          <a:lnTo>
                            <a:pt x="3349" y="9198"/>
                          </a:lnTo>
                          <a:cubicBezTo>
                            <a:pt x="3376" y="9258"/>
                            <a:pt x="3396" y="9325"/>
                            <a:pt x="3416" y="9392"/>
                          </a:cubicBezTo>
                          <a:cubicBezTo>
                            <a:pt x="3436" y="9445"/>
                            <a:pt x="3456" y="9498"/>
                            <a:pt x="3476" y="9558"/>
                          </a:cubicBezTo>
                          <a:cubicBezTo>
                            <a:pt x="3516" y="9679"/>
                            <a:pt x="3903" y="11526"/>
                            <a:pt x="3842" y="12227"/>
                          </a:cubicBezTo>
                          <a:lnTo>
                            <a:pt x="3842" y="12233"/>
                          </a:lnTo>
                          <a:cubicBezTo>
                            <a:pt x="3836" y="12260"/>
                            <a:pt x="3836" y="12293"/>
                            <a:pt x="3829" y="12320"/>
                          </a:cubicBezTo>
                          <a:cubicBezTo>
                            <a:pt x="3842" y="12287"/>
                            <a:pt x="3849" y="12247"/>
                            <a:pt x="3856" y="12207"/>
                          </a:cubicBezTo>
                          <a:cubicBezTo>
                            <a:pt x="3863" y="12180"/>
                            <a:pt x="3869" y="12153"/>
                            <a:pt x="3876" y="12126"/>
                          </a:cubicBezTo>
                          <a:cubicBezTo>
                            <a:pt x="3889" y="12073"/>
                            <a:pt x="3903" y="12013"/>
                            <a:pt x="3916" y="11953"/>
                          </a:cubicBezTo>
                          <a:cubicBezTo>
                            <a:pt x="3923" y="11913"/>
                            <a:pt x="3929" y="11873"/>
                            <a:pt x="3943" y="11833"/>
                          </a:cubicBezTo>
                          <a:cubicBezTo>
                            <a:pt x="3943" y="11806"/>
                            <a:pt x="3949" y="11780"/>
                            <a:pt x="3956" y="11753"/>
                          </a:cubicBezTo>
                          <a:cubicBezTo>
                            <a:pt x="3969" y="11700"/>
                            <a:pt x="3976" y="11640"/>
                            <a:pt x="3989" y="11573"/>
                          </a:cubicBezTo>
                          <a:cubicBezTo>
                            <a:pt x="4009" y="11473"/>
                            <a:pt x="4029" y="11359"/>
                            <a:pt x="4049" y="11246"/>
                          </a:cubicBezTo>
                          <a:cubicBezTo>
                            <a:pt x="4056" y="11186"/>
                            <a:pt x="4069" y="11126"/>
                            <a:pt x="4076" y="11066"/>
                          </a:cubicBezTo>
                          <a:cubicBezTo>
                            <a:pt x="4083" y="11019"/>
                            <a:pt x="4089" y="10973"/>
                            <a:pt x="4096" y="10919"/>
                          </a:cubicBezTo>
                          <a:cubicBezTo>
                            <a:pt x="4109" y="10832"/>
                            <a:pt x="4123" y="10739"/>
                            <a:pt x="4136" y="10646"/>
                          </a:cubicBezTo>
                          <a:cubicBezTo>
                            <a:pt x="4136" y="10606"/>
                            <a:pt x="4143" y="10559"/>
                            <a:pt x="4149" y="10519"/>
                          </a:cubicBezTo>
                          <a:cubicBezTo>
                            <a:pt x="4156" y="10466"/>
                            <a:pt x="4163" y="10412"/>
                            <a:pt x="4163" y="10359"/>
                          </a:cubicBezTo>
                          <a:cubicBezTo>
                            <a:pt x="4169" y="10299"/>
                            <a:pt x="4176" y="10239"/>
                            <a:pt x="4183" y="10172"/>
                          </a:cubicBezTo>
                          <a:cubicBezTo>
                            <a:pt x="4189" y="10112"/>
                            <a:pt x="4196" y="10045"/>
                            <a:pt x="4196" y="9979"/>
                          </a:cubicBezTo>
                          <a:cubicBezTo>
                            <a:pt x="4296" y="8591"/>
                            <a:pt x="4143" y="8465"/>
                            <a:pt x="3989" y="6910"/>
                          </a:cubicBezTo>
                          <a:cubicBezTo>
                            <a:pt x="3989" y="6890"/>
                            <a:pt x="3989" y="6864"/>
                            <a:pt x="3983" y="6844"/>
                          </a:cubicBezTo>
                          <a:cubicBezTo>
                            <a:pt x="3983" y="6817"/>
                            <a:pt x="3976" y="6797"/>
                            <a:pt x="3976" y="6777"/>
                          </a:cubicBezTo>
                          <a:cubicBezTo>
                            <a:pt x="3976" y="6757"/>
                            <a:pt x="3969" y="6744"/>
                            <a:pt x="3969" y="6730"/>
                          </a:cubicBezTo>
                          <a:cubicBezTo>
                            <a:pt x="3963" y="6710"/>
                            <a:pt x="3963" y="6690"/>
                            <a:pt x="3963" y="6670"/>
                          </a:cubicBezTo>
                          <a:lnTo>
                            <a:pt x="3949" y="6617"/>
                          </a:lnTo>
                          <a:cubicBezTo>
                            <a:pt x="3949" y="6597"/>
                            <a:pt x="3943" y="6577"/>
                            <a:pt x="3936" y="6557"/>
                          </a:cubicBezTo>
                          <a:cubicBezTo>
                            <a:pt x="3929" y="6537"/>
                            <a:pt x="3929" y="6510"/>
                            <a:pt x="3923" y="6490"/>
                          </a:cubicBezTo>
                          <a:cubicBezTo>
                            <a:pt x="3916" y="6477"/>
                            <a:pt x="3909" y="6457"/>
                            <a:pt x="3909" y="6437"/>
                          </a:cubicBezTo>
                          <a:cubicBezTo>
                            <a:pt x="3903" y="6417"/>
                            <a:pt x="3896" y="6397"/>
                            <a:pt x="3889" y="6383"/>
                          </a:cubicBezTo>
                          <a:cubicBezTo>
                            <a:pt x="3883" y="6363"/>
                            <a:pt x="3876" y="6343"/>
                            <a:pt x="3869" y="6330"/>
                          </a:cubicBezTo>
                          <a:cubicBezTo>
                            <a:pt x="3863" y="6310"/>
                            <a:pt x="3863" y="6297"/>
                            <a:pt x="3856" y="6277"/>
                          </a:cubicBezTo>
                          <a:cubicBezTo>
                            <a:pt x="3849" y="6263"/>
                            <a:pt x="3842" y="6250"/>
                            <a:pt x="3836" y="6237"/>
                          </a:cubicBezTo>
                          <a:cubicBezTo>
                            <a:pt x="3829" y="6223"/>
                            <a:pt x="3822" y="6210"/>
                            <a:pt x="3816" y="6197"/>
                          </a:cubicBezTo>
                          <a:cubicBezTo>
                            <a:pt x="3802" y="6170"/>
                            <a:pt x="3789" y="6143"/>
                            <a:pt x="3776" y="6117"/>
                          </a:cubicBezTo>
                          <a:cubicBezTo>
                            <a:pt x="3769" y="6103"/>
                            <a:pt x="3762" y="6090"/>
                            <a:pt x="3756" y="6083"/>
                          </a:cubicBezTo>
                          <a:cubicBezTo>
                            <a:pt x="3742" y="6063"/>
                            <a:pt x="3729" y="6043"/>
                            <a:pt x="3716" y="6030"/>
                          </a:cubicBezTo>
                          <a:lnTo>
                            <a:pt x="3709" y="6030"/>
                          </a:lnTo>
                          <a:cubicBezTo>
                            <a:pt x="3696" y="6030"/>
                            <a:pt x="3689" y="6023"/>
                            <a:pt x="3689" y="6017"/>
                          </a:cubicBezTo>
                          <a:lnTo>
                            <a:pt x="3696" y="5997"/>
                          </a:lnTo>
                          <a:cubicBezTo>
                            <a:pt x="3689" y="5997"/>
                            <a:pt x="3689" y="5990"/>
                            <a:pt x="3682" y="5983"/>
                          </a:cubicBezTo>
                          <a:cubicBezTo>
                            <a:pt x="3669" y="5970"/>
                            <a:pt x="3656" y="5950"/>
                            <a:pt x="3636" y="5930"/>
                          </a:cubicBezTo>
                          <a:cubicBezTo>
                            <a:pt x="3622" y="5917"/>
                            <a:pt x="3616" y="5910"/>
                            <a:pt x="3602" y="5897"/>
                          </a:cubicBezTo>
                          <a:cubicBezTo>
                            <a:pt x="3569" y="5863"/>
                            <a:pt x="3536" y="5837"/>
                            <a:pt x="3496" y="5810"/>
                          </a:cubicBezTo>
                          <a:cubicBezTo>
                            <a:pt x="3482" y="5796"/>
                            <a:pt x="3462" y="5783"/>
                            <a:pt x="3449" y="5776"/>
                          </a:cubicBezTo>
                          <a:lnTo>
                            <a:pt x="3442" y="5776"/>
                          </a:lnTo>
                          <a:cubicBezTo>
                            <a:pt x="3436" y="5763"/>
                            <a:pt x="3422" y="5756"/>
                            <a:pt x="3409" y="5750"/>
                          </a:cubicBezTo>
                          <a:cubicBezTo>
                            <a:pt x="3389" y="5736"/>
                            <a:pt x="3369" y="5730"/>
                            <a:pt x="3349" y="5716"/>
                          </a:cubicBezTo>
                          <a:cubicBezTo>
                            <a:pt x="3336" y="5710"/>
                            <a:pt x="3329" y="5703"/>
                            <a:pt x="3316" y="5696"/>
                          </a:cubicBezTo>
                          <a:cubicBezTo>
                            <a:pt x="3269" y="5670"/>
                            <a:pt x="3216" y="5650"/>
                            <a:pt x="3162" y="5623"/>
                          </a:cubicBezTo>
                          <a:cubicBezTo>
                            <a:pt x="3129" y="5610"/>
                            <a:pt x="3102" y="5596"/>
                            <a:pt x="3069" y="5583"/>
                          </a:cubicBezTo>
                          <a:cubicBezTo>
                            <a:pt x="3042" y="5570"/>
                            <a:pt x="3009" y="5556"/>
                            <a:pt x="2982" y="5550"/>
                          </a:cubicBezTo>
                          <a:cubicBezTo>
                            <a:pt x="2935" y="5530"/>
                            <a:pt x="2895" y="5510"/>
                            <a:pt x="2849" y="5483"/>
                          </a:cubicBezTo>
                          <a:cubicBezTo>
                            <a:pt x="2822" y="5476"/>
                            <a:pt x="2795" y="5463"/>
                            <a:pt x="2769" y="5450"/>
                          </a:cubicBezTo>
                          <a:cubicBezTo>
                            <a:pt x="2722" y="5423"/>
                            <a:pt x="2675" y="5396"/>
                            <a:pt x="2629" y="5370"/>
                          </a:cubicBezTo>
                          <a:cubicBezTo>
                            <a:pt x="2602" y="5356"/>
                            <a:pt x="2582" y="5343"/>
                            <a:pt x="2562" y="5330"/>
                          </a:cubicBezTo>
                          <a:cubicBezTo>
                            <a:pt x="2548" y="5323"/>
                            <a:pt x="2542" y="5316"/>
                            <a:pt x="2535" y="5310"/>
                          </a:cubicBezTo>
                          <a:cubicBezTo>
                            <a:pt x="2522" y="5303"/>
                            <a:pt x="2508" y="5290"/>
                            <a:pt x="2488" y="5283"/>
                          </a:cubicBezTo>
                          <a:cubicBezTo>
                            <a:pt x="2475" y="5270"/>
                            <a:pt x="2462" y="5256"/>
                            <a:pt x="2448" y="5250"/>
                          </a:cubicBezTo>
                          <a:cubicBezTo>
                            <a:pt x="2435" y="5236"/>
                            <a:pt x="2422" y="5223"/>
                            <a:pt x="2402" y="5216"/>
                          </a:cubicBezTo>
                          <a:cubicBezTo>
                            <a:pt x="2382" y="5196"/>
                            <a:pt x="2362" y="5176"/>
                            <a:pt x="2335" y="5156"/>
                          </a:cubicBezTo>
                          <a:cubicBezTo>
                            <a:pt x="2322" y="5143"/>
                            <a:pt x="2308" y="5129"/>
                            <a:pt x="2288" y="5109"/>
                          </a:cubicBezTo>
                          <a:cubicBezTo>
                            <a:pt x="2282" y="5103"/>
                            <a:pt x="2282" y="5103"/>
                            <a:pt x="2275" y="5096"/>
                          </a:cubicBezTo>
                          <a:cubicBezTo>
                            <a:pt x="2255" y="5076"/>
                            <a:pt x="2242" y="5063"/>
                            <a:pt x="2228" y="5049"/>
                          </a:cubicBezTo>
                          <a:cubicBezTo>
                            <a:pt x="2228" y="5043"/>
                            <a:pt x="2228" y="5043"/>
                            <a:pt x="2222" y="5043"/>
                          </a:cubicBezTo>
                          <a:cubicBezTo>
                            <a:pt x="2215" y="5036"/>
                            <a:pt x="2208" y="5023"/>
                            <a:pt x="2202" y="5016"/>
                          </a:cubicBezTo>
                          <a:lnTo>
                            <a:pt x="2195" y="5016"/>
                          </a:lnTo>
                          <a:cubicBezTo>
                            <a:pt x="2195" y="5009"/>
                            <a:pt x="2195" y="5003"/>
                            <a:pt x="2195" y="4996"/>
                          </a:cubicBezTo>
                          <a:cubicBezTo>
                            <a:pt x="2195" y="4983"/>
                            <a:pt x="2188" y="4963"/>
                            <a:pt x="2188" y="4949"/>
                          </a:cubicBezTo>
                          <a:cubicBezTo>
                            <a:pt x="2175" y="4849"/>
                            <a:pt x="2162" y="4749"/>
                            <a:pt x="2148" y="4649"/>
                          </a:cubicBezTo>
                          <a:cubicBezTo>
                            <a:pt x="2148" y="4636"/>
                            <a:pt x="2148" y="4623"/>
                            <a:pt x="2142" y="4609"/>
                          </a:cubicBezTo>
                          <a:cubicBezTo>
                            <a:pt x="2142" y="4603"/>
                            <a:pt x="2142" y="4603"/>
                            <a:pt x="2142" y="4596"/>
                          </a:cubicBezTo>
                          <a:cubicBezTo>
                            <a:pt x="2115" y="4162"/>
                            <a:pt x="2148" y="3795"/>
                            <a:pt x="2308" y="3609"/>
                          </a:cubicBezTo>
                          <a:lnTo>
                            <a:pt x="2308" y="3609"/>
                          </a:lnTo>
                          <a:cubicBezTo>
                            <a:pt x="2275" y="3622"/>
                            <a:pt x="2222" y="3642"/>
                            <a:pt x="2168" y="3669"/>
                          </a:cubicBezTo>
                          <a:cubicBezTo>
                            <a:pt x="2042" y="3715"/>
                            <a:pt x="1888" y="3775"/>
                            <a:pt x="1788" y="3789"/>
                          </a:cubicBezTo>
                          <a:cubicBezTo>
                            <a:pt x="1781" y="3789"/>
                            <a:pt x="1775" y="3782"/>
                            <a:pt x="1775" y="3775"/>
                          </a:cubicBezTo>
                          <a:cubicBezTo>
                            <a:pt x="1768" y="3769"/>
                            <a:pt x="1775" y="3755"/>
                            <a:pt x="1788" y="3755"/>
                          </a:cubicBezTo>
                          <a:cubicBezTo>
                            <a:pt x="1881" y="3742"/>
                            <a:pt x="2048" y="3682"/>
                            <a:pt x="2168" y="3629"/>
                          </a:cubicBezTo>
                          <a:cubicBezTo>
                            <a:pt x="2262" y="3589"/>
                            <a:pt x="2328" y="3562"/>
                            <a:pt x="2335" y="3555"/>
                          </a:cubicBezTo>
                          <a:cubicBezTo>
                            <a:pt x="2342" y="3555"/>
                            <a:pt x="2348" y="3555"/>
                            <a:pt x="2348" y="3562"/>
                          </a:cubicBezTo>
                          <a:cubicBezTo>
                            <a:pt x="2375" y="3542"/>
                            <a:pt x="2408" y="3522"/>
                            <a:pt x="2435" y="3509"/>
                          </a:cubicBezTo>
                          <a:cubicBezTo>
                            <a:pt x="2468" y="3495"/>
                            <a:pt x="2495" y="3482"/>
                            <a:pt x="2515" y="3469"/>
                          </a:cubicBezTo>
                          <a:cubicBezTo>
                            <a:pt x="3089" y="3135"/>
                            <a:pt x="2862" y="2181"/>
                            <a:pt x="3035" y="1908"/>
                          </a:cubicBezTo>
                          <a:cubicBezTo>
                            <a:pt x="3035" y="1908"/>
                            <a:pt x="2855" y="1581"/>
                            <a:pt x="2962" y="1474"/>
                          </a:cubicBezTo>
                          <a:cubicBezTo>
                            <a:pt x="2973" y="1464"/>
                            <a:pt x="2984" y="1459"/>
                            <a:pt x="2995" y="1459"/>
                          </a:cubicBezTo>
                          <a:cubicBezTo>
                            <a:pt x="3087" y="1459"/>
                            <a:pt x="3162" y="1808"/>
                            <a:pt x="3162" y="1808"/>
                          </a:cubicBezTo>
                          <a:cubicBezTo>
                            <a:pt x="3409" y="1681"/>
                            <a:pt x="3749" y="1714"/>
                            <a:pt x="3496" y="1007"/>
                          </a:cubicBezTo>
                          <a:cubicBezTo>
                            <a:pt x="3369" y="640"/>
                            <a:pt x="3155" y="474"/>
                            <a:pt x="2962" y="394"/>
                          </a:cubicBezTo>
                          <a:cubicBezTo>
                            <a:pt x="2828" y="339"/>
                            <a:pt x="2704" y="327"/>
                            <a:pt x="2618" y="327"/>
                          </a:cubicBezTo>
                          <a:cubicBezTo>
                            <a:pt x="2567" y="327"/>
                            <a:pt x="2528" y="331"/>
                            <a:pt x="2508" y="334"/>
                          </a:cubicBezTo>
                          <a:cubicBezTo>
                            <a:pt x="2508" y="340"/>
                            <a:pt x="2508" y="354"/>
                            <a:pt x="2502" y="354"/>
                          </a:cubicBezTo>
                          <a:cubicBezTo>
                            <a:pt x="2495" y="354"/>
                            <a:pt x="2262" y="494"/>
                            <a:pt x="2175" y="874"/>
                          </a:cubicBezTo>
                          <a:cubicBezTo>
                            <a:pt x="2175" y="881"/>
                            <a:pt x="2168" y="887"/>
                            <a:pt x="2162" y="887"/>
                          </a:cubicBezTo>
                          <a:lnTo>
                            <a:pt x="2155" y="887"/>
                          </a:lnTo>
                          <a:cubicBezTo>
                            <a:pt x="2148" y="881"/>
                            <a:pt x="2142" y="874"/>
                            <a:pt x="2142" y="867"/>
                          </a:cubicBezTo>
                          <a:cubicBezTo>
                            <a:pt x="2228" y="467"/>
                            <a:pt x="2475" y="334"/>
                            <a:pt x="2482" y="327"/>
                          </a:cubicBezTo>
                          <a:cubicBezTo>
                            <a:pt x="2429" y="218"/>
                            <a:pt x="2357" y="182"/>
                            <a:pt x="2286" y="182"/>
                          </a:cubicBezTo>
                          <a:cubicBezTo>
                            <a:pt x="2170" y="182"/>
                            <a:pt x="2055" y="278"/>
                            <a:pt x="2022" y="307"/>
                          </a:cubicBezTo>
                          <a:cubicBezTo>
                            <a:pt x="2028" y="314"/>
                            <a:pt x="2028" y="327"/>
                            <a:pt x="2022" y="334"/>
                          </a:cubicBezTo>
                          <a:cubicBezTo>
                            <a:pt x="2022" y="334"/>
                            <a:pt x="1828" y="567"/>
                            <a:pt x="1781" y="787"/>
                          </a:cubicBezTo>
                          <a:cubicBezTo>
                            <a:pt x="1781" y="794"/>
                            <a:pt x="1775" y="801"/>
                            <a:pt x="1768" y="801"/>
                          </a:cubicBezTo>
                          <a:lnTo>
                            <a:pt x="1761" y="801"/>
                          </a:lnTo>
                          <a:cubicBezTo>
                            <a:pt x="1755" y="794"/>
                            <a:pt x="1748" y="787"/>
                            <a:pt x="1748" y="781"/>
                          </a:cubicBezTo>
                          <a:cubicBezTo>
                            <a:pt x="1795" y="554"/>
                            <a:pt x="1988" y="320"/>
                            <a:pt x="1995" y="307"/>
                          </a:cubicBezTo>
                          <a:lnTo>
                            <a:pt x="2008" y="307"/>
                          </a:lnTo>
                          <a:cubicBezTo>
                            <a:pt x="1977" y="147"/>
                            <a:pt x="1889" y="100"/>
                            <a:pt x="1798" y="100"/>
                          </a:cubicBezTo>
                          <a:cubicBezTo>
                            <a:pt x="1696" y="100"/>
                            <a:pt x="1590" y="159"/>
                            <a:pt x="1555" y="180"/>
                          </a:cubicBezTo>
                          <a:cubicBezTo>
                            <a:pt x="1555" y="187"/>
                            <a:pt x="1555" y="194"/>
                            <a:pt x="1548" y="200"/>
                          </a:cubicBezTo>
                          <a:cubicBezTo>
                            <a:pt x="1548" y="200"/>
                            <a:pt x="1368" y="454"/>
                            <a:pt x="1361" y="727"/>
                          </a:cubicBezTo>
                          <a:cubicBezTo>
                            <a:pt x="1361" y="734"/>
                            <a:pt x="1348" y="747"/>
                            <a:pt x="1341" y="747"/>
                          </a:cubicBezTo>
                          <a:cubicBezTo>
                            <a:pt x="1335" y="740"/>
                            <a:pt x="1328" y="734"/>
                            <a:pt x="1328" y="727"/>
                          </a:cubicBezTo>
                          <a:cubicBezTo>
                            <a:pt x="1335" y="440"/>
                            <a:pt x="1515" y="194"/>
                            <a:pt x="1521" y="180"/>
                          </a:cubicBezTo>
                          <a:cubicBezTo>
                            <a:pt x="1528" y="180"/>
                            <a:pt x="1528" y="174"/>
                            <a:pt x="1528" y="174"/>
                          </a:cubicBezTo>
                          <a:cubicBezTo>
                            <a:pt x="1480" y="42"/>
                            <a:pt x="1402" y="0"/>
                            <a:pt x="1322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grpSp>
                  <p:nvGrpSpPr>
                    <p:cNvPr id="62" name="Google Shape;418;p41"/>
                    <p:cNvGrpSpPr/>
                    <p:nvPr/>
                  </p:nvGrpSpPr>
                  <p:grpSpPr>
                    <a:xfrm>
                      <a:off x="9755552" y="2095329"/>
                      <a:ext cx="174587" cy="730168"/>
                      <a:chOff x="9755552" y="2095329"/>
                      <a:chExt cx="174587" cy="730168"/>
                    </a:xfrm>
                  </p:grpSpPr>
                  <p:sp>
                    <p:nvSpPr>
                      <p:cNvPr id="63" name="Google Shape;419;p41"/>
                      <p:cNvSpPr/>
                      <p:nvPr/>
                    </p:nvSpPr>
                    <p:spPr>
                      <a:xfrm>
                        <a:off x="9891899" y="2606541"/>
                        <a:ext cx="38241" cy="21895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49" h="3716" extrusionOk="0">
                            <a:moveTo>
                              <a:pt x="1" y="0"/>
                            </a:moveTo>
                            <a:cubicBezTo>
                              <a:pt x="1" y="0"/>
                              <a:pt x="1" y="3"/>
                              <a:pt x="3" y="7"/>
                            </a:cubicBezTo>
                            <a:lnTo>
                              <a:pt x="3" y="7"/>
                            </a:lnTo>
                            <a:cubicBezTo>
                              <a:pt x="2" y="5"/>
                              <a:pt x="1" y="3"/>
                              <a:pt x="1" y="0"/>
                            </a:cubicBezTo>
                            <a:close/>
                            <a:moveTo>
                              <a:pt x="3" y="7"/>
                            </a:moveTo>
                            <a:cubicBezTo>
                              <a:pt x="42" y="151"/>
                              <a:pt x="81" y="275"/>
                              <a:pt x="114" y="381"/>
                            </a:cubicBezTo>
                            <a:cubicBezTo>
                              <a:pt x="256" y="817"/>
                              <a:pt x="383" y="1323"/>
                              <a:pt x="473" y="1820"/>
                            </a:cubicBezTo>
                            <a:lnTo>
                              <a:pt x="473" y="1820"/>
                            </a:lnTo>
                            <a:cubicBezTo>
                              <a:pt x="380" y="1255"/>
                              <a:pt x="277" y="777"/>
                              <a:pt x="268" y="767"/>
                            </a:cubicBezTo>
                            <a:cubicBezTo>
                              <a:pt x="248" y="707"/>
                              <a:pt x="228" y="654"/>
                              <a:pt x="208" y="601"/>
                            </a:cubicBezTo>
                            <a:cubicBezTo>
                              <a:pt x="188" y="534"/>
                              <a:pt x="168" y="467"/>
                              <a:pt x="141" y="407"/>
                            </a:cubicBezTo>
                            <a:lnTo>
                              <a:pt x="108" y="301"/>
                            </a:lnTo>
                            <a:cubicBezTo>
                              <a:pt x="74" y="207"/>
                              <a:pt x="41" y="114"/>
                              <a:pt x="8" y="14"/>
                            </a:cubicBezTo>
                            <a:cubicBezTo>
                              <a:pt x="5" y="11"/>
                              <a:pt x="4" y="9"/>
                              <a:pt x="3" y="7"/>
                            </a:cubicBezTo>
                            <a:close/>
                            <a:moveTo>
                              <a:pt x="473" y="1820"/>
                            </a:moveTo>
                            <a:cubicBezTo>
                              <a:pt x="506" y="2016"/>
                              <a:pt x="538" y="2223"/>
                              <a:pt x="564" y="2425"/>
                            </a:cubicBezTo>
                            <a:lnTo>
                              <a:pt x="564" y="2425"/>
                            </a:lnTo>
                            <a:cubicBezTo>
                              <a:pt x="541" y="2228"/>
                              <a:pt x="510" y="2025"/>
                              <a:pt x="473" y="1820"/>
                            </a:cubicBezTo>
                            <a:close/>
                            <a:moveTo>
                              <a:pt x="564" y="2425"/>
                            </a:moveTo>
                            <a:cubicBezTo>
                              <a:pt x="621" y="2919"/>
                              <a:pt x="629" y="3371"/>
                              <a:pt x="561" y="3696"/>
                            </a:cubicBezTo>
                            <a:cubicBezTo>
                              <a:pt x="561" y="3709"/>
                              <a:pt x="561" y="3716"/>
                              <a:pt x="568" y="3716"/>
                            </a:cubicBezTo>
                            <a:lnTo>
                              <a:pt x="581" y="3716"/>
                            </a:lnTo>
                            <a:cubicBezTo>
                              <a:pt x="588" y="3716"/>
                              <a:pt x="594" y="3709"/>
                              <a:pt x="594" y="3702"/>
                            </a:cubicBezTo>
                            <a:cubicBezTo>
                              <a:pt x="608" y="3649"/>
                              <a:pt x="614" y="3596"/>
                              <a:pt x="621" y="3529"/>
                            </a:cubicBezTo>
                            <a:cubicBezTo>
                              <a:pt x="628" y="3502"/>
                              <a:pt x="628" y="3469"/>
                              <a:pt x="628" y="3442"/>
                            </a:cubicBezTo>
                            <a:lnTo>
                              <a:pt x="628" y="3436"/>
                            </a:lnTo>
                            <a:cubicBezTo>
                              <a:pt x="648" y="3200"/>
                              <a:pt x="616" y="2822"/>
                              <a:pt x="564" y="2425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4" name="Google Shape;420;p41"/>
                      <p:cNvSpPr/>
                      <p:nvPr/>
                    </p:nvSpPr>
                    <p:spPr>
                      <a:xfrm>
                        <a:off x="9807050" y="2298023"/>
                        <a:ext cx="34646" cy="137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88" h="234" extrusionOk="0">
                            <a:moveTo>
                              <a:pt x="560" y="0"/>
                            </a:moveTo>
                            <a:cubicBezTo>
                              <a:pt x="560" y="7"/>
                              <a:pt x="494" y="34"/>
                              <a:pt x="400" y="74"/>
                            </a:cubicBezTo>
                            <a:cubicBezTo>
                              <a:pt x="280" y="127"/>
                              <a:pt x="113" y="187"/>
                              <a:pt x="20" y="200"/>
                            </a:cubicBezTo>
                            <a:cubicBezTo>
                              <a:pt x="7" y="200"/>
                              <a:pt x="0" y="214"/>
                              <a:pt x="0" y="220"/>
                            </a:cubicBezTo>
                            <a:cubicBezTo>
                              <a:pt x="7" y="227"/>
                              <a:pt x="13" y="234"/>
                              <a:pt x="20" y="234"/>
                            </a:cubicBezTo>
                            <a:cubicBezTo>
                              <a:pt x="113" y="220"/>
                              <a:pt x="274" y="160"/>
                              <a:pt x="400" y="114"/>
                            </a:cubicBezTo>
                            <a:cubicBezTo>
                              <a:pt x="454" y="87"/>
                              <a:pt x="507" y="67"/>
                              <a:pt x="540" y="54"/>
                            </a:cubicBezTo>
                            <a:cubicBezTo>
                              <a:pt x="560" y="40"/>
                              <a:pt x="574" y="34"/>
                              <a:pt x="580" y="34"/>
                            </a:cubicBezTo>
                            <a:cubicBezTo>
                              <a:pt x="587" y="27"/>
                              <a:pt x="587" y="20"/>
                              <a:pt x="587" y="14"/>
                            </a:cubicBezTo>
                            <a:cubicBezTo>
                              <a:pt x="587" y="7"/>
                              <a:pt x="580" y="7"/>
                              <a:pt x="580" y="7"/>
                            </a:cubicBezTo>
                            <a:cubicBezTo>
                              <a:pt x="574" y="0"/>
                              <a:pt x="567" y="0"/>
                              <a:pt x="560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5" name="Google Shape;421;p41"/>
                      <p:cNvSpPr/>
                      <p:nvPr/>
                    </p:nvSpPr>
                    <p:spPr>
                      <a:xfrm>
                        <a:off x="9829028" y="2107644"/>
                        <a:ext cx="21683" cy="3323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68" h="564" extrusionOk="0">
                            <a:moveTo>
                              <a:pt x="351" y="0"/>
                            </a:moveTo>
                            <a:cubicBezTo>
                              <a:pt x="348" y="0"/>
                              <a:pt x="345" y="1"/>
                              <a:pt x="341" y="3"/>
                            </a:cubicBezTo>
                            <a:cubicBezTo>
                              <a:pt x="334" y="10"/>
                              <a:pt x="87" y="143"/>
                              <a:pt x="1" y="543"/>
                            </a:cubicBezTo>
                            <a:cubicBezTo>
                              <a:pt x="1" y="550"/>
                              <a:pt x="7" y="557"/>
                              <a:pt x="14" y="563"/>
                            </a:cubicBezTo>
                            <a:lnTo>
                              <a:pt x="21" y="563"/>
                            </a:lnTo>
                            <a:cubicBezTo>
                              <a:pt x="27" y="563"/>
                              <a:pt x="34" y="557"/>
                              <a:pt x="34" y="550"/>
                            </a:cubicBezTo>
                            <a:cubicBezTo>
                              <a:pt x="121" y="170"/>
                              <a:pt x="354" y="30"/>
                              <a:pt x="361" y="30"/>
                            </a:cubicBezTo>
                            <a:cubicBezTo>
                              <a:pt x="367" y="30"/>
                              <a:pt x="367" y="16"/>
                              <a:pt x="367" y="10"/>
                            </a:cubicBezTo>
                            <a:cubicBezTo>
                              <a:pt x="363" y="5"/>
                              <a:pt x="358" y="0"/>
                              <a:pt x="351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6" name="Google Shape;422;p41"/>
                      <p:cNvSpPr/>
                      <p:nvPr/>
                    </p:nvSpPr>
                    <p:spPr>
                      <a:xfrm>
                        <a:off x="9805872" y="2106407"/>
                        <a:ext cx="16557" cy="2934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81" h="498" extrusionOk="0">
                            <a:moveTo>
                              <a:pt x="262" y="1"/>
                            </a:moveTo>
                            <a:cubicBezTo>
                              <a:pt x="261" y="1"/>
                              <a:pt x="260" y="2"/>
                              <a:pt x="260" y="4"/>
                            </a:cubicBezTo>
                            <a:lnTo>
                              <a:pt x="247" y="4"/>
                            </a:lnTo>
                            <a:cubicBezTo>
                              <a:pt x="240" y="17"/>
                              <a:pt x="47" y="251"/>
                              <a:pt x="0" y="478"/>
                            </a:cubicBezTo>
                            <a:cubicBezTo>
                              <a:pt x="0" y="484"/>
                              <a:pt x="7" y="491"/>
                              <a:pt x="13" y="498"/>
                            </a:cubicBezTo>
                            <a:lnTo>
                              <a:pt x="20" y="498"/>
                            </a:lnTo>
                            <a:cubicBezTo>
                              <a:pt x="27" y="498"/>
                              <a:pt x="33" y="491"/>
                              <a:pt x="33" y="484"/>
                            </a:cubicBezTo>
                            <a:cubicBezTo>
                              <a:pt x="80" y="264"/>
                              <a:pt x="274" y="31"/>
                              <a:pt x="274" y="31"/>
                            </a:cubicBezTo>
                            <a:cubicBezTo>
                              <a:pt x="280" y="24"/>
                              <a:pt x="280" y="11"/>
                              <a:pt x="274" y="4"/>
                            </a:cubicBezTo>
                            <a:cubicBezTo>
                              <a:pt x="269" y="4"/>
                              <a:pt x="265" y="1"/>
                              <a:pt x="262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7" name="Google Shape;423;p41"/>
                      <p:cNvSpPr/>
                      <p:nvPr/>
                    </p:nvSpPr>
                    <p:spPr>
                      <a:xfrm>
                        <a:off x="9781065" y="2098747"/>
                        <a:ext cx="13434" cy="3388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28" h="575" extrusionOk="0">
                            <a:moveTo>
                              <a:pt x="201" y="1"/>
                            </a:moveTo>
                            <a:cubicBezTo>
                              <a:pt x="201" y="1"/>
                              <a:pt x="201" y="7"/>
                              <a:pt x="194" y="7"/>
                            </a:cubicBezTo>
                            <a:cubicBezTo>
                              <a:pt x="188" y="21"/>
                              <a:pt x="8" y="267"/>
                              <a:pt x="1" y="554"/>
                            </a:cubicBezTo>
                            <a:cubicBezTo>
                              <a:pt x="1" y="561"/>
                              <a:pt x="8" y="567"/>
                              <a:pt x="14" y="574"/>
                            </a:cubicBezTo>
                            <a:cubicBezTo>
                              <a:pt x="21" y="574"/>
                              <a:pt x="34" y="561"/>
                              <a:pt x="34" y="554"/>
                            </a:cubicBezTo>
                            <a:cubicBezTo>
                              <a:pt x="41" y="281"/>
                              <a:pt x="221" y="27"/>
                              <a:pt x="221" y="27"/>
                            </a:cubicBezTo>
                            <a:cubicBezTo>
                              <a:pt x="228" y="21"/>
                              <a:pt x="228" y="14"/>
                              <a:pt x="228" y="7"/>
                            </a:cubicBezTo>
                            <a:cubicBezTo>
                              <a:pt x="221" y="7"/>
                              <a:pt x="221" y="7"/>
                              <a:pt x="22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8" name="Google Shape;424;p41"/>
                      <p:cNvSpPr/>
                      <p:nvPr/>
                    </p:nvSpPr>
                    <p:spPr>
                      <a:xfrm>
                        <a:off x="9755552" y="2095329"/>
                        <a:ext cx="9074" cy="2787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54" h="473" extrusionOk="0">
                            <a:moveTo>
                              <a:pt x="137" y="0"/>
                            </a:moveTo>
                            <a:cubicBezTo>
                              <a:pt x="134" y="0"/>
                              <a:pt x="130" y="2"/>
                              <a:pt x="127" y="5"/>
                            </a:cubicBezTo>
                            <a:cubicBezTo>
                              <a:pt x="127" y="5"/>
                              <a:pt x="120" y="5"/>
                              <a:pt x="120" y="12"/>
                            </a:cubicBezTo>
                            <a:cubicBezTo>
                              <a:pt x="114" y="19"/>
                              <a:pt x="0" y="272"/>
                              <a:pt x="7" y="452"/>
                            </a:cubicBezTo>
                            <a:cubicBezTo>
                              <a:pt x="7" y="465"/>
                              <a:pt x="14" y="472"/>
                              <a:pt x="20" y="472"/>
                            </a:cubicBezTo>
                            <a:lnTo>
                              <a:pt x="27" y="472"/>
                            </a:lnTo>
                            <a:cubicBezTo>
                              <a:pt x="34" y="472"/>
                              <a:pt x="40" y="459"/>
                              <a:pt x="40" y="452"/>
                            </a:cubicBezTo>
                            <a:cubicBezTo>
                              <a:pt x="34" y="279"/>
                              <a:pt x="154" y="25"/>
                              <a:pt x="154" y="25"/>
                            </a:cubicBezTo>
                            <a:cubicBezTo>
                              <a:pt x="154" y="19"/>
                              <a:pt x="154" y="12"/>
                              <a:pt x="147" y="5"/>
                            </a:cubicBezTo>
                            <a:cubicBezTo>
                              <a:pt x="144" y="2"/>
                              <a:pt x="140" y="0"/>
                              <a:pt x="1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</p:grpSp>
          <p:grpSp>
            <p:nvGrpSpPr>
              <p:cNvPr id="50" name="Google Shape;425;p41"/>
              <p:cNvGrpSpPr/>
              <p:nvPr/>
            </p:nvGrpSpPr>
            <p:grpSpPr>
              <a:xfrm>
                <a:off x="10488548" y="1046745"/>
                <a:ext cx="472441" cy="1149166"/>
                <a:chOff x="10488548" y="1046745"/>
                <a:chExt cx="472441" cy="1149166"/>
              </a:xfrm>
            </p:grpSpPr>
            <p:sp>
              <p:nvSpPr>
                <p:cNvPr id="51" name="Google Shape;426;p41"/>
                <p:cNvSpPr/>
                <p:nvPr/>
              </p:nvSpPr>
              <p:spPr>
                <a:xfrm>
                  <a:off x="10488548" y="1046745"/>
                  <a:ext cx="472441" cy="1149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8" h="19503" extrusionOk="0">
                      <a:moveTo>
                        <a:pt x="2083" y="1"/>
                      </a:moveTo>
                      <a:cubicBezTo>
                        <a:pt x="1955" y="1"/>
                        <a:pt x="1854" y="145"/>
                        <a:pt x="1854" y="145"/>
                      </a:cubicBezTo>
                      <a:cubicBezTo>
                        <a:pt x="1808" y="62"/>
                        <a:pt x="1752" y="33"/>
                        <a:pt x="1696" y="33"/>
                      </a:cubicBezTo>
                      <a:cubicBezTo>
                        <a:pt x="1574" y="33"/>
                        <a:pt x="1454" y="172"/>
                        <a:pt x="1454" y="172"/>
                      </a:cubicBezTo>
                      <a:cubicBezTo>
                        <a:pt x="1394" y="83"/>
                        <a:pt x="1304" y="40"/>
                        <a:pt x="1215" y="40"/>
                      </a:cubicBezTo>
                      <a:cubicBezTo>
                        <a:pt x="1076" y="40"/>
                        <a:pt x="938" y="144"/>
                        <a:pt x="914" y="339"/>
                      </a:cubicBezTo>
                      <a:cubicBezTo>
                        <a:pt x="836" y="250"/>
                        <a:pt x="761" y="226"/>
                        <a:pt x="697" y="226"/>
                      </a:cubicBezTo>
                      <a:cubicBezTo>
                        <a:pt x="635" y="226"/>
                        <a:pt x="583" y="249"/>
                        <a:pt x="547" y="259"/>
                      </a:cubicBezTo>
                      <a:cubicBezTo>
                        <a:pt x="300" y="392"/>
                        <a:pt x="0" y="2106"/>
                        <a:pt x="207" y="2506"/>
                      </a:cubicBezTo>
                      <a:cubicBezTo>
                        <a:pt x="414" y="2907"/>
                        <a:pt x="2134" y="3153"/>
                        <a:pt x="2715" y="3580"/>
                      </a:cubicBezTo>
                      <a:cubicBezTo>
                        <a:pt x="2781" y="3640"/>
                        <a:pt x="2848" y="3700"/>
                        <a:pt x="2902" y="3767"/>
                      </a:cubicBezTo>
                      <a:cubicBezTo>
                        <a:pt x="2902" y="3774"/>
                        <a:pt x="2902" y="3774"/>
                        <a:pt x="2902" y="3774"/>
                      </a:cubicBezTo>
                      <a:cubicBezTo>
                        <a:pt x="3055" y="4007"/>
                        <a:pt x="3242" y="4468"/>
                        <a:pt x="3342" y="4848"/>
                      </a:cubicBezTo>
                      <a:cubicBezTo>
                        <a:pt x="4342" y="7336"/>
                        <a:pt x="4736" y="10217"/>
                        <a:pt x="5129" y="12598"/>
                      </a:cubicBezTo>
                      <a:cubicBezTo>
                        <a:pt x="5129" y="12605"/>
                        <a:pt x="5129" y="12612"/>
                        <a:pt x="5129" y="12612"/>
                      </a:cubicBezTo>
                      <a:cubicBezTo>
                        <a:pt x="5129" y="12612"/>
                        <a:pt x="5129" y="12618"/>
                        <a:pt x="5123" y="12625"/>
                      </a:cubicBezTo>
                      <a:cubicBezTo>
                        <a:pt x="5016" y="12752"/>
                        <a:pt x="4116" y="13779"/>
                        <a:pt x="3489" y="15293"/>
                      </a:cubicBezTo>
                      <a:cubicBezTo>
                        <a:pt x="3715" y="16074"/>
                        <a:pt x="3569" y="16574"/>
                        <a:pt x="3475" y="17314"/>
                      </a:cubicBezTo>
                      <a:cubicBezTo>
                        <a:pt x="3509" y="17408"/>
                        <a:pt x="3535" y="17508"/>
                        <a:pt x="3569" y="17608"/>
                      </a:cubicBezTo>
                      <a:cubicBezTo>
                        <a:pt x="3595" y="17694"/>
                        <a:pt x="3622" y="17781"/>
                        <a:pt x="3655" y="17875"/>
                      </a:cubicBezTo>
                      <a:cubicBezTo>
                        <a:pt x="3682" y="17961"/>
                        <a:pt x="3715" y="18055"/>
                        <a:pt x="3749" y="18141"/>
                      </a:cubicBezTo>
                      <a:cubicBezTo>
                        <a:pt x="3802" y="18308"/>
                        <a:pt x="3862" y="18468"/>
                        <a:pt x="3929" y="18622"/>
                      </a:cubicBezTo>
                      <a:cubicBezTo>
                        <a:pt x="3942" y="18662"/>
                        <a:pt x="3955" y="18702"/>
                        <a:pt x="3975" y="18742"/>
                      </a:cubicBezTo>
                      <a:cubicBezTo>
                        <a:pt x="3995" y="18788"/>
                        <a:pt x="4015" y="18835"/>
                        <a:pt x="4035" y="18882"/>
                      </a:cubicBezTo>
                      <a:cubicBezTo>
                        <a:pt x="4049" y="18922"/>
                        <a:pt x="4069" y="18968"/>
                        <a:pt x="4089" y="19008"/>
                      </a:cubicBezTo>
                      <a:cubicBezTo>
                        <a:pt x="4109" y="19055"/>
                        <a:pt x="4129" y="19102"/>
                        <a:pt x="4149" y="19142"/>
                      </a:cubicBezTo>
                      <a:cubicBezTo>
                        <a:pt x="4169" y="19189"/>
                        <a:pt x="4189" y="19229"/>
                        <a:pt x="4216" y="19269"/>
                      </a:cubicBezTo>
                      <a:cubicBezTo>
                        <a:pt x="4256" y="19349"/>
                        <a:pt x="4296" y="19429"/>
                        <a:pt x="4336" y="19502"/>
                      </a:cubicBezTo>
                      <a:cubicBezTo>
                        <a:pt x="4436" y="19355"/>
                        <a:pt x="4549" y="19202"/>
                        <a:pt x="4669" y="19028"/>
                      </a:cubicBezTo>
                      <a:cubicBezTo>
                        <a:pt x="6243" y="17014"/>
                        <a:pt x="7631" y="14853"/>
                        <a:pt x="7824" y="13245"/>
                      </a:cubicBezTo>
                      <a:cubicBezTo>
                        <a:pt x="8018" y="11631"/>
                        <a:pt x="4949" y="3887"/>
                        <a:pt x="4949" y="3887"/>
                      </a:cubicBezTo>
                      <a:cubicBezTo>
                        <a:pt x="4949" y="3887"/>
                        <a:pt x="4829" y="3507"/>
                        <a:pt x="4689" y="3167"/>
                      </a:cubicBezTo>
                      <a:cubicBezTo>
                        <a:pt x="4576" y="2713"/>
                        <a:pt x="4429" y="2213"/>
                        <a:pt x="4282" y="2033"/>
                      </a:cubicBezTo>
                      <a:cubicBezTo>
                        <a:pt x="4009" y="1686"/>
                        <a:pt x="3635" y="1386"/>
                        <a:pt x="3075" y="1119"/>
                      </a:cubicBezTo>
                      <a:cubicBezTo>
                        <a:pt x="3028" y="452"/>
                        <a:pt x="2868" y="319"/>
                        <a:pt x="2608" y="159"/>
                      </a:cubicBezTo>
                      <a:cubicBezTo>
                        <a:pt x="2498" y="90"/>
                        <a:pt x="2421" y="70"/>
                        <a:pt x="2370" y="70"/>
                      </a:cubicBezTo>
                      <a:cubicBezTo>
                        <a:pt x="2290" y="70"/>
                        <a:pt x="2268" y="119"/>
                        <a:pt x="2268" y="119"/>
                      </a:cubicBezTo>
                      <a:cubicBezTo>
                        <a:pt x="2205" y="31"/>
                        <a:pt x="2141" y="1"/>
                        <a:pt x="208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427;p41"/>
                <p:cNvSpPr/>
                <p:nvPr/>
              </p:nvSpPr>
              <p:spPr>
                <a:xfrm>
                  <a:off x="10531738" y="1067250"/>
                  <a:ext cx="158443" cy="120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9" h="2039" extrusionOk="0">
                      <a:moveTo>
                        <a:pt x="342" y="1"/>
                      </a:moveTo>
                      <a:cubicBezTo>
                        <a:pt x="300" y="1"/>
                        <a:pt x="256" y="10"/>
                        <a:pt x="208" y="31"/>
                      </a:cubicBezTo>
                      <a:cubicBezTo>
                        <a:pt x="14" y="117"/>
                        <a:pt x="1" y="284"/>
                        <a:pt x="1" y="358"/>
                      </a:cubicBezTo>
                      <a:cubicBezTo>
                        <a:pt x="7" y="451"/>
                        <a:pt x="134" y="771"/>
                        <a:pt x="341" y="1091"/>
                      </a:cubicBezTo>
                      <a:cubicBezTo>
                        <a:pt x="361" y="1118"/>
                        <a:pt x="388" y="1151"/>
                        <a:pt x="414" y="1191"/>
                      </a:cubicBezTo>
                      <a:cubicBezTo>
                        <a:pt x="548" y="1378"/>
                        <a:pt x="774" y="1692"/>
                        <a:pt x="714" y="1872"/>
                      </a:cubicBezTo>
                      <a:cubicBezTo>
                        <a:pt x="694" y="1932"/>
                        <a:pt x="641" y="1972"/>
                        <a:pt x="561" y="1992"/>
                      </a:cubicBezTo>
                      <a:cubicBezTo>
                        <a:pt x="531" y="2001"/>
                        <a:pt x="503" y="2005"/>
                        <a:pt x="476" y="2005"/>
                      </a:cubicBezTo>
                      <a:cubicBezTo>
                        <a:pt x="426" y="2005"/>
                        <a:pt x="380" y="1989"/>
                        <a:pt x="341" y="1958"/>
                      </a:cubicBezTo>
                      <a:cubicBezTo>
                        <a:pt x="248" y="1885"/>
                        <a:pt x="134" y="1672"/>
                        <a:pt x="168" y="1085"/>
                      </a:cubicBezTo>
                      <a:cubicBezTo>
                        <a:pt x="168" y="1078"/>
                        <a:pt x="161" y="1071"/>
                        <a:pt x="154" y="1071"/>
                      </a:cubicBezTo>
                      <a:cubicBezTo>
                        <a:pt x="141" y="1071"/>
                        <a:pt x="134" y="1078"/>
                        <a:pt x="134" y="1085"/>
                      </a:cubicBezTo>
                      <a:cubicBezTo>
                        <a:pt x="107" y="1558"/>
                        <a:pt x="174" y="1872"/>
                        <a:pt x="321" y="1985"/>
                      </a:cubicBezTo>
                      <a:cubicBezTo>
                        <a:pt x="361" y="2018"/>
                        <a:pt x="414" y="2038"/>
                        <a:pt x="474" y="2038"/>
                      </a:cubicBezTo>
                      <a:cubicBezTo>
                        <a:pt x="508" y="2038"/>
                        <a:pt x="541" y="2032"/>
                        <a:pt x="574" y="2025"/>
                      </a:cubicBezTo>
                      <a:cubicBezTo>
                        <a:pt x="661" y="1998"/>
                        <a:pt x="721" y="1952"/>
                        <a:pt x="748" y="1885"/>
                      </a:cubicBezTo>
                      <a:cubicBezTo>
                        <a:pt x="815" y="1685"/>
                        <a:pt x="581" y="1365"/>
                        <a:pt x="441" y="1171"/>
                      </a:cubicBezTo>
                      <a:cubicBezTo>
                        <a:pt x="414" y="1131"/>
                        <a:pt x="388" y="1098"/>
                        <a:pt x="374" y="1071"/>
                      </a:cubicBezTo>
                      <a:cubicBezTo>
                        <a:pt x="174" y="764"/>
                        <a:pt x="41" y="444"/>
                        <a:pt x="34" y="351"/>
                      </a:cubicBezTo>
                      <a:cubicBezTo>
                        <a:pt x="34" y="291"/>
                        <a:pt x="47" y="137"/>
                        <a:pt x="221" y="57"/>
                      </a:cubicBezTo>
                      <a:cubicBezTo>
                        <a:pt x="262" y="39"/>
                        <a:pt x="301" y="31"/>
                        <a:pt x="338" y="31"/>
                      </a:cubicBezTo>
                      <a:cubicBezTo>
                        <a:pt x="451" y="31"/>
                        <a:pt x="551" y="109"/>
                        <a:pt x="661" y="224"/>
                      </a:cubicBezTo>
                      <a:cubicBezTo>
                        <a:pt x="841" y="484"/>
                        <a:pt x="961" y="651"/>
                        <a:pt x="1055" y="778"/>
                      </a:cubicBezTo>
                      <a:cubicBezTo>
                        <a:pt x="1115" y="858"/>
                        <a:pt x="1168" y="924"/>
                        <a:pt x="1208" y="991"/>
                      </a:cubicBezTo>
                      <a:cubicBezTo>
                        <a:pt x="1208" y="991"/>
                        <a:pt x="1215" y="998"/>
                        <a:pt x="1221" y="998"/>
                      </a:cubicBezTo>
                      <a:cubicBezTo>
                        <a:pt x="1528" y="1005"/>
                        <a:pt x="2649" y="1538"/>
                        <a:pt x="2662" y="1545"/>
                      </a:cubicBezTo>
                      <a:cubicBezTo>
                        <a:pt x="2664" y="1547"/>
                        <a:pt x="2667" y="1548"/>
                        <a:pt x="2669" y="1548"/>
                      </a:cubicBezTo>
                      <a:cubicBezTo>
                        <a:pt x="2675" y="1548"/>
                        <a:pt x="2682" y="1543"/>
                        <a:pt x="2682" y="1538"/>
                      </a:cubicBezTo>
                      <a:cubicBezTo>
                        <a:pt x="2689" y="1531"/>
                        <a:pt x="2689" y="1518"/>
                        <a:pt x="2675" y="1518"/>
                      </a:cubicBezTo>
                      <a:cubicBezTo>
                        <a:pt x="2629" y="1491"/>
                        <a:pt x="1555" y="985"/>
                        <a:pt x="1228" y="965"/>
                      </a:cubicBezTo>
                      <a:cubicBezTo>
                        <a:pt x="1188" y="898"/>
                        <a:pt x="1141" y="838"/>
                        <a:pt x="1081" y="758"/>
                      </a:cubicBezTo>
                      <a:cubicBezTo>
                        <a:pt x="988" y="631"/>
                        <a:pt x="868" y="464"/>
                        <a:pt x="688" y="204"/>
                      </a:cubicBezTo>
                      <a:cubicBezTo>
                        <a:pt x="569" y="80"/>
                        <a:pt x="465" y="1"/>
                        <a:pt x="34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428;p41"/>
                <p:cNvSpPr/>
                <p:nvPr/>
              </p:nvSpPr>
              <p:spPr>
                <a:xfrm>
                  <a:off x="10602504" y="1057704"/>
                  <a:ext cx="53502" cy="75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1280" extrusionOk="0">
                      <a:moveTo>
                        <a:pt x="404" y="1"/>
                      </a:moveTo>
                      <a:cubicBezTo>
                        <a:pt x="401" y="1"/>
                        <a:pt x="397" y="3"/>
                        <a:pt x="394" y="6"/>
                      </a:cubicBezTo>
                      <a:cubicBezTo>
                        <a:pt x="387" y="13"/>
                        <a:pt x="387" y="26"/>
                        <a:pt x="394" y="33"/>
                      </a:cubicBezTo>
                      <a:cubicBezTo>
                        <a:pt x="534" y="159"/>
                        <a:pt x="627" y="366"/>
                        <a:pt x="694" y="526"/>
                      </a:cubicBezTo>
                      <a:cubicBezTo>
                        <a:pt x="787" y="740"/>
                        <a:pt x="841" y="920"/>
                        <a:pt x="867" y="1100"/>
                      </a:cubicBezTo>
                      <a:cubicBezTo>
                        <a:pt x="874" y="1160"/>
                        <a:pt x="854" y="1207"/>
                        <a:pt x="814" y="1233"/>
                      </a:cubicBezTo>
                      <a:cubicBezTo>
                        <a:pt x="798" y="1244"/>
                        <a:pt x="779" y="1249"/>
                        <a:pt x="759" y="1249"/>
                      </a:cubicBezTo>
                      <a:cubicBezTo>
                        <a:pt x="728" y="1249"/>
                        <a:pt x="695" y="1237"/>
                        <a:pt x="667" y="1213"/>
                      </a:cubicBezTo>
                      <a:cubicBezTo>
                        <a:pt x="601" y="1173"/>
                        <a:pt x="567" y="1100"/>
                        <a:pt x="534" y="1033"/>
                      </a:cubicBezTo>
                      <a:cubicBezTo>
                        <a:pt x="521" y="1013"/>
                        <a:pt x="507" y="986"/>
                        <a:pt x="501" y="966"/>
                      </a:cubicBezTo>
                      <a:cubicBezTo>
                        <a:pt x="434" y="786"/>
                        <a:pt x="54" y="126"/>
                        <a:pt x="34" y="93"/>
                      </a:cubicBezTo>
                      <a:cubicBezTo>
                        <a:pt x="34" y="86"/>
                        <a:pt x="20" y="86"/>
                        <a:pt x="14" y="86"/>
                      </a:cubicBezTo>
                      <a:cubicBezTo>
                        <a:pt x="7" y="93"/>
                        <a:pt x="0" y="106"/>
                        <a:pt x="7" y="113"/>
                      </a:cubicBezTo>
                      <a:cubicBezTo>
                        <a:pt x="7" y="119"/>
                        <a:pt x="401" y="800"/>
                        <a:pt x="467" y="986"/>
                      </a:cubicBezTo>
                      <a:cubicBezTo>
                        <a:pt x="481" y="1006"/>
                        <a:pt x="494" y="1026"/>
                        <a:pt x="501" y="1046"/>
                      </a:cubicBezTo>
                      <a:cubicBezTo>
                        <a:pt x="541" y="1120"/>
                        <a:pt x="574" y="1193"/>
                        <a:pt x="647" y="1247"/>
                      </a:cubicBezTo>
                      <a:cubicBezTo>
                        <a:pt x="681" y="1267"/>
                        <a:pt x="721" y="1280"/>
                        <a:pt x="761" y="1280"/>
                      </a:cubicBezTo>
                      <a:cubicBezTo>
                        <a:pt x="787" y="1280"/>
                        <a:pt x="814" y="1273"/>
                        <a:pt x="834" y="1260"/>
                      </a:cubicBezTo>
                      <a:cubicBezTo>
                        <a:pt x="888" y="1233"/>
                        <a:pt x="908" y="1173"/>
                        <a:pt x="901" y="1100"/>
                      </a:cubicBezTo>
                      <a:cubicBezTo>
                        <a:pt x="874" y="913"/>
                        <a:pt x="821" y="726"/>
                        <a:pt x="727" y="513"/>
                      </a:cubicBezTo>
                      <a:cubicBezTo>
                        <a:pt x="654" y="346"/>
                        <a:pt x="561" y="139"/>
                        <a:pt x="414" y="6"/>
                      </a:cubicBezTo>
                      <a:cubicBezTo>
                        <a:pt x="411" y="3"/>
                        <a:pt x="407" y="1"/>
                        <a:pt x="4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429;p41"/>
                <p:cNvSpPr/>
                <p:nvPr/>
              </p:nvSpPr>
              <p:spPr>
                <a:xfrm>
                  <a:off x="10653177" y="1111500"/>
                  <a:ext cx="18561" cy="12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" h="207" extrusionOk="0">
                      <a:moveTo>
                        <a:pt x="281" y="0"/>
                      </a:moveTo>
                      <a:cubicBezTo>
                        <a:pt x="268" y="7"/>
                        <a:pt x="261" y="13"/>
                        <a:pt x="268" y="20"/>
                      </a:cubicBezTo>
                      <a:cubicBezTo>
                        <a:pt x="274" y="67"/>
                        <a:pt x="261" y="113"/>
                        <a:pt x="221" y="140"/>
                      </a:cubicBezTo>
                      <a:cubicBezTo>
                        <a:pt x="199" y="158"/>
                        <a:pt x="166" y="170"/>
                        <a:pt x="128" y="170"/>
                      </a:cubicBezTo>
                      <a:cubicBezTo>
                        <a:pt x="96" y="170"/>
                        <a:pt x="61" y="162"/>
                        <a:pt x="28" y="140"/>
                      </a:cubicBezTo>
                      <a:cubicBezTo>
                        <a:pt x="26" y="138"/>
                        <a:pt x="23" y="137"/>
                        <a:pt x="20" y="137"/>
                      </a:cubicBezTo>
                      <a:cubicBezTo>
                        <a:pt x="14" y="137"/>
                        <a:pt x="6" y="142"/>
                        <a:pt x="1" y="147"/>
                      </a:cubicBezTo>
                      <a:cubicBezTo>
                        <a:pt x="1" y="153"/>
                        <a:pt x="1" y="160"/>
                        <a:pt x="7" y="167"/>
                      </a:cubicBezTo>
                      <a:cubicBezTo>
                        <a:pt x="48" y="194"/>
                        <a:pt x="88" y="207"/>
                        <a:pt x="128" y="207"/>
                      </a:cubicBezTo>
                      <a:cubicBezTo>
                        <a:pt x="168" y="207"/>
                        <a:pt x="208" y="194"/>
                        <a:pt x="241" y="167"/>
                      </a:cubicBezTo>
                      <a:cubicBezTo>
                        <a:pt x="288" y="133"/>
                        <a:pt x="314" y="73"/>
                        <a:pt x="301" y="13"/>
                      </a:cubicBezTo>
                      <a:cubicBezTo>
                        <a:pt x="294" y="7"/>
                        <a:pt x="288" y="0"/>
                        <a:pt x="2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430;p41"/>
                <p:cNvSpPr/>
                <p:nvPr/>
              </p:nvSpPr>
              <p:spPr>
                <a:xfrm>
                  <a:off x="10584827" y="1072965"/>
                  <a:ext cx="33468" cy="55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948" extrusionOk="0">
                      <a:moveTo>
                        <a:pt x="14" y="0"/>
                      </a:moveTo>
                      <a:cubicBezTo>
                        <a:pt x="7" y="7"/>
                        <a:pt x="0" y="14"/>
                        <a:pt x="7" y="27"/>
                      </a:cubicBezTo>
                      <a:cubicBezTo>
                        <a:pt x="7" y="34"/>
                        <a:pt x="340" y="687"/>
                        <a:pt x="534" y="941"/>
                      </a:cubicBezTo>
                      <a:cubicBezTo>
                        <a:pt x="534" y="941"/>
                        <a:pt x="541" y="948"/>
                        <a:pt x="547" y="948"/>
                      </a:cubicBezTo>
                      <a:cubicBezTo>
                        <a:pt x="547" y="948"/>
                        <a:pt x="554" y="948"/>
                        <a:pt x="554" y="941"/>
                      </a:cubicBezTo>
                      <a:cubicBezTo>
                        <a:pt x="561" y="934"/>
                        <a:pt x="567" y="928"/>
                        <a:pt x="561" y="921"/>
                      </a:cubicBezTo>
                      <a:cubicBezTo>
                        <a:pt x="367" y="667"/>
                        <a:pt x="40" y="14"/>
                        <a:pt x="34" y="7"/>
                      </a:cubicBezTo>
                      <a:cubicBezTo>
                        <a:pt x="34" y="0"/>
                        <a:pt x="20" y="0"/>
                        <a:pt x="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431;p41"/>
                <p:cNvSpPr/>
                <p:nvPr/>
              </p:nvSpPr>
              <p:spPr>
                <a:xfrm>
                  <a:off x="10635088" y="1128765"/>
                  <a:ext cx="5598" cy="6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" h="108" extrusionOk="0">
                      <a:moveTo>
                        <a:pt x="68" y="1"/>
                      </a:moveTo>
                      <a:cubicBezTo>
                        <a:pt x="48" y="34"/>
                        <a:pt x="28" y="61"/>
                        <a:pt x="1" y="81"/>
                      </a:cubicBezTo>
                      <a:lnTo>
                        <a:pt x="28" y="107"/>
                      </a:lnTo>
                      <a:cubicBezTo>
                        <a:pt x="48" y="87"/>
                        <a:pt x="74" y="54"/>
                        <a:pt x="94" y="21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91" name="Google Shape;591;p43"/>
          <p:cNvGrpSpPr/>
          <p:nvPr/>
        </p:nvGrpSpPr>
        <p:grpSpPr>
          <a:xfrm flipH="1">
            <a:off x="6180385" y="3229637"/>
            <a:ext cx="1304539" cy="1913863"/>
            <a:chOff x="8676327" y="519977"/>
            <a:chExt cx="1873971" cy="2749265"/>
          </a:xfrm>
        </p:grpSpPr>
        <p:grpSp>
          <p:nvGrpSpPr>
            <p:cNvPr id="92" name="Google Shape;592;p43"/>
            <p:cNvGrpSpPr/>
            <p:nvPr/>
          </p:nvGrpSpPr>
          <p:grpSpPr>
            <a:xfrm>
              <a:off x="8676327" y="519977"/>
              <a:ext cx="1873971" cy="2749265"/>
              <a:chOff x="8676327" y="519977"/>
              <a:chExt cx="1873971" cy="2749265"/>
            </a:xfrm>
          </p:grpSpPr>
          <p:grpSp>
            <p:nvGrpSpPr>
              <p:cNvPr id="94" name="Google Shape;593;p43"/>
              <p:cNvGrpSpPr/>
              <p:nvPr/>
            </p:nvGrpSpPr>
            <p:grpSpPr>
              <a:xfrm>
                <a:off x="9027682" y="2711070"/>
                <a:ext cx="920075" cy="558173"/>
                <a:chOff x="9027682" y="2711070"/>
                <a:chExt cx="920075" cy="558173"/>
              </a:xfrm>
            </p:grpSpPr>
            <p:sp>
              <p:nvSpPr>
                <p:cNvPr id="128" name="Google Shape;594;p43"/>
                <p:cNvSpPr/>
                <p:nvPr/>
              </p:nvSpPr>
              <p:spPr>
                <a:xfrm>
                  <a:off x="9027682" y="2711070"/>
                  <a:ext cx="920075" cy="558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5" h="9473" extrusionOk="0">
                      <a:moveTo>
                        <a:pt x="801" y="1"/>
                      </a:moveTo>
                      <a:lnTo>
                        <a:pt x="801" y="1"/>
                      </a:lnTo>
                      <a:cubicBezTo>
                        <a:pt x="0" y="3476"/>
                        <a:pt x="1114" y="8985"/>
                        <a:pt x="1214" y="9472"/>
                      </a:cubicBezTo>
                      <a:lnTo>
                        <a:pt x="15195" y="9472"/>
                      </a:lnTo>
                      <a:cubicBezTo>
                        <a:pt x="15375" y="6637"/>
                        <a:pt x="15615" y="4009"/>
                        <a:pt x="14921" y="961"/>
                      </a:cubicBezTo>
                      <a:cubicBezTo>
                        <a:pt x="14308" y="996"/>
                        <a:pt x="13569" y="1014"/>
                        <a:pt x="12747" y="1014"/>
                      </a:cubicBezTo>
                      <a:cubicBezTo>
                        <a:pt x="9193" y="1014"/>
                        <a:pt x="4084" y="683"/>
                        <a:pt x="8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29" name="Google Shape;595;p43"/>
                <p:cNvGrpSpPr/>
                <p:nvPr/>
              </p:nvGrpSpPr>
              <p:grpSpPr>
                <a:xfrm>
                  <a:off x="9096032" y="2759327"/>
                  <a:ext cx="793981" cy="504789"/>
                  <a:chOff x="9096032" y="2759327"/>
                  <a:chExt cx="793981" cy="504789"/>
                </a:xfrm>
              </p:grpSpPr>
              <p:sp>
                <p:nvSpPr>
                  <p:cNvPr id="130" name="Google Shape;596;p43"/>
                  <p:cNvSpPr/>
                  <p:nvPr/>
                </p:nvSpPr>
                <p:spPr>
                  <a:xfrm>
                    <a:off x="9471369" y="2759327"/>
                    <a:ext cx="53914" cy="198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5" h="3364" extrusionOk="0">
                        <a:moveTo>
                          <a:pt x="110" y="0"/>
                        </a:moveTo>
                        <a:cubicBezTo>
                          <a:pt x="103" y="0"/>
                          <a:pt x="94" y="10"/>
                          <a:pt x="94" y="15"/>
                        </a:cubicBezTo>
                        <a:lnTo>
                          <a:pt x="7" y="2790"/>
                        </a:lnTo>
                        <a:cubicBezTo>
                          <a:pt x="1" y="2790"/>
                          <a:pt x="7" y="2797"/>
                          <a:pt x="7" y="2797"/>
                        </a:cubicBezTo>
                        <a:cubicBezTo>
                          <a:pt x="214" y="3144"/>
                          <a:pt x="654" y="3357"/>
                          <a:pt x="661" y="3357"/>
                        </a:cubicBezTo>
                        <a:cubicBezTo>
                          <a:pt x="661" y="3364"/>
                          <a:pt x="668" y="3364"/>
                          <a:pt x="668" y="3364"/>
                        </a:cubicBezTo>
                        <a:cubicBezTo>
                          <a:pt x="668" y="3364"/>
                          <a:pt x="675" y="3364"/>
                          <a:pt x="675" y="3357"/>
                        </a:cubicBezTo>
                        <a:cubicBezTo>
                          <a:pt x="681" y="3357"/>
                          <a:pt x="681" y="3351"/>
                          <a:pt x="688" y="3344"/>
                        </a:cubicBezTo>
                        <a:lnTo>
                          <a:pt x="915" y="69"/>
                        </a:lnTo>
                        <a:cubicBezTo>
                          <a:pt x="915" y="55"/>
                          <a:pt x="908" y="49"/>
                          <a:pt x="901" y="49"/>
                        </a:cubicBezTo>
                        <a:cubicBezTo>
                          <a:pt x="888" y="49"/>
                          <a:pt x="881" y="55"/>
                          <a:pt x="881" y="62"/>
                        </a:cubicBezTo>
                        <a:lnTo>
                          <a:pt x="654" y="3317"/>
                        </a:lnTo>
                        <a:cubicBezTo>
                          <a:pt x="561" y="3270"/>
                          <a:pt x="214" y="3077"/>
                          <a:pt x="41" y="2784"/>
                        </a:cubicBezTo>
                        <a:lnTo>
                          <a:pt x="128" y="15"/>
                        </a:lnTo>
                        <a:cubicBezTo>
                          <a:pt x="128" y="9"/>
                          <a:pt x="121" y="2"/>
                          <a:pt x="114" y="2"/>
                        </a:cubicBezTo>
                        <a:cubicBezTo>
                          <a:pt x="113" y="1"/>
                          <a:pt x="111" y="0"/>
                          <a:pt x="110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1" name="Google Shape;597;p43"/>
                  <p:cNvSpPr/>
                  <p:nvPr/>
                </p:nvSpPr>
                <p:spPr>
                  <a:xfrm>
                    <a:off x="9497353" y="3046692"/>
                    <a:ext cx="2416" cy="2174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690" extrusionOk="0">
                        <a:moveTo>
                          <a:pt x="20" y="1"/>
                        </a:moveTo>
                        <a:cubicBezTo>
                          <a:pt x="13" y="1"/>
                          <a:pt x="0" y="8"/>
                          <a:pt x="0" y="14"/>
                        </a:cubicBezTo>
                        <a:lnTo>
                          <a:pt x="7" y="3670"/>
                        </a:lnTo>
                        <a:cubicBezTo>
                          <a:pt x="7" y="3683"/>
                          <a:pt x="13" y="3690"/>
                          <a:pt x="27" y="3690"/>
                        </a:cubicBezTo>
                        <a:cubicBezTo>
                          <a:pt x="33" y="3690"/>
                          <a:pt x="40" y="3683"/>
                          <a:pt x="40" y="3670"/>
                        </a:cubicBezTo>
                        <a:lnTo>
                          <a:pt x="33" y="14"/>
                        </a:lnTo>
                        <a:cubicBezTo>
                          <a:pt x="33" y="8"/>
                          <a:pt x="27" y="1"/>
                          <a:pt x="20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2" name="Google Shape;598;p43"/>
                  <p:cNvSpPr/>
                  <p:nvPr/>
                </p:nvSpPr>
                <p:spPr>
                  <a:xfrm>
                    <a:off x="9096032" y="2839697"/>
                    <a:ext cx="184427" cy="809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30" h="1373" extrusionOk="0">
                        <a:moveTo>
                          <a:pt x="3109" y="0"/>
                        </a:moveTo>
                        <a:cubicBezTo>
                          <a:pt x="3104" y="0"/>
                          <a:pt x="3099" y="2"/>
                          <a:pt x="3096" y="5"/>
                        </a:cubicBezTo>
                        <a:cubicBezTo>
                          <a:pt x="3089" y="19"/>
                          <a:pt x="1929" y="1246"/>
                          <a:pt x="14" y="1339"/>
                        </a:cubicBezTo>
                        <a:cubicBezTo>
                          <a:pt x="8" y="1339"/>
                          <a:pt x="1" y="1346"/>
                          <a:pt x="1" y="1360"/>
                        </a:cubicBezTo>
                        <a:cubicBezTo>
                          <a:pt x="1" y="1366"/>
                          <a:pt x="8" y="1373"/>
                          <a:pt x="14" y="1373"/>
                        </a:cubicBezTo>
                        <a:cubicBezTo>
                          <a:pt x="1942" y="1279"/>
                          <a:pt x="3109" y="39"/>
                          <a:pt x="3122" y="25"/>
                        </a:cubicBezTo>
                        <a:cubicBezTo>
                          <a:pt x="3129" y="19"/>
                          <a:pt x="3129" y="12"/>
                          <a:pt x="3122" y="5"/>
                        </a:cubicBezTo>
                        <a:cubicBezTo>
                          <a:pt x="3119" y="2"/>
                          <a:pt x="3114" y="0"/>
                          <a:pt x="3109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" name="Google Shape;599;p43"/>
                  <p:cNvSpPr/>
                  <p:nvPr/>
                </p:nvSpPr>
                <p:spPr>
                  <a:xfrm>
                    <a:off x="9708355" y="2857374"/>
                    <a:ext cx="181658" cy="880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3" h="1494" extrusionOk="0">
                        <a:moveTo>
                          <a:pt x="21" y="1"/>
                        </a:moveTo>
                        <a:cubicBezTo>
                          <a:pt x="16" y="1"/>
                          <a:pt x="11" y="2"/>
                          <a:pt x="8" y="6"/>
                        </a:cubicBezTo>
                        <a:cubicBezTo>
                          <a:pt x="1" y="12"/>
                          <a:pt x="1" y="19"/>
                          <a:pt x="8" y="26"/>
                        </a:cubicBezTo>
                        <a:cubicBezTo>
                          <a:pt x="21" y="39"/>
                          <a:pt x="1248" y="1493"/>
                          <a:pt x="2916" y="1493"/>
                        </a:cubicBezTo>
                        <a:cubicBezTo>
                          <a:pt x="2969" y="1493"/>
                          <a:pt x="3016" y="1493"/>
                          <a:pt x="3069" y="1486"/>
                        </a:cubicBezTo>
                        <a:cubicBezTo>
                          <a:pt x="3076" y="1486"/>
                          <a:pt x="3082" y="1480"/>
                          <a:pt x="3082" y="1473"/>
                        </a:cubicBezTo>
                        <a:cubicBezTo>
                          <a:pt x="3082" y="1460"/>
                          <a:pt x="3076" y="1453"/>
                          <a:pt x="3069" y="1453"/>
                        </a:cubicBezTo>
                        <a:cubicBezTo>
                          <a:pt x="3016" y="1460"/>
                          <a:pt x="2969" y="1460"/>
                          <a:pt x="2916" y="1460"/>
                        </a:cubicBezTo>
                        <a:cubicBezTo>
                          <a:pt x="1268" y="1460"/>
                          <a:pt x="41" y="19"/>
                          <a:pt x="34" y="6"/>
                        </a:cubicBezTo>
                        <a:cubicBezTo>
                          <a:pt x="31" y="2"/>
                          <a:pt x="26" y="1"/>
                          <a:pt x="21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95" name="Google Shape;600;p43"/>
              <p:cNvGrpSpPr/>
              <p:nvPr/>
            </p:nvGrpSpPr>
            <p:grpSpPr>
              <a:xfrm>
                <a:off x="8760822" y="519977"/>
                <a:ext cx="514511" cy="630058"/>
                <a:chOff x="8760822" y="519977"/>
                <a:chExt cx="514511" cy="630058"/>
              </a:xfrm>
            </p:grpSpPr>
            <p:sp>
              <p:nvSpPr>
                <p:cNvPr id="121" name="Google Shape;601;p43"/>
                <p:cNvSpPr/>
                <p:nvPr/>
              </p:nvSpPr>
              <p:spPr>
                <a:xfrm>
                  <a:off x="8760822" y="519977"/>
                  <a:ext cx="514511" cy="630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2" h="10693" extrusionOk="0">
                      <a:moveTo>
                        <a:pt x="6653" y="1"/>
                      </a:moveTo>
                      <a:cubicBezTo>
                        <a:pt x="6550" y="1"/>
                        <a:pt x="6444" y="47"/>
                        <a:pt x="6444" y="47"/>
                      </a:cubicBezTo>
                      <a:cubicBezTo>
                        <a:pt x="5910" y="207"/>
                        <a:pt x="4663" y="2842"/>
                        <a:pt x="4663" y="2842"/>
                      </a:cubicBezTo>
                      <a:cubicBezTo>
                        <a:pt x="4516" y="3015"/>
                        <a:pt x="1368" y="7518"/>
                        <a:pt x="0" y="10359"/>
                      </a:cubicBezTo>
                      <a:cubicBezTo>
                        <a:pt x="276" y="10346"/>
                        <a:pt x="534" y="10339"/>
                        <a:pt x="775" y="10339"/>
                      </a:cubicBezTo>
                      <a:cubicBezTo>
                        <a:pt x="2072" y="10339"/>
                        <a:pt x="2893" y="10518"/>
                        <a:pt x="3382" y="10693"/>
                      </a:cubicBezTo>
                      <a:cubicBezTo>
                        <a:pt x="3562" y="10126"/>
                        <a:pt x="3776" y="9585"/>
                        <a:pt x="3889" y="9285"/>
                      </a:cubicBezTo>
                      <a:cubicBezTo>
                        <a:pt x="4076" y="8798"/>
                        <a:pt x="4296" y="7785"/>
                        <a:pt x="4529" y="7091"/>
                      </a:cubicBezTo>
                      <a:cubicBezTo>
                        <a:pt x="4751" y="6418"/>
                        <a:pt x="5446" y="3899"/>
                        <a:pt x="6207" y="3899"/>
                      </a:cubicBezTo>
                      <a:cubicBezTo>
                        <a:pt x="6224" y="3899"/>
                        <a:pt x="6240" y="3900"/>
                        <a:pt x="6257" y="3903"/>
                      </a:cubicBezTo>
                      <a:cubicBezTo>
                        <a:pt x="6290" y="3909"/>
                        <a:pt x="6324" y="3916"/>
                        <a:pt x="6350" y="3916"/>
                      </a:cubicBezTo>
                      <a:cubicBezTo>
                        <a:pt x="6355" y="3916"/>
                        <a:pt x="6360" y="3916"/>
                        <a:pt x="6364" y="3916"/>
                      </a:cubicBezTo>
                      <a:cubicBezTo>
                        <a:pt x="7042" y="3916"/>
                        <a:pt x="7353" y="2961"/>
                        <a:pt x="7644" y="2815"/>
                      </a:cubicBezTo>
                      <a:cubicBezTo>
                        <a:pt x="7651" y="2789"/>
                        <a:pt x="7671" y="2428"/>
                        <a:pt x="7818" y="2395"/>
                      </a:cubicBezTo>
                      <a:cubicBezTo>
                        <a:pt x="7824" y="2393"/>
                        <a:pt x="7831" y="2392"/>
                        <a:pt x="7836" y="2392"/>
                      </a:cubicBezTo>
                      <a:cubicBezTo>
                        <a:pt x="7958" y="2392"/>
                        <a:pt x="7818" y="2789"/>
                        <a:pt x="7818" y="2789"/>
                      </a:cubicBezTo>
                      <a:cubicBezTo>
                        <a:pt x="7927" y="2799"/>
                        <a:pt x="8036" y="2836"/>
                        <a:pt x="8137" y="2836"/>
                      </a:cubicBezTo>
                      <a:cubicBezTo>
                        <a:pt x="8301" y="2836"/>
                        <a:pt x="8446" y="2738"/>
                        <a:pt x="8545" y="2268"/>
                      </a:cubicBezTo>
                      <a:cubicBezTo>
                        <a:pt x="8731" y="1388"/>
                        <a:pt x="8011" y="1134"/>
                        <a:pt x="8011" y="1134"/>
                      </a:cubicBezTo>
                      <a:cubicBezTo>
                        <a:pt x="8041" y="885"/>
                        <a:pt x="7866" y="839"/>
                        <a:pt x="7735" y="839"/>
                      </a:cubicBezTo>
                      <a:cubicBezTo>
                        <a:pt x="7659" y="839"/>
                        <a:pt x="7598" y="854"/>
                        <a:pt x="7598" y="854"/>
                      </a:cubicBezTo>
                      <a:cubicBezTo>
                        <a:pt x="7743" y="504"/>
                        <a:pt x="7340" y="487"/>
                        <a:pt x="7263" y="487"/>
                      </a:cubicBezTo>
                      <a:cubicBezTo>
                        <a:pt x="7255" y="487"/>
                        <a:pt x="7251" y="487"/>
                        <a:pt x="7251" y="487"/>
                      </a:cubicBezTo>
                      <a:cubicBezTo>
                        <a:pt x="7316" y="196"/>
                        <a:pt x="7084" y="153"/>
                        <a:pt x="6941" y="153"/>
                      </a:cubicBezTo>
                      <a:cubicBezTo>
                        <a:pt x="6881" y="153"/>
                        <a:pt x="6837" y="161"/>
                        <a:pt x="6837" y="161"/>
                      </a:cubicBezTo>
                      <a:cubicBezTo>
                        <a:pt x="6825" y="35"/>
                        <a:pt x="6740" y="1"/>
                        <a:pt x="665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22" name="Google Shape;602;p43"/>
                <p:cNvGrpSpPr/>
                <p:nvPr/>
              </p:nvGrpSpPr>
              <p:grpSpPr>
                <a:xfrm>
                  <a:off x="9086251" y="528639"/>
                  <a:ext cx="147837" cy="222904"/>
                  <a:chOff x="9086251" y="528639"/>
                  <a:chExt cx="147837" cy="222904"/>
                </a:xfrm>
              </p:grpSpPr>
              <p:sp>
                <p:nvSpPr>
                  <p:cNvPr id="123" name="Google Shape;603;p43"/>
                  <p:cNvSpPr/>
                  <p:nvPr/>
                </p:nvSpPr>
                <p:spPr>
                  <a:xfrm>
                    <a:off x="9086251" y="742292"/>
                    <a:ext cx="37357" cy="92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4" h="157" extrusionOk="0">
                        <a:moveTo>
                          <a:pt x="20" y="0"/>
                        </a:moveTo>
                        <a:cubicBezTo>
                          <a:pt x="13" y="0"/>
                          <a:pt x="7" y="5"/>
                          <a:pt x="7" y="9"/>
                        </a:cubicBezTo>
                        <a:cubicBezTo>
                          <a:pt x="0" y="23"/>
                          <a:pt x="7" y="29"/>
                          <a:pt x="13" y="36"/>
                        </a:cubicBezTo>
                        <a:cubicBezTo>
                          <a:pt x="174" y="103"/>
                          <a:pt x="594" y="150"/>
                          <a:pt x="614" y="156"/>
                        </a:cubicBezTo>
                        <a:cubicBezTo>
                          <a:pt x="620" y="156"/>
                          <a:pt x="627" y="150"/>
                          <a:pt x="634" y="143"/>
                        </a:cubicBezTo>
                        <a:cubicBezTo>
                          <a:pt x="634" y="130"/>
                          <a:pt x="627" y="123"/>
                          <a:pt x="614" y="123"/>
                        </a:cubicBezTo>
                        <a:cubicBezTo>
                          <a:pt x="614" y="123"/>
                          <a:pt x="187" y="69"/>
                          <a:pt x="27" y="3"/>
                        </a:cubicBezTo>
                        <a:cubicBezTo>
                          <a:pt x="25" y="1"/>
                          <a:pt x="22" y="0"/>
                          <a:pt x="2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4" name="Google Shape;604;p43"/>
                  <p:cNvSpPr/>
                  <p:nvPr/>
                </p:nvSpPr>
                <p:spPr>
                  <a:xfrm>
                    <a:off x="9197850" y="585617"/>
                    <a:ext cx="36237" cy="193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5" h="328" extrusionOk="0">
                        <a:moveTo>
                          <a:pt x="598" y="0"/>
                        </a:moveTo>
                        <a:cubicBezTo>
                          <a:pt x="563" y="0"/>
                          <a:pt x="288" y="6"/>
                          <a:pt x="7" y="294"/>
                        </a:cubicBezTo>
                        <a:cubicBezTo>
                          <a:pt x="0" y="307"/>
                          <a:pt x="0" y="314"/>
                          <a:pt x="7" y="321"/>
                        </a:cubicBezTo>
                        <a:cubicBezTo>
                          <a:pt x="14" y="327"/>
                          <a:pt x="14" y="327"/>
                          <a:pt x="20" y="327"/>
                        </a:cubicBezTo>
                        <a:cubicBezTo>
                          <a:pt x="27" y="327"/>
                          <a:pt x="27" y="327"/>
                          <a:pt x="34" y="321"/>
                        </a:cubicBezTo>
                        <a:cubicBezTo>
                          <a:pt x="314" y="27"/>
                          <a:pt x="594" y="40"/>
                          <a:pt x="594" y="34"/>
                        </a:cubicBezTo>
                        <a:cubicBezTo>
                          <a:pt x="607" y="34"/>
                          <a:pt x="614" y="27"/>
                          <a:pt x="614" y="20"/>
                        </a:cubicBezTo>
                        <a:cubicBezTo>
                          <a:pt x="614" y="14"/>
                          <a:pt x="607" y="0"/>
                          <a:pt x="601" y="0"/>
                        </a:cubicBezTo>
                        <a:cubicBezTo>
                          <a:pt x="600" y="0"/>
                          <a:pt x="599" y="0"/>
                          <a:pt x="598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5" name="Google Shape;605;p43"/>
                  <p:cNvSpPr/>
                  <p:nvPr/>
                </p:nvSpPr>
                <p:spPr>
                  <a:xfrm>
                    <a:off x="9180174" y="569472"/>
                    <a:ext cx="29520" cy="18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1" h="308" extrusionOk="0">
                        <a:moveTo>
                          <a:pt x="474" y="1"/>
                        </a:moveTo>
                        <a:cubicBezTo>
                          <a:pt x="467" y="8"/>
                          <a:pt x="167" y="108"/>
                          <a:pt x="7" y="281"/>
                        </a:cubicBezTo>
                        <a:cubicBezTo>
                          <a:pt x="0" y="288"/>
                          <a:pt x="0" y="301"/>
                          <a:pt x="7" y="308"/>
                        </a:cubicBezTo>
                        <a:lnTo>
                          <a:pt x="34" y="308"/>
                        </a:lnTo>
                        <a:cubicBezTo>
                          <a:pt x="187" y="134"/>
                          <a:pt x="487" y="34"/>
                          <a:pt x="487" y="34"/>
                        </a:cubicBezTo>
                        <a:cubicBezTo>
                          <a:pt x="494" y="28"/>
                          <a:pt x="501" y="21"/>
                          <a:pt x="501" y="14"/>
                        </a:cubicBezTo>
                        <a:cubicBezTo>
                          <a:pt x="494" y="1"/>
                          <a:pt x="487" y="1"/>
                          <a:pt x="474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6" name="Google Shape;606;p43"/>
                  <p:cNvSpPr/>
                  <p:nvPr/>
                </p:nvSpPr>
                <p:spPr>
                  <a:xfrm>
                    <a:off x="9159728" y="547730"/>
                    <a:ext cx="29520" cy="238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1" h="404" extrusionOk="0">
                        <a:moveTo>
                          <a:pt x="484" y="0"/>
                        </a:moveTo>
                        <a:cubicBezTo>
                          <a:pt x="481" y="0"/>
                          <a:pt x="478" y="1"/>
                          <a:pt x="474" y="3"/>
                        </a:cubicBezTo>
                        <a:cubicBezTo>
                          <a:pt x="461" y="3"/>
                          <a:pt x="167" y="130"/>
                          <a:pt x="7" y="377"/>
                        </a:cubicBezTo>
                        <a:cubicBezTo>
                          <a:pt x="0" y="383"/>
                          <a:pt x="0" y="397"/>
                          <a:pt x="14" y="403"/>
                        </a:cubicBezTo>
                        <a:lnTo>
                          <a:pt x="20" y="403"/>
                        </a:lnTo>
                        <a:cubicBezTo>
                          <a:pt x="27" y="403"/>
                          <a:pt x="34" y="403"/>
                          <a:pt x="34" y="397"/>
                        </a:cubicBezTo>
                        <a:cubicBezTo>
                          <a:pt x="194" y="163"/>
                          <a:pt x="487" y="36"/>
                          <a:pt x="487" y="30"/>
                        </a:cubicBezTo>
                        <a:cubicBezTo>
                          <a:pt x="501" y="30"/>
                          <a:pt x="501" y="16"/>
                          <a:pt x="501" y="10"/>
                        </a:cubicBezTo>
                        <a:cubicBezTo>
                          <a:pt x="496" y="5"/>
                          <a:pt x="491" y="0"/>
                          <a:pt x="48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7" name="Google Shape;607;p43"/>
                  <p:cNvSpPr/>
                  <p:nvPr/>
                </p:nvSpPr>
                <p:spPr>
                  <a:xfrm>
                    <a:off x="9142817" y="528639"/>
                    <a:ext cx="22096" cy="212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5" h="361" extrusionOk="0">
                        <a:moveTo>
                          <a:pt x="347" y="0"/>
                        </a:moveTo>
                        <a:cubicBezTo>
                          <a:pt x="334" y="7"/>
                          <a:pt x="101" y="167"/>
                          <a:pt x="7" y="334"/>
                        </a:cubicBezTo>
                        <a:cubicBezTo>
                          <a:pt x="1" y="340"/>
                          <a:pt x="1" y="347"/>
                          <a:pt x="7" y="354"/>
                        </a:cubicBezTo>
                        <a:cubicBezTo>
                          <a:pt x="14" y="354"/>
                          <a:pt x="14" y="360"/>
                          <a:pt x="21" y="360"/>
                        </a:cubicBezTo>
                        <a:cubicBezTo>
                          <a:pt x="27" y="360"/>
                          <a:pt x="27" y="354"/>
                          <a:pt x="34" y="347"/>
                        </a:cubicBezTo>
                        <a:cubicBezTo>
                          <a:pt x="121" y="194"/>
                          <a:pt x="361" y="34"/>
                          <a:pt x="361" y="34"/>
                        </a:cubicBezTo>
                        <a:cubicBezTo>
                          <a:pt x="374" y="27"/>
                          <a:pt x="374" y="14"/>
                          <a:pt x="367" y="7"/>
                        </a:cubicBezTo>
                        <a:cubicBezTo>
                          <a:pt x="361" y="0"/>
                          <a:pt x="354" y="0"/>
                          <a:pt x="34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96" name="Google Shape;608;p43"/>
              <p:cNvGrpSpPr/>
              <p:nvPr/>
            </p:nvGrpSpPr>
            <p:grpSpPr>
              <a:xfrm>
                <a:off x="9338557" y="760676"/>
                <a:ext cx="569898" cy="770294"/>
                <a:chOff x="9338557" y="760676"/>
                <a:chExt cx="569898" cy="770294"/>
              </a:xfrm>
            </p:grpSpPr>
            <p:sp>
              <p:nvSpPr>
                <p:cNvPr id="112" name="Google Shape;609;p43"/>
                <p:cNvSpPr/>
                <p:nvPr/>
              </p:nvSpPr>
              <p:spPr>
                <a:xfrm>
                  <a:off x="9376680" y="903799"/>
                  <a:ext cx="431961" cy="627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1" h="10644" extrusionOk="0">
                      <a:moveTo>
                        <a:pt x="2940" y="2136"/>
                      </a:moveTo>
                      <a:cubicBezTo>
                        <a:pt x="2969" y="2136"/>
                        <a:pt x="2999" y="2136"/>
                        <a:pt x="3029" y="2138"/>
                      </a:cubicBezTo>
                      <a:cubicBezTo>
                        <a:pt x="3195" y="2144"/>
                        <a:pt x="3369" y="2151"/>
                        <a:pt x="3529" y="2204"/>
                      </a:cubicBezTo>
                      <a:cubicBezTo>
                        <a:pt x="3689" y="2258"/>
                        <a:pt x="3842" y="2324"/>
                        <a:pt x="3969" y="2451"/>
                      </a:cubicBezTo>
                      <a:cubicBezTo>
                        <a:pt x="3969" y="2451"/>
                        <a:pt x="3969" y="2458"/>
                        <a:pt x="3962" y="2458"/>
                      </a:cubicBezTo>
                      <a:cubicBezTo>
                        <a:pt x="3962" y="2465"/>
                        <a:pt x="3962" y="2465"/>
                        <a:pt x="3956" y="2465"/>
                      </a:cubicBezTo>
                      <a:cubicBezTo>
                        <a:pt x="3802" y="2404"/>
                        <a:pt x="3649" y="2364"/>
                        <a:pt x="3495" y="2331"/>
                      </a:cubicBezTo>
                      <a:cubicBezTo>
                        <a:pt x="3335" y="2304"/>
                        <a:pt x="3182" y="2264"/>
                        <a:pt x="3022" y="2244"/>
                      </a:cubicBezTo>
                      <a:cubicBezTo>
                        <a:pt x="2920" y="2232"/>
                        <a:pt x="2819" y="2227"/>
                        <a:pt x="2716" y="2227"/>
                      </a:cubicBezTo>
                      <a:cubicBezTo>
                        <a:pt x="2656" y="2227"/>
                        <a:pt x="2596" y="2229"/>
                        <a:pt x="2535" y="2231"/>
                      </a:cubicBezTo>
                      <a:cubicBezTo>
                        <a:pt x="2455" y="2231"/>
                        <a:pt x="2375" y="2238"/>
                        <a:pt x="2295" y="2244"/>
                      </a:cubicBezTo>
                      <a:lnTo>
                        <a:pt x="2048" y="2271"/>
                      </a:lnTo>
                      <a:cubicBezTo>
                        <a:pt x="2048" y="2271"/>
                        <a:pt x="2041" y="2271"/>
                        <a:pt x="2041" y="2264"/>
                      </a:cubicBezTo>
                      <a:cubicBezTo>
                        <a:pt x="2041" y="2258"/>
                        <a:pt x="2041" y="2258"/>
                        <a:pt x="2048" y="2258"/>
                      </a:cubicBezTo>
                      <a:lnTo>
                        <a:pt x="2288" y="2204"/>
                      </a:lnTo>
                      <a:cubicBezTo>
                        <a:pt x="2368" y="2191"/>
                        <a:pt x="2448" y="2171"/>
                        <a:pt x="2528" y="2164"/>
                      </a:cubicBezTo>
                      <a:cubicBezTo>
                        <a:pt x="2666" y="2148"/>
                        <a:pt x="2803" y="2136"/>
                        <a:pt x="2940" y="2136"/>
                      </a:cubicBezTo>
                      <a:close/>
                      <a:moveTo>
                        <a:pt x="5730" y="2254"/>
                      </a:moveTo>
                      <a:cubicBezTo>
                        <a:pt x="5779" y="2254"/>
                        <a:pt x="5828" y="2256"/>
                        <a:pt x="5877" y="2258"/>
                      </a:cubicBezTo>
                      <a:cubicBezTo>
                        <a:pt x="6043" y="2264"/>
                        <a:pt x="6204" y="2291"/>
                        <a:pt x="6370" y="2318"/>
                      </a:cubicBezTo>
                      <a:cubicBezTo>
                        <a:pt x="6450" y="2338"/>
                        <a:pt x="6530" y="2358"/>
                        <a:pt x="6610" y="2378"/>
                      </a:cubicBezTo>
                      <a:lnTo>
                        <a:pt x="6844" y="2451"/>
                      </a:lnTo>
                      <a:cubicBezTo>
                        <a:pt x="6851" y="2451"/>
                        <a:pt x="6851" y="2451"/>
                        <a:pt x="6851" y="2458"/>
                      </a:cubicBezTo>
                      <a:cubicBezTo>
                        <a:pt x="6851" y="2458"/>
                        <a:pt x="6844" y="2465"/>
                        <a:pt x="6844" y="2465"/>
                      </a:cubicBezTo>
                      <a:lnTo>
                        <a:pt x="6604" y="2418"/>
                      </a:lnTo>
                      <a:cubicBezTo>
                        <a:pt x="6517" y="2404"/>
                        <a:pt x="6437" y="2391"/>
                        <a:pt x="6357" y="2384"/>
                      </a:cubicBezTo>
                      <a:cubicBezTo>
                        <a:pt x="6226" y="2374"/>
                        <a:pt x="6096" y="2363"/>
                        <a:pt x="5965" y="2363"/>
                      </a:cubicBezTo>
                      <a:cubicBezTo>
                        <a:pt x="5935" y="2363"/>
                        <a:pt x="5906" y="2363"/>
                        <a:pt x="5877" y="2364"/>
                      </a:cubicBezTo>
                      <a:cubicBezTo>
                        <a:pt x="5710" y="2371"/>
                        <a:pt x="5557" y="2404"/>
                        <a:pt x="5396" y="2424"/>
                      </a:cubicBezTo>
                      <a:cubicBezTo>
                        <a:pt x="5243" y="2444"/>
                        <a:pt x="5083" y="2471"/>
                        <a:pt x="4923" y="2518"/>
                      </a:cubicBezTo>
                      <a:cubicBezTo>
                        <a:pt x="4923" y="2518"/>
                        <a:pt x="4916" y="2518"/>
                        <a:pt x="4916" y="2511"/>
                      </a:cubicBezTo>
                      <a:cubicBezTo>
                        <a:pt x="4916" y="2511"/>
                        <a:pt x="4916" y="2511"/>
                        <a:pt x="4916" y="2505"/>
                      </a:cubicBezTo>
                      <a:cubicBezTo>
                        <a:pt x="5050" y="2391"/>
                        <a:pt x="5210" y="2331"/>
                        <a:pt x="5370" y="2291"/>
                      </a:cubicBezTo>
                      <a:cubicBezTo>
                        <a:pt x="5488" y="2263"/>
                        <a:pt x="5610" y="2254"/>
                        <a:pt x="5730" y="2254"/>
                      </a:cubicBezTo>
                      <a:close/>
                      <a:moveTo>
                        <a:pt x="561" y="2798"/>
                      </a:moveTo>
                      <a:cubicBezTo>
                        <a:pt x="581" y="2798"/>
                        <a:pt x="607" y="2798"/>
                        <a:pt x="634" y="2811"/>
                      </a:cubicBezTo>
                      <a:cubicBezTo>
                        <a:pt x="661" y="2818"/>
                        <a:pt x="681" y="2838"/>
                        <a:pt x="701" y="2865"/>
                      </a:cubicBezTo>
                      <a:cubicBezTo>
                        <a:pt x="714" y="2885"/>
                        <a:pt x="727" y="2905"/>
                        <a:pt x="727" y="2931"/>
                      </a:cubicBezTo>
                      <a:cubicBezTo>
                        <a:pt x="734" y="2978"/>
                        <a:pt x="721" y="3018"/>
                        <a:pt x="694" y="3051"/>
                      </a:cubicBezTo>
                      <a:cubicBezTo>
                        <a:pt x="681" y="3071"/>
                        <a:pt x="661" y="3085"/>
                        <a:pt x="641" y="3092"/>
                      </a:cubicBezTo>
                      <a:cubicBezTo>
                        <a:pt x="627" y="3098"/>
                        <a:pt x="614" y="3098"/>
                        <a:pt x="594" y="3105"/>
                      </a:cubicBezTo>
                      <a:cubicBezTo>
                        <a:pt x="589" y="3105"/>
                        <a:pt x="585" y="3105"/>
                        <a:pt x="580" y="3105"/>
                      </a:cubicBezTo>
                      <a:cubicBezTo>
                        <a:pt x="505" y="3105"/>
                        <a:pt x="434" y="3053"/>
                        <a:pt x="427" y="2971"/>
                      </a:cubicBezTo>
                      <a:cubicBezTo>
                        <a:pt x="414" y="2885"/>
                        <a:pt x="474" y="2811"/>
                        <a:pt x="561" y="2798"/>
                      </a:cubicBezTo>
                      <a:close/>
                      <a:moveTo>
                        <a:pt x="2840" y="2824"/>
                      </a:moveTo>
                      <a:cubicBezTo>
                        <a:pt x="2949" y="2824"/>
                        <a:pt x="3042" y="2915"/>
                        <a:pt x="3049" y="3025"/>
                      </a:cubicBezTo>
                      <a:cubicBezTo>
                        <a:pt x="3055" y="3145"/>
                        <a:pt x="2962" y="3245"/>
                        <a:pt x="2848" y="3252"/>
                      </a:cubicBezTo>
                      <a:cubicBezTo>
                        <a:pt x="2844" y="3252"/>
                        <a:pt x="2840" y="3252"/>
                        <a:pt x="2836" y="3252"/>
                      </a:cubicBezTo>
                      <a:cubicBezTo>
                        <a:pt x="2722" y="3252"/>
                        <a:pt x="2628" y="3161"/>
                        <a:pt x="2622" y="3045"/>
                      </a:cubicBezTo>
                      <a:cubicBezTo>
                        <a:pt x="2615" y="2931"/>
                        <a:pt x="2708" y="2831"/>
                        <a:pt x="2828" y="2825"/>
                      </a:cubicBezTo>
                      <a:cubicBezTo>
                        <a:pt x="2832" y="2824"/>
                        <a:pt x="2836" y="2824"/>
                        <a:pt x="2840" y="2824"/>
                      </a:cubicBezTo>
                      <a:close/>
                      <a:moveTo>
                        <a:pt x="5783" y="2985"/>
                      </a:moveTo>
                      <a:cubicBezTo>
                        <a:pt x="5903" y="2985"/>
                        <a:pt x="6003" y="3071"/>
                        <a:pt x="6010" y="3192"/>
                      </a:cubicBezTo>
                      <a:cubicBezTo>
                        <a:pt x="6010" y="3312"/>
                        <a:pt x="5923" y="3412"/>
                        <a:pt x="5803" y="3418"/>
                      </a:cubicBezTo>
                      <a:cubicBezTo>
                        <a:pt x="5799" y="3419"/>
                        <a:pt x="5795" y="3419"/>
                        <a:pt x="5791" y="3419"/>
                      </a:cubicBezTo>
                      <a:cubicBezTo>
                        <a:pt x="5677" y="3419"/>
                        <a:pt x="5583" y="3328"/>
                        <a:pt x="5577" y="3212"/>
                      </a:cubicBezTo>
                      <a:cubicBezTo>
                        <a:pt x="5570" y="3092"/>
                        <a:pt x="5663" y="2991"/>
                        <a:pt x="5783" y="2985"/>
                      </a:cubicBezTo>
                      <a:close/>
                      <a:moveTo>
                        <a:pt x="4389" y="3438"/>
                      </a:moveTo>
                      <a:lnTo>
                        <a:pt x="4483" y="4125"/>
                      </a:lnTo>
                      <a:cubicBezTo>
                        <a:pt x="4503" y="4239"/>
                        <a:pt x="4523" y="4352"/>
                        <a:pt x="4543" y="4459"/>
                      </a:cubicBezTo>
                      <a:cubicBezTo>
                        <a:pt x="4569" y="4572"/>
                        <a:pt x="4596" y="4679"/>
                        <a:pt x="4643" y="4779"/>
                      </a:cubicBezTo>
                      <a:lnTo>
                        <a:pt x="4643" y="4786"/>
                      </a:lnTo>
                      <a:cubicBezTo>
                        <a:pt x="4649" y="4799"/>
                        <a:pt x="4649" y="4819"/>
                        <a:pt x="4636" y="4832"/>
                      </a:cubicBezTo>
                      <a:cubicBezTo>
                        <a:pt x="4609" y="4879"/>
                        <a:pt x="4569" y="4912"/>
                        <a:pt x="4536" y="4952"/>
                      </a:cubicBezTo>
                      <a:cubicBezTo>
                        <a:pt x="4503" y="4993"/>
                        <a:pt x="4463" y="5026"/>
                        <a:pt x="4423" y="5059"/>
                      </a:cubicBezTo>
                      <a:cubicBezTo>
                        <a:pt x="4383" y="5093"/>
                        <a:pt x="4343" y="5119"/>
                        <a:pt x="4296" y="5146"/>
                      </a:cubicBezTo>
                      <a:cubicBezTo>
                        <a:pt x="4255" y="5169"/>
                        <a:pt x="4210" y="5187"/>
                        <a:pt x="4163" y="5187"/>
                      </a:cubicBezTo>
                      <a:cubicBezTo>
                        <a:pt x="4156" y="5187"/>
                        <a:pt x="4149" y="5187"/>
                        <a:pt x="4142" y="5186"/>
                      </a:cubicBezTo>
                      <a:cubicBezTo>
                        <a:pt x="4142" y="5179"/>
                        <a:pt x="4142" y="5179"/>
                        <a:pt x="4142" y="5179"/>
                      </a:cubicBezTo>
                      <a:cubicBezTo>
                        <a:pt x="4189" y="5173"/>
                        <a:pt x="4236" y="5153"/>
                        <a:pt x="4283" y="5126"/>
                      </a:cubicBezTo>
                      <a:cubicBezTo>
                        <a:pt x="4323" y="5099"/>
                        <a:pt x="4363" y="5066"/>
                        <a:pt x="4396" y="5033"/>
                      </a:cubicBezTo>
                      <a:cubicBezTo>
                        <a:pt x="4469" y="4959"/>
                        <a:pt x="4529" y="4886"/>
                        <a:pt x="4589" y="4806"/>
                      </a:cubicBezTo>
                      <a:cubicBezTo>
                        <a:pt x="4536" y="4699"/>
                        <a:pt x="4509" y="4586"/>
                        <a:pt x="4483" y="4472"/>
                      </a:cubicBezTo>
                      <a:cubicBezTo>
                        <a:pt x="4456" y="4366"/>
                        <a:pt x="4436" y="4245"/>
                        <a:pt x="4423" y="4132"/>
                      </a:cubicBezTo>
                      <a:cubicBezTo>
                        <a:pt x="4396" y="3905"/>
                        <a:pt x="4383" y="3672"/>
                        <a:pt x="4383" y="3438"/>
                      </a:cubicBezTo>
                      <a:close/>
                      <a:moveTo>
                        <a:pt x="3075" y="5579"/>
                      </a:moveTo>
                      <a:cubicBezTo>
                        <a:pt x="3403" y="6130"/>
                        <a:pt x="3777" y="6287"/>
                        <a:pt x="4096" y="6287"/>
                      </a:cubicBezTo>
                      <a:cubicBezTo>
                        <a:pt x="4504" y="6287"/>
                        <a:pt x="4823" y="6032"/>
                        <a:pt x="4849" y="6013"/>
                      </a:cubicBezTo>
                      <a:lnTo>
                        <a:pt x="4849" y="6013"/>
                      </a:lnTo>
                      <a:cubicBezTo>
                        <a:pt x="4829" y="6053"/>
                        <a:pt x="4596" y="6720"/>
                        <a:pt x="3962" y="6727"/>
                      </a:cubicBezTo>
                      <a:cubicBezTo>
                        <a:pt x="3315" y="6727"/>
                        <a:pt x="3075" y="5580"/>
                        <a:pt x="3075" y="5579"/>
                      </a:cubicBezTo>
                      <a:close/>
                      <a:moveTo>
                        <a:pt x="2569" y="1"/>
                      </a:moveTo>
                      <a:cubicBezTo>
                        <a:pt x="2452" y="1"/>
                        <a:pt x="2346" y="95"/>
                        <a:pt x="2221" y="350"/>
                      </a:cubicBezTo>
                      <a:cubicBezTo>
                        <a:pt x="1788" y="1217"/>
                        <a:pt x="1901" y="2038"/>
                        <a:pt x="1054" y="2184"/>
                      </a:cubicBezTo>
                      <a:cubicBezTo>
                        <a:pt x="988" y="2191"/>
                        <a:pt x="934" y="2224"/>
                        <a:pt x="887" y="2271"/>
                      </a:cubicBezTo>
                      <a:cubicBezTo>
                        <a:pt x="821" y="2178"/>
                        <a:pt x="747" y="2118"/>
                        <a:pt x="661" y="2091"/>
                      </a:cubicBezTo>
                      <a:cubicBezTo>
                        <a:pt x="627" y="2084"/>
                        <a:pt x="601" y="2078"/>
                        <a:pt x="567" y="2078"/>
                      </a:cubicBezTo>
                      <a:cubicBezTo>
                        <a:pt x="287" y="2084"/>
                        <a:pt x="60" y="2478"/>
                        <a:pt x="67" y="2958"/>
                      </a:cubicBezTo>
                      <a:cubicBezTo>
                        <a:pt x="74" y="3434"/>
                        <a:pt x="303" y="3825"/>
                        <a:pt x="580" y="3825"/>
                      </a:cubicBezTo>
                      <a:cubicBezTo>
                        <a:pt x="583" y="3825"/>
                        <a:pt x="585" y="3825"/>
                        <a:pt x="587" y="3825"/>
                      </a:cubicBezTo>
                      <a:cubicBezTo>
                        <a:pt x="621" y="3825"/>
                        <a:pt x="661" y="3819"/>
                        <a:pt x="694" y="3805"/>
                      </a:cubicBezTo>
                      <a:cubicBezTo>
                        <a:pt x="707" y="3799"/>
                        <a:pt x="721" y="3792"/>
                        <a:pt x="741" y="3785"/>
                      </a:cubicBezTo>
                      <a:cubicBezTo>
                        <a:pt x="841" y="4686"/>
                        <a:pt x="1094" y="5653"/>
                        <a:pt x="1114" y="5726"/>
                      </a:cubicBezTo>
                      <a:cubicBezTo>
                        <a:pt x="1121" y="5733"/>
                        <a:pt x="1121" y="5733"/>
                        <a:pt x="1121" y="5733"/>
                      </a:cubicBezTo>
                      <a:cubicBezTo>
                        <a:pt x="1261" y="6100"/>
                        <a:pt x="1428" y="6413"/>
                        <a:pt x="1614" y="6680"/>
                      </a:cubicBezTo>
                      <a:cubicBezTo>
                        <a:pt x="1301" y="7287"/>
                        <a:pt x="581" y="8061"/>
                        <a:pt x="0" y="8321"/>
                      </a:cubicBezTo>
                      <a:cubicBezTo>
                        <a:pt x="407" y="9161"/>
                        <a:pt x="1141" y="10222"/>
                        <a:pt x="2355" y="10542"/>
                      </a:cubicBezTo>
                      <a:cubicBezTo>
                        <a:pt x="2620" y="10612"/>
                        <a:pt x="2874" y="10643"/>
                        <a:pt x="3116" y="10643"/>
                      </a:cubicBezTo>
                      <a:cubicBezTo>
                        <a:pt x="4226" y="10643"/>
                        <a:pt x="5079" y="9995"/>
                        <a:pt x="5523" y="9568"/>
                      </a:cubicBezTo>
                      <a:cubicBezTo>
                        <a:pt x="5123" y="9401"/>
                        <a:pt x="5096" y="8354"/>
                        <a:pt x="5116" y="7721"/>
                      </a:cubicBezTo>
                      <a:cubicBezTo>
                        <a:pt x="5630" y="7347"/>
                        <a:pt x="6217" y="6607"/>
                        <a:pt x="6737" y="5179"/>
                      </a:cubicBezTo>
                      <a:cubicBezTo>
                        <a:pt x="7224" y="3845"/>
                        <a:pt x="7331" y="2698"/>
                        <a:pt x="7197" y="1764"/>
                      </a:cubicBezTo>
                      <a:cubicBezTo>
                        <a:pt x="6384" y="1617"/>
                        <a:pt x="5657" y="1150"/>
                        <a:pt x="5310" y="517"/>
                      </a:cubicBezTo>
                      <a:cubicBezTo>
                        <a:pt x="5199" y="316"/>
                        <a:pt x="5143" y="243"/>
                        <a:pt x="5100" y="243"/>
                      </a:cubicBezTo>
                      <a:cubicBezTo>
                        <a:pt x="4990" y="243"/>
                        <a:pt x="4979" y="747"/>
                        <a:pt x="4356" y="747"/>
                      </a:cubicBezTo>
                      <a:cubicBezTo>
                        <a:pt x="4272" y="747"/>
                        <a:pt x="4177" y="738"/>
                        <a:pt x="4069" y="717"/>
                      </a:cubicBezTo>
                      <a:cubicBezTo>
                        <a:pt x="3209" y="556"/>
                        <a:pt x="2855" y="1"/>
                        <a:pt x="25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610;p43"/>
                <p:cNvSpPr/>
                <p:nvPr/>
              </p:nvSpPr>
              <p:spPr>
                <a:xfrm>
                  <a:off x="9496941" y="1029598"/>
                  <a:ext cx="113662" cy="194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9" h="330" extrusionOk="0">
                      <a:moveTo>
                        <a:pt x="899" y="1"/>
                      </a:moveTo>
                      <a:cubicBezTo>
                        <a:pt x="762" y="1"/>
                        <a:pt x="625" y="13"/>
                        <a:pt x="487" y="29"/>
                      </a:cubicBezTo>
                      <a:cubicBezTo>
                        <a:pt x="407" y="36"/>
                        <a:pt x="327" y="56"/>
                        <a:pt x="247" y="69"/>
                      </a:cubicBezTo>
                      <a:lnTo>
                        <a:pt x="7" y="123"/>
                      </a:lnTo>
                      <a:cubicBezTo>
                        <a:pt x="0" y="123"/>
                        <a:pt x="0" y="123"/>
                        <a:pt x="0" y="129"/>
                      </a:cubicBezTo>
                      <a:cubicBezTo>
                        <a:pt x="0" y="136"/>
                        <a:pt x="7" y="136"/>
                        <a:pt x="7" y="136"/>
                      </a:cubicBezTo>
                      <a:lnTo>
                        <a:pt x="247" y="109"/>
                      </a:lnTo>
                      <a:cubicBezTo>
                        <a:pt x="334" y="103"/>
                        <a:pt x="414" y="96"/>
                        <a:pt x="494" y="96"/>
                      </a:cubicBezTo>
                      <a:cubicBezTo>
                        <a:pt x="555" y="94"/>
                        <a:pt x="615" y="92"/>
                        <a:pt x="675" y="92"/>
                      </a:cubicBezTo>
                      <a:cubicBezTo>
                        <a:pt x="778" y="92"/>
                        <a:pt x="879" y="97"/>
                        <a:pt x="981" y="109"/>
                      </a:cubicBezTo>
                      <a:cubicBezTo>
                        <a:pt x="1141" y="129"/>
                        <a:pt x="1294" y="169"/>
                        <a:pt x="1454" y="196"/>
                      </a:cubicBezTo>
                      <a:cubicBezTo>
                        <a:pt x="1608" y="229"/>
                        <a:pt x="1761" y="269"/>
                        <a:pt x="1915" y="330"/>
                      </a:cubicBezTo>
                      <a:cubicBezTo>
                        <a:pt x="1921" y="330"/>
                        <a:pt x="1921" y="330"/>
                        <a:pt x="1921" y="323"/>
                      </a:cubicBezTo>
                      <a:cubicBezTo>
                        <a:pt x="1928" y="323"/>
                        <a:pt x="1928" y="316"/>
                        <a:pt x="1928" y="316"/>
                      </a:cubicBezTo>
                      <a:cubicBezTo>
                        <a:pt x="1801" y="189"/>
                        <a:pt x="1648" y="123"/>
                        <a:pt x="1488" y="69"/>
                      </a:cubicBezTo>
                      <a:cubicBezTo>
                        <a:pt x="1328" y="16"/>
                        <a:pt x="1154" y="9"/>
                        <a:pt x="988" y="3"/>
                      </a:cubicBezTo>
                      <a:cubicBezTo>
                        <a:pt x="958" y="1"/>
                        <a:pt x="928" y="1"/>
                        <a:pt x="8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611;p43"/>
                <p:cNvSpPr/>
                <p:nvPr/>
              </p:nvSpPr>
              <p:spPr>
                <a:xfrm>
                  <a:off x="9666343" y="1036610"/>
                  <a:ext cx="114015" cy="15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5" h="264" extrusionOk="0">
                      <a:moveTo>
                        <a:pt x="814" y="0"/>
                      </a:moveTo>
                      <a:cubicBezTo>
                        <a:pt x="694" y="0"/>
                        <a:pt x="572" y="9"/>
                        <a:pt x="454" y="37"/>
                      </a:cubicBezTo>
                      <a:cubicBezTo>
                        <a:pt x="294" y="77"/>
                        <a:pt x="127" y="137"/>
                        <a:pt x="0" y="251"/>
                      </a:cubicBezTo>
                      <a:cubicBezTo>
                        <a:pt x="0" y="257"/>
                        <a:pt x="0" y="257"/>
                        <a:pt x="0" y="257"/>
                      </a:cubicBezTo>
                      <a:cubicBezTo>
                        <a:pt x="0" y="264"/>
                        <a:pt x="7" y="264"/>
                        <a:pt x="7" y="264"/>
                      </a:cubicBezTo>
                      <a:cubicBezTo>
                        <a:pt x="167" y="217"/>
                        <a:pt x="320" y="190"/>
                        <a:pt x="480" y="170"/>
                      </a:cubicBezTo>
                      <a:cubicBezTo>
                        <a:pt x="641" y="150"/>
                        <a:pt x="794" y="117"/>
                        <a:pt x="954" y="110"/>
                      </a:cubicBezTo>
                      <a:cubicBezTo>
                        <a:pt x="985" y="109"/>
                        <a:pt x="1015" y="109"/>
                        <a:pt x="1045" y="109"/>
                      </a:cubicBezTo>
                      <a:cubicBezTo>
                        <a:pt x="1180" y="109"/>
                        <a:pt x="1310" y="120"/>
                        <a:pt x="1441" y="130"/>
                      </a:cubicBezTo>
                      <a:cubicBezTo>
                        <a:pt x="1521" y="137"/>
                        <a:pt x="1601" y="150"/>
                        <a:pt x="1681" y="164"/>
                      </a:cubicBezTo>
                      <a:lnTo>
                        <a:pt x="1928" y="211"/>
                      </a:lnTo>
                      <a:cubicBezTo>
                        <a:pt x="1928" y="211"/>
                        <a:pt x="1935" y="204"/>
                        <a:pt x="1935" y="204"/>
                      </a:cubicBezTo>
                      <a:cubicBezTo>
                        <a:pt x="1935" y="197"/>
                        <a:pt x="1935" y="197"/>
                        <a:pt x="1928" y="197"/>
                      </a:cubicBezTo>
                      <a:lnTo>
                        <a:pt x="1694" y="124"/>
                      </a:lnTo>
                      <a:cubicBezTo>
                        <a:pt x="1614" y="104"/>
                        <a:pt x="1534" y="84"/>
                        <a:pt x="1454" y="64"/>
                      </a:cubicBezTo>
                      <a:cubicBezTo>
                        <a:pt x="1288" y="37"/>
                        <a:pt x="1127" y="10"/>
                        <a:pt x="961" y="4"/>
                      </a:cubicBezTo>
                      <a:cubicBezTo>
                        <a:pt x="912" y="2"/>
                        <a:pt x="863" y="0"/>
                        <a:pt x="8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612;p43"/>
                <p:cNvSpPr/>
                <p:nvPr/>
              </p:nvSpPr>
              <p:spPr>
                <a:xfrm>
                  <a:off x="9530763" y="1070196"/>
                  <a:ext cx="25985" cy="25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428" extrusionOk="0">
                      <a:moveTo>
                        <a:pt x="219" y="0"/>
                      </a:moveTo>
                      <a:cubicBezTo>
                        <a:pt x="215" y="0"/>
                        <a:pt x="211" y="0"/>
                        <a:pt x="207" y="1"/>
                      </a:cubicBezTo>
                      <a:cubicBezTo>
                        <a:pt x="93" y="7"/>
                        <a:pt x="0" y="107"/>
                        <a:pt x="7" y="221"/>
                      </a:cubicBezTo>
                      <a:cubicBezTo>
                        <a:pt x="13" y="337"/>
                        <a:pt x="107" y="428"/>
                        <a:pt x="215" y="428"/>
                      </a:cubicBezTo>
                      <a:cubicBezTo>
                        <a:pt x="219" y="428"/>
                        <a:pt x="223" y="428"/>
                        <a:pt x="227" y="428"/>
                      </a:cubicBezTo>
                      <a:cubicBezTo>
                        <a:pt x="347" y="421"/>
                        <a:pt x="440" y="321"/>
                        <a:pt x="434" y="201"/>
                      </a:cubicBezTo>
                      <a:cubicBezTo>
                        <a:pt x="427" y="91"/>
                        <a:pt x="334" y="0"/>
                        <a:pt x="2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613;p43"/>
                <p:cNvSpPr/>
                <p:nvPr/>
              </p:nvSpPr>
              <p:spPr>
                <a:xfrm>
                  <a:off x="9704820" y="1079623"/>
                  <a:ext cx="26044" cy="25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435" extrusionOk="0">
                      <a:moveTo>
                        <a:pt x="214" y="1"/>
                      </a:moveTo>
                      <a:cubicBezTo>
                        <a:pt x="94" y="7"/>
                        <a:pt x="1" y="108"/>
                        <a:pt x="8" y="228"/>
                      </a:cubicBezTo>
                      <a:cubicBezTo>
                        <a:pt x="14" y="344"/>
                        <a:pt x="108" y="435"/>
                        <a:pt x="222" y="435"/>
                      </a:cubicBezTo>
                      <a:cubicBezTo>
                        <a:pt x="226" y="435"/>
                        <a:pt x="230" y="435"/>
                        <a:pt x="234" y="434"/>
                      </a:cubicBezTo>
                      <a:cubicBezTo>
                        <a:pt x="354" y="428"/>
                        <a:pt x="441" y="328"/>
                        <a:pt x="441" y="208"/>
                      </a:cubicBezTo>
                      <a:cubicBezTo>
                        <a:pt x="434" y="87"/>
                        <a:pt x="334" y="1"/>
                        <a:pt x="2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614;p43"/>
                <p:cNvSpPr/>
                <p:nvPr/>
              </p:nvSpPr>
              <p:spPr>
                <a:xfrm>
                  <a:off x="9557867" y="1232527"/>
                  <a:ext cx="104587" cy="67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" h="1148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"/>
                        <a:pt x="240" y="1148"/>
                        <a:pt x="887" y="1148"/>
                      </a:cubicBezTo>
                      <a:cubicBezTo>
                        <a:pt x="1521" y="1141"/>
                        <a:pt x="1754" y="474"/>
                        <a:pt x="1774" y="434"/>
                      </a:cubicBezTo>
                      <a:lnTo>
                        <a:pt x="1774" y="434"/>
                      </a:lnTo>
                      <a:cubicBezTo>
                        <a:pt x="1748" y="453"/>
                        <a:pt x="1429" y="708"/>
                        <a:pt x="1021" y="708"/>
                      </a:cubicBezTo>
                      <a:cubicBezTo>
                        <a:pt x="702" y="708"/>
                        <a:pt x="328" y="551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615;p43"/>
                <p:cNvSpPr/>
                <p:nvPr/>
              </p:nvSpPr>
              <p:spPr>
                <a:xfrm>
                  <a:off x="9620737" y="1106374"/>
                  <a:ext cx="29933" cy="103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" h="1750" extrusionOk="0">
                      <a:moveTo>
                        <a:pt x="241" y="0"/>
                      </a:moveTo>
                      <a:cubicBezTo>
                        <a:pt x="241" y="234"/>
                        <a:pt x="254" y="467"/>
                        <a:pt x="281" y="694"/>
                      </a:cubicBezTo>
                      <a:cubicBezTo>
                        <a:pt x="294" y="807"/>
                        <a:pt x="314" y="928"/>
                        <a:pt x="341" y="1034"/>
                      </a:cubicBezTo>
                      <a:cubicBezTo>
                        <a:pt x="367" y="1148"/>
                        <a:pt x="394" y="1261"/>
                        <a:pt x="447" y="1368"/>
                      </a:cubicBezTo>
                      <a:cubicBezTo>
                        <a:pt x="387" y="1448"/>
                        <a:pt x="327" y="1521"/>
                        <a:pt x="254" y="1595"/>
                      </a:cubicBezTo>
                      <a:cubicBezTo>
                        <a:pt x="221" y="1628"/>
                        <a:pt x="181" y="1661"/>
                        <a:pt x="141" y="1688"/>
                      </a:cubicBezTo>
                      <a:cubicBezTo>
                        <a:pt x="94" y="1715"/>
                        <a:pt x="47" y="1735"/>
                        <a:pt x="0" y="1741"/>
                      </a:cubicBezTo>
                      <a:cubicBezTo>
                        <a:pt x="0" y="1741"/>
                        <a:pt x="0" y="1741"/>
                        <a:pt x="0" y="1748"/>
                      </a:cubicBezTo>
                      <a:cubicBezTo>
                        <a:pt x="7" y="1749"/>
                        <a:pt x="14" y="1749"/>
                        <a:pt x="21" y="1749"/>
                      </a:cubicBezTo>
                      <a:cubicBezTo>
                        <a:pt x="68" y="1749"/>
                        <a:pt x="113" y="1731"/>
                        <a:pt x="154" y="1708"/>
                      </a:cubicBezTo>
                      <a:cubicBezTo>
                        <a:pt x="201" y="1681"/>
                        <a:pt x="241" y="1655"/>
                        <a:pt x="281" y="1621"/>
                      </a:cubicBezTo>
                      <a:cubicBezTo>
                        <a:pt x="321" y="1588"/>
                        <a:pt x="361" y="1555"/>
                        <a:pt x="394" y="1514"/>
                      </a:cubicBezTo>
                      <a:cubicBezTo>
                        <a:pt x="427" y="1474"/>
                        <a:pt x="467" y="1441"/>
                        <a:pt x="494" y="1394"/>
                      </a:cubicBezTo>
                      <a:cubicBezTo>
                        <a:pt x="507" y="1381"/>
                        <a:pt x="507" y="1361"/>
                        <a:pt x="501" y="1348"/>
                      </a:cubicBezTo>
                      <a:lnTo>
                        <a:pt x="501" y="1341"/>
                      </a:lnTo>
                      <a:cubicBezTo>
                        <a:pt x="454" y="1241"/>
                        <a:pt x="427" y="1134"/>
                        <a:pt x="401" y="1021"/>
                      </a:cubicBezTo>
                      <a:cubicBezTo>
                        <a:pt x="381" y="914"/>
                        <a:pt x="361" y="801"/>
                        <a:pt x="341" y="687"/>
                      </a:cubicBezTo>
                      <a:lnTo>
                        <a:pt x="24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616;p43"/>
                <p:cNvSpPr/>
                <p:nvPr/>
              </p:nvSpPr>
              <p:spPr>
                <a:xfrm>
                  <a:off x="9338557" y="760676"/>
                  <a:ext cx="569898" cy="480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72" h="8156" extrusionOk="0">
                      <a:moveTo>
                        <a:pt x="4476" y="1"/>
                      </a:moveTo>
                      <a:cubicBezTo>
                        <a:pt x="3731" y="1"/>
                        <a:pt x="2993" y="129"/>
                        <a:pt x="2368" y="438"/>
                      </a:cubicBezTo>
                      <a:cubicBezTo>
                        <a:pt x="927" y="1152"/>
                        <a:pt x="1835" y="2932"/>
                        <a:pt x="814" y="3773"/>
                      </a:cubicBezTo>
                      <a:cubicBezTo>
                        <a:pt x="140" y="4333"/>
                        <a:pt x="0" y="5567"/>
                        <a:pt x="814" y="6741"/>
                      </a:cubicBezTo>
                      <a:cubicBezTo>
                        <a:pt x="1494" y="7702"/>
                        <a:pt x="1735" y="8109"/>
                        <a:pt x="1761" y="8155"/>
                      </a:cubicBezTo>
                      <a:cubicBezTo>
                        <a:pt x="1741" y="8082"/>
                        <a:pt x="1488" y="7115"/>
                        <a:pt x="1388" y="6214"/>
                      </a:cubicBezTo>
                      <a:cubicBezTo>
                        <a:pt x="1368" y="6221"/>
                        <a:pt x="1354" y="6228"/>
                        <a:pt x="1341" y="6234"/>
                      </a:cubicBezTo>
                      <a:cubicBezTo>
                        <a:pt x="1308" y="6248"/>
                        <a:pt x="1268" y="6254"/>
                        <a:pt x="1234" y="6254"/>
                      </a:cubicBezTo>
                      <a:cubicBezTo>
                        <a:pt x="1232" y="6254"/>
                        <a:pt x="1230" y="6254"/>
                        <a:pt x="1227" y="6254"/>
                      </a:cubicBezTo>
                      <a:cubicBezTo>
                        <a:pt x="950" y="6254"/>
                        <a:pt x="721" y="5863"/>
                        <a:pt x="714" y="5387"/>
                      </a:cubicBezTo>
                      <a:cubicBezTo>
                        <a:pt x="707" y="4907"/>
                        <a:pt x="934" y="4513"/>
                        <a:pt x="1214" y="4507"/>
                      </a:cubicBezTo>
                      <a:cubicBezTo>
                        <a:pt x="1248" y="4507"/>
                        <a:pt x="1274" y="4513"/>
                        <a:pt x="1308" y="4520"/>
                      </a:cubicBezTo>
                      <a:cubicBezTo>
                        <a:pt x="1394" y="4547"/>
                        <a:pt x="1468" y="4607"/>
                        <a:pt x="1534" y="4700"/>
                      </a:cubicBezTo>
                      <a:cubicBezTo>
                        <a:pt x="1581" y="4653"/>
                        <a:pt x="1635" y="4620"/>
                        <a:pt x="1701" y="4613"/>
                      </a:cubicBezTo>
                      <a:cubicBezTo>
                        <a:pt x="2548" y="4467"/>
                        <a:pt x="2435" y="3646"/>
                        <a:pt x="2868" y="2779"/>
                      </a:cubicBezTo>
                      <a:cubicBezTo>
                        <a:pt x="2993" y="2524"/>
                        <a:pt x="3099" y="2430"/>
                        <a:pt x="3216" y="2430"/>
                      </a:cubicBezTo>
                      <a:cubicBezTo>
                        <a:pt x="3502" y="2430"/>
                        <a:pt x="3856" y="2985"/>
                        <a:pt x="4716" y="3146"/>
                      </a:cubicBezTo>
                      <a:cubicBezTo>
                        <a:pt x="4824" y="3167"/>
                        <a:pt x="4919" y="3176"/>
                        <a:pt x="5003" y="3176"/>
                      </a:cubicBezTo>
                      <a:cubicBezTo>
                        <a:pt x="5626" y="3176"/>
                        <a:pt x="5637" y="2672"/>
                        <a:pt x="5747" y="2672"/>
                      </a:cubicBezTo>
                      <a:cubicBezTo>
                        <a:pt x="5790" y="2672"/>
                        <a:pt x="5846" y="2745"/>
                        <a:pt x="5957" y="2946"/>
                      </a:cubicBezTo>
                      <a:cubicBezTo>
                        <a:pt x="6304" y="3579"/>
                        <a:pt x="7031" y="4046"/>
                        <a:pt x="7844" y="4193"/>
                      </a:cubicBezTo>
                      <a:cubicBezTo>
                        <a:pt x="8008" y="4218"/>
                        <a:pt x="8175" y="4232"/>
                        <a:pt x="8340" y="4232"/>
                      </a:cubicBezTo>
                      <a:cubicBezTo>
                        <a:pt x="8397" y="4232"/>
                        <a:pt x="8455" y="4230"/>
                        <a:pt x="8511" y="4226"/>
                      </a:cubicBezTo>
                      <a:cubicBezTo>
                        <a:pt x="9585" y="4173"/>
                        <a:pt x="9672" y="2232"/>
                        <a:pt x="8298" y="1265"/>
                      </a:cubicBezTo>
                      <a:cubicBezTo>
                        <a:pt x="7811" y="918"/>
                        <a:pt x="7297" y="558"/>
                        <a:pt x="6724" y="364"/>
                      </a:cubicBezTo>
                      <a:cubicBezTo>
                        <a:pt x="6050" y="142"/>
                        <a:pt x="5260" y="1"/>
                        <a:pt x="44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617;p43"/>
                <p:cNvSpPr/>
                <p:nvPr/>
              </p:nvSpPr>
              <p:spPr>
                <a:xfrm>
                  <a:off x="9401015" y="1068664"/>
                  <a:ext cx="18973" cy="18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308" extrusionOk="0">
                      <a:moveTo>
                        <a:pt x="148" y="0"/>
                      </a:moveTo>
                      <a:cubicBezTo>
                        <a:pt x="61" y="13"/>
                        <a:pt x="1" y="87"/>
                        <a:pt x="14" y="173"/>
                      </a:cubicBezTo>
                      <a:cubicBezTo>
                        <a:pt x="21" y="255"/>
                        <a:pt x="92" y="307"/>
                        <a:pt x="167" y="307"/>
                      </a:cubicBezTo>
                      <a:cubicBezTo>
                        <a:pt x="172" y="307"/>
                        <a:pt x="176" y="307"/>
                        <a:pt x="181" y="307"/>
                      </a:cubicBezTo>
                      <a:cubicBezTo>
                        <a:pt x="201" y="300"/>
                        <a:pt x="214" y="300"/>
                        <a:pt x="228" y="294"/>
                      </a:cubicBezTo>
                      <a:cubicBezTo>
                        <a:pt x="248" y="287"/>
                        <a:pt x="268" y="273"/>
                        <a:pt x="281" y="253"/>
                      </a:cubicBezTo>
                      <a:cubicBezTo>
                        <a:pt x="308" y="220"/>
                        <a:pt x="321" y="180"/>
                        <a:pt x="314" y="133"/>
                      </a:cubicBezTo>
                      <a:cubicBezTo>
                        <a:pt x="314" y="107"/>
                        <a:pt x="301" y="87"/>
                        <a:pt x="288" y="67"/>
                      </a:cubicBezTo>
                      <a:cubicBezTo>
                        <a:pt x="268" y="40"/>
                        <a:pt x="248" y="20"/>
                        <a:pt x="221" y="13"/>
                      </a:cubicBezTo>
                      <a:cubicBezTo>
                        <a:pt x="194" y="0"/>
                        <a:pt x="168" y="0"/>
                        <a:pt x="14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7" name="Google Shape;618;p43"/>
              <p:cNvGrpSpPr/>
              <p:nvPr/>
            </p:nvGrpSpPr>
            <p:grpSpPr>
              <a:xfrm>
                <a:off x="10048161" y="778883"/>
                <a:ext cx="500134" cy="597533"/>
                <a:chOff x="10048161" y="778883"/>
                <a:chExt cx="500134" cy="597533"/>
              </a:xfrm>
            </p:grpSpPr>
            <p:sp>
              <p:nvSpPr>
                <p:cNvPr id="106" name="Google Shape;619;p43"/>
                <p:cNvSpPr/>
                <p:nvPr/>
              </p:nvSpPr>
              <p:spPr>
                <a:xfrm>
                  <a:off x="10048161" y="787250"/>
                  <a:ext cx="500134" cy="589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8" h="9999" extrusionOk="0">
                      <a:moveTo>
                        <a:pt x="1656" y="1394"/>
                      </a:moveTo>
                      <a:cubicBezTo>
                        <a:pt x="1931" y="1394"/>
                        <a:pt x="2237" y="1461"/>
                        <a:pt x="2511" y="1668"/>
                      </a:cubicBezTo>
                      <a:cubicBezTo>
                        <a:pt x="2518" y="1674"/>
                        <a:pt x="2518" y="1681"/>
                        <a:pt x="2518" y="1688"/>
                      </a:cubicBezTo>
                      <a:cubicBezTo>
                        <a:pt x="2511" y="1694"/>
                        <a:pt x="2505" y="1694"/>
                        <a:pt x="2505" y="1694"/>
                      </a:cubicBezTo>
                      <a:lnTo>
                        <a:pt x="2491" y="1694"/>
                      </a:lnTo>
                      <a:cubicBezTo>
                        <a:pt x="2226" y="1494"/>
                        <a:pt x="1926" y="1428"/>
                        <a:pt x="1658" y="1428"/>
                      </a:cubicBezTo>
                      <a:cubicBezTo>
                        <a:pt x="1292" y="1428"/>
                        <a:pt x="983" y="1549"/>
                        <a:pt x="891" y="1614"/>
                      </a:cubicBezTo>
                      <a:cubicBezTo>
                        <a:pt x="887" y="1618"/>
                        <a:pt x="882" y="1619"/>
                        <a:pt x="877" y="1619"/>
                      </a:cubicBezTo>
                      <a:cubicBezTo>
                        <a:pt x="872" y="1619"/>
                        <a:pt x="867" y="1618"/>
                        <a:pt x="864" y="1614"/>
                      </a:cubicBezTo>
                      <a:cubicBezTo>
                        <a:pt x="864" y="1601"/>
                        <a:pt x="864" y="1594"/>
                        <a:pt x="871" y="1588"/>
                      </a:cubicBezTo>
                      <a:cubicBezTo>
                        <a:pt x="967" y="1519"/>
                        <a:pt x="1282" y="1394"/>
                        <a:pt x="1656" y="1394"/>
                      </a:cubicBezTo>
                      <a:close/>
                      <a:moveTo>
                        <a:pt x="92" y="0"/>
                      </a:moveTo>
                      <a:cubicBezTo>
                        <a:pt x="34" y="0"/>
                        <a:pt x="1" y="58"/>
                        <a:pt x="4" y="167"/>
                      </a:cubicBezTo>
                      <a:cubicBezTo>
                        <a:pt x="184" y="427"/>
                        <a:pt x="17" y="901"/>
                        <a:pt x="64" y="1047"/>
                      </a:cubicBezTo>
                      <a:cubicBezTo>
                        <a:pt x="104" y="1194"/>
                        <a:pt x="357" y="1421"/>
                        <a:pt x="591" y="1721"/>
                      </a:cubicBezTo>
                      <a:cubicBezTo>
                        <a:pt x="691" y="2088"/>
                        <a:pt x="1111" y="2415"/>
                        <a:pt x="1384" y="2548"/>
                      </a:cubicBezTo>
                      <a:cubicBezTo>
                        <a:pt x="1658" y="2682"/>
                        <a:pt x="2205" y="2868"/>
                        <a:pt x="2465" y="3108"/>
                      </a:cubicBezTo>
                      <a:cubicBezTo>
                        <a:pt x="2578" y="3242"/>
                        <a:pt x="2672" y="3369"/>
                        <a:pt x="2758" y="3469"/>
                      </a:cubicBezTo>
                      <a:cubicBezTo>
                        <a:pt x="2918" y="3856"/>
                        <a:pt x="3179" y="4596"/>
                        <a:pt x="3339" y="4976"/>
                      </a:cubicBezTo>
                      <a:cubicBezTo>
                        <a:pt x="3392" y="5103"/>
                        <a:pt x="3445" y="5230"/>
                        <a:pt x="3499" y="5356"/>
                      </a:cubicBezTo>
                      <a:cubicBezTo>
                        <a:pt x="3779" y="6023"/>
                        <a:pt x="4052" y="6697"/>
                        <a:pt x="4292" y="7377"/>
                      </a:cubicBezTo>
                      <a:cubicBezTo>
                        <a:pt x="4506" y="7991"/>
                        <a:pt x="4579" y="8705"/>
                        <a:pt x="4599" y="9238"/>
                      </a:cubicBezTo>
                      <a:cubicBezTo>
                        <a:pt x="5280" y="9665"/>
                        <a:pt x="6460" y="9905"/>
                        <a:pt x="7774" y="9979"/>
                      </a:cubicBezTo>
                      <a:cubicBezTo>
                        <a:pt x="8008" y="9992"/>
                        <a:pt x="8248" y="9999"/>
                        <a:pt x="8488" y="9999"/>
                      </a:cubicBezTo>
                      <a:cubicBezTo>
                        <a:pt x="8208" y="7304"/>
                        <a:pt x="6280" y="5970"/>
                        <a:pt x="5493" y="4543"/>
                      </a:cubicBezTo>
                      <a:cubicBezTo>
                        <a:pt x="5073" y="4016"/>
                        <a:pt x="4573" y="3162"/>
                        <a:pt x="4299" y="2595"/>
                      </a:cubicBezTo>
                      <a:cubicBezTo>
                        <a:pt x="4299" y="2595"/>
                        <a:pt x="4299" y="2588"/>
                        <a:pt x="4299" y="2588"/>
                      </a:cubicBezTo>
                      <a:cubicBezTo>
                        <a:pt x="4112" y="1955"/>
                        <a:pt x="3485" y="1041"/>
                        <a:pt x="3219" y="627"/>
                      </a:cubicBezTo>
                      <a:cubicBezTo>
                        <a:pt x="3132" y="500"/>
                        <a:pt x="3058" y="394"/>
                        <a:pt x="2985" y="307"/>
                      </a:cubicBezTo>
                      <a:lnTo>
                        <a:pt x="2985" y="307"/>
                      </a:lnTo>
                      <a:cubicBezTo>
                        <a:pt x="3058" y="420"/>
                        <a:pt x="3145" y="567"/>
                        <a:pt x="3179" y="667"/>
                      </a:cubicBezTo>
                      <a:cubicBezTo>
                        <a:pt x="3185" y="754"/>
                        <a:pt x="3118" y="847"/>
                        <a:pt x="3005" y="907"/>
                      </a:cubicBezTo>
                      <a:cubicBezTo>
                        <a:pt x="2952" y="941"/>
                        <a:pt x="2878" y="961"/>
                        <a:pt x="2805" y="961"/>
                      </a:cubicBezTo>
                      <a:cubicBezTo>
                        <a:pt x="2758" y="961"/>
                        <a:pt x="2712" y="954"/>
                        <a:pt x="2672" y="921"/>
                      </a:cubicBezTo>
                      <a:cubicBezTo>
                        <a:pt x="2672" y="934"/>
                        <a:pt x="2672" y="947"/>
                        <a:pt x="2672" y="954"/>
                      </a:cubicBezTo>
                      <a:cubicBezTo>
                        <a:pt x="2678" y="1027"/>
                        <a:pt x="2585" y="1107"/>
                        <a:pt x="2465" y="1134"/>
                      </a:cubicBezTo>
                      <a:cubicBezTo>
                        <a:pt x="2431" y="1147"/>
                        <a:pt x="2398" y="1147"/>
                        <a:pt x="2365" y="1147"/>
                      </a:cubicBezTo>
                      <a:cubicBezTo>
                        <a:pt x="2278" y="1147"/>
                        <a:pt x="2198" y="1114"/>
                        <a:pt x="2138" y="1054"/>
                      </a:cubicBezTo>
                      <a:cubicBezTo>
                        <a:pt x="2138" y="1147"/>
                        <a:pt x="2051" y="1234"/>
                        <a:pt x="1931" y="1274"/>
                      </a:cubicBezTo>
                      <a:cubicBezTo>
                        <a:pt x="1885" y="1288"/>
                        <a:pt x="1838" y="1294"/>
                        <a:pt x="1798" y="1294"/>
                      </a:cubicBezTo>
                      <a:cubicBezTo>
                        <a:pt x="1698" y="1294"/>
                        <a:pt x="1604" y="1261"/>
                        <a:pt x="1544" y="1174"/>
                      </a:cubicBezTo>
                      <a:cubicBezTo>
                        <a:pt x="1518" y="1247"/>
                        <a:pt x="1424" y="1301"/>
                        <a:pt x="1344" y="1328"/>
                      </a:cubicBezTo>
                      <a:cubicBezTo>
                        <a:pt x="1304" y="1334"/>
                        <a:pt x="1258" y="1348"/>
                        <a:pt x="1211" y="1348"/>
                      </a:cubicBezTo>
                      <a:cubicBezTo>
                        <a:pt x="1144" y="1348"/>
                        <a:pt x="1084" y="1328"/>
                        <a:pt x="1044" y="1288"/>
                      </a:cubicBezTo>
                      <a:cubicBezTo>
                        <a:pt x="991" y="1227"/>
                        <a:pt x="871" y="1087"/>
                        <a:pt x="757" y="947"/>
                      </a:cubicBezTo>
                      <a:cubicBezTo>
                        <a:pt x="671" y="841"/>
                        <a:pt x="577" y="721"/>
                        <a:pt x="544" y="687"/>
                      </a:cubicBezTo>
                      <a:cubicBezTo>
                        <a:pt x="544" y="814"/>
                        <a:pt x="530" y="921"/>
                        <a:pt x="530" y="921"/>
                      </a:cubicBezTo>
                      <a:cubicBezTo>
                        <a:pt x="524" y="927"/>
                        <a:pt x="517" y="934"/>
                        <a:pt x="510" y="934"/>
                      </a:cubicBezTo>
                      <a:cubicBezTo>
                        <a:pt x="497" y="934"/>
                        <a:pt x="490" y="921"/>
                        <a:pt x="497" y="914"/>
                      </a:cubicBezTo>
                      <a:cubicBezTo>
                        <a:pt x="497" y="914"/>
                        <a:pt x="517" y="787"/>
                        <a:pt x="510" y="654"/>
                      </a:cubicBezTo>
                      <a:cubicBezTo>
                        <a:pt x="484" y="621"/>
                        <a:pt x="464" y="540"/>
                        <a:pt x="437" y="360"/>
                      </a:cubicBezTo>
                      <a:cubicBezTo>
                        <a:pt x="430" y="354"/>
                        <a:pt x="437" y="347"/>
                        <a:pt x="444" y="347"/>
                      </a:cubicBezTo>
                      <a:cubicBezTo>
                        <a:pt x="300" y="111"/>
                        <a:pt x="173" y="0"/>
                        <a:pt x="9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620;p43"/>
                <p:cNvSpPr/>
                <p:nvPr/>
              </p:nvSpPr>
              <p:spPr>
                <a:xfrm>
                  <a:off x="10075089" y="778883"/>
                  <a:ext cx="158796" cy="108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5" h="1837" extrusionOk="0">
                      <a:moveTo>
                        <a:pt x="2056" y="142"/>
                      </a:moveTo>
                      <a:cubicBezTo>
                        <a:pt x="1948" y="142"/>
                        <a:pt x="1883" y="206"/>
                        <a:pt x="1861" y="236"/>
                      </a:cubicBezTo>
                      <a:cubicBezTo>
                        <a:pt x="1861" y="236"/>
                        <a:pt x="1861" y="242"/>
                        <a:pt x="1861" y="242"/>
                      </a:cubicBezTo>
                      <a:cubicBezTo>
                        <a:pt x="1874" y="269"/>
                        <a:pt x="2141" y="816"/>
                        <a:pt x="2201" y="1036"/>
                      </a:cubicBezTo>
                      <a:cubicBezTo>
                        <a:pt x="2208" y="1029"/>
                        <a:pt x="2215" y="1029"/>
                        <a:pt x="2221" y="1029"/>
                      </a:cubicBezTo>
                      <a:cubicBezTo>
                        <a:pt x="2261" y="1060"/>
                        <a:pt x="2307" y="1072"/>
                        <a:pt x="2354" y="1072"/>
                      </a:cubicBezTo>
                      <a:cubicBezTo>
                        <a:pt x="2419" y="1072"/>
                        <a:pt x="2485" y="1050"/>
                        <a:pt x="2535" y="1023"/>
                      </a:cubicBezTo>
                      <a:cubicBezTo>
                        <a:pt x="2635" y="963"/>
                        <a:pt x="2695" y="883"/>
                        <a:pt x="2688" y="816"/>
                      </a:cubicBezTo>
                      <a:cubicBezTo>
                        <a:pt x="2635" y="669"/>
                        <a:pt x="2475" y="416"/>
                        <a:pt x="2408" y="342"/>
                      </a:cubicBezTo>
                      <a:cubicBezTo>
                        <a:pt x="2401" y="336"/>
                        <a:pt x="2401" y="329"/>
                        <a:pt x="2408" y="322"/>
                      </a:cubicBezTo>
                      <a:cubicBezTo>
                        <a:pt x="2261" y="185"/>
                        <a:pt x="2144" y="142"/>
                        <a:pt x="2056" y="142"/>
                      </a:cubicBezTo>
                      <a:close/>
                      <a:moveTo>
                        <a:pt x="1520" y="0"/>
                      </a:moveTo>
                      <a:cubicBezTo>
                        <a:pt x="1374" y="0"/>
                        <a:pt x="1286" y="165"/>
                        <a:pt x="1261" y="216"/>
                      </a:cubicBezTo>
                      <a:cubicBezTo>
                        <a:pt x="1267" y="216"/>
                        <a:pt x="1267" y="222"/>
                        <a:pt x="1267" y="229"/>
                      </a:cubicBezTo>
                      <a:lnTo>
                        <a:pt x="1668" y="1109"/>
                      </a:lnTo>
                      <a:cubicBezTo>
                        <a:pt x="1729" y="1228"/>
                        <a:pt x="1832" y="1257"/>
                        <a:pt x="1910" y="1257"/>
                      </a:cubicBezTo>
                      <a:cubicBezTo>
                        <a:pt x="1950" y="1257"/>
                        <a:pt x="1983" y="1250"/>
                        <a:pt x="2001" y="1243"/>
                      </a:cubicBezTo>
                      <a:cubicBezTo>
                        <a:pt x="2101" y="1216"/>
                        <a:pt x="2188" y="1149"/>
                        <a:pt x="2181" y="1103"/>
                      </a:cubicBezTo>
                      <a:cubicBezTo>
                        <a:pt x="2181" y="996"/>
                        <a:pt x="1954" y="502"/>
                        <a:pt x="1834" y="256"/>
                      </a:cubicBezTo>
                      <a:cubicBezTo>
                        <a:pt x="1828" y="249"/>
                        <a:pt x="1834" y="242"/>
                        <a:pt x="1841" y="236"/>
                      </a:cubicBezTo>
                      <a:cubicBezTo>
                        <a:pt x="1714" y="59"/>
                        <a:pt x="1607" y="0"/>
                        <a:pt x="1520" y="0"/>
                      </a:cubicBezTo>
                      <a:close/>
                      <a:moveTo>
                        <a:pt x="944" y="21"/>
                      </a:moveTo>
                      <a:cubicBezTo>
                        <a:pt x="758" y="21"/>
                        <a:pt x="605" y="226"/>
                        <a:pt x="574" y="349"/>
                      </a:cubicBezTo>
                      <a:cubicBezTo>
                        <a:pt x="740" y="436"/>
                        <a:pt x="861" y="729"/>
                        <a:pt x="974" y="989"/>
                      </a:cubicBezTo>
                      <a:cubicBezTo>
                        <a:pt x="1014" y="1096"/>
                        <a:pt x="1054" y="1189"/>
                        <a:pt x="1101" y="1269"/>
                      </a:cubicBezTo>
                      <a:cubicBezTo>
                        <a:pt x="1147" y="1366"/>
                        <a:pt x="1241" y="1402"/>
                        <a:pt x="1336" y="1402"/>
                      </a:cubicBezTo>
                      <a:cubicBezTo>
                        <a:pt x="1379" y="1402"/>
                        <a:pt x="1422" y="1395"/>
                        <a:pt x="1461" y="1383"/>
                      </a:cubicBezTo>
                      <a:cubicBezTo>
                        <a:pt x="1561" y="1349"/>
                        <a:pt x="1668" y="1269"/>
                        <a:pt x="1648" y="1169"/>
                      </a:cubicBezTo>
                      <a:cubicBezTo>
                        <a:pt x="1648" y="1169"/>
                        <a:pt x="1654" y="1163"/>
                        <a:pt x="1654" y="1156"/>
                      </a:cubicBezTo>
                      <a:cubicBezTo>
                        <a:pt x="1648" y="1149"/>
                        <a:pt x="1641" y="1136"/>
                        <a:pt x="1634" y="1123"/>
                      </a:cubicBezTo>
                      <a:lnTo>
                        <a:pt x="1241" y="242"/>
                      </a:lnTo>
                      <a:cubicBezTo>
                        <a:pt x="1234" y="236"/>
                        <a:pt x="1241" y="222"/>
                        <a:pt x="1247" y="222"/>
                      </a:cubicBezTo>
                      <a:cubicBezTo>
                        <a:pt x="1145" y="75"/>
                        <a:pt x="1040" y="21"/>
                        <a:pt x="944" y="21"/>
                      </a:cubicBezTo>
                      <a:close/>
                      <a:moveTo>
                        <a:pt x="327" y="248"/>
                      </a:moveTo>
                      <a:cubicBezTo>
                        <a:pt x="155" y="248"/>
                        <a:pt x="33" y="432"/>
                        <a:pt x="0" y="489"/>
                      </a:cubicBezTo>
                      <a:cubicBezTo>
                        <a:pt x="7" y="489"/>
                        <a:pt x="13" y="489"/>
                        <a:pt x="13" y="496"/>
                      </a:cubicBezTo>
                      <a:cubicBezTo>
                        <a:pt x="40" y="689"/>
                        <a:pt x="67" y="776"/>
                        <a:pt x="100" y="796"/>
                      </a:cubicBezTo>
                      <a:cubicBezTo>
                        <a:pt x="113" y="809"/>
                        <a:pt x="180" y="889"/>
                        <a:pt x="327" y="1069"/>
                      </a:cubicBezTo>
                      <a:cubicBezTo>
                        <a:pt x="434" y="1203"/>
                        <a:pt x="560" y="1349"/>
                        <a:pt x="614" y="1403"/>
                      </a:cubicBezTo>
                      <a:cubicBezTo>
                        <a:pt x="646" y="1439"/>
                        <a:pt x="702" y="1453"/>
                        <a:pt x="762" y="1453"/>
                      </a:cubicBezTo>
                      <a:cubicBezTo>
                        <a:pt x="802" y="1453"/>
                        <a:pt x="843" y="1447"/>
                        <a:pt x="881" y="1436"/>
                      </a:cubicBezTo>
                      <a:cubicBezTo>
                        <a:pt x="974" y="1410"/>
                        <a:pt x="1047" y="1356"/>
                        <a:pt x="1054" y="1296"/>
                      </a:cubicBezTo>
                      <a:cubicBezTo>
                        <a:pt x="1054" y="1289"/>
                        <a:pt x="1061" y="1289"/>
                        <a:pt x="1067" y="1289"/>
                      </a:cubicBezTo>
                      <a:cubicBezTo>
                        <a:pt x="1067" y="1283"/>
                        <a:pt x="1067" y="1283"/>
                        <a:pt x="1067" y="1283"/>
                      </a:cubicBezTo>
                      <a:cubicBezTo>
                        <a:pt x="1027" y="1203"/>
                        <a:pt x="987" y="1109"/>
                        <a:pt x="941" y="1003"/>
                      </a:cubicBezTo>
                      <a:cubicBezTo>
                        <a:pt x="834" y="749"/>
                        <a:pt x="714" y="462"/>
                        <a:pt x="560" y="382"/>
                      </a:cubicBezTo>
                      <a:cubicBezTo>
                        <a:pt x="554" y="376"/>
                        <a:pt x="547" y="369"/>
                        <a:pt x="554" y="356"/>
                      </a:cubicBezTo>
                      <a:cubicBezTo>
                        <a:pt x="472" y="278"/>
                        <a:pt x="396" y="248"/>
                        <a:pt x="327" y="248"/>
                      </a:cubicBezTo>
                      <a:close/>
                      <a:moveTo>
                        <a:pt x="1202" y="1536"/>
                      </a:moveTo>
                      <a:cubicBezTo>
                        <a:pt x="827" y="1536"/>
                        <a:pt x="510" y="1661"/>
                        <a:pt x="414" y="1730"/>
                      </a:cubicBezTo>
                      <a:cubicBezTo>
                        <a:pt x="407" y="1736"/>
                        <a:pt x="407" y="1743"/>
                        <a:pt x="414" y="1756"/>
                      </a:cubicBezTo>
                      <a:cubicBezTo>
                        <a:pt x="414" y="1760"/>
                        <a:pt x="417" y="1761"/>
                        <a:pt x="421" y="1761"/>
                      </a:cubicBezTo>
                      <a:cubicBezTo>
                        <a:pt x="425" y="1761"/>
                        <a:pt x="430" y="1760"/>
                        <a:pt x="434" y="1756"/>
                      </a:cubicBezTo>
                      <a:cubicBezTo>
                        <a:pt x="526" y="1691"/>
                        <a:pt x="835" y="1570"/>
                        <a:pt x="1201" y="1570"/>
                      </a:cubicBezTo>
                      <a:cubicBezTo>
                        <a:pt x="1469" y="1570"/>
                        <a:pt x="1769" y="1636"/>
                        <a:pt x="2034" y="1836"/>
                      </a:cubicBezTo>
                      <a:lnTo>
                        <a:pt x="2048" y="1836"/>
                      </a:lnTo>
                      <a:cubicBezTo>
                        <a:pt x="2048" y="1836"/>
                        <a:pt x="2054" y="1836"/>
                        <a:pt x="2061" y="1830"/>
                      </a:cubicBezTo>
                      <a:cubicBezTo>
                        <a:pt x="2068" y="1823"/>
                        <a:pt x="2061" y="1816"/>
                        <a:pt x="2054" y="1810"/>
                      </a:cubicBezTo>
                      <a:cubicBezTo>
                        <a:pt x="1783" y="1603"/>
                        <a:pt x="1477" y="1536"/>
                        <a:pt x="1202" y="15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08" name="Google Shape;621;p43"/>
                <p:cNvGrpSpPr/>
                <p:nvPr/>
              </p:nvGrpSpPr>
              <p:grpSpPr>
                <a:xfrm>
                  <a:off x="10073910" y="791551"/>
                  <a:ext cx="161978" cy="95572"/>
                  <a:chOff x="10073910" y="791551"/>
                  <a:chExt cx="161978" cy="95572"/>
                </a:xfrm>
              </p:grpSpPr>
              <p:sp>
                <p:nvSpPr>
                  <p:cNvPr id="109" name="Google Shape;622;p43"/>
                  <p:cNvSpPr/>
                  <p:nvPr/>
                </p:nvSpPr>
                <p:spPr>
                  <a:xfrm>
                    <a:off x="10148152" y="791551"/>
                    <a:ext cx="1237" cy="12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" h="21" extrusionOk="0">
                        <a:moveTo>
                          <a:pt x="7" y="1"/>
                        </a:moveTo>
                        <a:cubicBezTo>
                          <a:pt x="7" y="1"/>
                          <a:pt x="7" y="1"/>
                          <a:pt x="1" y="7"/>
                        </a:cubicBezTo>
                        <a:lnTo>
                          <a:pt x="14" y="21"/>
                        </a:lnTo>
                        <a:cubicBezTo>
                          <a:pt x="14" y="21"/>
                          <a:pt x="14" y="14"/>
                          <a:pt x="2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0" name="Google Shape;623;p43"/>
                  <p:cNvSpPr/>
                  <p:nvPr/>
                </p:nvSpPr>
                <p:spPr>
                  <a:xfrm>
                    <a:off x="10073910" y="791551"/>
                    <a:ext cx="161978" cy="751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9" h="1275" extrusionOk="0">
                        <a:moveTo>
                          <a:pt x="1281" y="1"/>
                        </a:moveTo>
                        <a:cubicBezTo>
                          <a:pt x="1274" y="14"/>
                          <a:pt x="1274" y="21"/>
                          <a:pt x="1274" y="21"/>
                        </a:cubicBezTo>
                        <a:lnTo>
                          <a:pt x="1267" y="7"/>
                        </a:lnTo>
                        <a:cubicBezTo>
                          <a:pt x="1261" y="7"/>
                          <a:pt x="1254" y="21"/>
                          <a:pt x="1261" y="27"/>
                        </a:cubicBezTo>
                        <a:lnTo>
                          <a:pt x="1654" y="908"/>
                        </a:lnTo>
                        <a:cubicBezTo>
                          <a:pt x="1661" y="921"/>
                          <a:pt x="1668" y="934"/>
                          <a:pt x="1674" y="941"/>
                        </a:cubicBezTo>
                        <a:cubicBezTo>
                          <a:pt x="1674" y="948"/>
                          <a:pt x="1668" y="954"/>
                          <a:pt x="1668" y="954"/>
                        </a:cubicBezTo>
                        <a:cubicBezTo>
                          <a:pt x="1688" y="1054"/>
                          <a:pt x="1581" y="1134"/>
                          <a:pt x="1481" y="1168"/>
                        </a:cubicBezTo>
                        <a:cubicBezTo>
                          <a:pt x="1442" y="1180"/>
                          <a:pt x="1399" y="1187"/>
                          <a:pt x="1356" y="1187"/>
                        </a:cubicBezTo>
                        <a:cubicBezTo>
                          <a:pt x="1261" y="1187"/>
                          <a:pt x="1167" y="1151"/>
                          <a:pt x="1121" y="1054"/>
                        </a:cubicBezTo>
                        <a:cubicBezTo>
                          <a:pt x="1074" y="974"/>
                          <a:pt x="1034" y="881"/>
                          <a:pt x="994" y="774"/>
                        </a:cubicBezTo>
                        <a:cubicBezTo>
                          <a:pt x="881" y="514"/>
                          <a:pt x="760" y="221"/>
                          <a:pt x="594" y="134"/>
                        </a:cubicBezTo>
                        <a:cubicBezTo>
                          <a:pt x="587" y="134"/>
                          <a:pt x="580" y="134"/>
                          <a:pt x="574" y="141"/>
                        </a:cubicBezTo>
                        <a:cubicBezTo>
                          <a:pt x="567" y="154"/>
                          <a:pt x="574" y="161"/>
                          <a:pt x="580" y="167"/>
                        </a:cubicBezTo>
                        <a:cubicBezTo>
                          <a:pt x="734" y="247"/>
                          <a:pt x="854" y="534"/>
                          <a:pt x="961" y="788"/>
                        </a:cubicBezTo>
                        <a:cubicBezTo>
                          <a:pt x="1007" y="894"/>
                          <a:pt x="1047" y="988"/>
                          <a:pt x="1087" y="1068"/>
                        </a:cubicBezTo>
                        <a:cubicBezTo>
                          <a:pt x="1087" y="1068"/>
                          <a:pt x="1087" y="1068"/>
                          <a:pt x="1087" y="1074"/>
                        </a:cubicBezTo>
                        <a:cubicBezTo>
                          <a:pt x="1081" y="1074"/>
                          <a:pt x="1074" y="1074"/>
                          <a:pt x="1074" y="1081"/>
                        </a:cubicBezTo>
                        <a:cubicBezTo>
                          <a:pt x="1067" y="1141"/>
                          <a:pt x="994" y="1195"/>
                          <a:pt x="901" y="1221"/>
                        </a:cubicBezTo>
                        <a:cubicBezTo>
                          <a:pt x="863" y="1232"/>
                          <a:pt x="822" y="1238"/>
                          <a:pt x="782" y="1238"/>
                        </a:cubicBezTo>
                        <a:cubicBezTo>
                          <a:pt x="722" y="1238"/>
                          <a:pt x="666" y="1224"/>
                          <a:pt x="634" y="1188"/>
                        </a:cubicBezTo>
                        <a:cubicBezTo>
                          <a:pt x="580" y="1134"/>
                          <a:pt x="454" y="988"/>
                          <a:pt x="347" y="854"/>
                        </a:cubicBezTo>
                        <a:cubicBezTo>
                          <a:pt x="200" y="674"/>
                          <a:pt x="133" y="594"/>
                          <a:pt x="120" y="581"/>
                        </a:cubicBezTo>
                        <a:cubicBezTo>
                          <a:pt x="87" y="561"/>
                          <a:pt x="60" y="474"/>
                          <a:pt x="33" y="281"/>
                        </a:cubicBezTo>
                        <a:cubicBezTo>
                          <a:pt x="33" y="274"/>
                          <a:pt x="27" y="274"/>
                          <a:pt x="20" y="274"/>
                        </a:cubicBezTo>
                        <a:cubicBezTo>
                          <a:pt x="20" y="267"/>
                          <a:pt x="13" y="267"/>
                          <a:pt x="13" y="267"/>
                        </a:cubicBezTo>
                        <a:cubicBezTo>
                          <a:pt x="13" y="267"/>
                          <a:pt x="7" y="267"/>
                          <a:pt x="7" y="274"/>
                        </a:cubicBezTo>
                        <a:cubicBezTo>
                          <a:pt x="0" y="274"/>
                          <a:pt x="0" y="281"/>
                          <a:pt x="0" y="287"/>
                        </a:cubicBezTo>
                        <a:cubicBezTo>
                          <a:pt x="27" y="467"/>
                          <a:pt x="47" y="548"/>
                          <a:pt x="73" y="581"/>
                        </a:cubicBezTo>
                        <a:cubicBezTo>
                          <a:pt x="80" y="714"/>
                          <a:pt x="60" y="841"/>
                          <a:pt x="60" y="841"/>
                        </a:cubicBezTo>
                        <a:cubicBezTo>
                          <a:pt x="60" y="848"/>
                          <a:pt x="67" y="861"/>
                          <a:pt x="73" y="861"/>
                        </a:cubicBezTo>
                        <a:cubicBezTo>
                          <a:pt x="87" y="861"/>
                          <a:pt x="93" y="854"/>
                          <a:pt x="93" y="848"/>
                        </a:cubicBezTo>
                        <a:cubicBezTo>
                          <a:pt x="93" y="848"/>
                          <a:pt x="107" y="741"/>
                          <a:pt x="107" y="614"/>
                        </a:cubicBezTo>
                        <a:cubicBezTo>
                          <a:pt x="140" y="648"/>
                          <a:pt x="234" y="768"/>
                          <a:pt x="320" y="874"/>
                        </a:cubicBezTo>
                        <a:cubicBezTo>
                          <a:pt x="434" y="1014"/>
                          <a:pt x="554" y="1154"/>
                          <a:pt x="607" y="1215"/>
                        </a:cubicBezTo>
                        <a:cubicBezTo>
                          <a:pt x="647" y="1255"/>
                          <a:pt x="707" y="1275"/>
                          <a:pt x="774" y="1275"/>
                        </a:cubicBezTo>
                        <a:cubicBezTo>
                          <a:pt x="821" y="1275"/>
                          <a:pt x="867" y="1261"/>
                          <a:pt x="907" y="1255"/>
                        </a:cubicBezTo>
                        <a:cubicBezTo>
                          <a:pt x="994" y="1228"/>
                          <a:pt x="1087" y="1174"/>
                          <a:pt x="1107" y="1101"/>
                        </a:cubicBezTo>
                        <a:cubicBezTo>
                          <a:pt x="1167" y="1188"/>
                          <a:pt x="1261" y="1221"/>
                          <a:pt x="1361" y="1221"/>
                        </a:cubicBezTo>
                        <a:cubicBezTo>
                          <a:pt x="1407" y="1221"/>
                          <a:pt x="1448" y="1215"/>
                          <a:pt x="1494" y="1201"/>
                        </a:cubicBezTo>
                        <a:cubicBezTo>
                          <a:pt x="1621" y="1161"/>
                          <a:pt x="1701" y="1074"/>
                          <a:pt x="1708" y="981"/>
                        </a:cubicBezTo>
                        <a:cubicBezTo>
                          <a:pt x="1761" y="1041"/>
                          <a:pt x="1841" y="1074"/>
                          <a:pt x="1928" y="1074"/>
                        </a:cubicBezTo>
                        <a:cubicBezTo>
                          <a:pt x="1961" y="1074"/>
                          <a:pt x="1994" y="1074"/>
                          <a:pt x="2028" y="1061"/>
                        </a:cubicBezTo>
                        <a:cubicBezTo>
                          <a:pt x="2148" y="1034"/>
                          <a:pt x="2241" y="954"/>
                          <a:pt x="2235" y="881"/>
                        </a:cubicBezTo>
                        <a:cubicBezTo>
                          <a:pt x="2235" y="874"/>
                          <a:pt x="2235" y="861"/>
                          <a:pt x="2235" y="848"/>
                        </a:cubicBezTo>
                        <a:cubicBezTo>
                          <a:pt x="2275" y="881"/>
                          <a:pt x="2321" y="888"/>
                          <a:pt x="2368" y="888"/>
                        </a:cubicBezTo>
                        <a:cubicBezTo>
                          <a:pt x="2441" y="888"/>
                          <a:pt x="2515" y="868"/>
                          <a:pt x="2575" y="834"/>
                        </a:cubicBezTo>
                        <a:cubicBezTo>
                          <a:pt x="2681" y="774"/>
                          <a:pt x="2748" y="681"/>
                          <a:pt x="2742" y="594"/>
                        </a:cubicBezTo>
                        <a:cubicBezTo>
                          <a:pt x="2708" y="494"/>
                          <a:pt x="2621" y="347"/>
                          <a:pt x="2548" y="234"/>
                        </a:cubicBezTo>
                        <a:cubicBezTo>
                          <a:pt x="2508" y="181"/>
                          <a:pt x="2475" y="134"/>
                          <a:pt x="2455" y="107"/>
                        </a:cubicBezTo>
                        <a:cubicBezTo>
                          <a:pt x="2451" y="104"/>
                          <a:pt x="2446" y="102"/>
                          <a:pt x="2441" y="102"/>
                        </a:cubicBezTo>
                        <a:cubicBezTo>
                          <a:pt x="2436" y="102"/>
                          <a:pt x="2431" y="104"/>
                          <a:pt x="2428" y="107"/>
                        </a:cubicBezTo>
                        <a:cubicBezTo>
                          <a:pt x="2421" y="114"/>
                          <a:pt x="2421" y="121"/>
                          <a:pt x="2428" y="127"/>
                        </a:cubicBezTo>
                        <a:cubicBezTo>
                          <a:pt x="2495" y="201"/>
                          <a:pt x="2655" y="454"/>
                          <a:pt x="2708" y="601"/>
                        </a:cubicBezTo>
                        <a:cubicBezTo>
                          <a:pt x="2715" y="668"/>
                          <a:pt x="2655" y="748"/>
                          <a:pt x="2555" y="808"/>
                        </a:cubicBezTo>
                        <a:cubicBezTo>
                          <a:pt x="2505" y="835"/>
                          <a:pt x="2439" y="857"/>
                          <a:pt x="2374" y="857"/>
                        </a:cubicBezTo>
                        <a:cubicBezTo>
                          <a:pt x="2327" y="857"/>
                          <a:pt x="2281" y="845"/>
                          <a:pt x="2241" y="814"/>
                        </a:cubicBezTo>
                        <a:cubicBezTo>
                          <a:pt x="2235" y="814"/>
                          <a:pt x="2228" y="814"/>
                          <a:pt x="2221" y="821"/>
                        </a:cubicBezTo>
                        <a:cubicBezTo>
                          <a:pt x="2161" y="601"/>
                          <a:pt x="1894" y="54"/>
                          <a:pt x="1881" y="27"/>
                        </a:cubicBezTo>
                        <a:cubicBezTo>
                          <a:pt x="1881" y="27"/>
                          <a:pt x="1881" y="21"/>
                          <a:pt x="1881" y="21"/>
                        </a:cubicBezTo>
                        <a:cubicBezTo>
                          <a:pt x="1877" y="21"/>
                          <a:pt x="1872" y="18"/>
                          <a:pt x="1868" y="18"/>
                        </a:cubicBezTo>
                        <a:cubicBezTo>
                          <a:pt x="1865" y="18"/>
                          <a:pt x="1863" y="18"/>
                          <a:pt x="1861" y="21"/>
                        </a:cubicBezTo>
                        <a:cubicBezTo>
                          <a:pt x="1854" y="27"/>
                          <a:pt x="1848" y="34"/>
                          <a:pt x="1854" y="41"/>
                        </a:cubicBezTo>
                        <a:cubicBezTo>
                          <a:pt x="1974" y="287"/>
                          <a:pt x="2201" y="781"/>
                          <a:pt x="2201" y="888"/>
                        </a:cubicBezTo>
                        <a:cubicBezTo>
                          <a:pt x="2208" y="934"/>
                          <a:pt x="2121" y="1001"/>
                          <a:pt x="2021" y="1028"/>
                        </a:cubicBezTo>
                        <a:cubicBezTo>
                          <a:pt x="2003" y="1035"/>
                          <a:pt x="1970" y="1042"/>
                          <a:pt x="1930" y="1042"/>
                        </a:cubicBezTo>
                        <a:cubicBezTo>
                          <a:pt x="1852" y="1042"/>
                          <a:pt x="1749" y="1013"/>
                          <a:pt x="1688" y="894"/>
                        </a:cubicBezTo>
                        <a:lnTo>
                          <a:pt x="1287" y="14"/>
                        </a:lnTo>
                        <a:cubicBezTo>
                          <a:pt x="1287" y="7"/>
                          <a:pt x="1287" y="1"/>
                          <a:pt x="128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1" name="Google Shape;624;p43"/>
                  <p:cNvSpPr/>
                  <p:nvPr/>
                </p:nvSpPr>
                <p:spPr>
                  <a:xfrm>
                    <a:off x="10099011" y="869329"/>
                    <a:ext cx="97576" cy="177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6" h="302" extrusionOk="0">
                        <a:moveTo>
                          <a:pt x="793" y="1"/>
                        </a:moveTo>
                        <a:cubicBezTo>
                          <a:pt x="419" y="1"/>
                          <a:pt x="104" y="126"/>
                          <a:pt x="8" y="195"/>
                        </a:cubicBezTo>
                        <a:cubicBezTo>
                          <a:pt x="1" y="201"/>
                          <a:pt x="1" y="208"/>
                          <a:pt x="1" y="221"/>
                        </a:cubicBezTo>
                        <a:cubicBezTo>
                          <a:pt x="4" y="225"/>
                          <a:pt x="9" y="226"/>
                          <a:pt x="14" y="226"/>
                        </a:cubicBezTo>
                        <a:cubicBezTo>
                          <a:pt x="19" y="226"/>
                          <a:pt x="24" y="225"/>
                          <a:pt x="28" y="221"/>
                        </a:cubicBezTo>
                        <a:cubicBezTo>
                          <a:pt x="120" y="156"/>
                          <a:pt x="429" y="35"/>
                          <a:pt x="795" y="35"/>
                        </a:cubicBezTo>
                        <a:cubicBezTo>
                          <a:pt x="1063" y="35"/>
                          <a:pt x="1363" y="101"/>
                          <a:pt x="1628" y="301"/>
                        </a:cubicBezTo>
                        <a:lnTo>
                          <a:pt x="1642" y="301"/>
                        </a:lnTo>
                        <a:cubicBezTo>
                          <a:pt x="1642" y="301"/>
                          <a:pt x="1648" y="301"/>
                          <a:pt x="1655" y="295"/>
                        </a:cubicBezTo>
                        <a:cubicBezTo>
                          <a:pt x="1655" y="288"/>
                          <a:pt x="1655" y="281"/>
                          <a:pt x="1648" y="275"/>
                        </a:cubicBezTo>
                        <a:cubicBezTo>
                          <a:pt x="1374" y="68"/>
                          <a:pt x="1068" y="1"/>
                          <a:pt x="79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98" name="Google Shape;625;p43"/>
              <p:cNvGrpSpPr/>
              <p:nvPr/>
            </p:nvGrpSpPr>
            <p:grpSpPr>
              <a:xfrm>
                <a:off x="8676327" y="1129177"/>
                <a:ext cx="1873971" cy="1641758"/>
                <a:chOff x="8676327" y="1129177"/>
                <a:chExt cx="1873971" cy="1641758"/>
              </a:xfrm>
            </p:grpSpPr>
            <p:sp>
              <p:nvSpPr>
                <p:cNvPr id="99" name="Google Shape;626;p43"/>
                <p:cNvSpPr/>
                <p:nvPr/>
              </p:nvSpPr>
              <p:spPr>
                <a:xfrm>
                  <a:off x="8676327" y="1129177"/>
                  <a:ext cx="1873971" cy="1641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04" h="27863" extrusionOk="0">
                      <a:moveTo>
                        <a:pt x="2209" y="0"/>
                      </a:moveTo>
                      <a:cubicBezTo>
                        <a:pt x="1968" y="0"/>
                        <a:pt x="1710" y="7"/>
                        <a:pt x="1434" y="20"/>
                      </a:cubicBezTo>
                      <a:cubicBezTo>
                        <a:pt x="1328" y="234"/>
                        <a:pt x="1234" y="440"/>
                        <a:pt x="1154" y="634"/>
                      </a:cubicBezTo>
                      <a:cubicBezTo>
                        <a:pt x="0" y="3382"/>
                        <a:pt x="1614" y="4723"/>
                        <a:pt x="1875" y="4929"/>
                      </a:cubicBezTo>
                      <a:cubicBezTo>
                        <a:pt x="2128" y="5136"/>
                        <a:pt x="5476" y="7958"/>
                        <a:pt x="6217" y="9459"/>
                      </a:cubicBezTo>
                      <a:cubicBezTo>
                        <a:pt x="6257" y="9539"/>
                        <a:pt x="6297" y="9639"/>
                        <a:pt x="6330" y="9765"/>
                      </a:cubicBezTo>
                      <a:cubicBezTo>
                        <a:pt x="6330" y="9772"/>
                        <a:pt x="6337" y="9772"/>
                        <a:pt x="6337" y="9772"/>
                      </a:cubicBezTo>
                      <a:cubicBezTo>
                        <a:pt x="6363" y="9879"/>
                        <a:pt x="6390" y="9999"/>
                        <a:pt x="6417" y="10132"/>
                      </a:cubicBezTo>
                      <a:cubicBezTo>
                        <a:pt x="6697" y="11706"/>
                        <a:pt x="6644" y="15162"/>
                        <a:pt x="6724" y="16876"/>
                      </a:cubicBezTo>
                      <a:cubicBezTo>
                        <a:pt x="6724" y="16882"/>
                        <a:pt x="6724" y="16889"/>
                        <a:pt x="6724" y="16896"/>
                      </a:cubicBezTo>
                      <a:cubicBezTo>
                        <a:pt x="6724" y="16902"/>
                        <a:pt x="6724" y="16909"/>
                        <a:pt x="6724" y="16916"/>
                      </a:cubicBezTo>
                      <a:cubicBezTo>
                        <a:pt x="6757" y="17843"/>
                        <a:pt x="6504" y="21792"/>
                        <a:pt x="6343" y="24393"/>
                      </a:cubicBezTo>
                      <a:cubicBezTo>
                        <a:pt x="6343" y="24406"/>
                        <a:pt x="6343" y="24420"/>
                        <a:pt x="6343" y="24426"/>
                      </a:cubicBezTo>
                      <a:cubicBezTo>
                        <a:pt x="6290" y="25260"/>
                        <a:pt x="6243" y="25947"/>
                        <a:pt x="6223" y="26347"/>
                      </a:cubicBezTo>
                      <a:cubicBezTo>
                        <a:pt x="6223" y="26367"/>
                        <a:pt x="6223" y="26381"/>
                        <a:pt x="6223" y="26394"/>
                      </a:cubicBezTo>
                      <a:cubicBezTo>
                        <a:pt x="6217" y="26541"/>
                        <a:pt x="6210" y="26641"/>
                        <a:pt x="6210" y="26694"/>
                      </a:cubicBezTo>
                      <a:cubicBezTo>
                        <a:pt x="6210" y="26708"/>
                        <a:pt x="6210" y="26721"/>
                        <a:pt x="6217" y="26728"/>
                      </a:cubicBezTo>
                      <a:cubicBezTo>
                        <a:pt x="6343" y="26761"/>
                        <a:pt x="6477" y="26788"/>
                        <a:pt x="6610" y="26814"/>
                      </a:cubicBezTo>
                      <a:cubicBezTo>
                        <a:pt x="6610" y="26821"/>
                        <a:pt x="6610" y="26821"/>
                        <a:pt x="6617" y="26821"/>
                      </a:cubicBezTo>
                      <a:lnTo>
                        <a:pt x="6697" y="26821"/>
                      </a:lnTo>
                      <a:cubicBezTo>
                        <a:pt x="6717" y="26828"/>
                        <a:pt x="6737" y="26828"/>
                        <a:pt x="6757" y="26828"/>
                      </a:cubicBezTo>
                      <a:lnTo>
                        <a:pt x="6770" y="26828"/>
                      </a:lnTo>
                      <a:cubicBezTo>
                        <a:pt x="6770" y="26834"/>
                        <a:pt x="6770" y="26834"/>
                        <a:pt x="6770" y="26834"/>
                      </a:cubicBezTo>
                      <a:cubicBezTo>
                        <a:pt x="6764" y="26841"/>
                        <a:pt x="6764" y="26848"/>
                        <a:pt x="6764" y="26848"/>
                      </a:cubicBezTo>
                      <a:cubicBezTo>
                        <a:pt x="6777" y="26854"/>
                        <a:pt x="6784" y="26854"/>
                        <a:pt x="6797" y="26854"/>
                      </a:cubicBezTo>
                      <a:cubicBezTo>
                        <a:pt x="6944" y="26888"/>
                        <a:pt x="7091" y="26914"/>
                        <a:pt x="7237" y="26941"/>
                      </a:cubicBezTo>
                      <a:cubicBezTo>
                        <a:pt x="7244" y="26948"/>
                        <a:pt x="7251" y="26948"/>
                        <a:pt x="7257" y="26948"/>
                      </a:cubicBezTo>
                      <a:cubicBezTo>
                        <a:pt x="7304" y="26954"/>
                        <a:pt x="7351" y="26968"/>
                        <a:pt x="7397" y="26974"/>
                      </a:cubicBezTo>
                      <a:cubicBezTo>
                        <a:pt x="7444" y="26981"/>
                        <a:pt x="7484" y="26988"/>
                        <a:pt x="7531" y="26994"/>
                      </a:cubicBezTo>
                      <a:cubicBezTo>
                        <a:pt x="7591" y="27008"/>
                        <a:pt x="7657" y="27021"/>
                        <a:pt x="7724" y="27028"/>
                      </a:cubicBezTo>
                      <a:cubicBezTo>
                        <a:pt x="8044" y="27088"/>
                        <a:pt x="8371" y="27141"/>
                        <a:pt x="8718" y="27188"/>
                      </a:cubicBezTo>
                      <a:cubicBezTo>
                        <a:pt x="8785" y="27194"/>
                        <a:pt x="8851" y="27208"/>
                        <a:pt x="8925" y="27215"/>
                      </a:cubicBezTo>
                      <a:cubicBezTo>
                        <a:pt x="9205" y="27255"/>
                        <a:pt x="9492" y="27295"/>
                        <a:pt x="9785" y="27328"/>
                      </a:cubicBezTo>
                      <a:cubicBezTo>
                        <a:pt x="9859" y="27341"/>
                        <a:pt x="9932" y="27348"/>
                        <a:pt x="10012" y="27355"/>
                      </a:cubicBezTo>
                      <a:cubicBezTo>
                        <a:pt x="10032" y="27361"/>
                        <a:pt x="10059" y="27361"/>
                        <a:pt x="10079" y="27368"/>
                      </a:cubicBezTo>
                      <a:cubicBezTo>
                        <a:pt x="10205" y="27381"/>
                        <a:pt x="10332" y="27395"/>
                        <a:pt x="10459" y="27408"/>
                      </a:cubicBezTo>
                      <a:cubicBezTo>
                        <a:pt x="10532" y="27415"/>
                        <a:pt x="10606" y="27421"/>
                        <a:pt x="10679" y="27435"/>
                      </a:cubicBezTo>
                      <a:cubicBezTo>
                        <a:pt x="10806" y="27448"/>
                        <a:pt x="10926" y="27455"/>
                        <a:pt x="11046" y="27468"/>
                      </a:cubicBezTo>
                      <a:cubicBezTo>
                        <a:pt x="11179" y="27481"/>
                        <a:pt x="11313" y="27495"/>
                        <a:pt x="11439" y="27508"/>
                      </a:cubicBezTo>
                      <a:cubicBezTo>
                        <a:pt x="11546" y="27521"/>
                        <a:pt x="11660" y="27528"/>
                        <a:pt x="11766" y="27541"/>
                      </a:cubicBezTo>
                      <a:lnTo>
                        <a:pt x="12033" y="27561"/>
                      </a:lnTo>
                      <a:cubicBezTo>
                        <a:pt x="12133" y="27568"/>
                        <a:pt x="12233" y="27581"/>
                        <a:pt x="12333" y="27588"/>
                      </a:cubicBezTo>
                      <a:cubicBezTo>
                        <a:pt x="12433" y="27595"/>
                        <a:pt x="12533" y="27601"/>
                        <a:pt x="12633" y="27615"/>
                      </a:cubicBezTo>
                      <a:lnTo>
                        <a:pt x="12687" y="27615"/>
                      </a:lnTo>
                      <a:cubicBezTo>
                        <a:pt x="12800" y="27621"/>
                        <a:pt x="12914" y="27635"/>
                        <a:pt x="13034" y="27641"/>
                      </a:cubicBezTo>
                      <a:cubicBezTo>
                        <a:pt x="13067" y="27641"/>
                        <a:pt x="13100" y="27648"/>
                        <a:pt x="13134" y="27648"/>
                      </a:cubicBezTo>
                      <a:cubicBezTo>
                        <a:pt x="13287" y="27661"/>
                        <a:pt x="13434" y="27668"/>
                        <a:pt x="13587" y="27681"/>
                      </a:cubicBezTo>
                      <a:lnTo>
                        <a:pt x="13634" y="27681"/>
                      </a:lnTo>
                      <a:cubicBezTo>
                        <a:pt x="13754" y="27695"/>
                        <a:pt x="13881" y="27701"/>
                        <a:pt x="14001" y="27708"/>
                      </a:cubicBezTo>
                      <a:lnTo>
                        <a:pt x="14034" y="27708"/>
                      </a:lnTo>
                      <a:cubicBezTo>
                        <a:pt x="14147" y="27715"/>
                        <a:pt x="14261" y="27721"/>
                        <a:pt x="14374" y="27728"/>
                      </a:cubicBezTo>
                      <a:cubicBezTo>
                        <a:pt x="14388" y="27728"/>
                        <a:pt x="14401" y="27728"/>
                        <a:pt x="14408" y="27735"/>
                      </a:cubicBezTo>
                      <a:lnTo>
                        <a:pt x="14428" y="27735"/>
                      </a:lnTo>
                      <a:cubicBezTo>
                        <a:pt x="14561" y="27741"/>
                        <a:pt x="14694" y="27748"/>
                        <a:pt x="14828" y="27755"/>
                      </a:cubicBezTo>
                      <a:cubicBezTo>
                        <a:pt x="14895" y="27755"/>
                        <a:pt x="14955" y="27761"/>
                        <a:pt x="15021" y="27761"/>
                      </a:cubicBezTo>
                      <a:cubicBezTo>
                        <a:pt x="15155" y="27768"/>
                        <a:pt x="15281" y="27775"/>
                        <a:pt x="15415" y="27781"/>
                      </a:cubicBezTo>
                      <a:cubicBezTo>
                        <a:pt x="15508" y="27788"/>
                        <a:pt x="15602" y="27788"/>
                        <a:pt x="15695" y="27795"/>
                      </a:cubicBezTo>
                      <a:cubicBezTo>
                        <a:pt x="15728" y="27795"/>
                        <a:pt x="15768" y="27801"/>
                        <a:pt x="15802" y="27801"/>
                      </a:cubicBezTo>
                      <a:cubicBezTo>
                        <a:pt x="15928" y="27808"/>
                        <a:pt x="16062" y="27808"/>
                        <a:pt x="16189" y="27815"/>
                      </a:cubicBezTo>
                      <a:cubicBezTo>
                        <a:pt x="16249" y="27815"/>
                        <a:pt x="16315" y="27821"/>
                        <a:pt x="16375" y="27821"/>
                      </a:cubicBezTo>
                      <a:cubicBezTo>
                        <a:pt x="16569" y="27828"/>
                        <a:pt x="16756" y="27835"/>
                        <a:pt x="16942" y="27835"/>
                      </a:cubicBezTo>
                      <a:cubicBezTo>
                        <a:pt x="17062" y="27842"/>
                        <a:pt x="17189" y="27842"/>
                        <a:pt x="17309" y="27848"/>
                      </a:cubicBezTo>
                      <a:cubicBezTo>
                        <a:pt x="17429" y="27848"/>
                        <a:pt x="17549" y="27848"/>
                        <a:pt x="17669" y="27855"/>
                      </a:cubicBezTo>
                      <a:lnTo>
                        <a:pt x="17963" y="27855"/>
                      </a:lnTo>
                      <a:cubicBezTo>
                        <a:pt x="18043" y="27862"/>
                        <a:pt x="18123" y="27862"/>
                        <a:pt x="18196" y="27862"/>
                      </a:cubicBezTo>
                      <a:cubicBezTo>
                        <a:pt x="18327" y="27862"/>
                        <a:pt x="18455" y="27863"/>
                        <a:pt x="18582" y="27863"/>
                      </a:cubicBezTo>
                      <a:cubicBezTo>
                        <a:pt x="19454" y="27863"/>
                        <a:pt x="20238" y="27843"/>
                        <a:pt x="20884" y="27808"/>
                      </a:cubicBezTo>
                      <a:cubicBezTo>
                        <a:pt x="20884" y="27808"/>
                        <a:pt x="20884" y="27801"/>
                        <a:pt x="20884" y="27801"/>
                      </a:cubicBezTo>
                      <a:cubicBezTo>
                        <a:pt x="20931" y="27428"/>
                        <a:pt x="20924" y="26721"/>
                        <a:pt x="20898" y="25981"/>
                      </a:cubicBezTo>
                      <a:cubicBezTo>
                        <a:pt x="20898" y="25934"/>
                        <a:pt x="20898" y="25887"/>
                        <a:pt x="20898" y="25840"/>
                      </a:cubicBezTo>
                      <a:lnTo>
                        <a:pt x="20898" y="25834"/>
                      </a:lnTo>
                      <a:cubicBezTo>
                        <a:pt x="20891" y="25667"/>
                        <a:pt x="20884" y="25494"/>
                        <a:pt x="20878" y="25327"/>
                      </a:cubicBezTo>
                      <a:cubicBezTo>
                        <a:pt x="20878" y="25314"/>
                        <a:pt x="20878" y="25300"/>
                        <a:pt x="20878" y="25287"/>
                      </a:cubicBezTo>
                      <a:cubicBezTo>
                        <a:pt x="20878" y="25220"/>
                        <a:pt x="20871" y="24426"/>
                        <a:pt x="20864" y="23246"/>
                      </a:cubicBezTo>
                      <a:cubicBezTo>
                        <a:pt x="20864" y="23226"/>
                        <a:pt x="20864" y="23199"/>
                        <a:pt x="20864" y="23179"/>
                      </a:cubicBezTo>
                      <a:cubicBezTo>
                        <a:pt x="20864" y="22832"/>
                        <a:pt x="20864" y="22459"/>
                        <a:pt x="20864" y="22052"/>
                      </a:cubicBezTo>
                      <a:cubicBezTo>
                        <a:pt x="20864" y="20831"/>
                        <a:pt x="20871" y="19390"/>
                        <a:pt x="20891" y="17950"/>
                      </a:cubicBezTo>
                      <a:cubicBezTo>
                        <a:pt x="20891" y="17716"/>
                        <a:pt x="20898" y="17476"/>
                        <a:pt x="20904" y="17243"/>
                      </a:cubicBezTo>
                      <a:cubicBezTo>
                        <a:pt x="20904" y="16976"/>
                        <a:pt x="20911" y="16709"/>
                        <a:pt x="20918" y="16449"/>
                      </a:cubicBezTo>
                      <a:cubicBezTo>
                        <a:pt x="20944" y="15528"/>
                        <a:pt x="20971" y="14641"/>
                        <a:pt x="21011" y="13854"/>
                      </a:cubicBezTo>
                      <a:cubicBezTo>
                        <a:pt x="21044" y="13200"/>
                        <a:pt x="21084" y="12614"/>
                        <a:pt x="21138" y="12140"/>
                      </a:cubicBezTo>
                      <a:cubicBezTo>
                        <a:pt x="21151" y="11786"/>
                        <a:pt x="21204" y="11480"/>
                        <a:pt x="21271" y="11226"/>
                      </a:cubicBezTo>
                      <a:cubicBezTo>
                        <a:pt x="21285" y="11173"/>
                        <a:pt x="21298" y="11126"/>
                        <a:pt x="21318" y="11079"/>
                      </a:cubicBezTo>
                      <a:cubicBezTo>
                        <a:pt x="21318" y="11079"/>
                        <a:pt x="21318" y="11073"/>
                        <a:pt x="21318" y="11073"/>
                      </a:cubicBezTo>
                      <a:cubicBezTo>
                        <a:pt x="21525" y="10432"/>
                        <a:pt x="21831" y="10139"/>
                        <a:pt x="21831" y="10139"/>
                      </a:cubicBezTo>
                      <a:cubicBezTo>
                        <a:pt x="22165" y="9865"/>
                        <a:pt x="22699" y="9659"/>
                        <a:pt x="23359" y="9479"/>
                      </a:cubicBezTo>
                      <a:cubicBezTo>
                        <a:pt x="24339" y="9205"/>
                        <a:pt x="25600" y="8985"/>
                        <a:pt x="26974" y="8685"/>
                      </a:cubicBezTo>
                      <a:cubicBezTo>
                        <a:pt x="27001" y="8678"/>
                        <a:pt x="27021" y="8671"/>
                        <a:pt x="27047" y="8671"/>
                      </a:cubicBezTo>
                      <a:cubicBezTo>
                        <a:pt x="27488" y="8571"/>
                        <a:pt x="27935" y="8465"/>
                        <a:pt x="28388" y="8351"/>
                      </a:cubicBezTo>
                      <a:cubicBezTo>
                        <a:pt x="28882" y="8211"/>
                        <a:pt x="29315" y="8091"/>
                        <a:pt x="29696" y="7971"/>
                      </a:cubicBezTo>
                      <a:cubicBezTo>
                        <a:pt x="30356" y="7758"/>
                        <a:pt x="30856" y="7531"/>
                        <a:pt x="31223" y="7124"/>
                      </a:cubicBezTo>
                      <a:cubicBezTo>
                        <a:pt x="31383" y="6951"/>
                        <a:pt x="31516" y="6750"/>
                        <a:pt x="31623" y="6504"/>
                      </a:cubicBezTo>
                      <a:cubicBezTo>
                        <a:pt x="31737" y="5950"/>
                        <a:pt x="31797" y="5443"/>
                        <a:pt x="31803" y="4976"/>
                      </a:cubicBezTo>
                      <a:cubicBezTo>
                        <a:pt x="31803" y="4703"/>
                        <a:pt x="31797" y="4443"/>
                        <a:pt x="31770" y="4196"/>
                      </a:cubicBezTo>
                      <a:cubicBezTo>
                        <a:pt x="31530" y="4196"/>
                        <a:pt x="31290" y="4189"/>
                        <a:pt x="31056" y="4176"/>
                      </a:cubicBezTo>
                      <a:cubicBezTo>
                        <a:pt x="29742" y="4102"/>
                        <a:pt x="28562" y="3862"/>
                        <a:pt x="27881" y="3435"/>
                      </a:cubicBezTo>
                      <a:lnTo>
                        <a:pt x="27881" y="3435"/>
                      </a:lnTo>
                      <a:cubicBezTo>
                        <a:pt x="27901" y="3836"/>
                        <a:pt x="27888" y="4129"/>
                        <a:pt x="27881" y="4196"/>
                      </a:cubicBezTo>
                      <a:cubicBezTo>
                        <a:pt x="27881" y="4209"/>
                        <a:pt x="27881" y="4216"/>
                        <a:pt x="27881" y="4216"/>
                      </a:cubicBezTo>
                      <a:lnTo>
                        <a:pt x="27861" y="4216"/>
                      </a:lnTo>
                      <a:cubicBezTo>
                        <a:pt x="27788" y="4236"/>
                        <a:pt x="27448" y="4309"/>
                        <a:pt x="26974" y="4409"/>
                      </a:cubicBezTo>
                      <a:cubicBezTo>
                        <a:pt x="25704" y="4672"/>
                        <a:pt x="23472" y="5122"/>
                        <a:pt x="22815" y="5122"/>
                      </a:cubicBezTo>
                      <a:cubicBezTo>
                        <a:pt x="22771" y="5122"/>
                        <a:pt x="22734" y="5120"/>
                        <a:pt x="22705" y="5116"/>
                      </a:cubicBezTo>
                      <a:cubicBezTo>
                        <a:pt x="22655" y="5115"/>
                        <a:pt x="22602" y="5114"/>
                        <a:pt x="22547" y="5114"/>
                      </a:cubicBezTo>
                      <a:cubicBezTo>
                        <a:pt x="21349" y="5114"/>
                        <a:pt x="19036" y="5454"/>
                        <a:pt x="17856" y="5830"/>
                      </a:cubicBezTo>
                      <a:cubicBezTo>
                        <a:pt x="17669" y="5823"/>
                        <a:pt x="17523" y="5790"/>
                        <a:pt x="17403" y="5743"/>
                      </a:cubicBezTo>
                      <a:cubicBezTo>
                        <a:pt x="16959" y="6170"/>
                        <a:pt x="16110" y="6818"/>
                        <a:pt x="14997" y="6818"/>
                      </a:cubicBezTo>
                      <a:cubicBezTo>
                        <a:pt x="14755" y="6818"/>
                        <a:pt x="14500" y="6787"/>
                        <a:pt x="14234" y="6717"/>
                      </a:cubicBezTo>
                      <a:cubicBezTo>
                        <a:pt x="13027" y="6397"/>
                        <a:pt x="12293" y="5336"/>
                        <a:pt x="11886" y="4496"/>
                      </a:cubicBezTo>
                      <a:cubicBezTo>
                        <a:pt x="11586" y="4636"/>
                        <a:pt x="11266" y="4729"/>
                        <a:pt x="10953" y="4769"/>
                      </a:cubicBezTo>
                      <a:cubicBezTo>
                        <a:pt x="10839" y="4776"/>
                        <a:pt x="10726" y="4783"/>
                        <a:pt x="10619" y="4789"/>
                      </a:cubicBezTo>
                      <a:cubicBezTo>
                        <a:pt x="10580" y="4790"/>
                        <a:pt x="10542" y="4791"/>
                        <a:pt x="10503" y="4791"/>
                      </a:cubicBezTo>
                      <a:cubicBezTo>
                        <a:pt x="9257" y="4791"/>
                        <a:pt x="8273" y="4376"/>
                        <a:pt x="7671" y="3962"/>
                      </a:cubicBezTo>
                      <a:cubicBezTo>
                        <a:pt x="6697" y="3469"/>
                        <a:pt x="4569" y="1921"/>
                        <a:pt x="4549" y="1441"/>
                      </a:cubicBezTo>
                      <a:lnTo>
                        <a:pt x="4549" y="1421"/>
                      </a:lnTo>
                      <a:cubicBezTo>
                        <a:pt x="4549" y="1414"/>
                        <a:pt x="4549" y="1408"/>
                        <a:pt x="4556" y="1408"/>
                      </a:cubicBezTo>
                      <a:cubicBezTo>
                        <a:pt x="4609" y="1074"/>
                        <a:pt x="4709" y="707"/>
                        <a:pt x="4816" y="354"/>
                      </a:cubicBezTo>
                      <a:cubicBezTo>
                        <a:pt x="4327" y="179"/>
                        <a:pt x="3506" y="0"/>
                        <a:pt x="220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00" name="Google Shape;627;p43"/>
                <p:cNvGrpSpPr/>
                <p:nvPr/>
              </p:nvGrpSpPr>
              <p:grpSpPr>
                <a:xfrm>
                  <a:off x="8888920" y="1211904"/>
                  <a:ext cx="1464047" cy="914006"/>
                  <a:chOff x="8888920" y="1211904"/>
                  <a:chExt cx="1464047" cy="914006"/>
                </a:xfrm>
              </p:grpSpPr>
              <p:grpSp>
                <p:nvGrpSpPr>
                  <p:cNvPr id="101" name="Google Shape;628;p43"/>
                  <p:cNvGrpSpPr/>
                  <p:nvPr/>
                </p:nvGrpSpPr>
                <p:grpSpPr>
                  <a:xfrm>
                    <a:off x="8888920" y="1211904"/>
                    <a:ext cx="1464047" cy="370858"/>
                    <a:chOff x="8888920" y="1211904"/>
                    <a:chExt cx="1464047" cy="370858"/>
                  </a:xfrm>
                </p:grpSpPr>
                <p:sp>
                  <p:nvSpPr>
                    <p:cNvPr id="103" name="Google Shape;629;p43"/>
                    <p:cNvSpPr/>
                    <p:nvPr/>
                  </p:nvSpPr>
                  <p:spPr>
                    <a:xfrm>
                      <a:off x="9395123" y="1481298"/>
                      <a:ext cx="285421" cy="1014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44" h="1722" extrusionOk="0">
                          <a:moveTo>
                            <a:pt x="14" y="1"/>
                          </a:moveTo>
                          <a:cubicBezTo>
                            <a:pt x="7" y="7"/>
                            <a:pt x="1" y="21"/>
                            <a:pt x="7" y="27"/>
                          </a:cubicBezTo>
                          <a:cubicBezTo>
                            <a:pt x="528" y="961"/>
                            <a:pt x="1201" y="1515"/>
                            <a:pt x="2009" y="1675"/>
                          </a:cubicBezTo>
                          <a:cubicBezTo>
                            <a:pt x="2175" y="1708"/>
                            <a:pt x="2335" y="1722"/>
                            <a:pt x="2495" y="1722"/>
                          </a:cubicBezTo>
                          <a:cubicBezTo>
                            <a:pt x="3743" y="1722"/>
                            <a:pt x="4823" y="868"/>
                            <a:pt x="4837" y="854"/>
                          </a:cubicBezTo>
                          <a:cubicBezTo>
                            <a:pt x="4843" y="848"/>
                            <a:pt x="4843" y="841"/>
                            <a:pt x="4837" y="834"/>
                          </a:cubicBezTo>
                          <a:cubicBezTo>
                            <a:pt x="4837" y="830"/>
                            <a:pt x="4830" y="825"/>
                            <a:pt x="4824" y="825"/>
                          </a:cubicBezTo>
                          <a:cubicBezTo>
                            <a:pt x="4821" y="825"/>
                            <a:pt x="4819" y="826"/>
                            <a:pt x="4817" y="828"/>
                          </a:cubicBezTo>
                          <a:cubicBezTo>
                            <a:pt x="4805" y="840"/>
                            <a:pt x="3732" y="1688"/>
                            <a:pt x="2500" y="1688"/>
                          </a:cubicBezTo>
                          <a:cubicBezTo>
                            <a:pt x="2340" y="1688"/>
                            <a:pt x="2178" y="1674"/>
                            <a:pt x="2015" y="1642"/>
                          </a:cubicBezTo>
                          <a:cubicBezTo>
                            <a:pt x="1221" y="1488"/>
                            <a:pt x="554" y="935"/>
                            <a:pt x="34" y="7"/>
                          </a:cubicBezTo>
                          <a:cubicBezTo>
                            <a:pt x="34" y="1"/>
                            <a:pt x="21" y="1"/>
                            <a:pt x="14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4" name="Google Shape;630;p43"/>
                    <p:cNvSpPr/>
                    <p:nvPr/>
                  </p:nvSpPr>
                  <p:spPr>
                    <a:xfrm>
                      <a:off x="8888920" y="1211904"/>
                      <a:ext cx="56683" cy="214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2" h="364" extrusionOk="0">
                          <a:moveTo>
                            <a:pt x="947" y="1"/>
                          </a:moveTo>
                          <a:cubicBezTo>
                            <a:pt x="945" y="1"/>
                            <a:pt x="943" y="2"/>
                            <a:pt x="941" y="4"/>
                          </a:cubicBezTo>
                          <a:lnTo>
                            <a:pt x="14" y="330"/>
                          </a:lnTo>
                          <a:cubicBezTo>
                            <a:pt x="7" y="337"/>
                            <a:pt x="1" y="344"/>
                            <a:pt x="1" y="357"/>
                          </a:cubicBezTo>
                          <a:lnTo>
                            <a:pt x="27" y="364"/>
                          </a:lnTo>
                          <a:lnTo>
                            <a:pt x="948" y="30"/>
                          </a:lnTo>
                          <a:cubicBezTo>
                            <a:pt x="961" y="30"/>
                            <a:pt x="961" y="17"/>
                            <a:pt x="961" y="10"/>
                          </a:cubicBezTo>
                          <a:cubicBezTo>
                            <a:pt x="957" y="6"/>
                            <a:pt x="952" y="1"/>
                            <a:pt x="947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5" name="Google Shape;631;p43"/>
                    <p:cNvSpPr/>
                    <p:nvPr/>
                  </p:nvSpPr>
                  <p:spPr>
                    <a:xfrm>
                      <a:off x="10317967" y="1376357"/>
                      <a:ext cx="35000" cy="307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4" h="522" extrusionOk="0">
                          <a:moveTo>
                            <a:pt x="20" y="1"/>
                          </a:moveTo>
                          <a:cubicBezTo>
                            <a:pt x="14" y="1"/>
                            <a:pt x="14" y="7"/>
                            <a:pt x="7" y="7"/>
                          </a:cubicBezTo>
                          <a:cubicBezTo>
                            <a:pt x="7" y="14"/>
                            <a:pt x="0" y="21"/>
                            <a:pt x="0" y="21"/>
                          </a:cubicBezTo>
                          <a:cubicBezTo>
                            <a:pt x="7" y="27"/>
                            <a:pt x="7" y="34"/>
                            <a:pt x="7" y="34"/>
                          </a:cubicBezTo>
                          <a:lnTo>
                            <a:pt x="567" y="521"/>
                          </a:lnTo>
                          <a:lnTo>
                            <a:pt x="574" y="521"/>
                          </a:lnTo>
                          <a:cubicBezTo>
                            <a:pt x="581" y="521"/>
                            <a:pt x="587" y="521"/>
                            <a:pt x="587" y="514"/>
                          </a:cubicBezTo>
                          <a:cubicBezTo>
                            <a:pt x="594" y="508"/>
                            <a:pt x="594" y="501"/>
                            <a:pt x="587" y="494"/>
                          </a:cubicBezTo>
                          <a:lnTo>
                            <a:pt x="34" y="7"/>
                          </a:lnTo>
                          <a:cubicBezTo>
                            <a:pt x="27" y="7"/>
                            <a:pt x="27" y="1"/>
                            <a:pt x="20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102" name="Google Shape;632;p43"/>
                  <p:cNvSpPr/>
                  <p:nvPr/>
                </p:nvSpPr>
                <p:spPr>
                  <a:xfrm>
                    <a:off x="9071285" y="2001289"/>
                    <a:ext cx="103055" cy="124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49" h="2115" extrusionOk="0">
                        <a:moveTo>
                          <a:pt x="1735" y="0"/>
                        </a:moveTo>
                        <a:cubicBezTo>
                          <a:pt x="1722" y="0"/>
                          <a:pt x="1715" y="7"/>
                          <a:pt x="1715" y="14"/>
                        </a:cubicBezTo>
                        <a:cubicBezTo>
                          <a:pt x="1575" y="968"/>
                          <a:pt x="27" y="2068"/>
                          <a:pt x="7" y="2081"/>
                        </a:cubicBezTo>
                        <a:cubicBezTo>
                          <a:pt x="1" y="2088"/>
                          <a:pt x="1" y="2101"/>
                          <a:pt x="7" y="2108"/>
                        </a:cubicBezTo>
                        <a:cubicBezTo>
                          <a:pt x="7" y="2108"/>
                          <a:pt x="14" y="2115"/>
                          <a:pt x="21" y="2115"/>
                        </a:cubicBezTo>
                        <a:cubicBezTo>
                          <a:pt x="21" y="2115"/>
                          <a:pt x="27" y="2115"/>
                          <a:pt x="27" y="2108"/>
                        </a:cubicBezTo>
                        <a:cubicBezTo>
                          <a:pt x="47" y="2101"/>
                          <a:pt x="1608" y="988"/>
                          <a:pt x="1748" y="20"/>
                        </a:cubicBezTo>
                        <a:cubicBezTo>
                          <a:pt x="1748" y="7"/>
                          <a:pt x="1742" y="0"/>
                          <a:pt x="1735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sp>
          <p:nvSpPr>
            <p:cNvPr id="93" name="Google Shape;633;p43"/>
            <p:cNvSpPr/>
            <p:nvPr/>
          </p:nvSpPr>
          <p:spPr>
            <a:xfrm>
              <a:off x="9049307" y="2564470"/>
              <a:ext cx="858383" cy="71178"/>
            </a:xfrm>
            <a:custGeom>
              <a:avLst/>
              <a:gdLst/>
              <a:ahLst/>
              <a:cxnLst/>
              <a:rect l="l" t="t" r="r" b="b"/>
              <a:pathLst>
                <a:path w="14568" h="1208" extrusionOk="0">
                  <a:moveTo>
                    <a:pt x="27" y="1"/>
                  </a:moveTo>
                  <a:lnTo>
                    <a:pt x="0" y="61"/>
                  </a:lnTo>
                  <a:cubicBezTo>
                    <a:pt x="614" y="354"/>
                    <a:pt x="4176" y="761"/>
                    <a:pt x="7271" y="988"/>
                  </a:cubicBezTo>
                  <a:cubicBezTo>
                    <a:pt x="8191" y="1061"/>
                    <a:pt x="10399" y="1208"/>
                    <a:pt x="12166" y="1208"/>
                  </a:cubicBezTo>
                  <a:cubicBezTo>
                    <a:pt x="13307" y="1208"/>
                    <a:pt x="14267" y="1148"/>
                    <a:pt x="14568" y="955"/>
                  </a:cubicBezTo>
                  <a:lnTo>
                    <a:pt x="14528" y="901"/>
                  </a:lnTo>
                  <a:cubicBezTo>
                    <a:pt x="14260" y="1071"/>
                    <a:pt x="13358" y="1138"/>
                    <a:pt x="12158" y="1138"/>
                  </a:cubicBezTo>
                  <a:cubicBezTo>
                    <a:pt x="10760" y="1138"/>
                    <a:pt x="8957" y="1047"/>
                    <a:pt x="7277" y="921"/>
                  </a:cubicBezTo>
                  <a:cubicBezTo>
                    <a:pt x="3755" y="661"/>
                    <a:pt x="567" y="254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oogle Shape;634;p43"/>
          <p:cNvGrpSpPr/>
          <p:nvPr/>
        </p:nvGrpSpPr>
        <p:grpSpPr>
          <a:xfrm>
            <a:off x="1302333" y="3197053"/>
            <a:ext cx="1976694" cy="1958550"/>
            <a:chOff x="2941894" y="2389343"/>
            <a:chExt cx="2779680" cy="2754165"/>
          </a:xfrm>
        </p:grpSpPr>
        <p:grpSp>
          <p:nvGrpSpPr>
            <p:cNvPr id="135" name="Google Shape;635;p43"/>
            <p:cNvGrpSpPr/>
            <p:nvPr/>
          </p:nvGrpSpPr>
          <p:grpSpPr>
            <a:xfrm>
              <a:off x="3710068" y="2389343"/>
              <a:ext cx="2011507" cy="2754165"/>
              <a:chOff x="10527080" y="515843"/>
              <a:chExt cx="2011507" cy="2754165"/>
            </a:xfrm>
          </p:grpSpPr>
          <p:grpSp>
            <p:nvGrpSpPr>
              <p:cNvPr id="147" name="Google Shape;636;p43"/>
              <p:cNvGrpSpPr/>
              <p:nvPr/>
            </p:nvGrpSpPr>
            <p:grpSpPr>
              <a:xfrm>
                <a:off x="10774616" y="2832921"/>
                <a:ext cx="816371" cy="437087"/>
                <a:chOff x="10774616" y="2832921"/>
                <a:chExt cx="816371" cy="437087"/>
              </a:xfrm>
            </p:grpSpPr>
            <p:sp>
              <p:nvSpPr>
                <p:cNvPr id="171" name="Google Shape;637;p43"/>
                <p:cNvSpPr/>
                <p:nvPr/>
              </p:nvSpPr>
              <p:spPr>
                <a:xfrm>
                  <a:off x="10774616" y="2832921"/>
                  <a:ext cx="816371" cy="436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55" h="7405" extrusionOk="0">
                      <a:moveTo>
                        <a:pt x="328" y="0"/>
                      </a:moveTo>
                      <a:cubicBezTo>
                        <a:pt x="1" y="3015"/>
                        <a:pt x="768" y="6877"/>
                        <a:pt x="875" y="7404"/>
                      </a:cubicBezTo>
                      <a:lnTo>
                        <a:pt x="13334" y="7404"/>
                      </a:lnTo>
                      <a:cubicBezTo>
                        <a:pt x="13454" y="7391"/>
                        <a:pt x="13548" y="7384"/>
                        <a:pt x="13621" y="7371"/>
                      </a:cubicBezTo>
                      <a:cubicBezTo>
                        <a:pt x="13775" y="4956"/>
                        <a:pt x="13855" y="2815"/>
                        <a:pt x="13348" y="274"/>
                      </a:cubicBezTo>
                      <a:lnTo>
                        <a:pt x="7371" y="147"/>
                      </a:lnTo>
                      <a:lnTo>
                        <a:pt x="7338" y="147"/>
                      </a:lnTo>
                      <a:lnTo>
                        <a:pt x="6678" y="134"/>
                      </a:lnTo>
                      <a:lnTo>
                        <a:pt x="6644" y="134"/>
                      </a:lnTo>
                      <a:lnTo>
                        <a:pt x="32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72" name="Google Shape;638;p43"/>
                <p:cNvGrpSpPr/>
                <p:nvPr/>
              </p:nvGrpSpPr>
              <p:grpSpPr>
                <a:xfrm>
                  <a:off x="10823345" y="2840758"/>
                  <a:ext cx="716144" cy="429250"/>
                  <a:chOff x="10823345" y="2840758"/>
                  <a:chExt cx="716144" cy="429250"/>
                </a:xfrm>
              </p:grpSpPr>
              <p:sp>
                <p:nvSpPr>
                  <p:cNvPr id="173" name="Google Shape;639;p43"/>
                  <p:cNvSpPr/>
                  <p:nvPr/>
                </p:nvSpPr>
                <p:spPr>
                  <a:xfrm>
                    <a:off x="11162150" y="2840758"/>
                    <a:ext cx="46843" cy="1490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5" h="2529" extrusionOk="0">
                        <a:moveTo>
                          <a:pt x="67" y="1"/>
                        </a:moveTo>
                        <a:lnTo>
                          <a:pt x="1" y="2015"/>
                        </a:lnTo>
                        <a:cubicBezTo>
                          <a:pt x="1" y="2015"/>
                          <a:pt x="1" y="2022"/>
                          <a:pt x="1" y="2022"/>
                        </a:cubicBezTo>
                        <a:cubicBezTo>
                          <a:pt x="187" y="2335"/>
                          <a:pt x="574" y="2522"/>
                          <a:pt x="588" y="2529"/>
                        </a:cubicBezTo>
                        <a:lnTo>
                          <a:pt x="608" y="2529"/>
                        </a:lnTo>
                        <a:cubicBezTo>
                          <a:pt x="614" y="2522"/>
                          <a:pt x="614" y="2522"/>
                          <a:pt x="614" y="2515"/>
                        </a:cubicBezTo>
                        <a:lnTo>
                          <a:pt x="794" y="14"/>
                        </a:lnTo>
                        <a:lnTo>
                          <a:pt x="761" y="14"/>
                        </a:lnTo>
                        <a:lnTo>
                          <a:pt x="581" y="2489"/>
                        </a:lnTo>
                        <a:cubicBezTo>
                          <a:pt x="501" y="2442"/>
                          <a:pt x="194" y="2269"/>
                          <a:pt x="34" y="2009"/>
                        </a:cubicBezTo>
                        <a:lnTo>
                          <a:pt x="101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4" name="Google Shape;640;p43"/>
                  <p:cNvSpPr/>
                  <p:nvPr/>
                </p:nvSpPr>
                <p:spPr>
                  <a:xfrm>
                    <a:off x="11185365" y="3069908"/>
                    <a:ext cx="2416" cy="2001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396" extrusionOk="0">
                        <a:moveTo>
                          <a:pt x="20" y="1"/>
                        </a:moveTo>
                        <a:cubicBezTo>
                          <a:pt x="7" y="1"/>
                          <a:pt x="0" y="7"/>
                          <a:pt x="0" y="21"/>
                        </a:cubicBezTo>
                        <a:lnTo>
                          <a:pt x="7" y="3382"/>
                        </a:lnTo>
                        <a:cubicBezTo>
                          <a:pt x="7" y="3389"/>
                          <a:pt x="13" y="3396"/>
                          <a:pt x="20" y="3396"/>
                        </a:cubicBezTo>
                        <a:cubicBezTo>
                          <a:pt x="33" y="3396"/>
                          <a:pt x="40" y="3389"/>
                          <a:pt x="40" y="3382"/>
                        </a:cubicBezTo>
                        <a:lnTo>
                          <a:pt x="33" y="21"/>
                        </a:lnTo>
                        <a:cubicBezTo>
                          <a:pt x="33" y="7"/>
                          <a:pt x="27" y="1"/>
                          <a:pt x="2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5" name="Google Shape;641;p43"/>
                  <p:cNvSpPr/>
                  <p:nvPr/>
                </p:nvSpPr>
                <p:spPr>
                  <a:xfrm>
                    <a:off x="10823345" y="2883477"/>
                    <a:ext cx="166751" cy="73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30" h="1244" extrusionOk="0">
                        <a:moveTo>
                          <a:pt x="2815" y="0"/>
                        </a:moveTo>
                        <a:cubicBezTo>
                          <a:pt x="2809" y="0"/>
                          <a:pt x="2800" y="5"/>
                          <a:pt x="2796" y="10"/>
                        </a:cubicBezTo>
                        <a:cubicBezTo>
                          <a:pt x="2782" y="16"/>
                          <a:pt x="1742" y="1130"/>
                          <a:pt x="14" y="1210"/>
                        </a:cubicBezTo>
                        <a:cubicBezTo>
                          <a:pt x="8" y="1210"/>
                          <a:pt x="1" y="1217"/>
                          <a:pt x="1" y="1230"/>
                        </a:cubicBezTo>
                        <a:cubicBezTo>
                          <a:pt x="1" y="1237"/>
                          <a:pt x="8" y="1244"/>
                          <a:pt x="14" y="1244"/>
                        </a:cubicBezTo>
                        <a:lnTo>
                          <a:pt x="21" y="1244"/>
                        </a:lnTo>
                        <a:cubicBezTo>
                          <a:pt x="1755" y="1163"/>
                          <a:pt x="2809" y="43"/>
                          <a:pt x="2822" y="30"/>
                        </a:cubicBezTo>
                        <a:cubicBezTo>
                          <a:pt x="2829" y="23"/>
                          <a:pt x="2829" y="10"/>
                          <a:pt x="2822" y="3"/>
                        </a:cubicBezTo>
                        <a:cubicBezTo>
                          <a:pt x="2820" y="1"/>
                          <a:pt x="2818" y="0"/>
                          <a:pt x="2815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6" name="Google Shape;642;p43"/>
                  <p:cNvSpPr/>
                  <p:nvPr/>
                </p:nvSpPr>
                <p:spPr>
                  <a:xfrm>
                    <a:off x="11375567" y="2899445"/>
                    <a:ext cx="163922" cy="797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2" h="1353" extrusionOk="0">
                        <a:moveTo>
                          <a:pt x="20" y="0"/>
                        </a:moveTo>
                        <a:cubicBezTo>
                          <a:pt x="15" y="0"/>
                          <a:pt x="10" y="2"/>
                          <a:pt x="7" y="5"/>
                        </a:cubicBezTo>
                        <a:cubicBezTo>
                          <a:pt x="0" y="12"/>
                          <a:pt x="0" y="19"/>
                          <a:pt x="7" y="25"/>
                        </a:cubicBezTo>
                        <a:cubicBezTo>
                          <a:pt x="14" y="39"/>
                          <a:pt x="1128" y="1353"/>
                          <a:pt x="2628" y="1353"/>
                        </a:cubicBezTo>
                        <a:cubicBezTo>
                          <a:pt x="2675" y="1353"/>
                          <a:pt x="2722" y="1346"/>
                          <a:pt x="2769" y="1346"/>
                        </a:cubicBezTo>
                        <a:cubicBezTo>
                          <a:pt x="2775" y="1346"/>
                          <a:pt x="2782" y="1339"/>
                          <a:pt x="2782" y="1326"/>
                        </a:cubicBezTo>
                        <a:cubicBezTo>
                          <a:pt x="2782" y="1319"/>
                          <a:pt x="2775" y="1313"/>
                          <a:pt x="2762" y="1313"/>
                        </a:cubicBezTo>
                        <a:cubicBezTo>
                          <a:pt x="2718" y="1315"/>
                          <a:pt x="2674" y="1316"/>
                          <a:pt x="2631" y="1316"/>
                        </a:cubicBezTo>
                        <a:cubicBezTo>
                          <a:pt x="1143" y="1316"/>
                          <a:pt x="40" y="18"/>
                          <a:pt x="27" y="5"/>
                        </a:cubicBezTo>
                        <a:cubicBezTo>
                          <a:pt x="27" y="2"/>
                          <a:pt x="24" y="0"/>
                          <a:pt x="2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48" name="Google Shape;643;p43"/>
              <p:cNvGrpSpPr/>
              <p:nvPr/>
            </p:nvGrpSpPr>
            <p:grpSpPr>
              <a:xfrm>
                <a:off x="10527080" y="515843"/>
                <a:ext cx="2011507" cy="2342110"/>
                <a:chOff x="10537630" y="507368"/>
                <a:chExt cx="2011507" cy="2342110"/>
              </a:xfrm>
            </p:grpSpPr>
            <p:grpSp>
              <p:nvGrpSpPr>
                <p:cNvPr id="149" name="Google Shape;644;p43"/>
                <p:cNvGrpSpPr/>
                <p:nvPr/>
              </p:nvGrpSpPr>
              <p:grpSpPr>
                <a:xfrm>
                  <a:off x="10537630" y="507368"/>
                  <a:ext cx="2011507" cy="2342110"/>
                  <a:chOff x="10537630" y="507368"/>
                  <a:chExt cx="2011507" cy="2342110"/>
                </a:xfrm>
              </p:grpSpPr>
              <p:grpSp>
                <p:nvGrpSpPr>
                  <p:cNvPr id="163" name="Google Shape;645;p43"/>
                  <p:cNvGrpSpPr/>
                  <p:nvPr/>
                </p:nvGrpSpPr>
                <p:grpSpPr>
                  <a:xfrm>
                    <a:off x="11593698" y="507368"/>
                    <a:ext cx="955439" cy="1071093"/>
                    <a:chOff x="11593698" y="507368"/>
                    <a:chExt cx="955439" cy="1071093"/>
                  </a:xfrm>
                </p:grpSpPr>
                <p:sp>
                  <p:nvSpPr>
                    <p:cNvPr id="168" name="Google Shape;646;p43"/>
                    <p:cNvSpPr/>
                    <p:nvPr/>
                  </p:nvSpPr>
                  <p:spPr>
                    <a:xfrm>
                      <a:off x="12343910" y="507368"/>
                      <a:ext cx="205227" cy="3082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83" h="5231" extrusionOk="0">
                          <a:moveTo>
                            <a:pt x="2329" y="1"/>
                          </a:moveTo>
                          <a:cubicBezTo>
                            <a:pt x="1808" y="1"/>
                            <a:pt x="689" y="275"/>
                            <a:pt x="461" y="541"/>
                          </a:cubicBezTo>
                          <a:cubicBezTo>
                            <a:pt x="174" y="861"/>
                            <a:pt x="568" y="2476"/>
                            <a:pt x="394" y="3149"/>
                          </a:cubicBezTo>
                          <a:cubicBezTo>
                            <a:pt x="307" y="3389"/>
                            <a:pt x="127" y="3583"/>
                            <a:pt x="1" y="3696"/>
                          </a:cubicBezTo>
                          <a:lnTo>
                            <a:pt x="1028" y="4910"/>
                          </a:lnTo>
                          <a:cubicBezTo>
                            <a:pt x="1028" y="4910"/>
                            <a:pt x="928" y="5024"/>
                            <a:pt x="754" y="5224"/>
                          </a:cubicBezTo>
                          <a:lnTo>
                            <a:pt x="754" y="5230"/>
                          </a:lnTo>
                          <a:cubicBezTo>
                            <a:pt x="754" y="5230"/>
                            <a:pt x="2095" y="4377"/>
                            <a:pt x="2315" y="3990"/>
                          </a:cubicBezTo>
                          <a:cubicBezTo>
                            <a:pt x="2522" y="3630"/>
                            <a:pt x="2662" y="3196"/>
                            <a:pt x="2702" y="2616"/>
                          </a:cubicBezTo>
                          <a:lnTo>
                            <a:pt x="2702" y="2616"/>
                          </a:lnTo>
                          <a:cubicBezTo>
                            <a:pt x="2682" y="2629"/>
                            <a:pt x="2662" y="2636"/>
                            <a:pt x="2635" y="2636"/>
                          </a:cubicBezTo>
                          <a:cubicBezTo>
                            <a:pt x="2609" y="2636"/>
                            <a:pt x="2582" y="2629"/>
                            <a:pt x="2555" y="2616"/>
                          </a:cubicBezTo>
                          <a:cubicBezTo>
                            <a:pt x="2495" y="2576"/>
                            <a:pt x="2469" y="2509"/>
                            <a:pt x="2469" y="2442"/>
                          </a:cubicBezTo>
                          <a:cubicBezTo>
                            <a:pt x="2442" y="2456"/>
                            <a:pt x="2409" y="2469"/>
                            <a:pt x="2382" y="2469"/>
                          </a:cubicBezTo>
                          <a:cubicBezTo>
                            <a:pt x="2349" y="2469"/>
                            <a:pt x="2322" y="2456"/>
                            <a:pt x="2302" y="2442"/>
                          </a:cubicBezTo>
                          <a:cubicBezTo>
                            <a:pt x="2255" y="2402"/>
                            <a:pt x="2235" y="2336"/>
                            <a:pt x="2248" y="2269"/>
                          </a:cubicBezTo>
                          <a:cubicBezTo>
                            <a:pt x="2248" y="2262"/>
                            <a:pt x="2255" y="2262"/>
                            <a:pt x="2255" y="2262"/>
                          </a:cubicBezTo>
                          <a:cubicBezTo>
                            <a:pt x="2228" y="2256"/>
                            <a:pt x="2208" y="2249"/>
                            <a:pt x="2188" y="2242"/>
                          </a:cubicBezTo>
                          <a:lnTo>
                            <a:pt x="2188" y="2242"/>
                          </a:lnTo>
                          <a:cubicBezTo>
                            <a:pt x="2195" y="2656"/>
                            <a:pt x="2162" y="3129"/>
                            <a:pt x="2162" y="3156"/>
                          </a:cubicBezTo>
                          <a:cubicBezTo>
                            <a:pt x="2162" y="3169"/>
                            <a:pt x="2148" y="3176"/>
                            <a:pt x="2142" y="3176"/>
                          </a:cubicBezTo>
                          <a:cubicBezTo>
                            <a:pt x="2135" y="3169"/>
                            <a:pt x="2128" y="3163"/>
                            <a:pt x="2128" y="3156"/>
                          </a:cubicBezTo>
                          <a:cubicBezTo>
                            <a:pt x="2128" y="3143"/>
                            <a:pt x="2182" y="2329"/>
                            <a:pt x="2142" y="1895"/>
                          </a:cubicBezTo>
                          <a:lnTo>
                            <a:pt x="2142" y="1889"/>
                          </a:lnTo>
                          <a:cubicBezTo>
                            <a:pt x="2135" y="1802"/>
                            <a:pt x="2122" y="1729"/>
                            <a:pt x="2108" y="1682"/>
                          </a:cubicBezTo>
                          <a:cubicBezTo>
                            <a:pt x="2102" y="1675"/>
                            <a:pt x="2102" y="1669"/>
                            <a:pt x="2108" y="1662"/>
                          </a:cubicBezTo>
                          <a:cubicBezTo>
                            <a:pt x="2148" y="1602"/>
                            <a:pt x="2188" y="1535"/>
                            <a:pt x="2242" y="1455"/>
                          </a:cubicBezTo>
                          <a:cubicBezTo>
                            <a:pt x="2322" y="1328"/>
                            <a:pt x="2422" y="1162"/>
                            <a:pt x="2595" y="908"/>
                          </a:cubicBezTo>
                          <a:cubicBezTo>
                            <a:pt x="2682" y="728"/>
                            <a:pt x="2709" y="588"/>
                            <a:pt x="2589" y="461"/>
                          </a:cubicBezTo>
                          <a:cubicBezTo>
                            <a:pt x="2517" y="394"/>
                            <a:pt x="2444" y="373"/>
                            <a:pt x="2383" y="373"/>
                          </a:cubicBezTo>
                          <a:cubicBezTo>
                            <a:pt x="2330" y="373"/>
                            <a:pt x="2287" y="389"/>
                            <a:pt x="2262" y="401"/>
                          </a:cubicBezTo>
                          <a:cubicBezTo>
                            <a:pt x="2175" y="441"/>
                            <a:pt x="1942" y="668"/>
                            <a:pt x="1742" y="955"/>
                          </a:cubicBezTo>
                          <a:cubicBezTo>
                            <a:pt x="1722" y="975"/>
                            <a:pt x="1702" y="1008"/>
                            <a:pt x="1675" y="1048"/>
                          </a:cubicBezTo>
                          <a:cubicBezTo>
                            <a:pt x="1555" y="1242"/>
                            <a:pt x="1355" y="1562"/>
                            <a:pt x="1155" y="1569"/>
                          </a:cubicBezTo>
                          <a:cubicBezTo>
                            <a:pt x="1148" y="1569"/>
                            <a:pt x="1142" y="1569"/>
                            <a:pt x="1136" y="1569"/>
                          </a:cubicBezTo>
                          <a:cubicBezTo>
                            <a:pt x="1071" y="1569"/>
                            <a:pt x="1016" y="1536"/>
                            <a:pt x="961" y="1468"/>
                          </a:cubicBezTo>
                          <a:cubicBezTo>
                            <a:pt x="901" y="1388"/>
                            <a:pt x="888" y="1308"/>
                            <a:pt x="908" y="1228"/>
                          </a:cubicBezTo>
                          <a:cubicBezTo>
                            <a:pt x="961" y="1055"/>
                            <a:pt x="1215" y="888"/>
                            <a:pt x="1641" y="748"/>
                          </a:cubicBezTo>
                          <a:cubicBezTo>
                            <a:pt x="1645" y="746"/>
                            <a:pt x="1649" y="745"/>
                            <a:pt x="1651" y="745"/>
                          </a:cubicBezTo>
                          <a:cubicBezTo>
                            <a:pt x="1658" y="745"/>
                            <a:pt x="1661" y="750"/>
                            <a:pt x="1661" y="755"/>
                          </a:cubicBezTo>
                          <a:cubicBezTo>
                            <a:pt x="1668" y="768"/>
                            <a:pt x="1661" y="775"/>
                            <a:pt x="1655" y="781"/>
                          </a:cubicBezTo>
                          <a:cubicBezTo>
                            <a:pt x="1128" y="955"/>
                            <a:pt x="974" y="1128"/>
                            <a:pt x="941" y="1235"/>
                          </a:cubicBezTo>
                          <a:cubicBezTo>
                            <a:pt x="921" y="1308"/>
                            <a:pt x="934" y="1375"/>
                            <a:pt x="994" y="1448"/>
                          </a:cubicBezTo>
                          <a:cubicBezTo>
                            <a:pt x="1037" y="1503"/>
                            <a:pt x="1080" y="1536"/>
                            <a:pt x="1133" y="1536"/>
                          </a:cubicBezTo>
                          <a:cubicBezTo>
                            <a:pt x="1138" y="1536"/>
                            <a:pt x="1143" y="1536"/>
                            <a:pt x="1148" y="1535"/>
                          </a:cubicBezTo>
                          <a:cubicBezTo>
                            <a:pt x="1335" y="1528"/>
                            <a:pt x="1528" y="1215"/>
                            <a:pt x="1648" y="1028"/>
                          </a:cubicBezTo>
                          <a:cubicBezTo>
                            <a:pt x="1675" y="995"/>
                            <a:pt x="1695" y="955"/>
                            <a:pt x="1708" y="935"/>
                          </a:cubicBezTo>
                          <a:cubicBezTo>
                            <a:pt x="1908" y="661"/>
                            <a:pt x="2148" y="415"/>
                            <a:pt x="2248" y="375"/>
                          </a:cubicBezTo>
                          <a:cubicBezTo>
                            <a:pt x="2277" y="359"/>
                            <a:pt x="2326" y="340"/>
                            <a:pt x="2385" y="340"/>
                          </a:cubicBezTo>
                          <a:cubicBezTo>
                            <a:pt x="2452" y="340"/>
                            <a:pt x="2531" y="364"/>
                            <a:pt x="2609" y="441"/>
                          </a:cubicBezTo>
                          <a:cubicBezTo>
                            <a:pt x="2749" y="575"/>
                            <a:pt x="2715" y="728"/>
                            <a:pt x="2622" y="928"/>
                          </a:cubicBezTo>
                          <a:cubicBezTo>
                            <a:pt x="2455" y="1182"/>
                            <a:pt x="2349" y="1348"/>
                            <a:pt x="2268" y="1475"/>
                          </a:cubicBezTo>
                          <a:cubicBezTo>
                            <a:pt x="2222" y="1555"/>
                            <a:pt x="2182" y="1615"/>
                            <a:pt x="2142" y="1675"/>
                          </a:cubicBezTo>
                          <a:cubicBezTo>
                            <a:pt x="2155" y="1715"/>
                            <a:pt x="2162" y="1775"/>
                            <a:pt x="2175" y="1842"/>
                          </a:cubicBezTo>
                          <a:cubicBezTo>
                            <a:pt x="2349" y="1569"/>
                            <a:pt x="2769" y="1095"/>
                            <a:pt x="2769" y="1095"/>
                          </a:cubicBezTo>
                          <a:cubicBezTo>
                            <a:pt x="2782" y="1088"/>
                            <a:pt x="2789" y="1088"/>
                            <a:pt x="2795" y="1088"/>
                          </a:cubicBezTo>
                          <a:cubicBezTo>
                            <a:pt x="2802" y="1095"/>
                            <a:pt x="2802" y="1108"/>
                            <a:pt x="2795" y="1115"/>
                          </a:cubicBezTo>
                          <a:cubicBezTo>
                            <a:pt x="2795" y="1122"/>
                            <a:pt x="2335" y="1635"/>
                            <a:pt x="2175" y="1895"/>
                          </a:cubicBezTo>
                          <a:cubicBezTo>
                            <a:pt x="2188" y="1989"/>
                            <a:pt x="2188" y="2095"/>
                            <a:pt x="2188" y="2209"/>
                          </a:cubicBezTo>
                          <a:cubicBezTo>
                            <a:pt x="2208" y="2216"/>
                            <a:pt x="2235" y="2222"/>
                            <a:pt x="2262" y="2229"/>
                          </a:cubicBezTo>
                          <a:cubicBezTo>
                            <a:pt x="2288" y="2169"/>
                            <a:pt x="2329" y="2115"/>
                            <a:pt x="2375" y="2069"/>
                          </a:cubicBezTo>
                          <a:cubicBezTo>
                            <a:pt x="2389" y="2055"/>
                            <a:pt x="2402" y="2035"/>
                            <a:pt x="2422" y="2015"/>
                          </a:cubicBezTo>
                          <a:cubicBezTo>
                            <a:pt x="2562" y="1889"/>
                            <a:pt x="3022" y="1302"/>
                            <a:pt x="3029" y="1295"/>
                          </a:cubicBezTo>
                          <a:cubicBezTo>
                            <a:pt x="3032" y="1292"/>
                            <a:pt x="3037" y="1290"/>
                            <a:pt x="3042" y="1290"/>
                          </a:cubicBezTo>
                          <a:cubicBezTo>
                            <a:pt x="3047" y="1290"/>
                            <a:pt x="3052" y="1292"/>
                            <a:pt x="3056" y="1295"/>
                          </a:cubicBezTo>
                          <a:cubicBezTo>
                            <a:pt x="3062" y="1302"/>
                            <a:pt x="3062" y="1308"/>
                            <a:pt x="3056" y="1322"/>
                          </a:cubicBezTo>
                          <a:cubicBezTo>
                            <a:pt x="3036" y="1342"/>
                            <a:pt x="2582" y="1915"/>
                            <a:pt x="2442" y="2042"/>
                          </a:cubicBezTo>
                          <a:cubicBezTo>
                            <a:pt x="2429" y="2055"/>
                            <a:pt x="2415" y="2075"/>
                            <a:pt x="2402" y="2095"/>
                          </a:cubicBezTo>
                          <a:cubicBezTo>
                            <a:pt x="2349" y="2149"/>
                            <a:pt x="2302" y="2202"/>
                            <a:pt x="2282" y="2276"/>
                          </a:cubicBezTo>
                          <a:cubicBezTo>
                            <a:pt x="2268" y="2336"/>
                            <a:pt x="2282" y="2389"/>
                            <a:pt x="2322" y="2416"/>
                          </a:cubicBezTo>
                          <a:cubicBezTo>
                            <a:pt x="2338" y="2428"/>
                            <a:pt x="2356" y="2435"/>
                            <a:pt x="2377" y="2435"/>
                          </a:cubicBezTo>
                          <a:cubicBezTo>
                            <a:pt x="2401" y="2435"/>
                            <a:pt x="2427" y="2427"/>
                            <a:pt x="2455" y="2409"/>
                          </a:cubicBezTo>
                          <a:cubicBezTo>
                            <a:pt x="2462" y="2409"/>
                            <a:pt x="2469" y="2402"/>
                            <a:pt x="2482" y="2396"/>
                          </a:cubicBezTo>
                          <a:cubicBezTo>
                            <a:pt x="2629" y="2309"/>
                            <a:pt x="2762" y="2202"/>
                            <a:pt x="2909" y="2055"/>
                          </a:cubicBezTo>
                          <a:cubicBezTo>
                            <a:pt x="3036" y="1929"/>
                            <a:pt x="3176" y="1782"/>
                            <a:pt x="3236" y="1615"/>
                          </a:cubicBezTo>
                          <a:cubicBezTo>
                            <a:pt x="3242" y="1609"/>
                            <a:pt x="3256" y="1602"/>
                            <a:pt x="3262" y="1602"/>
                          </a:cubicBezTo>
                          <a:cubicBezTo>
                            <a:pt x="3269" y="1609"/>
                            <a:pt x="3276" y="1615"/>
                            <a:pt x="3269" y="1629"/>
                          </a:cubicBezTo>
                          <a:cubicBezTo>
                            <a:pt x="3202" y="1802"/>
                            <a:pt x="3062" y="1955"/>
                            <a:pt x="2935" y="2082"/>
                          </a:cubicBezTo>
                          <a:cubicBezTo>
                            <a:pt x="2782" y="2229"/>
                            <a:pt x="2649" y="2336"/>
                            <a:pt x="2509" y="2422"/>
                          </a:cubicBezTo>
                          <a:cubicBezTo>
                            <a:pt x="2495" y="2502"/>
                            <a:pt x="2535" y="2562"/>
                            <a:pt x="2575" y="2582"/>
                          </a:cubicBezTo>
                          <a:cubicBezTo>
                            <a:pt x="2595" y="2596"/>
                            <a:pt x="2617" y="2602"/>
                            <a:pt x="2638" y="2602"/>
                          </a:cubicBezTo>
                          <a:cubicBezTo>
                            <a:pt x="2659" y="2602"/>
                            <a:pt x="2679" y="2596"/>
                            <a:pt x="2695" y="2582"/>
                          </a:cubicBezTo>
                          <a:cubicBezTo>
                            <a:pt x="2697" y="2580"/>
                            <a:pt x="2699" y="2580"/>
                            <a:pt x="2701" y="2580"/>
                          </a:cubicBezTo>
                          <a:cubicBezTo>
                            <a:pt x="2706" y="2580"/>
                            <a:pt x="2711" y="2584"/>
                            <a:pt x="2715" y="2589"/>
                          </a:cubicBezTo>
                          <a:lnTo>
                            <a:pt x="2722" y="2589"/>
                          </a:lnTo>
                          <a:cubicBezTo>
                            <a:pt x="3276" y="2316"/>
                            <a:pt x="3342" y="2129"/>
                            <a:pt x="3389" y="1842"/>
                          </a:cubicBezTo>
                          <a:cubicBezTo>
                            <a:pt x="3449" y="1535"/>
                            <a:pt x="3302" y="1522"/>
                            <a:pt x="3302" y="1522"/>
                          </a:cubicBezTo>
                          <a:cubicBezTo>
                            <a:pt x="3482" y="1248"/>
                            <a:pt x="3136" y="1168"/>
                            <a:pt x="3136" y="1168"/>
                          </a:cubicBezTo>
                          <a:cubicBezTo>
                            <a:pt x="3322" y="942"/>
                            <a:pt x="2969" y="821"/>
                            <a:pt x="2969" y="821"/>
                          </a:cubicBezTo>
                          <a:cubicBezTo>
                            <a:pt x="3099" y="632"/>
                            <a:pt x="2966" y="389"/>
                            <a:pt x="2729" y="389"/>
                          </a:cubicBezTo>
                          <a:cubicBezTo>
                            <a:pt x="2699" y="389"/>
                            <a:pt x="2668" y="393"/>
                            <a:pt x="2635" y="401"/>
                          </a:cubicBezTo>
                          <a:cubicBezTo>
                            <a:pt x="2735" y="208"/>
                            <a:pt x="2615" y="101"/>
                            <a:pt x="2575" y="48"/>
                          </a:cubicBezTo>
                          <a:cubicBezTo>
                            <a:pt x="2537" y="15"/>
                            <a:pt x="2449" y="1"/>
                            <a:pt x="2329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9" name="Google Shape;647;p43"/>
                    <p:cNvSpPr/>
                    <p:nvPr/>
                  </p:nvSpPr>
                  <p:spPr>
                    <a:xfrm>
                      <a:off x="12396174" y="527402"/>
                      <a:ext cx="140766" cy="1671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89" h="2837" extrusionOk="0">
                          <a:moveTo>
                            <a:pt x="1498" y="0"/>
                          </a:moveTo>
                          <a:cubicBezTo>
                            <a:pt x="1439" y="0"/>
                            <a:pt x="1390" y="19"/>
                            <a:pt x="1361" y="35"/>
                          </a:cubicBezTo>
                          <a:cubicBezTo>
                            <a:pt x="1261" y="75"/>
                            <a:pt x="1021" y="321"/>
                            <a:pt x="821" y="595"/>
                          </a:cubicBezTo>
                          <a:cubicBezTo>
                            <a:pt x="808" y="615"/>
                            <a:pt x="788" y="655"/>
                            <a:pt x="761" y="688"/>
                          </a:cubicBezTo>
                          <a:cubicBezTo>
                            <a:pt x="641" y="875"/>
                            <a:pt x="448" y="1188"/>
                            <a:pt x="261" y="1195"/>
                          </a:cubicBezTo>
                          <a:cubicBezTo>
                            <a:pt x="256" y="1196"/>
                            <a:pt x="251" y="1196"/>
                            <a:pt x="246" y="1196"/>
                          </a:cubicBezTo>
                          <a:cubicBezTo>
                            <a:pt x="193" y="1196"/>
                            <a:pt x="150" y="1163"/>
                            <a:pt x="107" y="1108"/>
                          </a:cubicBezTo>
                          <a:cubicBezTo>
                            <a:pt x="54" y="1035"/>
                            <a:pt x="34" y="968"/>
                            <a:pt x="54" y="895"/>
                          </a:cubicBezTo>
                          <a:cubicBezTo>
                            <a:pt x="87" y="788"/>
                            <a:pt x="241" y="615"/>
                            <a:pt x="768" y="441"/>
                          </a:cubicBezTo>
                          <a:cubicBezTo>
                            <a:pt x="774" y="435"/>
                            <a:pt x="781" y="428"/>
                            <a:pt x="781" y="415"/>
                          </a:cubicBezTo>
                          <a:cubicBezTo>
                            <a:pt x="776" y="410"/>
                            <a:pt x="772" y="405"/>
                            <a:pt x="765" y="405"/>
                          </a:cubicBezTo>
                          <a:cubicBezTo>
                            <a:pt x="762" y="405"/>
                            <a:pt x="758" y="406"/>
                            <a:pt x="754" y="408"/>
                          </a:cubicBezTo>
                          <a:cubicBezTo>
                            <a:pt x="328" y="548"/>
                            <a:pt x="74" y="715"/>
                            <a:pt x="21" y="888"/>
                          </a:cubicBezTo>
                          <a:cubicBezTo>
                            <a:pt x="1" y="968"/>
                            <a:pt x="14" y="1048"/>
                            <a:pt x="81" y="1128"/>
                          </a:cubicBezTo>
                          <a:cubicBezTo>
                            <a:pt x="130" y="1196"/>
                            <a:pt x="184" y="1229"/>
                            <a:pt x="249" y="1229"/>
                          </a:cubicBezTo>
                          <a:cubicBezTo>
                            <a:pt x="255" y="1229"/>
                            <a:pt x="261" y="1229"/>
                            <a:pt x="268" y="1229"/>
                          </a:cubicBezTo>
                          <a:cubicBezTo>
                            <a:pt x="468" y="1222"/>
                            <a:pt x="668" y="902"/>
                            <a:pt x="788" y="708"/>
                          </a:cubicBezTo>
                          <a:cubicBezTo>
                            <a:pt x="815" y="668"/>
                            <a:pt x="835" y="635"/>
                            <a:pt x="855" y="615"/>
                          </a:cubicBezTo>
                          <a:cubicBezTo>
                            <a:pt x="1055" y="328"/>
                            <a:pt x="1295" y="101"/>
                            <a:pt x="1375" y="61"/>
                          </a:cubicBezTo>
                          <a:cubicBezTo>
                            <a:pt x="1400" y="49"/>
                            <a:pt x="1443" y="33"/>
                            <a:pt x="1496" y="33"/>
                          </a:cubicBezTo>
                          <a:cubicBezTo>
                            <a:pt x="1557" y="33"/>
                            <a:pt x="1630" y="54"/>
                            <a:pt x="1702" y="121"/>
                          </a:cubicBezTo>
                          <a:cubicBezTo>
                            <a:pt x="1822" y="248"/>
                            <a:pt x="1795" y="388"/>
                            <a:pt x="1708" y="568"/>
                          </a:cubicBezTo>
                          <a:cubicBezTo>
                            <a:pt x="1535" y="822"/>
                            <a:pt x="1435" y="988"/>
                            <a:pt x="1355" y="1115"/>
                          </a:cubicBezTo>
                          <a:cubicBezTo>
                            <a:pt x="1301" y="1195"/>
                            <a:pt x="1261" y="1262"/>
                            <a:pt x="1221" y="1322"/>
                          </a:cubicBezTo>
                          <a:cubicBezTo>
                            <a:pt x="1221" y="1329"/>
                            <a:pt x="1215" y="1335"/>
                            <a:pt x="1221" y="1342"/>
                          </a:cubicBezTo>
                          <a:cubicBezTo>
                            <a:pt x="1235" y="1389"/>
                            <a:pt x="1248" y="1462"/>
                            <a:pt x="1255" y="1549"/>
                          </a:cubicBezTo>
                          <a:lnTo>
                            <a:pt x="1255" y="1555"/>
                          </a:lnTo>
                          <a:cubicBezTo>
                            <a:pt x="1295" y="1989"/>
                            <a:pt x="1241" y="2803"/>
                            <a:pt x="1241" y="2816"/>
                          </a:cubicBezTo>
                          <a:cubicBezTo>
                            <a:pt x="1241" y="2823"/>
                            <a:pt x="1248" y="2829"/>
                            <a:pt x="1255" y="2836"/>
                          </a:cubicBezTo>
                          <a:cubicBezTo>
                            <a:pt x="1261" y="2836"/>
                            <a:pt x="1275" y="2829"/>
                            <a:pt x="1275" y="2816"/>
                          </a:cubicBezTo>
                          <a:cubicBezTo>
                            <a:pt x="1275" y="2789"/>
                            <a:pt x="1308" y="2316"/>
                            <a:pt x="1301" y="1902"/>
                          </a:cubicBezTo>
                          <a:lnTo>
                            <a:pt x="1301" y="1902"/>
                          </a:lnTo>
                          <a:cubicBezTo>
                            <a:pt x="1321" y="1909"/>
                            <a:pt x="1341" y="1916"/>
                            <a:pt x="1368" y="1922"/>
                          </a:cubicBezTo>
                          <a:cubicBezTo>
                            <a:pt x="1368" y="1922"/>
                            <a:pt x="1361" y="1922"/>
                            <a:pt x="1361" y="1929"/>
                          </a:cubicBezTo>
                          <a:cubicBezTo>
                            <a:pt x="1348" y="1996"/>
                            <a:pt x="1368" y="2062"/>
                            <a:pt x="1415" y="2102"/>
                          </a:cubicBezTo>
                          <a:cubicBezTo>
                            <a:pt x="1435" y="2116"/>
                            <a:pt x="1462" y="2129"/>
                            <a:pt x="1495" y="2129"/>
                          </a:cubicBezTo>
                          <a:cubicBezTo>
                            <a:pt x="1522" y="2129"/>
                            <a:pt x="1555" y="2116"/>
                            <a:pt x="1582" y="2102"/>
                          </a:cubicBezTo>
                          <a:cubicBezTo>
                            <a:pt x="1582" y="2169"/>
                            <a:pt x="1615" y="2236"/>
                            <a:pt x="1668" y="2276"/>
                          </a:cubicBezTo>
                          <a:cubicBezTo>
                            <a:pt x="1695" y="2289"/>
                            <a:pt x="1722" y="2296"/>
                            <a:pt x="1748" y="2296"/>
                          </a:cubicBezTo>
                          <a:cubicBezTo>
                            <a:pt x="1775" y="2296"/>
                            <a:pt x="1795" y="2289"/>
                            <a:pt x="1815" y="2276"/>
                          </a:cubicBezTo>
                          <a:cubicBezTo>
                            <a:pt x="1822" y="2276"/>
                            <a:pt x="1822" y="2276"/>
                            <a:pt x="1828" y="2269"/>
                          </a:cubicBezTo>
                          <a:cubicBezTo>
                            <a:pt x="1835" y="2269"/>
                            <a:pt x="1835" y="2256"/>
                            <a:pt x="1835" y="2249"/>
                          </a:cubicBezTo>
                          <a:lnTo>
                            <a:pt x="1828" y="2249"/>
                          </a:lnTo>
                          <a:cubicBezTo>
                            <a:pt x="1824" y="2244"/>
                            <a:pt x="1819" y="2240"/>
                            <a:pt x="1814" y="2240"/>
                          </a:cubicBezTo>
                          <a:cubicBezTo>
                            <a:pt x="1812" y="2240"/>
                            <a:pt x="1810" y="2240"/>
                            <a:pt x="1808" y="2242"/>
                          </a:cubicBezTo>
                          <a:cubicBezTo>
                            <a:pt x="1792" y="2256"/>
                            <a:pt x="1772" y="2262"/>
                            <a:pt x="1751" y="2262"/>
                          </a:cubicBezTo>
                          <a:cubicBezTo>
                            <a:pt x="1730" y="2262"/>
                            <a:pt x="1708" y="2256"/>
                            <a:pt x="1688" y="2242"/>
                          </a:cubicBezTo>
                          <a:cubicBezTo>
                            <a:pt x="1648" y="2222"/>
                            <a:pt x="1608" y="2162"/>
                            <a:pt x="1622" y="2082"/>
                          </a:cubicBezTo>
                          <a:cubicBezTo>
                            <a:pt x="1762" y="1996"/>
                            <a:pt x="1895" y="1889"/>
                            <a:pt x="2048" y="1742"/>
                          </a:cubicBezTo>
                          <a:cubicBezTo>
                            <a:pt x="2175" y="1615"/>
                            <a:pt x="2315" y="1462"/>
                            <a:pt x="2382" y="1289"/>
                          </a:cubicBezTo>
                          <a:cubicBezTo>
                            <a:pt x="2389" y="1275"/>
                            <a:pt x="2382" y="1269"/>
                            <a:pt x="2375" y="1262"/>
                          </a:cubicBezTo>
                          <a:cubicBezTo>
                            <a:pt x="2369" y="1262"/>
                            <a:pt x="2355" y="1269"/>
                            <a:pt x="2355" y="1275"/>
                          </a:cubicBezTo>
                          <a:cubicBezTo>
                            <a:pt x="2289" y="1442"/>
                            <a:pt x="2149" y="1589"/>
                            <a:pt x="2022" y="1715"/>
                          </a:cubicBezTo>
                          <a:cubicBezTo>
                            <a:pt x="1875" y="1862"/>
                            <a:pt x="1742" y="1969"/>
                            <a:pt x="1595" y="2056"/>
                          </a:cubicBezTo>
                          <a:cubicBezTo>
                            <a:pt x="1582" y="2062"/>
                            <a:pt x="1575" y="2069"/>
                            <a:pt x="1568" y="2069"/>
                          </a:cubicBezTo>
                          <a:cubicBezTo>
                            <a:pt x="1544" y="2087"/>
                            <a:pt x="1517" y="2095"/>
                            <a:pt x="1493" y="2095"/>
                          </a:cubicBezTo>
                          <a:cubicBezTo>
                            <a:pt x="1471" y="2095"/>
                            <a:pt x="1451" y="2088"/>
                            <a:pt x="1435" y="2076"/>
                          </a:cubicBezTo>
                          <a:cubicBezTo>
                            <a:pt x="1395" y="2049"/>
                            <a:pt x="1381" y="1996"/>
                            <a:pt x="1395" y="1936"/>
                          </a:cubicBezTo>
                          <a:cubicBezTo>
                            <a:pt x="1415" y="1862"/>
                            <a:pt x="1462" y="1809"/>
                            <a:pt x="1515" y="1755"/>
                          </a:cubicBezTo>
                          <a:cubicBezTo>
                            <a:pt x="1528" y="1735"/>
                            <a:pt x="1542" y="1715"/>
                            <a:pt x="1555" y="1702"/>
                          </a:cubicBezTo>
                          <a:cubicBezTo>
                            <a:pt x="1695" y="1575"/>
                            <a:pt x="2149" y="1002"/>
                            <a:pt x="2169" y="982"/>
                          </a:cubicBezTo>
                          <a:cubicBezTo>
                            <a:pt x="2175" y="968"/>
                            <a:pt x="2175" y="962"/>
                            <a:pt x="2169" y="955"/>
                          </a:cubicBezTo>
                          <a:cubicBezTo>
                            <a:pt x="2165" y="952"/>
                            <a:pt x="2160" y="950"/>
                            <a:pt x="2155" y="950"/>
                          </a:cubicBezTo>
                          <a:cubicBezTo>
                            <a:pt x="2150" y="950"/>
                            <a:pt x="2145" y="952"/>
                            <a:pt x="2142" y="955"/>
                          </a:cubicBezTo>
                          <a:cubicBezTo>
                            <a:pt x="2142" y="962"/>
                            <a:pt x="1675" y="1549"/>
                            <a:pt x="1535" y="1675"/>
                          </a:cubicBezTo>
                          <a:cubicBezTo>
                            <a:pt x="1522" y="1695"/>
                            <a:pt x="1502" y="1715"/>
                            <a:pt x="1488" y="1729"/>
                          </a:cubicBezTo>
                          <a:cubicBezTo>
                            <a:pt x="1442" y="1775"/>
                            <a:pt x="1401" y="1829"/>
                            <a:pt x="1375" y="1889"/>
                          </a:cubicBezTo>
                          <a:cubicBezTo>
                            <a:pt x="1348" y="1882"/>
                            <a:pt x="1321" y="1876"/>
                            <a:pt x="1301" y="1869"/>
                          </a:cubicBezTo>
                          <a:cubicBezTo>
                            <a:pt x="1301" y="1755"/>
                            <a:pt x="1301" y="1649"/>
                            <a:pt x="1288" y="1555"/>
                          </a:cubicBezTo>
                          <a:cubicBezTo>
                            <a:pt x="1448" y="1295"/>
                            <a:pt x="1908" y="782"/>
                            <a:pt x="1908" y="775"/>
                          </a:cubicBezTo>
                          <a:cubicBezTo>
                            <a:pt x="1915" y="768"/>
                            <a:pt x="1915" y="755"/>
                            <a:pt x="1908" y="748"/>
                          </a:cubicBezTo>
                          <a:cubicBezTo>
                            <a:pt x="1902" y="748"/>
                            <a:pt x="1895" y="748"/>
                            <a:pt x="1888" y="755"/>
                          </a:cubicBezTo>
                          <a:cubicBezTo>
                            <a:pt x="1882" y="755"/>
                            <a:pt x="1462" y="1229"/>
                            <a:pt x="1288" y="1502"/>
                          </a:cubicBezTo>
                          <a:cubicBezTo>
                            <a:pt x="1275" y="1435"/>
                            <a:pt x="1268" y="1375"/>
                            <a:pt x="1255" y="1335"/>
                          </a:cubicBezTo>
                          <a:cubicBezTo>
                            <a:pt x="1295" y="1275"/>
                            <a:pt x="1335" y="1215"/>
                            <a:pt x="1388" y="1135"/>
                          </a:cubicBezTo>
                          <a:cubicBezTo>
                            <a:pt x="1462" y="1008"/>
                            <a:pt x="1568" y="842"/>
                            <a:pt x="1735" y="588"/>
                          </a:cubicBezTo>
                          <a:cubicBezTo>
                            <a:pt x="1828" y="388"/>
                            <a:pt x="1862" y="235"/>
                            <a:pt x="1722" y="101"/>
                          </a:cubicBezTo>
                          <a:cubicBezTo>
                            <a:pt x="1644" y="24"/>
                            <a:pt x="1565" y="0"/>
                            <a:pt x="1498" y="0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0" name="Google Shape;648;p43"/>
                    <p:cNvSpPr/>
                    <p:nvPr/>
                  </p:nvSpPr>
                  <p:spPr>
                    <a:xfrm>
                      <a:off x="11593698" y="724733"/>
                      <a:ext cx="815546" cy="85372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841" h="14489" extrusionOk="0">
                          <a:moveTo>
                            <a:pt x="12807" y="1"/>
                          </a:moveTo>
                          <a:cubicBezTo>
                            <a:pt x="12807" y="1"/>
                            <a:pt x="8151" y="3329"/>
                            <a:pt x="5383" y="6171"/>
                          </a:cubicBezTo>
                          <a:cubicBezTo>
                            <a:pt x="2922" y="8699"/>
                            <a:pt x="1628" y="10033"/>
                            <a:pt x="0" y="11567"/>
                          </a:cubicBezTo>
                          <a:cubicBezTo>
                            <a:pt x="554" y="12354"/>
                            <a:pt x="1381" y="13548"/>
                            <a:pt x="1941" y="14488"/>
                          </a:cubicBezTo>
                          <a:cubicBezTo>
                            <a:pt x="3736" y="12501"/>
                            <a:pt x="6230" y="9606"/>
                            <a:pt x="7378" y="8458"/>
                          </a:cubicBezTo>
                          <a:cubicBezTo>
                            <a:pt x="8865" y="6978"/>
                            <a:pt x="12540" y="2735"/>
                            <a:pt x="13567" y="1541"/>
                          </a:cubicBezTo>
                          <a:lnTo>
                            <a:pt x="13567" y="1535"/>
                          </a:lnTo>
                          <a:cubicBezTo>
                            <a:pt x="13741" y="1335"/>
                            <a:pt x="13841" y="1221"/>
                            <a:pt x="13841" y="1221"/>
                          </a:cubicBezTo>
                          <a:lnTo>
                            <a:pt x="12814" y="7"/>
                          </a:lnTo>
                          <a:lnTo>
                            <a:pt x="12807" y="1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64" name="Google Shape;649;p43"/>
                  <p:cNvGrpSpPr/>
                  <p:nvPr/>
                </p:nvGrpSpPr>
                <p:grpSpPr>
                  <a:xfrm>
                    <a:off x="10537630" y="1406231"/>
                    <a:ext cx="1170083" cy="1443248"/>
                    <a:chOff x="10537630" y="1406231"/>
                    <a:chExt cx="1170083" cy="1443248"/>
                  </a:xfrm>
                </p:grpSpPr>
                <p:sp>
                  <p:nvSpPr>
                    <p:cNvPr id="165" name="Google Shape;650;p43"/>
                    <p:cNvSpPr/>
                    <p:nvPr/>
                  </p:nvSpPr>
                  <p:spPr>
                    <a:xfrm>
                      <a:off x="10537630" y="1406231"/>
                      <a:ext cx="1170083" cy="14432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858" h="24494" extrusionOk="0">
                          <a:moveTo>
                            <a:pt x="12741" y="3124"/>
                          </a:moveTo>
                          <a:cubicBezTo>
                            <a:pt x="12746" y="3124"/>
                            <a:pt x="12751" y="3126"/>
                            <a:pt x="12754" y="3129"/>
                          </a:cubicBezTo>
                          <a:cubicBezTo>
                            <a:pt x="12761" y="3136"/>
                            <a:pt x="12754" y="3149"/>
                            <a:pt x="12747" y="3156"/>
                          </a:cubicBezTo>
                          <a:cubicBezTo>
                            <a:pt x="12734" y="3169"/>
                            <a:pt x="11273" y="4456"/>
                            <a:pt x="9392" y="4456"/>
                          </a:cubicBezTo>
                          <a:cubicBezTo>
                            <a:pt x="9206" y="4456"/>
                            <a:pt x="9019" y="4443"/>
                            <a:pt x="8825" y="4416"/>
                          </a:cubicBezTo>
                          <a:cubicBezTo>
                            <a:pt x="8819" y="4410"/>
                            <a:pt x="8812" y="4403"/>
                            <a:pt x="8812" y="4396"/>
                          </a:cubicBezTo>
                          <a:cubicBezTo>
                            <a:pt x="8812" y="4387"/>
                            <a:pt x="8816" y="4380"/>
                            <a:pt x="8823" y="4380"/>
                          </a:cubicBezTo>
                          <a:cubicBezTo>
                            <a:pt x="8825" y="4380"/>
                            <a:pt x="8828" y="4381"/>
                            <a:pt x="8832" y="4383"/>
                          </a:cubicBezTo>
                          <a:cubicBezTo>
                            <a:pt x="9021" y="4410"/>
                            <a:pt x="9207" y="4422"/>
                            <a:pt x="9388" y="4422"/>
                          </a:cubicBezTo>
                          <a:cubicBezTo>
                            <a:pt x="11256" y="4422"/>
                            <a:pt x="12709" y="3141"/>
                            <a:pt x="12727" y="3129"/>
                          </a:cubicBezTo>
                          <a:cubicBezTo>
                            <a:pt x="12731" y="3126"/>
                            <a:pt x="12736" y="3124"/>
                            <a:pt x="12741" y="3124"/>
                          </a:cubicBezTo>
                          <a:close/>
                          <a:moveTo>
                            <a:pt x="17923" y="1"/>
                          </a:moveTo>
                          <a:cubicBezTo>
                            <a:pt x="17717" y="194"/>
                            <a:pt x="17503" y="388"/>
                            <a:pt x="17283" y="594"/>
                          </a:cubicBezTo>
                          <a:cubicBezTo>
                            <a:pt x="15834" y="1935"/>
                            <a:pt x="14139" y="2425"/>
                            <a:pt x="13088" y="2425"/>
                          </a:cubicBezTo>
                          <a:cubicBezTo>
                            <a:pt x="12852" y="2425"/>
                            <a:pt x="12648" y="2400"/>
                            <a:pt x="12487" y="2355"/>
                          </a:cubicBezTo>
                          <a:cubicBezTo>
                            <a:pt x="11916" y="3095"/>
                            <a:pt x="10877" y="4014"/>
                            <a:pt x="9243" y="4014"/>
                          </a:cubicBezTo>
                          <a:cubicBezTo>
                            <a:pt x="8358" y="4014"/>
                            <a:pt x="7298" y="3744"/>
                            <a:pt x="6044" y="3029"/>
                          </a:cubicBezTo>
                          <a:cubicBezTo>
                            <a:pt x="5857" y="3216"/>
                            <a:pt x="5650" y="3402"/>
                            <a:pt x="5424" y="3589"/>
                          </a:cubicBezTo>
                          <a:cubicBezTo>
                            <a:pt x="5293" y="3694"/>
                            <a:pt x="5133" y="3742"/>
                            <a:pt x="4948" y="3742"/>
                          </a:cubicBezTo>
                          <a:cubicBezTo>
                            <a:pt x="4182" y="3742"/>
                            <a:pt x="3002" y="2910"/>
                            <a:pt x="1835" y="1862"/>
                          </a:cubicBezTo>
                          <a:cubicBezTo>
                            <a:pt x="1355" y="2542"/>
                            <a:pt x="514" y="3889"/>
                            <a:pt x="1" y="5450"/>
                          </a:cubicBezTo>
                          <a:cubicBezTo>
                            <a:pt x="1382" y="7011"/>
                            <a:pt x="2769" y="8585"/>
                            <a:pt x="3636" y="9719"/>
                          </a:cubicBezTo>
                          <a:lnTo>
                            <a:pt x="3676" y="9746"/>
                          </a:lnTo>
                          <a:cubicBezTo>
                            <a:pt x="3683" y="9752"/>
                            <a:pt x="3676" y="9759"/>
                            <a:pt x="3669" y="9766"/>
                          </a:cubicBezTo>
                          <a:cubicBezTo>
                            <a:pt x="3809" y="9946"/>
                            <a:pt x="3936" y="10113"/>
                            <a:pt x="4043" y="10273"/>
                          </a:cubicBezTo>
                          <a:cubicBezTo>
                            <a:pt x="5570" y="12487"/>
                            <a:pt x="6211" y="14248"/>
                            <a:pt x="5817" y="16116"/>
                          </a:cubicBezTo>
                          <a:cubicBezTo>
                            <a:pt x="5797" y="16203"/>
                            <a:pt x="4270" y="24213"/>
                            <a:pt x="4270" y="24213"/>
                          </a:cubicBezTo>
                          <a:lnTo>
                            <a:pt x="4350" y="24213"/>
                          </a:lnTo>
                          <a:lnTo>
                            <a:pt x="10666" y="24347"/>
                          </a:lnTo>
                          <a:lnTo>
                            <a:pt x="10700" y="24347"/>
                          </a:lnTo>
                          <a:lnTo>
                            <a:pt x="11360" y="24360"/>
                          </a:lnTo>
                          <a:lnTo>
                            <a:pt x="11393" y="24360"/>
                          </a:lnTo>
                          <a:lnTo>
                            <a:pt x="17370" y="24487"/>
                          </a:lnTo>
                          <a:lnTo>
                            <a:pt x="17730" y="24494"/>
                          </a:lnTo>
                          <a:cubicBezTo>
                            <a:pt x="17683" y="24047"/>
                            <a:pt x="17637" y="23600"/>
                            <a:pt x="17590" y="23153"/>
                          </a:cubicBezTo>
                          <a:cubicBezTo>
                            <a:pt x="17430" y="21652"/>
                            <a:pt x="17070" y="17583"/>
                            <a:pt x="17030" y="17070"/>
                          </a:cubicBezTo>
                          <a:cubicBezTo>
                            <a:pt x="16809" y="14081"/>
                            <a:pt x="16689" y="11013"/>
                            <a:pt x="16583" y="8012"/>
                          </a:cubicBezTo>
                          <a:cubicBezTo>
                            <a:pt x="16583" y="7865"/>
                            <a:pt x="16589" y="7711"/>
                            <a:pt x="16603" y="7558"/>
                          </a:cubicBezTo>
                          <a:cubicBezTo>
                            <a:pt x="16596" y="7551"/>
                            <a:pt x="16589" y="7545"/>
                            <a:pt x="16589" y="7538"/>
                          </a:cubicBezTo>
                          <a:lnTo>
                            <a:pt x="16376" y="5070"/>
                          </a:lnTo>
                          <a:cubicBezTo>
                            <a:pt x="16376" y="5057"/>
                            <a:pt x="16383" y="5050"/>
                            <a:pt x="16389" y="5050"/>
                          </a:cubicBezTo>
                          <a:cubicBezTo>
                            <a:pt x="16403" y="5050"/>
                            <a:pt x="16409" y="5057"/>
                            <a:pt x="16409" y="5063"/>
                          </a:cubicBezTo>
                          <a:lnTo>
                            <a:pt x="16616" y="7445"/>
                          </a:lnTo>
                          <a:cubicBezTo>
                            <a:pt x="16736" y="6464"/>
                            <a:pt x="17236" y="5337"/>
                            <a:pt x="17917" y="4910"/>
                          </a:cubicBezTo>
                          <a:cubicBezTo>
                            <a:pt x="18190" y="4730"/>
                            <a:pt x="18931" y="3949"/>
                            <a:pt x="19858" y="2922"/>
                          </a:cubicBezTo>
                          <a:cubicBezTo>
                            <a:pt x="19304" y="1982"/>
                            <a:pt x="18477" y="788"/>
                            <a:pt x="17923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6" name="Google Shape;651;p43"/>
                    <p:cNvSpPr/>
                    <p:nvPr/>
                  </p:nvSpPr>
                  <p:spPr>
                    <a:xfrm>
                      <a:off x="11502486" y="1703789"/>
                      <a:ext cx="14613" cy="1477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8" h="2508" extrusionOk="0">
                          <a:moveTo>
                            <a:pt x="14" y="0"/>
                          </a:moveTo>
                          <a:cubicBezTo>
                            <a:pt x="8" y="0"/>
                            <a:pt x="1" y="7"/>
                            <a:pt x="1" y="20"/>
                          </a:cubicBezTo>
                          <a:lnTo>
                            <a:pt x="214" y="2488"/>
                          </a:lnTo>
                          <a:cubicBezTo>
                            <a:pt x="214" y="2495"/>
                            <a:pt x="221" y="2501"/>
                            <a:pt x="228" y="2508"/>
                          </a:cubicBezTo>
                          <a:cubicBezTo>
                            <a:pt x="241" y="2501"/>
                            <a:pt x="248" y="2495"/>
                            <a:pt x="248" y="2488"/>
                          </a:cubicBezTo>
                          <a:lnTo>
                            <a:pt x="241" y="2401"/>
                          </a:lnTo>
                          <a:lnTo>
                            <a:pt x="241" y="2395"/>
                          </a:lnTo>
                          <a:lnTo>
                            <a:pt x="34" y="13"/>
                          </a:lnTo>
                          <a:cubicBezTo>
                            <a:pt x="34" y="7"/>
                            <a:pt x="28" y="0"/>
                            <a:pt x="14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7" name="Google Shape;652;p43"/>
                    <p:cNvSpPr/>
                    <p:nvPr/>
                  </p:nvSpPr>
                  <p:spPr>
                    <a:xfrm>
                      <a:off x="11056855" y="1590246"/>
                      <a:ext cx="232685" cy="7860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949" h="1334" extrusionOk="0">
                          <a:moveTo>
                            <a:pt x="3929" y="1"/>
                          </a:moveTo>
                          <a:cubicBezTo>
                            <a:pt x="3924" y="1"/>
                            <a:pt x="3919" y="3"/>
                            <a:pt x="3915" y="6"/>
                          </a:cubicBezTo>
                          <a:cubicBezTo>
                            <a:pt x="3897" y="18"/>
                            <a:pt x="2444" y="1299"/>
                            <a:pt x="576" y="1299"/>
                          </a:cubicBezTo>
                          <a:cubicBezTo>
                            <a:pt x="395" y="1299"/>
                            <a:pt x="209" y="1287"/>
                            <a:pt x="20" y="1260"/>
                          </a:cubicBezTo>
                          <a:cubicBezTo>
                            <a:pt x="16" y="1258"/>
                            <a:pt x="13" y="1257"/>
                            <a:pt x="11" y="1257"/>
                          </a:cubicBezTo>
                          <a:cubicBezTo>
                            <a:pt x="4" y="1257"/>
                            <a:pt x="0" y="1264"/>
                            <a:pt x="0" y="1273"/>
                          </a:cubicBezTo>
                          <a:cubicBezTo>
                            <a:pt x="0" y="1280"/>
                            <a:pt x="7" y="1287"/>
                            <a:pt x="13" y="1293"/>
                          </a:cubicBezTo>
                          <a:cubicBezTo>
                            <a:pt x="207" y="1320"/>
                            <a:pt x="394" y="1333"/>
                            <a:pt x="580" y="1333"/>
                          </a:cubicBezTo>
                          <a:cubicBezTo>
                            <a:pt x="2461" y="1333"/>
                            <a:pt x="3922" y="46"/>
                            <a:pt x="3935" y="33"/>
                          </a:cubicBezTo>
                          <a:cubicBezTo>
                            <a:pt x="3942" y="26"/>
                            <a:pt x="3949" y="13"/>
                            <a:pt x="3942" y="6"/>
                          </a:cubicBezTo>
                          <a:cubicBezTo>
                            <a:pt x="3939" y="3"/>
                            <a:pt x="3934" y="1"/>
                            <a:pt x="3929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50" name="Google Shape;653;p43"/>
                <p:cNvGrpSpPr/>
                <p:nvPr/>
              </p:nvGrpSpPr>
              <p:grpSpPr>
                <a:xfrm>
                  <a:off x="10894111" y="918411"/>
                  <a:ext cx="451641" cy="724393"/>
                  <a:chOff x="10894111" y="918411"/>
                  <a:chExt cx="451641" cy="724393"/>
                </a:xfrm>
              </p:grpSpPr>
              <p:sp>
                <p:nvSpPr>
                  <p:cNvPr id="151" name="Google Shape;654;p43"/>
                  <p:cNvSpPr/>
                  <p:nvPr/>
                </p:nvSpPr>
                <p:spPr>
                  <a:xfrm>
                    <a:off x="11076889" y="1368108"/>
                    <a:ext cx="98283" cy="58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8" h="996" extrusionOk="0">
                        <a:moveTo>
                          <a:pt x="0" y="1"/>
                        </a:moveTo>
                        <a:cubicBezTo>
                          <a:pt x="0" y="1"/>
                          <a:pt x="94" y="314"/>
                          <a:pt x="274" y="594"/>
                        </a:cubicBezTo>
                        <a:cubicBezTo>
                          <a:pt x="420" y="810"/>
                          <a:pt x="614" y="996"/>
                          <a:pt x="863" y="996"/>
                        </a:cubicBezTo>
                        <a:cubicBezTo>
                          <a:pt x="875" y="996"/>
                          <a:pt x="888" y="995"/>
                          <a:pt x="901" y="995"/>
                        </a:cubicBezTo>
                        <a:cubicBezTo>
                          <a:pt x="1081" y="981"/>
                          <a:pt x="1221" y="908"/>
                          <a:pt x="1328" y="821"/>
                        </a:cubicBezTo>
                        <a:cubicBezTo>
                          <a:pt x="1574" y="614"/>
                          <a:pt x="1661" y="301"/>
                          <a:pt x="1668" y="274"/>
                        </a:cubicBezTo>
                        <a:lnTo>
                          <a:pt x="1668" y="274"/>
                        </a:lnTo>
                        <a:cubicBezTo>
                          <a:pt x="1644" y="298"/>
                          <a:pt x="1337" y="584"/>
                          <a:pt x="928" y="584"/>
                        </a:cubicBezTo>
                        <a:cubicBezTo>
                          <a:pt x="647" y="584"/>
                          <a:pt x="318" y="449"/>
                          <a:pt x="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" name="Google Shape;655;p43"/>
                  <p:cNvSpPr/>
                  <p:nvPr/>
                </p:nvSpPr>
                <p:spPr>
                  <a:xfrm>
                    <a:off x="11092975" y="1403108"/>
                    <a:ext cx="62163" cy="23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5" h="402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147" y="216"/>
                          <a:pt x="341" y="402"/>
                          <a:pt x="590" y="402"/>
                        </a:cubicBezTo>
                        <a:cubicBezTo>
                          <a:pt x="602" y="402"/>
                          <a:pt x="615" y="401"/>
                          <a:pt x="628" y="401"/>
                        </a:cubicBezTo>
                        <a:cubicBezTo>
                          <a:pt x="808" y="387"/>
                          <a:pt x="948" y="314"/>
                          <a:pt x="1055" y="227"/>
                        </a:cubicBez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3" name="Google Shape;656;p43"/>
                  <p:cNvSpPr/>
                  <p:nvPr/>
                </p:nvSpPr>
                <p:spPr>
                  <a:xfrm>
                    <a:off x="10894111" y="1068782"/>
                    <a:ext cx="398198" cy="5740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58" h="9742" extrusionOk="0">
                        <a:moveTo>
                          <a:pt x="5633" y="1832"/>
                        </a:moveTo>
                        <a:cubicBezTo>
                          <a:pt x="5727" y="1832"/>
                          <a:pt x="5822" y="1837"/>
                          <a:pt x="5917" y="1846"/>
                        </a:cubicBezTo>
                        <a:cubicBezTo>
                          <a:pt x="5990" y="1852"/>
                          <a:pt x="6064" y="1866"/>
                          <a:pt x="6137" y="1879"/>
                        </a:cubicBezTo>
                        <a:lnTo>
                          <a:pt x="6364" y="1919"/>
                        </a:lnTo>
                        <a:cubicBezTo>
                          <a:pt x="6364" y="1919"/>
                          <a:pt x="6371" y="1926"/>
                          <a:pt x="6364" y="1926"/>
                        </a:cubicBezTo>
                        <a:lnTo>
                          <a:pt x="6137" y="1899"/>
                        </a:lnTo>
                        <a:cubicBezTo>
                          <a:pt x="6064" y="1892"/>
                          <a:pt x="5984" y="1886"/>
                          <a:pt x="5910" y="1879"/>
                        </a:cubicBezTo>
                        <a:cubicBezTo>
                          <a:pt x="5857" y="1877"/>
                          <a:pt x="5802" y="1875"/>
                          <a:pt x="5747" y="1875"/>
                        </a:cubicBezTo>
                        <a:cubicBezTo>
                          <a:pt x="5651" y="1875"/>
                          <a:pt x="5554" y="1880"/>
                          <a:pt x="5457" y="1892"/>
                        </a:cubicBezTo>
                        <a:cubicBezTo>
                          <a:pt x="5310" y="1906"/>
                          <a:pt x="5163" y="1932"/>
                          <a:pt x="5017" y="1972"/>
                        </a:cubicBezTo>
                        <a:cubicBezTo>
                          <a:pt x="4870" y="2006"/>
                          <a:pt x="4730" y="2052"/>
                          <a:pt x="4596" y="2119"/>
                        </a:cubicBezTo>
                        <a:lnTo>
                          <a:pt x="4590" y="2119"/>
                        </a:lnTo>
                        <a:cubicBezTo>
                          <a:pt x="4590" y="2112"/>
                          <a:pt x="4590" y="2112"/>
                          <a:pt x="4590" y="2112"/>
                        </a:cubicBezTo>
                        <a:cubicBezTo>
                          <a:pt x="4710" y="2012"/>
                          <a:pt x="4856" y="1952"/>
                          <a:pt x="5003" y="1906"/>
                        </a:cubicBezTo>
                        <a:cubicBezTo>
                          <a:pt x="5150" y="1859"/>
                          <a:pt x="5303" y="1846"/>
                          <a:pt x="5457" y="1839"/>
                        </a:cubicBezTo>
                        <a:cubicBezTo>
                          <a:pt x="5515" y="1834"/>
                          <a:pt x="5574" y="1832"/>
                          <a:pt x="5633" y="1832"/>
                        </a:cubicBezTo>
                        <a:close/>
                        <a:moveTo>
                          <a:pt x="5448" y="2491"/>
                        </a:moveTo>
                        <a:cubicBezTo>
                          <a:pt x="5545" y="2491"/>
                          <a:pt x="5631" y="2562"/>
                          <a:pt x="5644" y="2666"/>
                        </a:cubicBezTo>
                        <a:cubicBezTo>
                          <a:pt x="5657" y="2773"/>
                          <a:pt x="5577" y="2873"/>
                          <a:pt x="5470" y="2886"/>
                        </a:cubicBezTo>
                        <a:cubicBezTo>
                          <a:pt x="5462" y="2887"/>
                          <a:pt x="5453" y="2888"/>
                          <a:pt x="5445" y="2888"/>
                        </a:cubicBezTo>
                        <a:cubicBezTo>
                          <a:pt x="5348" y="2888"/>
                          <a:pt x="5262" y="2817"/>
                          <a:pt x="5250" y="2713"/>
                        </a:cubicBezTo>
                        <a:cubicBezTo>
                          <a:pt x="5237" y="2606"/>
                          <a:pt x="5310" y="2506"/>
                          <a:pt x="5423" y="2493"/>
                        </a:cubicBezTo>
                        <a:cubicBezTo>
                          <a:pt x="5432" y="2492"/>
                          <a:pt x="5440" y="2491"/>
                          <a:pt x="5448" y="2491"/>
                        </a:cubicBezTo>
                        <a:close/>
                        <a:moveTo>
                          <a:pt x="2700" y="2545"/>
                        </a:moveTo>
                        <a:cubicBezTo>
                          <a:pt x="2803" y="2545"/>
                          <a:pt x="2890" y="2621"/>
                          <a:pt x="2902" y="2719"/>
                        </a:cubicBezTo>
                        <a:cubicBezTo>
                          <a:pt x="2915" y="2833"/>
                          <a:pt x="2835" y="2933"/>
                          <a:pt x="2729" y="2946"/>
                        </a:cubicBezTo>
                        <a:cubicBezTo>
                          <a:pt x="2720" y="2947"/>
                          <a:pt x="2712" y="2948"/>
                          <a:pt x="2704" y="2948"/>
                        </a:cubicBezTo>
                        <a:cubicBezTo>
                          <a:pt x="2601" y="2948"/>
                          <a:pt x="2514" y="2872"/>
                          <a:pt x="2502" y="2773"/>
                        </a:cubicBezTo>
                        <a:cubicBezTo>
                          <a:pt x="2489" y="2659"/>
                          <a:pt x="2569" y="2566"/>
                          <a:pt x="2675" y="2546"/>
                        </a:cubicBezTo>
                        <a:cubicBezTo>
                          <a:pt x="2684" y="2545"/>
                          <a:pt x="2692" y="2545"/>
                          <a:pt x="2700" y="2545"/>
                        </a:cubicBezTo>
                        <a:close/>
                        <a:moveTo>
                          <a:pt x="766" y="2849"/>
                        </a:moveTo>
                        <a:cubicBezTo>
                          <a:pt x="829" y="2849"/>
                          <a:pt x="890" y="2897"/>
                          <a:pt x="901" y="2960"/>
                        </a:cubicBezTo>
                        <a:cubicBezTo>
                          <a:pt x="914" y="3040"/>
                          <a:pt x="868" y="3113"/>
                          <a:pt x="794" y="3126"/>
                        </a:cubicBezTo>
                        <a:cubicBezTo>
                          <a:pt x="784" y="3128"/>
                          <a:pt x="774" y="3129"/>
                          <a:pt x="765" y="3129"/>
                        </a:cubicBezTo>
                        <a:cubicBezTo>
                          <a:pt x="740" y="3129"/>
                          <a:pt x="719" y="3123"/>
                          <a:pt x="694" y="3113"/>
                        </a:cubicBezTo>
                        <a:cubicBezTo>
                          <a:pt x="661" y="3093"/>
                          <a:pt x="634" y="3060"/>
                          <a:pt x="621" y="3020"/>
                        </a:cubicBezTo>
                        <a:cubicBezTo>
                          <a:pt x="614" y="2966"/>
                          <a:pt x="634" y="2920"/>
                          <a:pt x="668" y="2886"/>
                        </a:cubicBezTo>
                        <a:cubicBezTo>
                          <a:pt x="688" y="2866"/>
                          <a:pt x="708" y="2860"/>
                          <a:pt x="734" y="2853"/>
                        </a:cubicBezTo>
                        <a:cubicBezTo>
                          <a:pt x="745" y="2850"/>
                          <a:pt x="756" y="2849"/>
                          <a:pt x="766" y="2849"/>
                        </a:cubicBezTo>
                        <a:close/>
                        <a:moveTo>
                          <a:pt x="3102" y="5081"/>
                        </a:moveTo>
                        <a:lnTo>
                          <a:pt x="3102" y="5081"/>
                        </a:lnTo>
                        <a:cubicBezTo>
                          <a:pt x="3420" y="5529"/>
                          <a:pt x="3749" y="5664"/>
                          <a:pt x="4030" y="5664"/>
                        </a:cubicBezTo>
                        <a:cubicBezTo>
                          <a:pt x="4439" y="5664"/>
                          <a:pt x="4746" y="5378"/>
                          <a:pt x="4770" y="5354"/>
                        </a:cubicBezTo>
                        <a:lnTo>
                          <a:pt x="4770" y="5354"/>
                        </a:lnTo>
                        <a:cubicBezTo>
                          <a:pt x="4763" y="5381"/>
                          <a:pt x="4676" y="5694"/>
                          <a:pt x="4430" y="5901"/>
                        </a:cubicBezTo>
                        <a:cubicBezTo>
                          <a:pt x="4323" y="5988"/>
                          <a:pt x="4183" y="6061"/>
                          <a:pt x="4003" y="6075"/>
                        </a:cubicBezTo>
                        <a:cubicBezTo>
                          <a:pt x="3990" y="6075"/>
                          <a:pt x="3977" y="6076"/>
                          <a:pt x="3965" y="6076"/>
                        </a:cubicBezTo>
                        <a:cubicBezTo>
                          <a:pt x="3716" y="6076"/>
                          <a:pt x="3522" y="5890"/>
                          <a:pt x="3376" y="5674"/>
                        </a:cubicBezTo>
                        <a:cubicBezTo>
                          <a:pt x="3196" y="5394"/>
                          <a:pt x="3102" y="5081"/>
                          <a:pt x="3102" y="5081"/>
                        </a:cubicBezTo>
                        <a:close/>
                        <a:moveTo>
                          <a:pt x="5492" y="1"/>
                        </a:moveTo>
                        <a:cubicBezTo>
                          <a:pt x="5144" y="1"/>
                          <a:pt x="4393" y="549"/>
                          <a:pt x="3386" y="549"/>
                        </a:cubicBezTo>
                        <a:cubicBezTo>
                          <a:pt x="2977" y="549"/>
                          <a:pt x="2525" y="458"/>
                          <a:pt x="2042" y="205"/>
                        </a:cubicBezTo>
                        <a:lnTo>
                          <a:pt x="814" y="2199"/>
                        </a:lnTo>
                        <a:lnTo>
                          <a:pt x="634" y="2493"/>
                        </a:lnTo>
                        <a:lnTo>
                          <a:pt x="634" y="2486"/>
                        </a:lnTo>
                        <a:cubicBezTo>
                          <a:pt x="621" y="2479"/>
                          <a:pt x="548" y="2426"/>
                          <a:pt x="454" y="2319"/>
                        </a:cubicBezTo>
                        <a:cubicBezTo>
                          <a:pt x="334" y="2473"/>
                          <a:pt x="267" y="2739"/>
                          <a:pt x="287" y="3033"/>
                        </a:cubicBezTo>
                        <a:cubicBezTo>
                          <a:pt x="327" y="3467"/>
                          <a:pt x="561" y="3800"/>
                          <a:pt x="814" y="3800"/>
                        </a:cubicBezTo>
                        <a:cubicBezTo>
                          <a:pt x="854" y="3993"/>
                          <a:pt x="901" y="4194"/>
                          <a:pt x="961" y="4407"/>
                        </a:cubicBezTo>
                        <a:cubicBezTo>
                          <a:pt x="1128" y="5027"/>
                          <a:pt x="1361" y="5521"/>
                          <a:pt x="1621" y="5908"/>
                        </a:cubicBezTo>
                        <a:cubicBezTo>
                          <a:pt x="1241" y="7128"/>
                          <a:pt x="761" y="7989"/>
                          <a:pt x="1" y="8756"/>
                        </a:cubicBezTo>
                        <a:cubicBezTo>
                          <a:pt x="1253" y="9471"/>
                          <a:pt x="2311" y="9741"/>
                          <a:pt x="3195" y="9741"/>
                        </a:cubicBezTo>
                        <a:cubicBezTo>
                          <a:pt x="4827" y="9741"/>
                          <a:pt x="5866" y="8822"/>
                          <a:pt x="6437" y="8082"/>
                        </a:cubicBezTo>
                        <a:cubicBezTo>
                          <a:pt x="6351" y="8056"/>
                          <a:pt x="6270" y="8022"/>
                          <a:pt x="6210" y="7982"/>
                        </a:cubicBezTo>
                        <a:cubicBezTo>
                          <a:pt x="5737" y="7695"/>
                          <a:pt x="5617" y="6888"/>
                          <a:pt x="5583" y="6448"/>
                        </a:cubicBezTo>
                        <a:cubicBezTo>
                          <a:pt x="5583" y="6448"/>
                          <a:pt x="5590" y="6408"/>
                          <a:pt x="5590" y="6408"/>
                        </a:cubicBezTo>
                        <a:cubicBezTo>
                          <a:pt x="5904" y="5981"/>
                          <a:pt x="6204" y="5354"/>
                          <a:pt x="6457" y="4447"/>
                        </a:cubicBezTo>
                        <a:cubicBezTo>
                          <a:pt x="6651" y="3753"/>
                          <a:pt x="6744" y="3120"/>
                          <a:pt x="6757" y="2546"/>
                        </a:cubicBezTo>
                        <a:cubicBezTo>
                          <a:pt x="6404" y="2426"/>
                          <a:pt x="5984" y="198"/>
                          <a:pt x="5583" y="18"/>
                        </a:cubicBezTo>
                        <a:cubicBezTo>
                          <a:pt x="5557" y="6"/>
                          <a:pt x="5527" y="1"/>
                          <a:pt x="5492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154" name="Google Shape;657;p43"/>
                  <p:cNvGrpSpPr/>
                  <p:nvPr/>
                </p:nvGrpSpPr>
                <p:grpSpPr>
                  <a:xfrm>
                    <a:off x="10930290" y="1176669"/>
                    <a:ext cx="339217" cy="165572"/>
                    <a:chOff x="10930290" y="1176669"/>
                    <a:chExt cx="339217" cy="165572"/>
                  </a:xfrm>
                </p:grpSpPr>
                <p:grpSp>
                  <p:nvGrpSpPr>
                    <p:cNvPr id="156" name="Google Shape;658;p43"/>
                    <p:cNvGrpSpPr/>
                    <p:nvPr/>
                  </p:nvGrpSpPr>
                  <p:grpSpPr>
                    <a:xfrm>
                      <a:off x="11006889" y="1176669"/>
                      <a:ext cx="262618" cy="165572"/>
                      <a:chOff x="11006889" y="1176669"/>
                      <a:chExt cx="262618" cy="165572"/>
                    </a:xfrm>
                  </p:grpSpPr>
                  <p:sp>
                    <p:nvSpPr>
                      <p:cNvPr id="158" name="Google Shape;659;p43"/>
                      <p:cNvSpPr/>
                      <p:nvPr/>
                    </p:nvSpPr>
                    <p:spPr>
                      <a:xfrm>
                        <a:off x="11133101" y="1245903"/>
                        <a:ext cx="26338" cy="9633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47" h="1635" extrusionOk="0">
                            <a:moveTo>
                              <a:pt x="107" y="0"/>
                            </a:moveTo>
                            <a:cubicBezTo>
                              <a:pt x="120" y="214"/>
                              <a:pt x="147" y="427"/>
                              <a:pt x="193" y="641"/>
                            </a:cubicBezTo>
                            <a:cubicBezTo>
                              <a:pt x="213" y="747"/>
                              <a:pt x="233" y="854"/>
                              <a:pt x="267" y="954"/>
                            </a:cubicBezTo>
                            <a:cubicBezTo>
                              <a:pt x="300" y="1054"/>
                              <a:pt x="334" y="1154"/>
                              <a:pt x="387" y="1248"/>
                            </a:cubicBezTo>
                            <a:cubicBezTo>
                              <a:pt x="340" y="1328"/>
                              <a:pt x="287" y="1401"/>
                              <a:pt x="227" y="1474"/>
                            </a:cubicBezTo>
                            <a:cubicBezTo>
                              <a:pt x="200" y="1508"/>
                              <a:pt x="167" y="1541"/>
                              <a:pt x="127" y="1568"/>
                            </a:cubicBezTo>
                            <a:cubicBezTo>
                              <a:pt x="93" y="1594"/>
                              <a:pt x="53" y="1621"/>
                              <a:pt x="7" y="1628"/>
                            </a:cubicBezTo>
                            <a:cubicBezTo>
                              <a:pt x="7" y="1628"/>
                              <a:pt x="0" y="1628"/>
                              <a:pt x="0" y="1634"/>
                            </a:cubicBezTo>
                            <a:lnTo>
                              <a:pt x="7" y="1634"/>
                            </a:lnTo>
                            <a:cubicBezTo>
                              <a:pt x="53" y="1634"/>
                              <a:pt x="100" y="1614"/>
                              <a:pt x="147" y="1588"/>
                            </a:cubicBezTo>
                            <a:cubicBezTo>
                              <a:pt x="187" y="1561"/>
                              <a:pt x="227" y="1534"/>
                              <a:pt x="260" y="1501"/>
                            </a:cubicBezTo>
                            <a:cubicBezTo>
                              <a:pt x="294" y="1468"/>
                              <a:pt x="327" y="1428"/>
                              <a:pt x="354" y="1394"/>
                            </a:cubicBezTo>
                            <a:cubicBezTo>
                              <a:pt x="387" y="1354"/>
                              <a:pt x="414" y="1321"/>
                              <a:pt x="440" y="1274"/>
                            </a:cubicBezTo>
                            <a:cubicBezTo>
                              <a:pt x="447" y="1261"/>
                              <a:pt x="447" y="1241"/>
                              <a:pt x="440" y="1228"/>
                            </a:cubicBezTo>
                            <a:lnTo>
                              <a:pt x="440" y="1221"/>
                            </a:lnTo>
                            <a:cubicBezTo>
                              <a:pt x="394" y="1134"/>
                              <a:pt x="360" y="1034"/>
                              <a:pt x="327" y="934"/>
                            </a:cubicBezTo>
                            <a:cubicBezTo>
                              <a:pt x="300" y="834"/>
                              <a:pt x="273" y="734"/>
                              <a:pt x="253" y="627"/>
                            </a:cubicBezTo>
                            <a:lnTo>
                              <a:pt x="180" y="314"/>
                            </a:lnTo>
                            <a:cubicBezTo>
                              <a:pt x="160" y="214"/>
                              <a:pt x="133" y="107"/>
                              <a:pt x="113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59" name="Google Shape;660;p43"/>
                      <p:cNvSpPr/>
                      <p:nvPr/>
                    </p:nvSpPr>
                    <p:spPr>
                      <a:xfrm>
                        <a:off x="11006889" y="1182031"/>
                        <a:ext cx="105412" cy="1243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789" h="211" extrusionOk="0">
                            <a:moveTo>
                              <a:pt x="1045" y="0"/>
                            </a:moveTo>
                            <a:cubicBezTo>
                              <a:pt x="997" y="0"/>
                              <a:pt x="949" y="2"/>
                              <a:pt x="901" y="4"/>
                            </a:cubicBezTo>
                            <a:cubicBezTo>
                              <a:pt x="748" y="4"/>
                              <a:pt x="595" y="24"/>
                              <a:pt x="448" y="50"/>
                            </a:cubicBezTo>
                            <a:cubicBezTo>
                              <a:pt x="374" y="64"/>
                              <a:pt x="301" y="84"/>
                              <a:pt x="221" y="97"/>
                            </a:cubicBezTo>
                            <a:lnTo>
                              <a:pt x="1" y="164"/>
                            </a:lnTo>
                            <a:cubicBezTo>
                              <a:pt x="1" y="170"/>
                              <a:pt x="1" y="170"/>
                              <a:pt x="8" y="170"/>
                            </a:cubicBezTo>
                            <a:lnTo>
                              <a:pt x="228" y="117"/>
                            </a:lnTo>
                            <a:cubicBezTo>
                              <a:pt x="301" y="110"/>
                              <a:pt x="374" y="90"/>
                              <a:pt x="454" y="84"/>
                            </a:cubicBezTo>
                            <a:cubicBezTo>
                              <a:pt x="575" y="67"/>
                              <a:pt x="700" y="55"/>
                              <a:pt x="823" y="55"/>
                            </a:cubicBezTo>
                            <a:cubicBezTo>
                              <a:pt x="849" y="55"/>
                              <a:pt x="875" y="56"/>
                              <a:pt x="901" y="57"/>
                            </a:cubicBezTo>
                            <a:cubicBezTo>
                              <a:pt x="1055" y="57"/>
                              <a:pt x="1202" y="77"/>
                              <a:pt x="1348" y="97"/>
                            </a:cubicBezTo>
                            <a:cubicBezTo>
                              <a:pt x="1502" y="124"/>
                              <a:pt x="1642" y="157"/>
                              <a:pt x="1789" y="210"/>
                            </a:cubicBezTo>
                            <a:cubicBezTo>
                              <a:pt x="1789" y="210"/>
                              <a:pt x="1789" y="204"/>
                              <a:pt x="1789" y="204"/>
                            </a:cubicBezTo>
                            <a:cubicBezTo>
                              <a:pt x="1662" y="117"/>
                              <a:pt x="1515" y="70"/>
                              <a:pt x="1362" y="30"/>
                            </a:cubicBezTo>
                            <a:cubicBezTo>
                              <a:pt x="1260" y="7"/>
                              <a:pt x="1152" y="0"/>
                              <a:pt x="1045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60" name="Google Shape;661;p43"/>
                      <p:cNvSpPr/>
                      <p:nvPr/>
                    </p:nvSpPr>
                    <p:spPr>
                      <a:xfrm>
                        <a:off x="11164507" y="1176669"/>
                        <a:ext cx="105000" cy="1702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782" h="289" extrusionOk="0">
                            <a:moveTo>
                              <a:pt x="1044" y="1"/>
                            </a:moveTo>
                            <a:cubicBezTo>
                              <a:pt x="985" y="1"/>
                              <a:pt x="926" y="3"/>
                              <a:pt x="868" y="8"/>
                            </a:cubicBezTo>
                            <a:cubicBezTo>
                              <a:pt x="714" y="15"/>
                              <a:pt x="561" y="28"/>
                              <a:pt x="414" y="75"/>
                            </a:cubicBezTo>
                            <a:cubicBezTo>
                              <a:pt x="267" y="121"/>
                              <a:pt x="121" y="181"/>
                              <a:pt x="1" y="281"/>
                            </a:cubicBezTo>
                            <a:cubicBezTo>
                              <a:pt x="1" y="281"/>
                              <a:pt x="1" y="281"/>
                              <a:pt x="1" y="288"/>
                            </a:cubicBezTo>
                            <a:lnTo>
                              <a:pt x="7" y="288"/>
                            </a:lnTo>
                            <a:cubicBezTo>
                              <a:pt x="141" y="221"/>
                              <a:pt x="281" y="175"/>
                              <a:pt x="428" y="141"/>
                            </a:cubicBezTo>
                            <a:cubicBezTo>
                              <a:pt x="574" y="101"/>
                              <a:pt x="721" y="75"/>
                              <a:pt x="868" y="61"/>
                            </a:cubicBezTo>
                            <a:cubicBezTo>
                              <a:pt x="965" y="49"/>
                              <a:pt x="1062" y="44"/>
                              <a:pt x="1158" y="44"/>
                            </a:cubicBezTo>
                            <a:cubicBezTo>
                              <a:pt x="1213" y="44"/>
                              <a:pt x="1268" y="46"/>
                              <a:pt x="1321" y="48"/>
                            </a:cubicBezTo>
                            <a:cubicBezTo>
                              <a:pt x="1395" y="55"/>
                              <a:pt x="1475" y="61"/>
                              <a:pt x="1548" y="68"/>
                            </a:cubicBezTo>
                            <a:lnTo>
                              <a:pt x="1775" y="95"/>
                            </a:lnTo>
                            <a:cubicBezTo>
                              <a:pt x="1782" y="95"/>
                              <a:pt x="1775" y="88"/>
                              <a:pt x="1775" y="88"/>
                            </a:cubicBezTo>
                            <a:lnTo>
                              <a:pt x="1548" y="48"/>
                            </a:lnTo>
                            <a:cubicBezTo>
                              <a:pt x="1475" y="35"/>
                              <a:pt x="1401" y="21"/>
                              <a:pt x="1328" y="15"/>
                            </a:cubicBezTo>
                            <a:cubicBezTo>
                              <a:pt x="1233" y="6"/>
                              <a:pt x="1138" y="1"/>
                              <a:pt x="1044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61" name="Google Shape;662;p43"/>
                      <p:cNvSpPr/>
                      <p:nvPr/>
                    </p:nvSpPr>
                    <p:spPr>
                      <a:xfrm>
                        <a:off x="11040711" y="1218680"/>
                        <a:ext cx="25219" cy="2380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28" h="404" extrusionOk="0">
                            <a:moveTo>
                              <a:pt x="212" y="1"/>
                            </a:moveTo>
                            <a:cubicBezTo>
                              <a:pt x="204" y="1"/>
                              <a:pt x="196" y="1"/>
                              <a:pt x="187" y="2"/>
                            </a:cubicBezTo>
                            <a:cubicBezTo>
                              <a:pt x="81" y="22"/>
                              <a:pt x="1" y="115"/>
                              <a:pt x="14" y="229"/>
                            </a:cubicBezTo>
                            <a:cubicBezTo>
                              <a:pt x="26" y="328"/>
                              <a:pt x="113" y="404"/>
                              <a:pt x="216" y="404"/>
                            </a:cubicBezTo>
                            <a:cubicBezTo>
                              <a:pt x="224" y="404"/>
                              <a:pt x="232" y="403"/>
                              <a:pt x="241" y="402"/>
                            </a:cubicBezTo>
                            <a:cubicBezTo>
                              <a:pt x="347" y="389"/>
                              <a:pt x="427" y="289"/>
                              <a:pt x="414" y="175"/>
                            </a:cubicBezTo>
                            <a:cubicBezTo>
                              <a:pt x="402" y="77"/>
                              <a:pt x="315" y="1"/>
                              <a:pt x="212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62" name="Google Shape;663;p43"/>
                      <p:cNvSpPr/>
                      <p:nvPr/>
                    </p:nvSpPr>
                    <p:spPr>
                      <a:xfrm>
                        <a:off x="11202630" y="1215558"/>
                        <a:ext cx="24806" cy="2339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21" h="397" extrusionOk="0">
                            <a:moveTo>
                              <a:pt x="212" y="0"/>
                            </a:moveTo>
                            <a:cubicBezTo>
                              <a:pt x="204" y="0"/>
                              <a:pt x="196" y="1"/>
                              <a:pt x="187" y="2"/>
                            </a:cubicBezTo>
                            <a:cubicBezTo>
                              <a:pt x="74" y="15"/>
                              <a:pt x="1" y="115"/>
                              <a:pt x="14" y="222"/>
                            </a:cubicBezTo>
                            <a:cubicBezTo>
                              <a:pt x="26" y="326"/>
                              <a:pt x="112" y="397"/>
                              <a:pt x="209" y="397"/>
                            </a:cubicBezTo>
                            <a:cubicBezTo>
                              <a:pt x="217" y="397"/>
                              <a:pt x="226" y="396"/>
                              <a:pt x="234" y="395"/>
                            </a:cubicBezTo>
                            <a:cubicBezTo>
                              <a:pt x="341" y="382"/>
                              <a:pt x="421" y="282"/>
                              <a:pt x="408" y="175"/>
                            </a:cubicBezTo>
                            <a:cubicBezTo>
                              <a:pt x="395" y="71"/>
                              <a:pt x="309" y="0"/>
                              <a:pt x="212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sp>
                  <p:nvSpPr>
                    <p:cNvPr id="157" name="Google Shape;664;p43"/>
                    <p:cNvSpPr/>
                    <p:nvPr/>
                  </p:nvSpPr>
                  <p:spPr>
                    <a:xfrm>
                      <a:off x="10930290" y="1236593"/>
                      <a:ext cx="17736" cy="165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1" h="281" extrusionOk="0">
                          <a:moveTo>
                            <a:pt x="152" y="1"/>
                          </a:moveTo>
                          <a:cubicBezTo>
                            <a:pt x="142" y="1"/>
                            <a:pt x="131" y="2"/>
                            <a:pt x="120" y="5"/>
                          </a:cubicBezTo>
                          <a:cubicBezTo>
                            <a:pt x="94" y="12"/>
                            <a:pt x="74" y="18"/>
                            <a:pt x="54" y="38"/>
                          </a:cubicBezTo>
                          <a:cubicBezTo>
                            <a:pt x="20" y="72"/>
                            <a:pt x="0" y="118"/>
                            <a:pt x="7" y="172"/>
                          </a:cubicBezTo>
                          <a:cubicBezTo>
                            <a:pt x="20" y="212"/>
                            <a:pt x="47" y="245"/>
                            <a:pt x="80" y="265"/>
                          </a:cubicBezTo>
                          <a:cubicBezTo>
                            <a:pt x="105" y="275"/>
                            <a:pt x="126" y="281"/>
                            <a:pt x="151" y="281"/>
                          </a:cubicBezTo>
                          <a:cubicBezTo>
                            <a:pt x="160" y="281"/>
                            <a:pt x="170" y="280"/>
                            <a:pt x="180" y="278"/>
                          </a:cubicBezTo>
                          <a:cubicBezTo>
                            <a:pt x="254" y="265"/>
                            <a:pt x="300" y="192"/>
                            <a:pt x="287" y="112"/>
                          </a:cubicBezTo>
                          <a:cubicBezTo>
                            <a:pt x="276" y="49"/>
                            <a:pt x="215" y="1"/>
                            <a:pt x="152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155" name="Google Shape;665;p43"/>
                  <p:cNvSpPr/>
                  <p:nvPr/>
                </p:nvSpPr>
                <p:spPr>
                  <a:xfrm>
                    <a:off x="10894877" y="918411"/>
                    <a:ext cx="450875" cy="3028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52" h="5140" extrusionOk="0">
                        <a:moveTo>
                          <a:pt x="2623" y="1"/>
                        </a:moveTo>
                        <a:cubicBezTo>
                          <a:pt x="2015" y="1"/>
                          <a:pt x="1539" y="709"/>
                          <a:pt x="1228" y="1503"/>
                        </a:cubicBezTo>
                        <a:cubicBezTo>
                          <a:pt x="841" y="2490"/>
                          <a:pt x="675" y="2317"/>
                          <a:pt x="274" y="3430"/>
                        </a:cubicBezTo>
                        <a:cubicBezTo>
                          <a:pt x="1" y="4171"/>
                          <a:pt x="248" y="4644"/>
                          <a:pt x="441" y="4871"/>
                        </a:cubicBezTo>
                        <a:cubicBezTo>
                          <a:pt x="535" y="4978"/>
                          <a:pt x="608" y="5031"/>
                          <a:pt x="621" y="5038"/>
                        </a:cubicBezTo>
                        <a:lnTo>
                          <a:pt x="621" y="5045"/>
                        </a:lnTo>
                        <a:lnTo>
                          <a:pt x="801" y="4751"/>
                        </a:lnTo>
                        <a:lnTo>
                          <a:pt x="2029" y="2757"/>
                        </a:lnTo>
                        <a:cubicBezTo>
                          <a:pt x="2512" y="3010"/>
                          <a:pt x="2964" y="3101"/>
                          <a:pt x="3373" y="3101"/>
                        </a:cubicBezTo>
                        <a:cubicBezTo>
                          <a:pt x="4380" y="3101"/>
                          <a:pt x="5131" y="2553"/>
                          <a:pt x="5479" y="2553"/>
                        </a:cubicBezTo>
                        <a:cubicBezTo>
                          <a:pt x="5514" y="2553"/>
                          <a:pt x="5544" y="2558"/>
                          <a:pt x="5570" y="2570"/>
                        </a:cubicBezTo>
                        <a:cubicBezTo>
                          <a:pt x="5971" y="2750"/>
                          <a:pt x="6391" y="4978"/>
                          <a:pt x="6744" y="5098"/>
                        </a:cubicBezTo>
                        <a:cubicBezTo>
                          <a:pt x="6818" y="5123"/>
                          <a:pt x="6885" y="5140"/>
                          <a:pt x="6947" y="5140"/>
                        </a:cubicBezTo>
                        <a:cubicBezTo>
                          <a:pt x="7185" y="5140"/>
                          <a:pt x="7346" y="4898"/>
                          <a:pt x="7478" y="3957"/>
                        </a:cubicBezTo>
                        <a:cubicBezTo>
                          <a:pt x="7652" y="2777"/>
                          <a:pt x="6791" y="2790"/>
                          <a:pt x="6744" y="1976"/>
                        </a:cubicBezTo>
                        <a:cubicBezTo>
                          <a:pt x="6704" y="1163"/>
                          <a:pt x="6578" y="949"/>
                          <a:pt x="5430" y="602"/>
                        </a:cubicBezTo>
                        <a:cubicBezTo>
                          <a:pt x="4283" y="262"/>
                          <a:pt x="3923" y="602"/>
                          <a:pt x="3089" y="135"/>
                        </a:cubicBezTo>
                        <a:cubicBezTo>
                          <a:pt x="2926" y="43"/>
                          <a:pt x="2770" y="1"/>
                          <a:pt x="2623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36" name="Google Shape;666;p43"/>
            <p:cNvGrpSpPr/>
            <p:nvPr/>
          </p:nvGrpSpPr>
          <p:grpSpPr>
            <a:xfrm>
              <a:off x="2941894" y="2473608"/>
              <a:ext cx="886906" cy="1143978"/>
              <a:chOff x="9758906" y="583439"/>
              <a:chExt cx="886906" cy="1143978"/>
            </a:xfrm>
          </p:grpSpPr>
          <p:sp>
            <p:nvSpPr>
              <p:cNvPr id="137" name="Google Shape;667;p43"/>
              <p:cNvSpPr/>
              <p:nvPr/>
            </p:nvSpPr>
            <p:spPr>
              <a:xfrm>
                <a:off x="9804925" y="615552"/>
                <a:ext cx="72769" cy="80194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361" extrusionOk="0">
                    <a:moveTo>
                      <a:pt x="501" y="0"/>
                    </a:moveTo>
                    <a:cubicBezTo>
                      <a:pt x="414" y="20"/>
                      <a:pt x="0" y="114"/>
                      <a:pt x="167" y="507"/>
                    </a:cubicBezTo>
                    <a:cubicBezTo>
                      <a:pt x="167" y="507"/>
                      <a:pt x="167" y="501"/>
                      <a:pt x="174" y="501"/>
                    </a:cubicBezTo>
                    <a:cubicBezTo>
                      <a:pt x="180" y="501"/>
                      <a:pt x="187" y="507"/>
                      <a:pt x="187" y="521"/>
                    </a:cubicBezTo>
                    <a:cubicBezTo>
                      <a:pt x="214" y="701"/>
                      <a:pt x="454" y="927"/>
                      <a:pt x="667" y="1134"/>
                    </a:cubicBezTo>
                    <a:cubicBezTo>
                      <a:pt x="761" y="1214"/>
                      <a:pt x="841" y="1294"/>
                      <a:pt x="901" y="1361"/>
                    </a:cubicBezTo>
                    <a:lnTo>
                      <a:pt x="907" y="1361"/>
                    </a:lnTo>
                    <a:cubicBezTo>
                      <a:pt x="907" y="1354"/>
                      <a:pt x="914" y="1354"/>
                      <a:pt x="921" y="1354"/>
                    </a:cubicBezTo>
                    <a:cubicBezTo>
                      <a:pt x="925" y="1355"/>
                      <a:pt x="928" y="1355"/>
                      <a:pt x="932" y="1355"/>
                    </a:cubicBezTo>
                    <a:cubicBezTo>
                      <a:pt x="991" y="1355"/>
                      <a:pt x="1065" y="1309"/>
                      <a:pt x="1128" y="1228"/>
                    </a:cubicBezTo>
                    <a:cubicBezTo>
                      <a:pt x="1188" y="1148"/>
                      <a:pt x="1234" y="1027"/>
                      <a:pt x="1194" y="947"/>
                    </a:cubicBezTo>
                    <a:cubicBezTo>
                      <a:pt x="1161" y="874"/>
                      <a:pt x="1054" y="701"/>
                      <a:pt x="968" y="547"/>
                    </a:cubicBezTo>
                    <a:cubicBezTo>
                      <a:pt x="841" y="327"/>
                      <a:pt x="781" y="234"/>
                      <a:pt x="781" y="214"/>
                    </a:cubicBezTo>
                    <a:cubicBezTo>
                      <a:pt x="774" y="207"/>
                      <a:pt x="774" y="200"/>
                      <a:pt x="774" y="194"/>
                    </a:cubicBezTo>
                    <a:lnTo>
                      <a:pt x="767" y="194"/>
                    </a:lnTo>
                    <a:cubicBezTo>
                      <a:pt x="747" y="154"/>
                      <a:pt x="667" y="100"/>
                      <a:pt x="514" y="14"/>
                    </a:cubicBezTo>
                    <a:cubicBezTo>
                      <a:pt x="507" y="14"/>
                      <a:pt x="507" y="7"/>
                      <a:pt x="5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668;p43"/>
              <p:cNvSpPr/>
              <p:nvPr/>
            </p:nvSpPr>
            <p:spPr>
              <a:xfrm>
                <a:off x="9758906" y="683548"/>
                <a:ext cx="84613" cy="74183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1259" extrusionOk="0">
                    <a:moveTo>
                      <a:pt x="548" y="0"/>
                    </a:moveTo>
                    <a:cubicBezTo>
                      <a:pt x="455" y="7"/>
                      <a:pt x="1" y="74"/>
                      <a:pt x="354" y="587"/>
                    </a:cubicBezTo>
                    <a:cubicBezTo>
                      <a:pt x="357" y="585"/>
                      <a:pt x="359" y="584"/>
                      <a:pt x="361" y="584"/>
                    </a:cubicBezTo>
                    <a:cubicBezTo>
                      <a:pt x="366" y="584"/>
                      <a:pt x="370" y="587"/>
                      <a:pt x="374" y="587"/>
                    </a:cubicBezTo>
                    <a:cubicBezTo>
                      <a:pt x="575" y="801"/>
                      <a:pt x="988" y="1208"/>
                      <a:pt x="1082" y="1254"/>
                    </a:cubicBezTo>
                    <a:cubicBezTo>
                      <a:pt x="1088" y="1257"/>
                      <a:pt x="1096" y="1258"/>
                      <a:pt x="1105" y="1258"/>
                    </a:cubicBezTo>
                    <a:cubicBezTo>
                      <a:pt x="1160" y="1258"/>
                      <a:pt x="1244" y="1202"/>
                      <a:pt x="1302" y="1121"/>
                    </a:cubicBezTo>
                    <a:cubicBezTo>
                      <a:pt x="1335" y="1074"/>
                      <a:pt x="1435" y="901"/>
                      <a:pt x="1282" y="734"/>
                    </a:cubicBezTo>
                    <a:lnTo>
                      <a:pt x="555" y="14"/>
                    </a:lnTo>
                    <a:cubicBezTo>
                      <a:pt x="548" y="14"/>
                      <a:pt x="548" y="7"/>
                      <a:pt x="5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669;p43"/>
              <p:cNvSpPr/>
              <p:nvPr/>
            </p:nvSpPr>
            <p:spPr>
              <a:xfrm>
                <a:off x="9773873" y="646074"/>
                <a:ext cx="89268" cy="82609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402" extrusionOk="0">
                    <a:moveTo>
                      <a:pt x="640" y="0"/>
                    </a:moveTo>
                    <a:cubicBezTo>
                      <a:pt x="422" y="0"/>
                      <a:pt x="0" y="191"/>
                      <a:pt x="301" y="623"/>
                    </a:cubicBezTo>
                    <a:cubicBezTo>
                      <a:pt x="307" y="623"/>
                      <a:pt x="321" y="623"/>
                      <a:pt x="327" y="630"/>
                    </a:cubicBezTo>
                    <a:lnTo>
                      <a:pt x="1054" y="1350"/>
                    </a:lnTo>
                    <a:cubicBezTo>
                      <a:pt x="1068" y="1357"/>
                      <a:pt x="1074" y="1370"/>
                      <a:pt x="1088" y="1383"/>
                    </a:cubicBezTo>
                    <a:lnTo>
                      <a:pt x="1101" y="1383"/>
                    </a:lnTo>
                    <a:cubicBezTo>
                      <a:pt x="1123" y="1396"/>
                      <a:pt x="1146" y="1401"/>
                      <a:pt x="1170" y="1401"/>
                    </a:cubicBezTo>
                    <a:cubicBezTo>
                      <a:pt x="1248" y="1401"/>
                      <a:pt x="1330" y="1343"/>
                      <a:pt x="1381" y="1277"/>
                    </a:cubicBezTo>
                    <a:cubicBezTo>
                      <a:pt x="1475" y="1163"/>
                      <a:pt x="1515" y="990"/>
                      <a:pt x="1408" y="863"/>
                    </a:cubicBezTo>
                    <a:cubicBezTo>
                      <a:pt x="1341" y="796"/>
                      <a:pt x="1261" y="716"/>
                      <a:pt x="1174" y="636"/>
                    </a:cubicBezTo>
                    <a:cubicBezTo>
                      <a:pt x="954" y="429"/>
                      <a:pt x="707" y="196"/>
                      <a:pt x="681" y="3"/>
                    </a:cubicBezTo>
                    <a:cubicBezTo>
                      <a:pt x="668" y="1"/>
                      <a:pt x="655" y="0"/>
                      <a:pt x="6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670;p43"/>
              <p:cNvSpPr/>
              <p:nvPr/>
            </p:nvSpPr>
            <p:spPr>
              <a:xfrm>
                <a:off x="9761263" y="719314"/>
                <a:ext cx="59040" cy="6234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58" extrusionOk="0">
                    <a:moveTo>
                      <a:pt x="308" y="0"/>
                    </a:moveTo>
                    <a:cubicBezTo>
                      <a:pt x="241" y="20"/>
                      <a:pt x="1" y="134"/>
                      <a:pt x="188" y="580"/>
                    </a:cubicBezTo>
                    <a:cubicBezTo>
                      <a:pt x="190" y="579"/>
                      <a:pt x="192" y="578"/>
                      <a:pt x="194" y="578"/>
                    </a:cubicBezTo>
                    <a:cubicBezTo>
                      <a:pt x="198" y="578"/>
                      <a:pt x="203" y="582"/>
                      <a:pt x="208" y="587"/>
                    </a:cubicBezTo>
                    <a:cubicBezTo>
                      <a:pt x="254" y="681"/>
                      <a:pt x="448" y="941"/>
                      <a:pt x="575" y="1047"/>
                    </a:cubicBezTo>
                    <a:cubicBezTo>
                      <a:pt x="591" y="1054"/>
                      <a:pt x="610" y="1057"/>
                      <a:pt x="630" y="1057"/>
                    </a:cubicBezTo>
                    <a:cubicBezTo>
                      <a:pt x="691" y="1057"/>
                      <a:pt x="765" y="1027"/>
                      <a:pt x="835" y="967"/>
                    </a:cubicBezTo>
                    <a:cubicBezTo>
                      <a:pt x="915" y="894"/>
                      <a:pt x="1001" y="774"/>
                      <a:pt x="961" y="661"/>
                    </a:cubicBezTo>
                    <a:cubicBezTo>
                      <a:pt x="961" y="647"/>
                      <a:pt x="968" y="641"/>
                      <a:pt x="975" y="641"/>
                    </a:cubicBezTo>
                    <a:cubicBezTo>
                      <a:pt x="781" y="494"/>
                      <a:pt x="334" y="27"/>
                      <a:pt x="308" y="7"/>
                    </a:cubicBezTo>
                    <a:cubicBezTo>
                      <a:pt x="308" y="7"/>
                      <a:pt x="308" y="0"/>
                      <a:pt x="30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671;p43"/>
              <p:cNvSpPr/>
              <p:nvPr/>
            </p:nvSpPr>
            <p:spPr>
              <a:xfrm>
                <a:off x="9776642" y="583439"/>
                <a:ext cx="205168" cy="305336"/>
              </a:xfrm>
              <a:custGeom>
                <a:avLst/>
                <a:gdLst/>
                <a:ahLst/>
                <a:cxnLst/>
                <a:rect l="l" t="t" r="r" b="b"/>
                <a:pathLst>
                  <a:path w="3482" h="5182" extrusionOk="0">
                    <a:moveTo>
                      <a:pt x="866" y="0"/>
                    </a:moveTo>
                    <a:cubicBezTo>
                      <a:pt x="715" y="0"/>
                      <a:pt x="726" y="203"/>
                      <a:pt x="987" y="532"/>
                    </a:cubicBezTo>
                    <a:cubicBezTo>
                      <a:pt x="991" y="529"/>
                      <a:pt x="994" y="527"/>
                      <a:pt x="997" y="527"/>
                    </a:cubicBezTo>
                    <a:cubicBezTo>
                      <a:pt x="1001" y="527"/>
                      <a:pt x="1004" y="529"/>
                      <a:pt x="1007" y="532"/>
                    </a:cubicBezTo>
                    <a:cubicBezTo>
                      <a:pt x="1167" y="619"/>
                      <a:pt x="1241" y="672"/>
                      <a:pt x="1274" y="719"/>
                    </a:cubicBezTo>
                    <a:cubicBezTo>
                      <a:pt x="1408" y="772"/>
                      <a:pt x="1534" y="799"/>
                      <a:pt x="1541" y="799"/>
                    </a:cubicBezTo>
                    <a:cubicBezTo>
                      <a:pt x="1548" y="799"/>
                      <a:pt x="1554" y="805"/>
                      <a:pt x="1554" y="819"/>
                    </a:cubicBezTo>
                    <a:cubicBezTo>
                      <a:pt x="1548" y="825"/>
                      <a:pt x="1541" y="832"/>
                      <a:pt x="1534" y="832"/>
                    </a:cubicBezTo>
                    <a:cubicBezTo>
                      <a:pt x="1528" y="825"/>
                      <a:pt x="1421" y="805"/>
                      <a:pt x="1294" y="759"/>
                    </a:cubicBezTo>
                    <a:lnTo>
                      <a:pt x="1294" y="759"/>
                    </a:lnTo>
                    <a:cubicBezTo>
                      <a:pt x="1314" y="805"/>
                      <a:pt x="1401" y="945"/>
                      <a:pt x="1474" y="1072"/>
                    </a:cubicBezTo>
                    <a:cubicBezTo>
                      <a:pt x="1568" y="1239"/>
                      <a:pt x="1668" y="1406"/>
                      <a:pt x="1708" y="1479"/>
                    </a:cubicBezTo>
                    <a:cubicBezTo>
                      <a:pt x="1754" y="1579"/>
                      <a:pt x="1694" y="1713"/>
                      <a:pt x="1634" y="1793"/>
                    </a:cubicBezTo>
                    <a:cubicBezTo>
                      <a:pt x="1581" y="1866"/>
                      <a:pt x="1501" y="1933"/>
                      <a:pt x="1421" y="1933"/>
                    </a:cubicBezTo>
                    <a:lnTo>
                      <a:pt x="1408" y="1933"/>
                    </a:lnTo>
                    <a:cubicBezTo>
                      <a:pt x="1501" y="2066"/>
                      <a:pt x="1454" y="2239"/>
                      <a:pt x="1361" y="2360"/>
                    </a:cubicBezTo>
                    <a:cubicBezTo>
                      <a:pt x="1294" y="2446"/>
                      <a:pt x="1201" y="2500"/>
                      <a:pt x="1121" y="2500"/>
                    </a:cubicBezTo>
                    <a:cubicBezTo>
                      <a:pt x="1101" y="2500"/>
                      <a:pt x="1081" y="2493"/>
                      <a:pt x="1061" y="2486"/>
                    </a:cubicBezTo>
                    <a:lnTo>
                      <a:pt x="1061" y="2486"/>
                    </a:lnTo>
                    <a:cubicBezTo>
                      <a:pt x="1121" y="2593"/>
                      <a:pt x="1107" y="2720"/>
                      <a:pt x="1027" y="2840"/>
                    </a:cubicBezTo>
                    <a:cubicBezTo>
                      <a:pt x="967" y="2933"/>
                      <a:pt x="874" y="2987"/>
                      <a:pt x="807" y="2987"/>
                    </a:cubicBezTo>
                    <a:cubicBezTo>
                      <a:pt x="794" y="2987"/>
                      <a:pt x="781" y="2987"/>
                      <a:pt x="774" y="2980"/>
                    </a:cubicBezTo>
                    <a:cubicBezTo>
                      <a:pt x="761" y="2980"/>
                      <a:pt x="754" y="2973"/>
                      <a:pt x="740" y="2960"/>
                    </a:cubicBezTo>
                    <a:lnTo>
                      <a:pt x="740" y="2960"/>
                    </a:lnTo>
                    <a:cubicBezTo>
                      <a:pt x="774" y="3093"/>
                      <a:pt x="680" y="3220"/>
                      <a:pt x="594" y="3300"/>
                    </a:cubicBezTo>
                    <a:cubicBezTo>
                      <a:pt x="520" y="3360"/>
                      <a:pt x="440" y="3393"/>
                      <a:pt x="374" y="3393"/>
                    </a:cubicBezTo>
                    <a:cubicBezTo>
                      <a:pt x="347" y="3393"/>
                      <a:pt x="320" y="3387"/>
                      <a:pt x="300" y="3380"/>
                    </a:cubicBezTo>
                    <a:cubicBezTo>
                      <a:pt x="207" y="3307"/>
                      <a:pt x="87" y="3160"/>
                      <a:pt x="0" y="3047"/>
                    </a:cubicBezTo>
                    <a:lnTo>
                      <a:pt x="0" y="3047"/>
                    </a:lnTo>
                    <a:cubicBezTo>
                      <a:pt x="60" y="3147"/>
                      <a:pt x="140" y="3267"/>
                      <a:pt x="240" y="3407"/>
                    </a:cubicBezTo>
                    <a:cubicBezTo>
                      <a:pt x="547" y="3820"/>
                      <a:pt x="1314" y="4754"/>
                      <a:pt x="1901" y="5181"/>
                    </a:cubicBezTo>
                    <a:lnTo>
                      <a:pt x="3308" y="4114"/>
                    </a:lnTo>
                    <a:cubicBezTo>
                      <a:pt x="3308" y="4114"/>
                      <a:pt x="3369" y="4167"/>
                      <a:pt x="3482" y="4274"/>
                    </a:cubicBezTo>
                    <a:cubicBezTo>
                      <a:pt x="3429" y="4221"/>
                      <a:pt x="3262" y="4027"/>
                      <a:pt x="2995" y="3580"/>
                    </a:cubicBezTo>
                    <a:cubicBezTo>
                      <a:pt x="2848" y="3227"/>
                      <a:pt x="2868" y="2606"/>
                      <a:pt x="2835" y="2286"/>
                    </a:cubicBezTo>
                    <a:cubicBezTo>
                      <a:pt x="2802" y="1966"/>
                      <a:pt x="2635" y="1426"/>
                      <a:pt x="2308" y="1192"/>
                    </a:cubicBezTo>
                    <a:cubicBezTo>
                      <a:pt x="2095" y="845"/>
                      <a:pt x="1968" y="505"/>
                      <a:pt x="1834" y="412"/>
                    </a:cubicBezTo>
                    <a:cubicBezTo>
                      <a:pt x="1701" y="312"/>
                      <a:pt x="1167" y="298"/>
                      <a:pt x="974" y="25"/>
                    </a:cubicBezTo>
                    <a:cubicBezTo>
                      <a:pt x="932" y="8"/>
                      <a:pt x="896" y="0"/>
                      <a:pt x="8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2" name="Google Shape;672;p43"/>
              <p:cNvGrpSpPr/>
              <p:nvPr/>
            </p:nvGrpSpPr>
            <p:grpSpPr>
              <a:xfrm>
                <a:off x="9771516" y="614432"/>
                <a:ext cx="128981" cy="168990"/>
                <a:chOff x="9766753" y="609670"/>
                <a:chExt cx="128981" cy="168990"/>
              </a:xfrm>
            </p:grpSpPr>
            <p:sp>
              <p:nvSpPr>
                <p:cNvPr id="145" name="Google Shape;673;p43"/>
                <p:cNvSpPr/>
                <p:nvPr/>
              </p:nvSpPr>
              <p:spPr>
                <a:xfrm>
                  <a:off x="9766753" y="609670"/>
                  <a:ext cx="108535" cy="168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2" h="2868" extrusionOk="0">
                      <a:moveTo>
                        <a:pt x="1084" y="1"/>
                      </a:moveTo>
                      <a:cubicBezTo>
                        <a:pt x="1081" y="1"/>
                        <a:pt x="1078" y="3"/>
                        <a:pt x="1074" y="6"/>
                      </a:cubicBezTo>
                      <a:cubicBezTo>
                        <a:pt x="1074" y="6"/>
                        <a:pt x="1074" y="6"/>
                        <a:pt x="1074" y="13"/>
                      </a:cubicBezTo>
                      <a:cubicBezTo>
                        <a:pt x="1068" y="13"/>
                        <a:pt x="1068" y="19"/>
                        <a:pt x="1068" y="19"/>
                      </a:cubicBezTo>
                      <a:cubicBezTo>
                        <a:pt x="1068" y="26"/>
                        <a:pt x="1074" y="33"/>
                        <a:pt x="1081" y="33"/>
                      </a:cubicBezTo>
                      <a:cubicBezTo>
                        <a:pt x="1234" y="119"/>
                        <a:pt x="1308" y="173"/>
                        <a:pt x="1334" y="213"/>
                      </a:cubicBezTo>
                      <a:cubicBezTo>
                        <a:pt x="1341" y="219"/>
                        <a:pt x="1341" y="226"/>
                        <a:pt x="1341" y="233"/>
                      </a:cubicBezTo>
                      <a:cubicBezTo>
                        <a:pt x="1348" y="253"/>
                        <a:pt x="1401" y="346"/>
                        <a:pt x="1528" y="566"/>
                      </a:cubicBezTo>
                      <a:cubicBezTo>
                        <a:pt x="1621" y="720"/>
                        <a:pt x="1728" y="893"/>
                        <a:pt x="1761" y="966"/>
                      </a:cubicBezTo>
                      <a:cubicBezTo>
                        <a:pt x="1801" y="1046"/>
                        <a:pt x="1755" y="1167"/>
                        <a:pt x="1688" y="1247"/>
                      </a:cubicBezTo>
                      <a:cubicBezTo>
                        <a:pt x="1632" y="1328"/>
                        <a:pt x="1558" y="1374"/>
                        <a:pt x="1499" y="1374"/>
                      </a:cubicBezTo>
                      <a:cubicBezTo>
                        <a:pt x="1495" y="1374"/>
                        <a:pt x="1492" y="1374"/>
                        <a:pt x="1488" y="1373"/>
                      </a:cubicBezTo>
                      <a:cubicBezTo>
                        <a:pt x="1481" y="1373"/>
                        <a:pt x="1474" y="1373"/>
                        <a:pt x="1474" y="1380"/>
                      </a:cubicBezTo>
                      <a:lnTo>
                        <a:pt x="1468" y="1380"/>
                      </a:lnTo>
                      <a:cubicBezTo>
                        <a:pt x="1408" y="1313"/>
                        <a:pt x="1321" y="1233"/>
                        <a:pt x="1234" y="1153"/>
                      </a:cubicBezTo>
                      <a:cubicBezTo>
                        <a:pt x="1021" y="946"/>
                        <a:pt x="781" y="720"/>
                        <a:pt x="754" y="540"/>
                      </a:cubicBezTo>
                      <a:cubicBezTo>
                        <a:pt x="754" y="526"/>
                        <a:pt x="747" y="520"/>
                        <a:pt x="734" y="520"/>
                      </a:cubicBezTo>
                      <a:cubicBezTo>
                        <a:pt x="734" y="520"/>
                        <a:pt x="734" y="526"/>
                        <a:pt x="734" y="526"/>
                      </a:cubicBezTo>
                      <a:cubicBezTo>
                        <a:pt x="727" y="526"/>
                        <a:pt x="721" y="533"/>
                        <a:pt x="721" y="540"/>
                      </a:cubicBezTo>
                      <a:cubicBezTo>
                        <a:pt x="747" y="733"/>
                        <a:pt x="994" y="966"/>
                        <a:pt x="1214" y="1173"/>
                      </a:cubicBezTo>
                      <a:cubicBezTo>
                        <a:pt x="1301" y="1253"/>
                        <a:pt x="1381" y="1333"/>
                        <a:pt x="1441" y="1400"/>
                      </a:cubicBezTo>
                      <a:cubicBezTo>
                        <a:pt x="1555" y="1527"/>
                        <a:pt x="1515" y="1700"/>
                        <a:pt x="1421" y="1814"/>
                      </a:cubicBezTo>
                      <a:cubicBezTo>
                        <a:pt x="1370" y="1880"/>
                        <a:pt x="1288" y="1938"/>
                        <a:pt x="1210" y="1938"/>
                      </a:cubicBezTo>
                      <a:cubicBezTo>
                        <a:pt x="1186" y="1938"/>
                        <a:pt x="1163" y="1933"/>
                        <a:pt x="1141" y="1920"/>
                      </a:cubicBezTo>
                      <a:lnTo>
                        <a:pt x="1121" y="1920"/>
                      </a:lnTo>
                      <a:cubicBezTo>
                        <a:pt x="1114" y="1907"/>
                        <a:pt x="1108" y="1894"/>
                        <a:pt x="1094" y="1887"/>
                      </a:cubicBezTo>
                      <a:lnTo>
                        <a:pt x="361" y="1167"/>
                      </a:lnTo>
                      <a:cubicBezTo>
                        <a:pt x="361" y="1160"/>
                        <a:pt x="347" y="1160"/>
                        <a:pt x="341" y="1160"/>
                      </a:cubicBezTo>
                      <a:cubicBezTo>
                        <a:pt x="341" y="1160"/>
                        <a:pt x="341" y="1160"/>
                        <a:pt x="341" y="1167"/>
                      </a:cubicBezTo>
                      <a:cubicBezTo>
                        <a:pt x="334" y="1167"/>
                        <a:pt x="334" y="1173"/>
                        <a:pt x="334" y="1173"/>
                      </a:cubicBezTo>
                      <a:cubicBezTo>
                        <a:pt x="334" y="1180"/>
                        <a:pt x="334" y="1187"/>
                        <a:pt x="341" y="1187"/>
                      </a:cubicBezTo>
                      <a:lnTo>
                        <a:pt x="1068" y="1907"/>
                      </a:lnTo>
                      <a:cubicBezTo>
                        <a:pt x="1221" y="2074"/>
                        <a:pt x="1121" y="2247"/>
                        <a:pt x="1088" y="2294"/>
                      </a:cubicBezTo>
                      <a:cubicBezTo>
                        <a:pt x="1030" y="2375"/>
                        <a:pt x="946" y="2431"/>
                        <a:pt x="891" y="2431"/>
                      </a:cubicBezTo>
                      <a:cubicBezTo>
                        <a:pt x="882" y="2431"/>
                        <a:pt x="874" y="2430"/>
                        <a:pt x="868" y="2427"/>
                      </a:cubicBezTo>
                      <a:cubicBezTo>
                        <a:pt x="774" y="2381"/>
                        <a:pt x="361" y="1974"/>
                        <a:pt x="160" y="1760"/>
                      </a:cubicBezTo>
                      <a:cubicBezTo>
                        <a:pt x="156" y="1760"/>
                        <a:pt x="152" y="1757"/>
                        <a:pt x="147" y="1757"/>
                      </a:cubicBezTo>
                      <a:cubicBezTo>
                        <a:pt x="145" y="1757"/>
                        <a:pt x="143" y="1758"/>
                        <a:pt x="140" y="1760"/>
                      </a:cubicBezTo>
                      <a:lnTo>
                        <a:pt x="134" y="1760"/>
                      </a:lnTo>
                      <a:cubicBezTo>
                        <a:pt x="134" y="1767"/>
                        <a:pt x="127" y="1774"/>
                        <a:pt x="134" y="1780"/>
                      </a:cubicBezTo>
                      <a:cubicBezTo>
                        <a:pt x="134" y="1780"/>
                        <a:pt x="134" y="1787"/>
                        <a:pt x="134" y="1787"/>
                      </a:cubicBezTo>
                      <a:cubicBezTo>
                        <a:pt x="160" y="1807"/>
                        <a:pt x="607" y="2274"/>
                        <a:pt x="801" y="2421"/>
                      </a:cubicBezTo>
                      <a:cubicBezTo>
                        <a:pt x="794" y="2421"/>
                        <a:pt x="787" y="2427"/>
                        <a:pt x="787" y="2441"/>
                      </a:cubicBezTo>
                      <a:cubicBezTo>
                        <a:pt x="827" y="2554"/>
                        <a:pt x="741" y="2674"/>
                        <a:pt x="661" y="2747"/>
                      </a:cubicBezTo>
                      <a:cubicBezTo>
                        <a:pt x="591" y="2807"/>
                        <a:pt x="517" y="2837"/>
                        <a:pt x="456" y="2837"/>
                      </a:cubicBezTo>
                      <a:cubicBezTo>
                        <a:pt x="436" y="2837"/>
                        <a:pt x="417" y="2834"/>
                        <a:pt x="401" y="2827"/>
                      </a:cubicBezTo>
                      <a:cubicBezTo>
                        <a:pt x="274" y="2721"/>
                        <a:pt x="80" y="2461"/>
                        <a:pt x="34" y="2367"/>
                      </a:cubicBezTo>
                      <a:cubicBezTo>
                        <a:pt x="29" y="2362"/>
                        <a:pt x="24" y="2358"/>
                        <a:pt x="20" y="2358"/>
                      </a:cubicBezTo>
                      <a:cubicBezTo>
                        <a:pt x="18" y="2358"/>
                        <a:pt x="16" y="2359"/>
                        <a:pt x="14" y="2360"/>
                      </a:cubicBezTo>
                      <a:cubicBezTo>
                        <a:pt x="0" y="2360"/>
                        <a:pt x="0" y="2374"/>
                        <a:pt x="0" y="2381"/>
                      </a:cubicBezTo>
                      <a:cubicBezTo>
                        <a:pt x="20" y="2414"/>
                        <a:pt x="47" y="2461"/>
                        <a:pt x="87" y="2514"/>
                      </a:cubicBezTo>
                      <a:cubicBezTo>
                        <a:pt x="87" y="2514"/>
                        <a:pt x="87" y="2514"/>
                        <a:pt x="87" y="2521"/>
                      </a:cubicBezTo>
                      <a:cubicBezTo>
                        <a:pt x="174" y="2634"/>
                        <a:pt x="294" y="2781"/>
                        <a:pt x="387" y="2854"/>
                      </a:cubicBezTo>
                      <a:cubicBezTo>
                        <a:pt x="407" y="2861"/>
                        <a:pt x="434" y="2867"/>
                        <a:pt x="461" y="2867"/>
                      </a:cubicBezTo>
                      <a:cubicBezTo>
                        <a:pt x="527" y="2867"/>
                        <a:pt x="607" y="2834"/>
                        <a:pt x="681" y="2774"/>
                      </a:cubicBezTo>
                      <a:cubicBezTo>
                        <a:pt x="767" y="2694"/>
                        <a:pt x="861" y="2567"/>
                        <a:pt x="821" y="2434"/>
                      </a:cubicBezTo>
                      <a:lnTo>
                        <a:pt x="821" y="2434"/>
                      </a:lnTo>
                      <a:cubicBezTo>
                        <a:pt x="834" y="2447"/>
                        <a:pt x="848" y="2454"/>
                        <a:pt x="854" y="2454"/>
                      </a:cubicBezTo>
                      <a:cubicBezTo>
                        <a:pt x="868" y="2461"/>
                        <a:pt x="881" y="2461"/>
                        <a:pt x="894" y="2461"/>
                      </a:cubicBezTo>
                      <a:cubicBezTo>
                        <a:pt x="961" y="2461"/>
                        <a:pt x="1048" y="2407"/>
                        <a:pt x="1114" y="2314"/>
                      </a:cubicBezTo>
                      <a:cubicBezTo>
                        <a:pt x="1194" y="2194"/>
                        <a:pt x="1208" y="2067"/>
                        <a:pt x="1148" y="1960"/>
                      </a:cubicBezTo>
                      <a:lnTo>
                        <a:pt x="1148" y="1960"/>
                      </a:lnTo>
                      <a:cubicBezTo>
                        <a:pt x="1168" y="1967"/>
                        <a:pt x="1188" y="1974"/>
                        <a:pt x="1208" y="1974"/>
                      </a:cubicBezTo>
                      <a:cubicBezTo>
                        <a:pt x="1288" y="1974"/>
                        <a:pt x="1381" y="1920"/>
                        <a:pt x="1448" y="1834"/>
                      </a:cubicBezTo>
                      <a:cubicBezTo>
                        <a:pt x="1541" y="1713"/>
                        <a:pt x="1588" y="1540"/>
                        <a:pt x="1495" y="1407"/>
                      </a:cubicBezTo>
                      <a:lnTo>
                        <a:pt x="1501" y="1407"/>
                      </a:lnTo>
                      <a:cubicBezTo>
                        <a:pt x="1581" y="1407"/>
                        <a:pt x="1668" y="1340"/>
                        <a:pt x="1715" y="1267"/>
                      </a:cubicBezTo>
                      <a:cubicBezTo>
                        <a:pt x="1781" y="1187"/>
                        <a:pt x="1841" y="1053"/>
                        <a:pt x="1795" y="953"/>
                      </a:cubicBezTo>
                      <a:cubicBezTo>
                        <a:pt x="1755" y="880"/>
                        <a:pt x="1655" y="713"/>
                        <a:pt x="1561" y="546"/>
                      </a:cubicBezTo>
                      <a:cubicBezTo>
                        <a:pt x="1488" y="419"/>
                        <a:pt x="1401" y="279"/>
                        <a:pt x="1381" y="233"/>
                      </a:cubicBezTo>
                      <a:lnTo>
                        <a:pt x="1381" y="233"/>
                      </a:lnTo>
                      <a:cubicBezTo>
                        <a:pt x="1508" y="279"/>
                        <a:pt x="1615" y="299"/>
                        <a:pt x="1615" y="306"/>
                      </a:cubicBezTo>
                      <a:lnTo>
                        <a:pt x="1621" y="306"/>
                      </a:lnTo>
                      <a:cubicBezTo>
                        <a:pt x="1628" y="306"/>
                        <a:pt x="1635" y="299"/>
                        <a:pt x="1635" y="293"/>
                      </a:cubicBezTo>
                      <a:cubicBezTo>
                        <a:pt x="1641" y="279"/>
                        <a:pt x="1635" y="273"/>
                        <a:pt x="1621" y="273"/>
                      </a:cubicBezTo>
                      <a:cubicBezTo>
                        <a:pt x="1621" y="273"/>
                        <a:pt x="1495" y="246"/>
                        <a:pt x="1361" y="193"/>
                      </a:cubicBezTo>
                      <a:cubicBezTo>
                        <a:pt x="1328" y="146"/>
                        <a:pt x="1248" y="93"/>
                        <a:pt x="1094" y="6"/>
                      </a:cubicBezTo>
                      <a:cubicBezTo>
                        <a:pt x="1091" y="3"/>
                        <a:pt x="1088" y="1"/>
                        <a:pt x="108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674;p43"/>
                <p:cNvSpPr/>
                <p:nvPr/>
              </p:nvSpPr>
              <p:spPr>
                <a:xfrm>
                  <a:off x="9848479" y="662111"/>
                  <a:ext cx="47256" cy="9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" h="1684" extrusionOk="0">
                      <a:moveTo>
                        <a:pt x="778" y="0"/>
                      </a:moveTo>
                      <a:cubicBezTo>
                        <a:pt x="775" y="0"/>
                        <a:pt x="772" y="1"/>
                        <a:pt x="768" y="3"/>
                      </a:cubicBezTo>
                      <a:cubicBezTo>
                        <a:pt x="588" y="123"/>
                        <a:pt x="1" y="850"/>
                        <a:pt x="241" y="1671"/>
                      </a:cubicBezTo>
                      <a:cubicBezTo>
                        <a:pt x="241" y="1677"/>
                        <a:pt x="248" y="1684"/>
                        <a:pt x="254" y="1684"/>
                      </a:cubicBezTo>
                      <a:lnTo>
                        <a:pt x="261" y="1684"/>
                      </a:lnTo>
                      <a:cubicBezTo>
                        <a:pt x="268" y="1677"/>
                        <a:pt x="274" y="1671"/>
                        <a:pt x="274" y="1657"/>
                      </a:cubicBezTo>
                      <a:cubicBezTo>
                        <a:pt x="34" y="857"/>
                        <a:pt x="614" y="150"/>
                        <a:pt x="788" y="30"/>
                      </a:cubicBezTo>
                      <a:cubicBezTo>
                        <a:pt x="795" y="30"/>
                        <a:pt x="801" y="16"/>
                        <a:pt x="795" y="10"/>
                      </a:cubicBezTo>
                      <a:cubicBezTo>
                        <a:pt x="790" y="5"/>
                        <a:pt x="785" y="0"/>
                        <a:pt x="77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3" name="Google Shape;675;p43"/>
              <p:cNvSpPr/>
              <p:nvPr/>
            </p:nvSpPr>
            <p:spPr>
              <a:xfrm>
                <a:off x="10254272" y="1102839"/>
                <a:ext cx="391540" cy="624579"/>
              </a:xfrm>
              <a:custGeom>
                <a:avLst/>
                <a:gdLst/>
                <a:ahLst/>
                <a:cxnLst/>
                <a:rect l="l" t="t" r="r" b="b"/>
                <a:pathLst>
                  <a:path w="6645" h="1060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81" y="667"/>
                      <a:pt x="554" y="1341"/>
                      <a:pt x="794" y="2021"/>
                    </a:cubicBezTo>
                    <a:cubicBezTo>
                      <a:pt x="1008" y="2635"/>
                      <a:pt x="1081" y="3349"/>
                      <a:pt x="1101" y="3882"/>
                    </a:cubicBezTo>
                    <a:cubicBezTo>
                      <a:pt x="1121" y="4283"/>
                      <a:pt x="1108" y="4576"/>
                      <a:pt x="1101" y="4643"/>
                    </a:cubicBezTo>
                    <a:cubicBezTo>
                      <a:pt x="1095" y="4643"/>
                      <a:pt x="1095" y="4649"/>
                      <a:pt x="1088" y="4649"/>
                    </a:cubicBezTo>
                    <a:cubicBezTo>
                      <a:pt x="1088" y="4656"/>
                      <a:pt x="1081" y="4663"/>
                      <a:pt x="1081" y="4663"/>
                    </a:cubicBezTo>
                    <a:cubicBezTo>
                      <a:pt x="1008" y="4683"/>
                      <a:pt x="668" y="4756"/>
                      <a:pt x="194" y="4856"/>
                    </a:cubicBezTo>
                    <a:cubicBezTo>
                      <a:pt x="534" y="5316"/>
                      <a:pt x="814" y="5717"/>
                      <a:pt x="1021" y="6023"/>
                    </a:cubicBezTo>
                    <a:cubicBezTo>
                      <a:pt x="1075" y="6104"/>
                      <a:pt x="1128" y="6184"/>
                      <a:pt x="1188" y="6264"/>
                    </a:cubicBezTo>
                    <a:cubicBezTo>
                      <a:pt x="1615" y="6864"/>
                      <a:pt x="2222" y="7604"/>
                      <a:pt x="2916" y="8418"/>
                    </a:cubicBezTo>
                    <a:cubicBezTo>
                      <a:pt x="3502" y="9112"/>
                      <a:pt x="4156" y="9852"/>
                      <a:pt x="4810" y="10599"/>
                    </a:cubicBezTo>
                    <a:cubicBezTo>
                      <a:pt x="4990" y="10059"/>
                      <a:pt x="5203" y="9545"/>
                      <a:pt x="5430" y="9078"/>
                    </a:cubicBezTo>
                    <a:cubicBezTo>
                      <a:pt x="5864" y="8185"/>
                      <a:pt x="6331" y="7458"/>
                      <a:pt x="6644" y="7011"/>
                    </a:cubicBezTo>
                    <a:cubicBezTo>
                      <a:pt x="6084" y="6504"/>
                      <a:pt x="5524" y="5957"/>
                      <a:pt x="5023" y="5423"/>
                    </a:cubicBezTo>
                    <a:cubicBezTo>
                      <a:pt x="4756" y="5150"/>
                      <a:pt x="4510" y="4876"/>
                      <a:pt x="4276" y="4623"/>
                    </a:cubicBezTo>
                    <a:cubicBezTo>
                      <a:pt x="3903" y="4203"/>
                      <a:pt x="3576" y="3822"/>
                      <a:pt x="3336" y="3522"/>
                    </a:cubicBezTo>
                    <a:cubicBezTo>
                      <a:pt x="2789" y="2835"/>
                      <a:pt x="1441" y="1448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676;p43"/>
              <p:cNvSpPr/>
              <p:nvPr/>
            </p:nvSpPr>
            <p:spPr>
              <a:xfrm>
                <a:off x="9885094" y="822811"/>
                <a:ext cx="438266" cy="569191"/>
              </a:xfrm>
              <a:custGeom>
                <a:avLst/>
                <a:gdLst/>
                <a:ahLst/>
                <a:cxnLst/>
                <a:rect l="l" t="t" r="r" b="b"/>
                <a:pathLst>
                  <a:path w="7438" h="9660" extrusionOk="0">
                    <a:moveTo>
                      <a:pt x="1427" y="1"/>
                    </a:moveTo>
                    <a:lnTo>
                      <a:pt x="20" y="1068"/>
                    </a:lnTo>
                    <a:lnTo>
                      <a:pt x="0" y="1081"/>
                    </a:lnTo>
                    <a:cubicBezTo>
                      <a:pt x="0" y="1081"/>
                      <a:pt x="4349" y="6684"/>
                      <a:pt x="6510" y="9659"/>
                    </a:cubicBezTo>
                    <a:cubicBezTo>
                      <a:pt x="6984" y="9559"/>
                      <a:pt x="7324" y="9486"/>
                      <a:pt x="7397" y="9466"/>
                    </a:cubicBezTo>
                    <a:cubicBezTo>
                      <a:pt x="7397" y="9466"/>
                      <a:pt x="7404" y="9459"/>
                      <a:pt x="7404" y="9452"/>
                    </a:cubicBezTo>
                    <a:cubicBezTo>
                      <a:pt x="7411" y="9452"/>
                      <a:pt x="7411" y="9446"/>
                      <a:pt x="7417" y="9446"/>
                    </a:cubicBezTo>
                    <a:cubicBezTo>
                      <a:pt x="7424" y="9379"/>
                      <a:pt x="7437" y="9086"/>
                      <a:pt x="7417" y="8685"/>
                    </a:cubicBezTo>
                    <a:cubicBezTo>
                      <a:pt x="7397" y="8152"/>
                      <a:pt x="7324" y="7438"/>
                      <a:pt x="7110" y="6824"/>
                    </a:cubicBezTo>
                    <a:cubicBezTo>
                      <a:pt x="6870" y="6144"/>
                      <a:pt x="6597" y="5470"/>
                      <a:pt x="6317" y="4803"/>
                    </a:cubicBezTo>
                    <a:cubicBezTo>
                      <a:pt x="4369" y="2849"/>
                      <a:pt x="2241" y="781"/>
                      <a:pt x="1614" y="174"/>
                    </a:cubicBezTo>
                    <a:lnTo>
                      <a:pt x="1594" y="161"/>
                    </a:lnTo>
                    <a:cubicBezTo>
                      <a:pt x="1488" y="54"/>
                      <a:pt x="1427" y="1"/>
                      <a:pt x="14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440;p42"/>
          <p:cNvSpPr txBox="1">
            <a:spLocks/>
          </p:cNvSpPr>
          <p:nvPr/>
        </p:nvSpPr>
        <p:spPr>
          <a:xfrm>
            <a:off x="466492" y="1707147"/>
            <a:ext cx="8399212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ym typeface="Wingdings" panose="05000000000000000000" pitchFamily="2" charset="2"/>
              </a:rPr>
              <a:t> </a:t>
            </a:r>
            <a:r>
              <a:rPr lang="en-US" sz="2800" dirty="0"/>
              <a:t>Have an overview about the topic </a:t>
            </a:r>
            <a:r>
              <a:rPr lang="en-US" sz="2800" dirty="0">
                <a:solidFill>
                  <a:schemeClr val="accent3"/>
                </a:solidFill>
              </a:rPr>
              <a:t>TEENAGERS</a:t>
            </a:r>
          </a:p>
          <a:p>
            <a:endParaRPr lang="en-US" sz="2800" dirty="0"/>
          </a:p>
        </p:txBody>
      </p:sp>
      <p:sp>
        <p:nvSpPr>
          <p:cNvPr id="180" name="Google Shape;440;p42"/>
          <p:cNvSpPr txBox="1">
            <a:spLocks/>
          </p:cNvSpPr>
          <p:nvPr/>
        </p:nvSpPr>
        <p:spPr>
          <a:xfrm>
            <a:off x="466492" y="2367477"/>
            <a:ext cx="8399212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ym typeface="Wingdings" panose="05000000000000000000" pitchFamily="2" charset="2"/>
              </a:rPr>
              <a:t> </a:t>
            </a:r>
            <a:r>
              <a:rPr lang="en-US" sz="2800" dirty="0"/>
              <a:t>use lexical items related to </a:t>
            </a:r>
            <a:r>
              <a:rPr lang="en-US" sz="2800" dirty="0">
                <a:solidFill>
                  <a:schemeClr val="accent3"/>
                </a:solidFill>
              </a:rPr>
              <a:t>TEENAGERS</a:t>
            </a:r>
          </a:p>
          <a:p>
            <a:endParaRPr lang="en-US" sz="2800" dirty="0"/>
          </a:p>
        </p:txBody>
      </p:sp>
      <p:sp>
        <p:nvSpPr>
          <p:cNvPr id="181" name="Google Shape;447;p42"/>
          <p:cNvSpPr txBox="1">
            <a:spLocks/>
          </p:cNvSpPr>
          <p:nvPr/>
        </p:nvSpPr>
        <p:spPr>
          <a:xfrm>
            <a:off x="1441509" y="1153681"/>
            <a:ext cx="6887680" cy="449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2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sz="2800" dirty="0">
                <a:solidFill>
                  <a:schemeClr val="bg2"/>
                </a:solidFill>
              </a:rPr>
              <a:t>After this lesson, students will be able to: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497658" y="1615733"/>
            <a:ext cx="844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497658" y="2298220"/>
            <a:ext cx="844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79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/>
      <p:bldP spid="1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45"/>
          <p:cNvSpPr/>
          <p:nvPr/>
        </p:nvSpPr>
        <p:spPr>
          <a:xfrm rot="-5400000">
            <a:off x="4702913" y="-424010"/>
            <a:ext cx="6266461" cy="5436176"/>
          </a:xfrm>
          <a:custGeom>
            <a:avLst/>
            <a:gdLst/>
            <a:ahLst/>
            <a:cxnLst/>
            <a:rect l="l" t="t" r="r" b="b"/>
            <a:pathLst>
              <a:path w="53224" h="46172" extrusionOk="0">
                <a:moveTo>
                  <a:pt x="1" y="0"/>
                </a:moveTo>
                <a:lnTo>
                  <a:pt x="1" y="46171"/>
                </a:lnTo>
                <a:lnTo>
                  <a:pt x="49459" y="46171"/>
                </a:lnTo>
                <a:cubicBezTo>
                  <a:pt x="53224" y="32612"/>
                  <a:pt x="42858" y="22629"/>
                  <a:pt x="32019" y="22629"/>
                </a:cubicBezTo>
                <a:cubicBezTo>
                  <a:pt x="30797" y="22629"/>
                  <a:pt x="29569" y="22756"/>
                  <a:pt x="28355" y="23019"/>
                </a:cubicBezTo>
                <a:cubicBezTo>
                  <a:pt x="26205" y="23483"/>
                  <a:pt x="24332" y="23709"/>
                  <a:pt x="22700" y="23709"/>
                </a:cubicBezTo>
                <a:cubicBezTo>
                  <a:pt x="15225" y="23709"/>
                  <a:pt x="12790" y="18970"/>
                  <a:pt x="11920" y="10633"/>
                </a:cubicBezTo>
                <a:cubicBezTo>
                  <a:pt x="10859" y="481"/>
                  <a:pt x="1" y="0"/>
                  <a:pt x="1" y="0"/>
                </a:cubicBezTo>
                <a:close/>
              </a:path>
            </a:pathLst>
          </a:custGeom>
          <a:solidFill>
            <a:srgbClr val="00B6B1">
              <a:alpha val="119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45"/>
          <p:cNvSpPr/>
          <p:nvPr/>
        </p:nvSpPr>
        <p:spPr>
          <a:xfrm>
            <a:off x="-1108050" y="1823475"/>
            <a:ext cx="12074634" cy="2107384"/>
          </a:xfrm>
          <a:custGeom>
            <a:avLst/>
            <a:gdLst/>
            <a:ahLst/>
            <a:cxnLst/>
            <a:rect l="l" t="t" r="r" b="b"/>
            <a:pathLst>
              <a:path w="558042" h="97395" extrusionOk="0">
                <a:moveTo>
                  <a:pt x="0" y="20146"/>
                </a:moveTo>
                <a:cubicBezTo>
                  <a:pt x="15553" y="8832"/>
                  <a:pt x="36171" y="4330"/>
                  <a:pt x="55401" y="4029"/>
                </a:cubicBezTo>
                <a:cubicBezTo>
                  <a:pt x="73123" y="3752"/>
                  <a:pt x="91804" y="3045"/>
                  <a:pt x="108284" y="9569"/>
                </a:cubicBezTo>
                <a:cubicBezTo>
                  <a:pt x="153177" y="27341"/>
                  <a:pt x="192278" y="57669"/>
                  <a:pt x="236714" y="76554"/>
                </a:cubicBezTo>
                <a:cubicBezTo>
                  <a:pt x="258861" y="85966"/>
                  <a:pt x="282880" y="90916"/>
                  <a:pt x="306721" y="94182"/>
                </a:cubicBezTo>
                <a:cubicBezTo>
                  <a:pt x="331839" y="97622"/>
                  <a:pt x="357655" y="98637"/>
                  <a:pt x="382772" y="95189"/>
                </a:cubicBezTo>
                <a:cubicBezTo>
                  <a:pt x="403716" y="92314"/>
                  <a:pt x="423380" y="81892"/>
                  <a:pt x="441195" y="70510"/>
                </a:cubicBezTo>
                <a:cubicBezTo>
                  <a:pt x="469352" y="52521"/>
                  <a:pt x="492784" y="27274"/>
                  <a:pt x="522283" y="11584"/>
                </a:cubicBezTo>
                <a:cubicBezTo>
                  <a:pt x="533345" y="5700"/>
                  <a:pt x="545513" y="0"/>
                  <a:pt x="558042" y="0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4" name="Google Shape;824;p45"/>
          <p:cNvSpPr txBox="1">
            <a:spLocks noGrp="1"/>
          </p:cNvSpPr>
          <p:nvPr>
            <p:ph type="title"/>
          </p:nvPr>
        </p:nvSpPr>
        <p:spPr>
          <a:xfrm>
            <a:off x="3201900" y="1466604"/>
            <a:ext cx="4058400" cy="13987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E</a:t>
            </a:r>
            <a:r>
              <a:rPr lang="en-US" b="1" dirty="0"/>
              <a:t>XTRA VOCABULARY</a:t>
            </a:r>
            <a:endParaRPr dirty="0"/>
          </a:p>
        </p:txBody>
      </p:sp>
      <p:sp>
        <p:nvSpPr>
          <p:cNvPr id="825" name="Google Shape;825;p45"/>
          <p:cNvSpPr txBox="1">
            <a:spLocks noGrp="1"/>
          </p:cNvSpPr>
          <p:nvPr>
            <p:ph type="title" idx="2"/>
          </p:nvPr>
        </p:nvSpPr>
        <p:spPr>
          <a:xfrm>
            <a:off x="1883700" y="1496747"/>
            <a:ext cx="1038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827" name="Google Shape;827;p45"/>
          <p:cNvSpPr/>
          <p:nvPr/>
        </p:nvSpPr>
        <p:spPr>
          <a:xfrm rot="5400000" flipH="1">
            <a:off x="-1943912" y="-271610"/>
            <a:ext cx="6266461" cy="5436176"/>
          </a:xfrm>
          <a:custGeom>
            <a:avLst/>
            <a:gdLst/>
            <a:ahLst/>
            <a:cxnLst/>
            <a:rect l="l" t="t" r="r" b="b"/>
            <a:pathLst>
              <a:path w="53224" h="46172" extrusionOk="0">
                <a:moveTo>
                  <a:pt x="1" y="0"/>
                </a:moveTo>
                <a:lnTo>
                  <a:pt x="1" y="46171"/>
                </a:lnTo>
                <a:lnTo>
                  <a:pt x="49459" y="46171"/>
                </a:lnTo>
                <a:cubicBezTo>
                  <a:pt x="53224" y="32612"/>
                  <a:pt x="42858" y="22629"/>
                  <a:pt x="32019" y="22629"/>
                </a:cubicBezTo>
                <a:cubicBezTo>
                  <a:pt x="30797" y="22629"/>
                  <a:pt x="29569" y="22756"/>
                  <a:pt x="28355" y="23019"/>
                </a:cubicBezTo>
                <a:cubicBezTo>
                  <a:pt x="26205" y="23483"/>
                  <a:pt x="24332" y="23709"/>
                  <a:pt x="22700" y="23709"/>
                </a:cubicBezTo>
                <a:cubicBezTo>
                  <a:pt x="15225" y="23709"/>
                  <a:pt x="12790" y="18970"/>
                  <a:pt x="11920" y="10633"/>
                </a:cubicBezTo>
                <a:cubicBezTo>
                  <a:pt x="10859" y="481"/>
                  <a:pt x="1" y="0"/>
                  <a:pt x="1" y="0"/>
                </a:cubicBezTo>
                <a:close/>
              </a:path>
            </a:pathLst>
          </a:custGeom>
          <a:solidFill>
            <a:srgbClr val="00B6B1">
              <a:alpha val="119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45"/>
          <p:cNvSpPr/>
          <p:nvPr/>
        </p:nvSpPr>
        <p:spPr>
          <a:xfrm rot="1800044" flipH="1">
            <a:off x="982318" y="-1050782"/>
            <a:ext cx="8158920" cy="2941160"/>
          </a:xfrm>
          <a:custGeom>
            <a:avLst/>
            <a:gdLst/>
            <a:ahLst/>
            <a:cxnLst/>
            <a:rect l="l" t="t" r="r" b="b"/>
            <a:pathLst>
              <a:path w="326364" h="117649" extrusionOk="0">
                <a:moveTo>
                  <a:pt x="0" y="731"/>
                </a:moveTo>
                <a:cubicBezTo>
                  <a:pt x="25279" y="-534"/>
                  <a:pt x="53872" y="-1556"/>
                  <a:pt x="75044" y="12315"/>
                </a:cubicBezTo>
                <a:cubicBezTo>
                  <a:pt x="117768" y="40305"/>
                  <a:pt x="147231" y="88272"/>
                  <a:pt x="193905" y="109015"/>
                </a:cubicBezTo>
                <a:cubicBezTo>
                  <a:pt x="212727" y="117380"/>
                  <a:pt x="235152" y="119602"/>
                  <a:pt x="255350" y="115562"/>
                </a:cubicBezTo>
                <a:cubicBezTo>
                  <a:pt x="282368" y="110158"/>
                  <a:pt x="304182" y="89601"/>
                  <a:pt x="326364" y="73256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29" name="Google Shape;829;p45"/>
          <p:cNvGrpSpPr/>
          <p:nvPr/>
        </p:nvGrpSpPr>
        <p:grpSpPr>
          <a:xfrm>
            <a:off x="-9653" y="4917714"/>
            <a:ext cx="923344" cy="278774"/>
            <a:chOff x="6232592" y="2596168"/>
            <a:chExt cx="654065" cy="197474"/>
          </a:xfrm>
        </p:grpSpPr>
        <p:sp>
          <p:nvSpPr>
            <p:cNvPr id="830" name="Google Shape;830;p45"/>
            <p:cNvSpPr/>
            <p:nvPr/>
          </p:nvSpPr>
          <p:spPr>
            <a:xfrm>
              <a:off x="6232592" y="2596168"/>
              <a:ext cx="654065" cy="197474"/>
            </a:xfrm>
            <a:custGeom>
              <a:avLst/>
              <a:gdLst/>
              <a:ahLst/>
              <a:cxnLst/>
              <a:rect l="l" t="t" r="r" b="b"/>
              <a:pathLst>
                <a:path w="12881" h="3889" extrusionOk="0">
                  <a:moveTo>
                    <a:pt x="501" y="0"/>
                  </a:moveTo>
                  <a:cubicBezTo>
                    <a:pt x="201" y="2161"/>
                    <a:pt x="1" y="3762"/>
                    <a:pt x="94" y="3889"/>
                  </a:cubicBezTo>
                  <a:lnTo>
                    <a:pt x="12701" y="3889"/>
                  </a:lnTo>
                  <a:cubicBezTo>
                    <a:pt x="12701" y="3889"/>
                    <a:pt x="12881" y="1694"/>
                    <a:pt x="12788" y="87"/>
                  </a:cubicBezTo>
                  <a:lnTo>
                    <a:pt x="12788" y="87"/>
                  </a:lnTo>
                  <a:cubicBezTo>
                    <a:pt x="11530" y="274"/>
                    <a:pt x="9906" y="340"/>
                    <a:pt x="8237" y="340"/>
                  </a:cubicBezTo>
                  <a:cubicBezTo>
                    <a:pt x="5092" y="340"/>
                    <a:pt x="1791" y="105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1" name="Google Shape;831;p45"/>
            <p:cNvGrpSpPr/>
            <p:nvPr/>
          </p:nvGrpSpPr>
          <p:grpSpPr>
            <a:xfrm>
              <a:off x="6283776" y="2640446"/>
              <a:ext cx="598819" cy="153196"/>
              <a:chOff x="6283776" y="2640446"/>
              <a:chExt cx="598819" cy="153196"/>
            </a:xfrm>
          </p:grpSpPr>
          <p:sp>
            <p:nvSpPr>
              <p:cNvPr id="832" name="Google Shape;832;p45"/>
              <p:cNvSpPr/>
              <p:nvPr/>
            </p:nvSpPr>
            <p:spPr>
              <a:xfrm>
                <a:off x="6636680" y="2699805"/>
                <a:ext cx="1726" cy="93837"/>
              </a:xfrm>
              <a:custGeom>
                <a:avLst/>
                <a:gdLst/>
                <a:ahLst/>
                <a:cxnLst/>
                <a:rect l="l" t="t" r="r" b="b"/>
                <a:pathLst>
                  <a:path w="34" h="1848" extrusionOk="0">
                    <a:moveTo>
                      <a:pt x="0" y="0"/>
                    </a:moveTo>
                    <a:lnTo>
                      <a:pt x="0" y="1848"/>
                    </a:lnTo>
                    <a:lnTo>
                      <a:pt x="34" y="184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45"/>
              <p:cNvSpPr/>
              <p:nvPr/>
            </p:nvSpPr>
            <p:spPr>
              <a:xfrm>
                <a:off x="6322722" y="2708945"/>
                <a:ext cx="223218" cy="84697"/>
              </a:xfrm>
              <a:custGeom>
                <a:avLst/>
                <a:gdLst/>
                <a:ahLst/>
                <a:cxnLst/>
                <a:rect l="l" t="t" r="r" b="b"/>
                <a:pathLst>
                  <a:path w="4396" h="1668" extrusionOk="0">
                    <a:moveTo>
                      <a:pt x="0" y="0"/>
                    </a:moveTo>
                    <a:lnTo>
                      <a:pt x="0" y="1668"/>
                    </a:lnTo>
                    <a:lnTo>
                      <a:pt x="27" y="1668"/>
                    </a:lnTo>
                    <a:lnTo>
                      <a:pt x="27" y="34"/>
                    </a:lnTo>
                    <a:lnTo>
                      <a:pt x="4362" y="227"/>
                    </a:lnTo>
                    <a:lnTo>
                      <a:pt x="4362" y="1668"/>
                    </a:lnTo>
                    <a:lnTo>
                      <a:pt x="4396" y="1668"/>
                    </a:lnTo>
                    <a:lnTo>
                      <a:pt x="4396" y="1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45"/>
              <p:cNvSpPr/>
              <p:nvPr/>
            </p:nvSpPr>
            <p:spPr>
              <a:xfrm>
                <a:off x="6729450" y="2698789"/>
                <a:ext cx="153145" cy="94852"/>
              </a:xfrm>
              <a:custGeom>
                <a:avLst/>
                <a:gdLst/>
                <a:ahLst/>
                <a:cxnLst/>
                <a:rect l="l" t="t" r="r" b="b"/>
                <a:pathLst>
                  <a:path w="3016" h="1868" extrusionOk="0">
                    <a:moveTo>
                      <a:pt x="3016" y="0"/>
                    </a:moveTo>
                    <a:lnTo>
                      <a:pt x="14" y="200"/>
                    </a:lnTo>
                    <a:lnTo>
                      <a:pt x="1" y="200"/>
                    </a:lnTo>
                    <a:lnTo>
                      <a:pt x="1" y="1868"/>
                    </a:lnTo>
                    <a:lnTo>
                      <a:pt x="34" y="1868"/>
                    </a:lnTo>
                    <a:lnTo>
                      <a:pt x="34" y="227"/>
                    </a:lnTo>
                    <a:lnTo>
                      <a:pt x="3016" y="34"/>
                    </a:lnTo>
                    <a:lnTo>
                      <a:pt x="301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45"/>
              <p:cNvSpPr/>
              <p:nvPr/>
            </p:nvSpPr>
            <p:spPr>
              <a:xfrm>
                <a:off x="6283776" y="2640446"/>
                <a:ext cx="585312" cy="3859"/>
              </a:xfrm>
              <a:custGeom>
                <a:avLst/>
                <a:gdLst/>
                <a:ahLst/>
                <a:cxnLst/>
                <a:rect l="l" t="t" r="r" b="b"/>
                <a:pathLst>
                  <a:path w="11527" h="76" extrusionOk="0">
                    <a:moveTo>
                      <a:pt x="7484" y="1"/>
                    </a:moveTo>
                    <a:cubicBezTo>
                      <a:pt x="4088" y="1"/>
                      <a:pt x="58" y="42"/>
                      <a:pt x="0" y="42"/>
                    </a:cubicBezTo>
                    <a:lnTo>
                      <a:pt x="0" y="75"/>
                    </a:lnTo>
                    <a:cubicBezTo>
                      <a:pt x="62" y="75"/>
                      <a:pt x="4091" y="34"/>
                      <a:pt x="7485" y="34"/>
                    </a:cubicBezTo>
                    <a:cubicBezTo>
                      <a:pt x="9183" y="34"/>
                      <a:pt x="10721" y="44"/>
                      <a:pt x="11526" y="75"/>
                    </a:cubicBezTo>
                    <a:lnTo>
                      <a:pt x="11526" y="42"/>
                    </a:lnTo>
                    <a:cubicBezTo>
                      <a:pt x="10721" y="11"/>
                      <a:pt x="9182" y="1"/>
                      <a:pt x="74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36" name="Google Shape;836;p45"/>
          <p:cNvGrpSpPr/>
          <p:nvPr/>
        </p:nvGrpSpPr>
        <p:grpSpPr>
          <a:xfrm>
            <a:off x="-1289546" y="3404853"/>
            <a:ext cx="3225000" cy="1537305"/>
            <a:chOff x="5325960" y="1524509"/>
            <a:chExt cx="2284480" cy="1088974"/>
          </a:xfrm>
        </p:grpSpPr>
        <p:sp>
          <p:nvSpPr>
            <p:cNvPr id="837" name="Google Shape;837;p45"/>
            <p:cNvSpPr/>
            <p:nvPr/>
          </p:nvSpPr>
          <p:spPr>
            <a:xfrm>
              <a:off x="5325960" y="1713147"/>
              <a:ext cx="235100" cy="182291"/>
            </a:xfrm>
            <a:custGeom>
              <a:avLst/>
              <a:gdLst/>
              <a:ahLst/>
              <a:cxnLst/>
              <a:rect l="l" t="t" r="r" b="b"/>
              <a:pathLst>
                <a:path w="4630" h="3590" extrusionOk="0">
                  <a:moveTo>
                    <a:pt x="1807" y="0"/>
                  </a:moveTo>
                  <a:cubicBezTo>
                    <a:pt x="1776" y="0"/>
                    <a:pt x="1746" y="5"/>
                    <a:pt x="1714" y="14"/>
                  </a:cubicBezTo>
                  <a:cubicBezTo>
                    <a:pt x="1441" y="101"/>
                    <a:pt x="1341" y="528"/>
                    <a:pt x="1181" y="528"/>
                  </a:cubicBezTo>
                  <a:cubicBezTo>
                    <a:pt x="1014" y="528"/>
                    <a:pt x="861" y="802"/>
                    <a:pt x="794" y="1022"/>
                  </a:cubicBezTo>
                  <a:cubicBezTo>
                    <a:pt x="734" y="1235"/>
                    <a:pt x="480" y="1148"/>
                    <a:pt x="240" y="1415"/>
                  </a:cubicBezTo>
                  <a:cubicBezTo>
                    <a:pt x="0" y="1675"/>
                    <a:pt x="307" y="1982"/>
                    <a:pt x="1001" y="2349"/>
                  </a:cubicBezTo>
                  <a:cubicBezTo>
                    <a:pt x="1701" y="2723"/>
                    <a:pt x="2555" y="2809"/>
                    <a:pt x="2948" y="3270"/>
                  </a:cubicBezTo>
                  <a:cubicBezTo>
                    <a:pt x="3002" y="3336"/>
                    <a:pt x="3075" y="3450"/>
                    <a:pt x="3168" y="3590"/>
                  </a:cubicBezTo>
                  <a:cubicBezTo>
                    <a:pt x="3315" y="3256"/>
                    <a:pt x="3502" y="2969"/>
                    <a:pt x="3755" y="2829"/>
                  </a:cubicBezTo>
                  <a:cubicBezTo>
                    <a:pt x="4096" y="2649"/>
                    <a:pt x="4396" y="2436"/>
                    <a:pt x="4629" y="2249"/>
                  </a:cubicBezTo>
                  <a:cubicBezTo>
                    <a:pt x="4162" y="1915"/>
                    <a:pt x="3769" y="1615"/>
                    <a:pt x="3702" y="1415"/>
                  </a:cubicBezTo>
                  <a:cubicBezTo>
                    <a:pt x="3549" y="988"/>
                    <a:pt x="3709" y="475"/>
                    <a:pt x="3348" y="341"/>
                  </a:cubicBezTo>
                  <a:cubicBezTo>
                    <a:pt x="3275" y="315"/>
                    <a:pt x="3210" y="306"/>
                    <a:pt x="3152" y="306"/>
                  </a:cubicBezTo>
                  <a:cubicBezTo>
                    <a:pt x="2975" y="306"/>
                    <a:pt x="2851" y="394"/>
                    <a:pt x="2688" y="394"/>
                  </a:cubicBezTo>
                  <a:cubicBezTo>
                    <a:pt x="2641" y="394"/>
                    <a:pt x="2591" y="387"/>
                    <a:pt x="2535" y="368"/>
                  </a:cubicBezTo>
                  <a:cubicBezTo>
                    <a:pt x="2251" y="268"/>
                    <a:pt x="2041" y="0"/>
                    <a:pt x="1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8" name="Google Shape;838;p45"/>
            <p:cNvGrpSpPr/>
            <p:nvPr/>
          </p:nvGrpSpPr>
          <p:grpSpPr>
            <a:xfrm>
              <a:off x="5465141" y="1524509"/>
              <a:ext cx="2145299" cy="1088974"/>
              <a:chOff x="5465141" y="1524509"/>
              <a:chExt cx="2145299" cy="1088974"/>
            </a:xfrm>
          </p:grpSpPr>
          <p:sp>
            <p:nvSpPr>
              <p:cNvPr id="839" name="Google Shape;839;p45"/>
              <p:cNvSpPr/>
              <p:nvPr/>
            </p:nvSpPr>
            <p:spPr>
              <a:xfrm>
                <a:off x="5465141" y="1524509"/>
                <a:ext cx="2145299" cy="1088974"/>
              </a:xfrm>
              <a:custGeom>
                <a:avLst/>
                <a:gdLst/>
                <a:ahLst/>
                <a:cxnLst/>
                <a:rect l="l" t="t" r="r" b="b"/>
                <a:pathLst>
                  <a:path w="42249" h="21446" extrusionOk="0">
                    <a:moveTo>
                      <a:pt x="22439" y="1"/>
                    </a:moveTo>
                    <a:cubicBezTo>
                      <a:pt x="21479" y="524"/>
                      <a:pt x="20462" y="671"/>
                      <a:pt x="19625" y="671"/>
                    </a:cubicBezTo>
                    <a:cubicBezTo>
                      <a:pt x="19311" y="671"/>
                      <a:pt x="19022" y="650"/>
                      <a:pt x="18770" y="621"/>
                    </a:cubicBezTo>
                    <a:cubicBezTo>
                      <a:pt x="18710" y="768"/>
                      <a:pt x="18603" y="901"/>
                      <a:pt x="18437" y="995"/>
                    </a:cubicBezTo>
                    <a:cubicBezTo>
                      <a:pt x="17523" y="1522"/>
                      <a:pt x="14982" y="1388"/>
                      <a:pt x="12700" y="3603"/>
                    </a:cubicBezTo>
                    <a:cubicBezTo>
                      <a:pt x="10419" y="5817"/>
                      <a:pt x="7911" y="7578"/>
                      <a:pt x="7064" y="8459"/>
                    </a:cubicBezTo>
                    <a:cubicBezTo>
                      <a:pt x="6785" y="8746"/>
                      <a:pt x="6448" y="8879"/>
                      <a:pt x="6084" y="8879"/>
                    </a:cubicBezTo>
                    <a:cubicBezTo>
                      <a:pt x="5344" y="8879"/>
                      <a:pt x="4491" y="8328"/>
                      <a:pt x="3789" y="7411"/>
                    </a:cubicBezTo>
                    <a:cubicBezTo>
                      <a:pt x="2882" y="6237"/>
                      <a:pt x="2442" y="6097"/>
                      <a:pt x="1861" y="5604"/>
                    </a:cubicBezTo>
                    <a:cubicBezTo>
                      <a:pt x="1415" y="5824"/>
                      <a:pt x="627" y="6331"/>
                      <a:pt x="0" y="7231"/>
                    </a:cubicBezTo>
                    <a:cubicBezTo>
                      <a:pt x="54" y="7338"/>
                      <a:pt x="107" y="7458"/>
                      <a:pt x="161" y="7612"/>
                    </a:cubicBezTo>
                    <a:cubicBezTo>
                      <a:pt x="521" y="8519"/>
                      <a:pt x="4236" y="12821"/>
                      <a:pt x="5863" y="13214"/>
                    </a:cubicBezTo>
                    <a:cubicBezTo>
                      <a:pt x="6084" y="13267"/>
                      <a:pt x="6319" y="13291"/>
                      <a:pt x="6564" y="13291"/>
                    </a:cubicBezTo>
                    <a:cubicBezTo>
                      <a:pt x="8129" y="13291"/>
                      <a:pt x="10144" y="12302"/>
                      <a:pt x="11920" y="11287"/>
                    </a:cubicBezTo>
                    <a:cubicBezTo>
                      <a:pt x="13974" y="10120"/>
                      <a:pt x="14621" y="9626"/>
                      <a:pt x="15048" y="9626"/>
                    </a:cubicBezTo>
                    <a:cubicBezTo>
                      <a:pt x="15468" y="9626"/>
                      <a:pt x="16222" y="11907"/>
                      <a:pt x="15929" y="13828"/>
                    </a:cubicBezTo>
                    <a:cubicBezTo>
                      <a:pt x="15635" y="15749"/>
                      <a:pt x="14948" y="15489"/>
                      <a:pt x="15435" y="17510"/>
                    </a:cubicBezTo>
                    <a:cubicBezTo>
                      <a:pt x="15929" y="19531"/>
                      <a:pt x="15989" y="18391"/>
                      <a:pt x="15669" y="20732"/>
                    </a:cubicBezTo>
                    <a:cubicBezTo>
                      <a:pt x="15649" y="20858"/>
                      <a:pt x="15629" y="20985"/>
                      <a:pt x="15615" y="21105"/>
                    </a:cubicBezTo>
                    <a:cubicBezTo>
                      <a:pt x="16905" y="21210"/>
                      <a:pt x="20206" y="21445"/>
                      <a:pt x="23351" y="21445"/>
                    </a:cubicBezTo>
                    <a:cubicBezTo>
                      <a:pt x="25020" y="21445"/>
                      <a:pt x="26644" y="21379"/>
                      <a:pt x="27902" y="21192"/>
                    </a:cubicBezTo>
                    <a:cubicBezTo>
                      <a:pt x="27881" y="20892"/>
                      <a:pt x="27855" y="20605"/>
                      <a:pt x="27815" y="20365"/>
                    </a:cubicBezTo>
                    <a:cubicBezTo>
                      <a:pt x="27555" y="18844"/>
                      <a:pt x="28375" y="13375"/>
                      <a:pt x="29075" y="11640"/>
                    </a:cubicBezTo>
                    <a:cubicBezTo>
                      <a:pt x="29769" y="9899"/>
                      <a:pt x="29722" y="8812"/>
                      <a:pt x="29722" y="8812"/>
                    </a:cubicBezTo>
                    <a:lnTo>
                      <a:pt x="29722" y="8812"/>
                    </a:lnTo>
                    <a:cubicBezTo>
                      <a:pt x="29723" y="8812"/>
                      <a:pt x="32677" y="9726"/>
                      <a:pt x="34758" y="10987"/>
                    </a:cubicBezTo>
                    <a:cubicBezTo>
                      <a:pt x="36846" y="12247"/>
                      <a:pt x="40668" y="11680"/>
                      <a:pt x="41015" y="12201"/>
                    </a:cubicBezTo>
                    <a:cubicBezTo>
                      <a:pt x="41035" y="12234"/>
                      <a:pt x="41055" y="12267"/>
                      <a:pt x="41075" y="12294"/>
                    </a:cubicBezTo>
                    <a:cubicBezTo>
                      <a:pt x="41288" y="12201"/>
                      <a:pt x="41595" y="12081"/>
                      <a:pt x="41969" y="12041"/>
                    </a:cubicBezTo>
                    <a:cubicBezTo>
                      <a:pt x="42149" y="11627"/>
                      <a:pt x="42249" y="11113"/>
                      <a:pt x="42142" y="10767"/>
                    </a:cubicBezTo>
                    <a:cubicBezTo>
                      <a:pt x="41929" y="10073"/>
                      <a:pt x="41795" y="9332"/>
                      <a:pt x="40581" y="9072"/>
                    </a:cubicBezTo>
                    <a:cubicBezTo>
                      <a:pt x="39367" y="8812"/>
                      <a:pt x="37933" y="7685"/>
                      <a:pt x="36453" y="7251"/>
                    </a:cubicBezTo>
                    <a:cubicBezTo>
                      <a:pt x="34978" y="6818"/>
                      <a:pt x="31763" y="5077"/>
                      <a:pt x="30590" y="3516"/>
                    </a:cubicBezTo>
                    <a:cubicBezTo>
                      <a:pt x="29422" y="1955"/>
                      <a:pt x="28508" y="1175"/>
                      <a:pt x="25947" y="561"/>
                    </a:cubicBezTo>
                    <a:cubicBezTo>
                      <a:pt x="25251" y="398"/>
                      <a:pt x="24681" y="359"/>
                      <a:pt x="24215" y="359"/>
                    </a:cubicBezTo>
                    <a:cubicBezTo>
                      <a:pt x="23786" y="359"/>
                      <a:pt x="23446" y="392"/>
                      <a:pt x="23179" y="392"/>
                    </a:cubicBezTo>
                    <a:cubicBezTo>
                      <a:pt x="22800" y="392"/>
                      <a:pt x="22568" y="325"/>
                      <a:pt x="224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45"/>
              <p:cNvSpPr/>
              <p:nvPr/>
            </p:nvSpPr>
            <p:spPr>
              <a:xfrm>
                <a:off x="5760463" y="1971605"/>
                <a:ext cx="35646" cy="115214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269" extrusionOk="0">
                    <a:moveTo>
                      <a:pt x="674" y="0"/>
                    </a:moveTo>
                    <a:cubicBezTo>
                      <a:pt x="588" y="127"/>
                      <a:pt x="594" y="281"/>
                      <a:pt x="601" y="481"/>
                    </a:cubicBezTo>
                    <a:cubicBezTo>
                      <a:pt x="621" y="848"/>
                      <a:pt x="641" y="1408"/>
                      <a:pt x="1" y="2248"/>
                    </a:cubicBezTo>
                    <a:lnTo>
                      <a:pt x="27" y="2268"/>
                    </a:lnTo>
                    <a:cubicBezTo>
                      <a:pt x="674" y="1421"/>
                      <a:pt x="654" y="854"/>
                      <a:pt x="634" y="474"/>
                    </a:cubicBezTo>
                    <a:cubicBezTo>
                      <a:pt x="628" y="287"/>
                      <a:pt x="621" y="134"/>
                      <a:pt x="701" y="20"/>
                    </a:cubicBezTo>
                    <a:lnTo>
                      <a:pt x="67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45"/>
              <p:cNvSpPr/>
              <p:nvPr/>
            </p:nvSpPr>
            <p:spPr>
              <a:xfrm>
                <a:off x="6251583" y="2291960"/>
                <a:ext cx="187318" cy="136947"/>
              </a:xfrm>
              <a:custGeom>
                <a:avLst/>
                <a:gdLst/>
                <a:ahLst/>
                <a:cxnLst/>
                <a:rect l="l" t="t" r="r" b="b"/>
                <a:pathLst>
                  <a:path w="3689" h="2697" extrusionOk="0">
                    <a:moveTo>
                      <a:pt x="3412" y="1"/>
                    </a:moveTo>
                    <a:cubicBezTo>
                      <a:pt x="2787" y="1"/>
                      <a:pt x="2128" y="313"/>
                      <a:pt x="1455" y="929"/>
                    </a:cubicBezTo>
                    <a:cubicBezTo>
                      <a:pt x="828" y="1502"/>
                      <a:pt x="361" y="2176"/>
                      <a:pt x="134" y="2496"/>
                    </a:cubicBezTo>
                    <a:cubicBezTo>
                      <a:pt x="74" y="2583"/>
                      <a:pt x="27" y="2656"/>
                      <a:pt x="14" y="2663"/>
                    </a:cubicBezTo>
                    <a:lnTo>
                      <a:pt x="20" y="2676"/>
                    </a:lnTo>
                    <a:lnTo>
                      <a:pt x="0" y="2676"/>
                    </a:lnTo>
                    <a:lnTo>
                      <a:pt x="20" y="2690"/>
                    </a:lnTo>
                    <a:cubicBezTo>
                      <a:pt x="20" y="2690"/>
                      <a:pt x="20" y="2696"/>
                      <a:pt x="20" y="2696"/>
                    </a:cubicBezTo>
                    <a:cubicBezTo>
                      <a:pt x="40" y="2696"/>
                      <a:pt x="54" y="2670"/>
                      <a:pt x="161" y="2516"/>
                    </a:cubicBezTo>
                    <a:cubicBezTo>
                      <a:pt x="387" y="2196"/>
                      <a:pt x="848" y="1522"/>
                      <a:pt x="1475" y="955"/>
                    </a:cubicBezTo>
                    <a:cubicBezTo>
                      <a:pt x="2141" y="341"/>
                      <a:pt x="2792" y="34"/>
                      <a:pt x="3407" y="34"/>
                    </a:cubicBezTo>
                    <a:cubicBezTo>
                      <a:pt x="3499" y="34"/>
                      <a:pt x="3591" y="41"/>
                      <a:pt x="3682" y="55"/>
                    </a:cubicBezTo>
                    <a:lnTo>
                      <a:pt x="3689" y="21"/>
                    </a:lnTo>
                    <a:cubicBezTo>
                      <a:pt x="3598" y="8"/>
                      <a:pt x="3505" y="1"/>
                      <a:pt x="34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42" name="Google Shape;842;p45"/>
          <p:cNvGrpSpPr/>
          <p:nvPr/>
        </p:nvGrpSpPr>
        <p:grpSpPr>
          <a:xfrm>
            <a:off x="-47" y="2710965"/>
            <a:ext cx="593389" cy="742058"/>
            <a:chOff x="6239396" y="1032983"/>
            <a:chExt cx="420336" cy="525649"/>
          </a:xfrm>
        </p:grpSpPr>
        <p:sp>
          <p:nvSpPr>
            <p:cNvPr id="843" name="Google Shape;843;p45"/>
            <p:cNvSpPr/>
            <p:nvPr/>
          </p:nvSpPr>
          <p:spPr>
            <a:xfrm>
              <a:off x="6307134" y="1361970"/>
              <a:ext cx="54890" cy="87490"/>
            </a:xfrm>
            <a:custGeom>
              <a:avLst/>
              <a:gdLst/>
              <a:ahLst/>
              <a:cxnLst/>
              <a:rect l="l" t="t" r="r" b="b"/>
              <a:pathLst>
                <a:path w="1081" h="1723" extrusionOk="0">
                  <a:moveTo>
                    <a:pt x="381" y="0"/>
                  </a:moveTo>
                  <a:cubicBezTo>
                    <a:pt x="354" y="0"/>
                    <a:pt x="334" y="7"/>
                    <a:pt x="314" y="14"/>
                  </a:cubicBezTo>
                  <a:cubicBezTo>
                    <a:pt x="0" y="94"/>
                    <a:pt x="227" y="1034"/>
                    <a:pt x="647" y="1528"/>
                  </a:cubicBezTo>
                  <a:cubicBezTo>
                    <a:pt x="772" y="1671"/>
                    <a:pt x="883" y="1722"/>
                    <a:pt x="977" y="1722"/>
                  </a:cubicBezTo>
                  <a:cubicBezTo>
                    <a:pt x="1014" y="1722"/>
                    <a:pt x="1049" y="1714"/>
                    <a:pt x="1081" y="1701"/>
                  </a:cubicBezTo>
                  <a:cubicBezTo>
                    <a:pt x="1008" y="1474"/>
                    <a:pt x="961" y="1254"/>
                    <a:pt x="934" y="1047"/>
                  </a:cubicBezTo>
                  <a:cubicBezTo>
                    <a:pt x="741" y="707"/>
                    <a:pt x="547" y="347"/>
                    <a:pt x="3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5"/>
            <p:cNvSpPr/>
            <p:nvPr/>
          </p:nvSpPr>
          <p:spPr>
            <a:xfrm>
              <a:off x="6418235" y="1497089"/>
              <a:ext cx="186303" cy="61542"/>
            </a:xfrm>
            <a:custGeom>
              <a:avLst/>
              <a:gdLst/>
              <a:ahLst/>
              <a:cxnLst/>
              <a:rect l="l" t="t" r="r" b="b"/>
              <a:pathLst>
                <a:path w="3669" h="1212" extrusionOk="0">
                  <a:moveTo>
                    <a:pt x="3522" y="1"/>
                  </a:moveTo>
                  <a:cubicBezTo>
                    <a:pt x="3149" y="251"/>
                    <a:pt x="2750" y="323"/>
                    <a:pt x="2415" y="323"/>
                  </a:cubicBezTo>
                  <a:cubicBezTo>
                    <a:pt x="1967" y="323"/>
                    <a:pt x="1634" y="194"/>
                    <a:pt x="1634" y="194"/>
                  </a:cubicBezTo>
                  <a:cubicBezTo>
                    <a:pt x="1377" y="558"/>
                    <a:pt x="1021" y="730"/>
                    <a:pt x="649" y="730"/>
                  </a:cubicBezTo>
                  <a:cubicBezTo>
                    <a:pt x="442" y="730"/>
                    <a:pt x="229" y="677"/>
                    <a:pt x="27" y="574"/>
                  </a:cubicBezTo>
                  <a:lnTo>
                    <a:pt x="27" y="574"/>
                  </a:lnTo>
                  <a:cubicBezTo>
                    <a:pt x="67" y="788"/>
                    <a:pt x="67" y="994"/>
                    <a:pt x="0" y="1161"/>
                  </a:cubicBezTo>
                  <a:cubicBezTo>
                    <a:pt x="252" y="1190"/>
                    <a:pt x="541" y="1211"/>
                    <a:pt x="855" y="1211"/>
                  </a:cubicBezTo>
                  <a:cubicBezTo>
                    <a:pt x="1692" y="1211"/>
                    <a:pt x="2709" y="1064"/>
                    <a:pt x="3669" y="541"/>
                  </a:cubicBezTo>
                  <a:cubicBezTo>
                    <a:pt x="3635" y="461"/>
                    <a:pt x="3569" y="201"/>
                    <a:pt x="35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5"/>
            <p:cNvSpPr/>
            <p:nvPr/>
          </p:nvSpPr>
          <p:spPr>
            <a:xfrm>
              <a:off x="6625153" y="1313173"/>
              <a:ext cx="33107" cy="92161"/>
            </a:xfrm>
            <a:custGeom>
              <a:avLst/>
              <a:gdLst/>
              <a:ahLst/>
              <a:cxnLst/>
              <a:rect l="l" t="t" r="r" b="b"/>
              <a:pathLst>
                <a:path w="652" h="1815" extrusionOk="0">
                  <a:moveTo>
                    <a:pt x="271" y="0"/>
                  </a:moveTo>
                  <a:cubicBezTo>
                    <a:pt x="267" y="0"/>
                    <a:pt x="264" y="0"/>
                    <a:pt x="261" y="1"/>
                  </a:cubicBezTo>
                  <a:lnTo>
                    <a:pt x="254" y="1"/>
                  </a:lnTo>
                  <a:cubicBezTo>
                    <a:pt x="127" y="314"/>
                    <a:pt x="1" y="521"/>
                    <a:pt x="1" y="521"/>
                  </a:cubicBezTo>
                  <a:cubicBezTo>
                    <a:pt x="1" y="521"/>
                    <a:pt x="167" y="1128"/>
                    <a:pt x="181" y="1815"/>
                  </a:cubicBezTo>
                  <a:cubicBezTo>
                    <a:pt x="261" y="1782"/>
                    <a:pt x="334" y="1702"/>
                    <a:pt x="401" y="1541"/>
                  </a:cubicBezTo>
                  <a:cubicBezTo>
                    <a:pt x="652" y="947"/>
                    <a:pt x="589" y="0"/>
                    <a:pt x="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5"/>
            <p:cNvSpPr/>
            <p:nvPr/>
          </p:nvSpPr>
          <p:spPr>
            <a:xfrm>
              <a:off x="6239396" y="1032983"/>
              <a:ext cx="420336" cy="501174"/>
            </a:xfrm>
            <a:custGeom>
              <a:avLst/>
              <a:gdLst/>
              <a:ahLst/>
              <a:cxnLst/>
              <a:rect l="l" t="t" r="r" b="b"/>
              <a:pathLst>
                <a:path w="8278" h="9870" extrusionOk="0">
                  <a:moveTo>
                    <a:pt x="5053" y="1"/>
                  </a:moveTo>
                  <a:cubicBezTo>
                    <a:pt x="3407" y="1"/>
                    <a:pt x="2762" y="1163"/>
                    <a:pt x="2762" y="1163"/>
                  </a:cubicBezTo>
                  <a:cubicBezTo>
                    <a:pt x="2762" y="1163"/>
                    <a:pt x="2265" y="934"/>
                    <a:pt x="1725" y="934"/>
                  </a:cubicBezTo>
                  <a:cubicBezTo>
                    <a:pt x="1259" y="934"/>
                    <a:pt x="761" y="1104"/>
                    <a:pt x="521" y="1737"/>
                  </a:cubicBezTo>
                  <a:cubicBezTo>
                    <a:pt x="0" y="3104"/>
                    <a:pt x="927" y="3991"/>
                    <a:pt x="927" y="3991"/>
                  </a:cubicBezTo>
                  <a:cubicBezTo>
                    <a:pt x="927" y="3991"/>
                    <a:pt x="327" y="5158"/>
                    <a:pt x="1181" y="5872"/>
                  </a:cubicBezTo>
                  <a:cubicBezTo>
                    <a:pt x="1334" y="6006"/>
                    <a:pt x="1468" y="6112"/>
                    <a:pt x="1581" y="6199"/>
                  </a:cubicBezTo>
                  <a:cubicBezTo>
                    <a:pt x="1621" y="6292"/>
                    <a:pt x="1668" y="6386"/>
                    <a:pt x="1715" y="6479"/>
                  </a:cubicBezTo>
                  <a:cubicBezTo>
                    <a:pt x="1881" y="6826"/>
                    <a:pt x="2075" y="7186"/>
                    <a:pt x="2268" y="7526"/>
                  </a:cubicBezTo>
                  <a:cubicBezTo>
                    <a:pt x="2295" y="7733"/>
                    <a:pt x="2342" y="7953"/>
                    <a:pt x="2415" y="8180"/>
                  </a:cubicBezTo>
                  <a:cubicBezTo>
                    <a:pt x="2495" y="8447"/>
                    <a:pt x="2608" y="8720"/>
                    <a:pt x="2762" y="8974"/>
                  </a:cubicBezTo>
                  <a:cubicBezTo>
                    <a:pt x="2975" y="9321"/>
                    <a:pt x="3249" y="9567"/>
                    <a:pt x="3549" y="9714"/>
                  </a:cubicBezTo>
                  <a:cubicBezTo>
                    <a:pt x="3751" y="9817"/>
                    <a:pt x="3964" y="9870"/>
                    <a:pt x="4171" y="9870"/>
                  </a:cubicBezTo>
                  <a:cubicBezTo>
                    <a:pt x="4543" y="9870"/>
                    <a:pt x="4899" y="9698"/>
                    <a:pt x="5156" y="9334"/>
                  </a:cubicBezTo>
                  <a:cubicBezTo>
                    <a:pt x="5156" y="9334"/>
                    <a:pt x="5489" y="9463"/>
                    <a:pt x="5937" y="9463"/>
                  </a:cubicBezTo>
                  <a:cubicBezTo>
                    <a:pt x="6272" y="9463"/>
                    <a:pt x="6671" y="9391"/>
                    <a:pt x="7044" y="9141"/>
                  </a:cubicBezTo>
                  <a:cubicBezTo>
                    <a:pt x="7117" y="9094"/>
                    <a:pt x="7191" y="9041"/>
                    <a:pt x="7257" y="8974"/>
                  </a:cubicBezTo>
                  <a:cubicBezTo>
                    <a:pt x="7684" y="8594"/>
                    <a:pt x="7784" y="7933"/>
                    <a:pt x="7778" y="7333"/>
                  </a:cubicBezTo>
                  <a:cubicBezTo>
                    <a:pt x="7764" y="6646"/>
                    <a:pt x="7598" y="6039"/>
                    <a:pt x="7598" y="6039"/>
                  </a:cubicBezTo>
                  <a:cubicBezTo>
                    <a:pt x="7598" y="6039"/>
                    <a:pt x="7724" y="5832"/>
                    <a:pt x="7851" y="5519"/>
                  </a:cubicBezTo>
                  <a:cubicBezTo>
                    <a:pt x="8051" y="5045"/>
                    <a:pt x="8278" y="4318"/>
                    <a:pt x="8151" y="3691"/>
                  </a:cubicBezTo>
                  <a:cubicBezTo>
                    <a:pt x="7944" y="2651"/>
                    <a:pt x="7251" y="2070"/>
                    <a:pt x="7251" y="2070"/>
                  </a:cubicBezTo>
                  <a:cubicBezTo>
                    <a:pt x="7257" y="2024"/>
                    <a:pt x="7284" y="1970"/>
                    <a:pt x="7344" y="1917"/>
                  </a:cubicBezTo>
                  <a:cubicBezTo>
                    <a:pt x="7758" y="1523"/>
                    <a:pt x="6344" y="1143"/>
                    <a:pt x="6344" y="1143"/>
                  </a:cubicBezTo>
                  <a:cubicBezTo>
                    <a:pt x="6344" y="1143"/>
                    <a:pt x="6891" y="56"/>
                    <a:pt x="5163" y="2"/>
                  </a:cubicBezTo>
                  <a:cubicBezTo>
                    <a:pt x="5126" y="1"/>
                    <a:pt x="5089" y="1"/>
                    <a:pt x="50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7" name="Google Shape;847;p45"/>
          <p:cNvGrpSpPr/>
          <p:nvPr/>
        </p:nvGrpSpPr>
        <p:grpSpPr>
          <a:xfrm>
            <a:off x="-44490" y="2875118"/>
            <a:ext cx="2035929" cy="2322803"/>
            <a:chOff x="6207914" y="1149263"/>
            <a:chExt cx="1442183" cy="1645394"/>
          </a:xfrm>
        </p:grpSpPr>
        <p:sp>
          <p:nvSpPr>
            <p:cNvPr id="848" name="Google Shape;848;p45"/>
            <p:cNvSpPr/>
            <p:nvPr/>
          </p:nvSpPr>
          <p:spPr>
            <a:xfrm>
              <a:off x="6207914" y="1535578"/>
              <a:ext cx="707889" cy="389667"/>
            </a:xfrm>
            <a:custGeom>
              <a:avLst/>
              <a:gdLst/>
              <a:ahLst/>
              <a:cxnLst/>
              <a:rect l="l" t="t" r="r" b="b"/>
              <a:pathLst>
                <a:path w="13941" h="7674" extrusionOk="0">
                  <a:moveTo>
                    <a:pt x="3315" y="0"/>
                  </a:moveTo>
                  <a:cubicBezTo>
                    <a:pt x="3242" y="0"/>
                    <a:pt x="3164" y="8"/>
                    <a:pt x="3082" y="23"/>
                  </a:cubicBezTo>
                  <a:cubicBezTo>
                    <a:pt x="2361" y="156"/>
                    <a:pt x="981" y="70"/>
                    <a:pt x="947" y="270"/>
                  </a:cubicBezTo>
                  <a:cubicBezTo>
                    <a:pt x="914" y="463"/>
                    <a:pt x="394" y="590"/>
                    <a:pt x="440" y="790"/>
                  </a:cubicBezTo>
                  <a:cubicBezTo>
                    <a:pt x="494" y="983"/>
                    <a:pt x="147" y="1230"/>
                    <a:pt x="200" y="1357"/>
                  </a:cubicBezTo>
                  <a:cubicBezTo>
                    <a:pt x="247" y="1490"/>
                    <a:pt x="374" y="1504"/>
                    <a:pt x="374" y="1504"/>
                  </a:cubicBezTo>
                  <a:cubicBezTo>
                    <a:pt x="374" y="1504"/>
                    <a:pt x="0" y="2011"/>
                    <a:pt x="293" y="2024"/>
                  </a:cubicBezTo>
                  <a:cubicBezTo>
                    <a:pt x="310" y="2025"/>
                    <a:pt x="328" y="2026"/>
                    <a:pt x="346" y="2026"/>
                  </a:cubicBezTo>
                  <a:cubicBezTo>
                    <a:pt x="589" y="2026"/>
                    <a:pt x="946" y="1928"/>
                    <a:pt x="1484" y="1928"/>
                  </a:cubicBezTo>
                  <a:cubicBezTo>
                    <a:pt x="1601" y="1928"/>
                    <a:pt x="1726" y="1933"/>
                    <a:pt x="1861" y="1944"/>
                  </a:cubicBezTo>
                  <a:cubicBezTo>
                    <a:pt x="2575" y="2004"/>
                    <a:pt x="3057" y="2372"/>
                    <a:pt x="3550" y="2372"/>
                  </a:cubicBezTo>
                  <a:cubicBezTo>
                    <a:pt x="3605" y="2372"/>
                    <a:pt x="3660" y="2368"/>
                    <a:pt x="3715" y="2358"/>
                  </a:cubicBezTo>
                  <a:cubicBezTo>
                    <a:pt x="4132" y="2277"/>
                    <a:pt x="4262" y="2140"/>
                    <a:pt x="4420" y="2140"/>
                  </a:cubicBezTo>
                  <a:cubicBezTo>
                    <a:pt x="4472" y="2140"/>
                    <a:pt x="4527" y="2155"/>
                    <a:pt x="4596" y="2191"/>
                  </a:cubicBezTo>
                  <a:cubicBezTo>
                    <a:pt x="4869" y="2338"/>
                    <a:pt x="11479" y="7207"/>
                    <a:pt x="12033" y="7333"/>
                  </a:cubicBezTo>
                  <a:cubicBezTo>
                    <a:pt x="12313" y="7400"/>
                    <a:pt x="13053" y="7560"/>
                    <a:pt x="13827" y="7674"/>
                  </a:cubicBezTo>
                  <a:cubicBezTo>
                    <a:pt x="13941" y="6380"/>
                    <a:pt x="13687" y="5366"/>
                    <a:pt x="13414" y="4705"/>
                  </a:cubicBezTo>
                  <a:cubicBezTo>
                    <a:pt x="13388" y="4708"/>
                    <a:pt x="13359" y="4709"/>
                    <a:pt x="13327" y="4709"/>
                  </a:cubicBezTo>
                  <a:cubicBezTo>
                    <a:pt x="13171" y="4709"/>
                    <a:pt x="12932" y="4674"/>
                    <a:pt x="12606" y="4525"/>
                  </a:cubicBezTo>
                  <a:cubicBezTo>
                    <a:pt x="11980" y="4245"/>
                    <a:pt x="7917" y="2271"/>
                    <a:pt x="6677" y="1644"/>
                  </a:cubicBezTo>
                  <a:cubicBezTo>
                    <a:pt x="5443" y="1010"/>
                    <a:pt x="4662" y="857"/>
                    <a:pt x="4396" y="623"/>
                  </a:cubicBezTo>
                  <a:cubicBezTo>
                    <a:pt x="4166" y="411"/>
                    <a:pt x="3873" y="0"/>
                    <a:pt x="33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9" name="Google Shape;849;p45"/>
            <p:cNvGrpSpPr/>
            <p:nvPr/>
          </p:nvGrpSpPr>
          <p:grpSpPr>
            <a:xfrm>
              <a:off x="6888993" y="1639012"/>
              <a:ext cx="761104" cy="1155645"/>
              <a:chOff x="6888993" y="1639012"/>
              <a:chExt cx="761104" cy="1155645"/>
            </a:xfrm>
          </p:grpSpPr>
          <p:grpSp>
            <p:nvGrpSpPr>
              <p:cNvPr id="850" name="Google Shape;850;p45"/>
              <p:cNvGrpSpPr/>
              <p:nvPr/>
            </p:nvGrpSpPr>
            <p:grpSpPr>
              <a:xfrm>
                <a:off x="7007863" y="2433578"/>
                <a:ext cx="577848" cy="361079"/>
                <a:chOff x="7007863" y="2433578"/>
                <a:chExt cx="577848" cy="361079"/>
              </a:xfrm>
            </p:grpSpPr>
            <p:sp>
              <p:nvSpPr>
                <p:cNvPr id="851" name="Google Shape;851;p45"/>
                <p:cNvSpPr/>
                <p:nvPr/>
              </p:nvSpPr>
              <p:spPr>
                <a:xfrm>
                  <a:off x="7007863" y="2433578"/>
                  <a:ext cx="577848" cy="36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0" h="7091" extrusionOk="0">
                      <a:moveTo>
                        <a:pt x="361" y="1"/>
                      </a:moveTo>
                      <a:cubicBezTo>
                        <a:pt x="381" y="67"/>
                        <a:pt x="408" y="114"/>
                        <a:pt x="434" y="154"/>
                      </a:cubicBezTo>
                      <a:cubicBezTo>
                        <a:pt x="781" y="588"/>
                        <a:pt x="41" y="5564"/>
                        <a:pt x="1" y="7091"/>
                      </a:cubicBezTo>
                      <a:lnTo>
                        <a:pt x="5951" y="7091"/>
                      </a:lnTo>
                      <a:lnTo>
                        <a:pt x="6471" y="6364"/>
                      </a:lnTo>
                      <a:lnTo>
                        <a:pt x="6471" y="7091"/>
                      </a:lnTo>
                      <a:lnTo>
                        <a:pt x="10119" y="7091"/>
                      </a:lnTo>
                      <a:cubicBezTo>
                        <a:pt x="10119" y="7091"/>
                        <a:pt x="11380" y="6144"/>
                        <a:pt x="11120" y="3149"/>
                      </a:cubicBezTo>
                      <a:cubicBezTo>
                        <a:pt x="10986" y="1681"/>
                        <a:pt x="10553" y="788"/>
                        <a:pt x="10193" y="74"/>
                      </a:cubicBezTo>
                      <a:cubicBezTo>
                        <a:pt x="9166" y="774"/>
                        <a:pt x="8412" y="834"/>
                        <a:pt x="8412" y="834"/>
                      </a:cubicBezTo>
                      <a:cubicBezTo>
                        <a:pt x="7929" y="1002"/>
                        <a:pt x="7338" y="1070"/>
                        <a:pt x="6698" y="1070"/>
                      </a:cubicBezTo>
                      <a:cubicBezTo>
                        <a:pt x="4971" y="1070"/>
                        <a:pt x="2888" y="576"/>
                        <a:pt x="1608" y="221"/>
                      </a:cubicBezTo>
                      <a:cubicBezTo>
                        <a:pt x="1001" y="47"/>
                        <a:pt x="614" y="1"/>
                        <a:pt x="36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52" name="Google Shape;852;p45"/>
                <p:cNvGrpSpPr/>
                <p:nvPr/>
              </p:nvGrpSpPr>
              <p:grpSpPr>
                <a:xfrm>
                  <a:off x="7075600" y="2480344"/>
                  <a:ext cx="492542" cy="314313"/>
                  <a:chOff x="7075600" y="2480344"/>
                  <a:chExt cx="492542" cy="314313"/>
                </a:xfrm>
              </p:grpSpPr>
              <p:sp>
                <p:nvSpPr>
                  <p:cNvPr id="853" name="Google Shape;853;p45"/>
                  <p:cNvSpPr/>
                  <p:nvPr/>
                </p:nvSpPr>
                <p:spPr>
                  <a:xfrm>
                    <a:off x="7335733" y="2553464"/>
                    <a:ext cx="52199" cy="203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8" h="4010" extrusionOk="0">
                        <a:moveTo>
                          <a:pt x="574" y="1"/>
                        </a:moveTo>
                        <a:lnTo>
                          <a:pt x="541" y="14"/>
                        </a:lnTo>
                        <a:cubicBezTo>
                          <a:pt x="988" y="1842"/>
                          <a:pt x="7" y="3976"/>
                          <a:pt x="0" y="3996"/>
                        </a:cubicBezTo>
                        <a:lnTo>
                          <a:pt x="27" y="4010"/>
                        </a:lnTo>
                        <a:cubicBezTo>
                          <a:pt x="40" y="3990"/>
                          <a:pt x="1028" y="1842"/>
                          <a:pt x="574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54" name="Google Shape;854;p45"/>
                  <p:cNvSpPr/>
                  <p:nvPr/>
                </p:nvSpPr>
                <p:spPr>
                  <a:xfrm>
                    <a:off x="7090834" y="2480344"/>
                    <a:ext cx="414294" cy="38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59" h="768" extrusionOk="0">
                        <a:moveTo>
                          <a:pt x="14" y="0"/>
                        </a:moveTo>
                        <a:lnTo>
                          <a:pt x="1" y="27"/>
                        </a:lnTo>
                        <a:cubicBezTo>
                          <a:pt x="14" y="33"/>
                          <a:pt x="1235" y="447"/>
                          <a:pt x="2842" y="654"/>
                        </a:cubicBezTo>
                        <a:cubicBezTo>
                          <a:pt x="3356" y="720"/>
                          <a:pt x="3943" y="767"/>
                          <a:pt x="4563" y="767"/>
                        </a:cubicBezTo>
                        <a:cubicBezTo>
                          <a:pt x="5744" y="767"/>
                          <a:pt x="7038" y="594"/>
                          <a:pt x="8158" y="27"/>
                        </a:cubicBezTo>
                        <a:lnTo>
                          <a:pt x="8138" y="0"/>
                        </a:lnTo>
                        <a:cubicBezTo>
                          <a:pt x="7028" y="560"/>
                          <a:pt x="5734" y="732"/>
                          <a:pt x="4559" y="732"/>
                        </a:cubicBezTo>
                        <a:cubicBezTo>
                          <a:pt x="3942" y="732"/>
                          <a:pt x="3357" y="685"/>
                          <a:pt x="2849" y="620"/>
                        </a:cubicBezTo>
                        <a:cubicBezTo>
                          <a:pt x="1242" y="414"/>
                          <a:pt x="21" y="0"/>
                          <a:pt x="14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55" name="Google Shape;855;p45"/>
                  <p:cNvSpPr/>
                  <p:nvPr/>
                </p:nvSpPr>
                <p:spPr>
                  <a:xfrm>
                    <a:off x="7075600" y="2558542"/>
                    <a:ext cx="214789" cy="2222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30" h="4377" extrusionOk="0">
                        <a:moveTo>
                          <a:pt x="308" y="34"/>
                        </a:moveTo>
                        <a:cubicBezTo>
                          <a:pt x="694" y="34"/>
                          <a:pt x="3943" y="108"/>
                          <a:pt x="4196" y="114"/>
                        </a:cubicBezTo>
                        <a:cubicBezTo>
                          <a:pt x="4196" y="354"/>
                          <a:pt x="4176" y="3223"/>
                          <a:pt x="3943" y="3503"/>
                        </a:cubicBezTo>
                        <a:cubicBezTo>
                          <a:pt x="3709" y="3790"/>
                          <a:pt x="2349" y="4310"/>
                          <a:pt x="2255" y="4343"/>
                        </a:cubicBezTo>
                        <a:cubicBezTo>
                          <a:pt x="2155" y="4316"/>
                          <a:pt x="574" y="3903"/>
                          <a:pt x="308" y="3463"/>
                        </a:cubicBezTo>
                        <a:cubicBezTo>
                          <a:pt x="41" y="3029"/>
                          <a:pt x="288" y="261"/>
                          <a:pt x="308" y="34"/>
                        </a:cubicBezTo>
                        <a:close/>
                        <a:moveTo>
                          <a:pt x="281" y="1"/>
                        </a:moveTo>
                        <a:lnTo>
                          <a:pt x="281" y="14"/>
                        </a:lnTo>
                        <a:cubicBezTo>
                          <a:pt x="268" y="134"/>
                          <a:pt x="1" y="3022"/>
                          <a:pt x="281" y="3483"/>
                        </a:cubicBezTo>
                        <a:cubicBezTo>
                          <a:pt x="561" y="3943"/>
                          <a:pt x="2182" y="4357"/>
                          <a:pt x="2249" y="4377"/>
                        </a:cubicBezTo>
                        <a:lnTo>
                          <a:pt x="2262" y="4377"/>
                        </a:lnTo>
                        <a:cubicBezTo>
                          <a:pt x="2322" y="4350"/>
                          <a:pt x="3723" y="3823"/>
                          <a:pt x="3970" y="3523"/>
                        </a:cubicBezTo>
                        <a:cubicBezTo>
                          <a:pt x="4216" y="3223"/>
                          <a:pt x="4230" y="221"/>
                          <a:pt x="4230" y="94"/>
                        </a:cubicBezTo>
                        <a:lnTo>
                          <a:pt x="4230" y="81"/>
                        </a:lnTo>
                        <a:lnTo>
                          <a:pt x="4216" y="81"/>
                        </a:lnTo>
                        <a:cubicBezTo>
                          <a:pt x="4183" y="81"/>
                          <a:pt x="614" y="1"/>
                          <a:pt x="294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56" name="Google Shape;856;p45"/>
                  <p:cNvSpPr/>
                  <p:nvPr/>
                </p:nvSpPr>
                <p:spPr>
                  <a:xfrm>
                    <a:off x="7420380" y="2558542"/>
                    <a:ext cx="147763" cy="236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" h="4650" extrusionOk="0">
                        <a:moveTo>
                          <a:pt x="1" y="1"/>
                        </a:moveTo>
                        <a:lnTo>
                          <a:pt x="1" y="14"/>
                        </a:lnTo>
                        <a:cubicBezTo>
                          <a:pt x="8" y="161"/>
                          <a:pt x="114" y="3583"/>
                          <a:pt x="241" y="3910"/>
                        </a:cubicBezTo>
                        <a:cubicBezTo>
                          <a:pt x="374" y="4236"/>
                          <a:pt x="1248" y="4630"/>
                          <a:pt x="1282" y="4643"/>
                        </a:cubicBezTo>
                        <a:lnTo>
                          <a:pt x="1288" y="4650"/>
                        </a:lnTo>
                        <a:lnTo>
                          <a:pt x="1295" y="4643"/>
                        </a:lnTo>
                        <a:cubicBezTo>
                          <a:pt x="1348" y="4617"/>
                          <a:pt x="2582" y="4003"/>
                          <a:pt x="2742" y="3456"/>
                        </a:cubicBezTo>
                        <a:lnTo>
                          <a:pt x="2709" y="3449"/>
                        </a:lnTo>
                        <a:cubicBezTo>
                          <a:pt x="2562" y="3956"/>
                          <a:pt x="1388" y="4563"/>
                          <a:pt x="1288" y="4610"/>
                        </a:cubicBezTo>
                        <a:cubicBezTo>
                          <a:pt x="1202" y="4577"/>
                          <a:pt x="395" y="4196"/>
                          <a:pt x="274" y="3896"/>
                        </a:cubicBezTo>
                        <a:cubicBezTo>
                          <a:pt x="148" y="3589"/>
                          <a:pt x="41" y="301"/>
                          <a:pt x="34" y="34"/>
                        </a:cubicBezTo>
                        <a:lnTo>
                          <a:pt x="2909" y="34"/>
                        </a:lnTo>
                        <a:lnTo>
                          <a:pt x="2909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857" name="Google Shape;857;p45"/>
              <p:cNvGrpSpPr/>
              <p:nvPr/>
            </p:nvGrpSpPr>
            <p:grpSpPr>
              <a:xfrm>
                <a:off x="6888993" y="1639012"/>
                <a:ext cx="761104" cy="848898"/>
                <a:chOff x="6888993" y="1639012"/>
                <a:chExt cx="761104" cy="848898"/>
              </a:xfrm>
            </p:grpSpPr>
            <p:sp>
              <p:nvSpPr>
                <p:cNvPr id="858" name="Google Shape;858;p45"/>
                <p:cNvSpPr/>
                <p:nvPr/>
              </p:nvSpPr>
              <p:spPr>
                <a:xfrm>
                  <a:off x="6888993" y="1639012"/>
                  <a:ext cx="761104" cy="848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89" h="16718" extrusionOk="0">
                      <a:moveTo>
                        <a:pt x="10739" y="0"/>
                      </a:moveTo>
                      <a:cubicBezTo>
                        <a:pt x="10144" y="342"/>
                        <a:pt x="9341" y="660"/>
                        <a:pt x="8502" y="660"/>
                      </a:cubicBezTo>
                      <a:cubicBezTo>
                        <a:pt x="8439" y="660"/>
                        <a:pt x="8375" y="658"/>
                        <a:pt x="8312" y="654"/>
                      </a:cubicBezTo>
                      <a:cubicBezTo>
                        <a:pt x="7851" y="627"/>
                        <a:pt x="7504" y="521"/>
                        <a:pt x="7251" y="407"/>
                      </a:cubicBezTo>
                      <a:cubicBezTo>
                        <a:pt x="7178" y="574"/>
                        <a:pt x="7038" y="727"/>
                        <a:pt x="6784" y="787"/>
                      </a:cubicBezTo>
                      <a:cubicBezTo>
                        <a:pt x="6064" y="948"/>
                        <a:pt x="4403" y="687"/>
                        <a:pt x="3456" y="1374"/>
                      </a:cubicBezTo>
                      <a:cubicBezTo>
                        <a:pt x="2515" y="2055"/>
                        <a:pt x="1635" y="2088"/>
                        <a:pt x="134" y="2642"/>
                      </a:cubicBezTo>
                      <a:cubicBezTo>
                        <a:pt x="134" y="2642"/>
                        <a:pt x="94" y="2662"/>
                        <a:pt x="1" y="2668"/>
                      </a:cubicBezTo>
                      <a:cubicBezTo>
                        <a:pt x="274" y="3329"/>
                        <a:pt x="528" y="4343"/>
                        <a:pt x="414" y="5637"/>
                      </a:cubicBezTo>
                      <a:cubicBezTo>
                        <a:pt x="882" y="5705"/>
                        <a:pt x="1363" y="5754"/>
                        <a:pt x="1765" y="5754"/>
                      </a:cubicBezTo>
                      <a:cubicBezTo>
                        <a:pt x="2028" y="5754"/>
                        <a:pt x="2257" y="5733"/>
                        <a:pt x="2428" y="5683"/>
                      </a:cubicBezTo>
                      <a:cubicBezTo>
                        <a:pt x="2459" y="5674"/>
                        <a:pt x="2488" y="5670"/>
                        <a:pt x="2517" y="5670"/>
                      </a:cubicBezTo>
                      <a:cubicBezTo>
                        <a:pt x="2632" y="5670"/>
                        <a:pt x="2730" y="5743"/>
                        <a:pt x="2815" y="5877"/>
                      </a:cubicBezTo>
                      <a:cubicBezTo>
                        <a:pt x="2815" y="5883"/>
                        <a:pt x="2822" y="5890"/>
                        <a:pt x="2822" y="5890"/>
                      </a:cubicBezTo>
                      <a:cubicBezTo>
                        <a:pt x="3302" y="6684"/>
                        <a:pt x="3296" y="9425"/>
                        <a:pt x="3082" y="11026"/>
                      </a:cubicBezTo>
                      <a:cubicBezTo>
                        <a:pt x="2915" y="12233"/>
                        <a:pt x="2709" y="13614"/>
                        <a:pt x="2655" y="14588"/>
                      </a:cubicBezTo>
                      <a:cubicBezTo>
                        <a:pt x="2649" y="14621"/>
                        <a:pt x="2649" y="14648"/>
                        <a:pt x="2649" y="14681"/>
                      </a:cubicBezTo>
                      <a:cubicBezTo>
                        <a:pt x="2629" y="15102"/>
                        <a:pt x="2642" y="15442"/>
                        <a:pt x="2702" y="15649"/>
                      </a:cubicBezTo>
                      <a:cubicBezTo>
                        <a:pt x="2955" y="15649"/>
                        <a:pt x="3342" y="15695"/>
                        <a:pt x="3949" y="15869"/>
                      </a:cubicBezTo>
                      <a:cubicBezTo>
                        <a:pt x="5229" y="16224"/>
                        <a:pt x="7312" y="16718"/>
                        <a:pt x="9039" y="16718"/>
                      </a:cubicBezTo>
                      <a:cubicBezTo>
                        <a:pt x="9679" y="16718"/>
                        <a:pt x="10270" y="16650"/>
                        <a:pt x="10753" y="16482"/>
                      </a:cubicBezTo>
                      <a:cubicBezTo>
                        <a:pt x="10753" y="16482"/>
                        <a:pt x="11507" y="16422"/>
                        <a:pt x="12534" y="15722"/>
                      </a:cubicBezTo>
                      <a:cubicBezTo>
                        <a:pt x="12160" y="14968"/>
                        <a:pt x="11873" y="14415"/>
                        <a:pt x="12120" y="13621"/>
                      </a:cubicBezTo>
                      <a:cubicBezTo>
                        <a:pt x="12127" y="13608"/>
                        <a:pt x="12127" y="13594"/>
                        <a:pt x="12133" y="13581"/>
                      </a:cubicBezTo>
                      <a:cubicBezTo>
                        <a:pt x="12647" y="12007"/>
                        <a:pt x="14988" y="8972"/>
                        <a:pt x="14628" y="6030"/>
                      </a:cubicBezTo>
                      <a:cubicBezTo>
                        <a:pt x="14275" y="3069"/>
                        <a:pt x="10980" y="1501"/>
                        <a:pt x="10753" y="100"/>
                      </a:cubicBezTo>
                      <a:cubicBezTo>
                        <a:pt x="10746" y="67"/>
                        <a:pt x="10746" y="34"/>
                        <a:pt x="10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59" name="Google Shape;859;p45"/>
                <p:cNvGrpSpPr/>
                <p:nvPr/>
              </p:nvGrpSpPr>
              <p:grpSpPr>
                <a:xfrm>
                  <a:off x="6925553" y="1792766"/>
                  <a:ext cx="579930" cy="537886"/>
                  <a:chOff x="6925553" y="1792766"/>
                  <a:chExt cx="579930" cy="537886"/>
                </a:xfrm>
              </p:grpSpPr>
              <p:sp>
                <p:nvSpPr>
                  <p:cNvPr id="860" name="Google Shape;860;p45"/>
                  <p:cNvSpPr/>
                  <p:nvPr/>
                </p:nvSpPr>
                <p:spPr>
                  <a:xfrm>
                    <a:off x="6925553" y="1792766"/>
                    <a:ext cx="29857" cy="103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" h="2036" extrusionOk="0">
                        <a:moveTo>
                          <a:pt x="34" y="1"/>
                        </a:moveTo>
                        <a:lnTo>
                          <a:pt x="1" y="14"/>
                        </a:lnTo>
                        <a:cubicBezTo>
                          <a:pt x="8" y="27"/>
                          <a:pt x="555" y="1428"/>
                          <a:pt x="188" y="2015"/>
                        </a:cubicBezTo>
                        <a:lnTo>
                          <a:pt x="214" y="2035"/>
                        </a:lnTo>
                        <a:cubicBezTo>
                          <a:pt x="588" y="1435"/>
                          <a:pt x="54" y="61"/>
                          <a:pt x="34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61" name="Google Shape;861;p45"/>
                  <p:cNvSpPr/>
                  <p:nvPr/>
                </p:nvSpPr>
                <p:spPr>
                  <a:xfrm>
                    <a:off x="7472579" y="2196143"/>
                    <a:ext cx="32904" cy="134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8" h="2649" extrusionOk="0">
                        <a:moveTo>
                          <a:pt x="27" y="1"/>
                        </a:moveTo>
                        <a:lnTo>
                          <a:pt x="0" y="21"/>
                        </a:lnTo>
                        <a:cubicBezTo>
                          <a:pt x="340" y="574"/>
                          <a:pt x="614" y="2629"/>
                          <a:pt x="614" y="2649"/>
                        </a:cubicBezTo>
                        <a:lnTo>
                          <a:pt x="647" y="2642"/>
                        </a:lnTo>
                        <a:cubicBezTo>
                          <a:pt x="634" y="2562"/>
                          <a:pt x="367" y="561"/>
                          <a:pt x="27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862" name="Google Shape;862;p45"/>
            <p:cNvGrpSpPr/>
            <p:nvPr/>
          </p:nvGrpSpPr>
          <p:grpSpPr>
            <a:xfrm>
              <a:off x="7018374" y="1149263"/>
              <a:ext cx="492846" cy="523262"/>
              <a:chOff x="7018374" y="1149263"/>
              <a:chExt cx="492846" cy="523262"/>
            </a:xfrm>
          </p:grpSpPr>
          <p:sp>
            <p:nvSpPr>
              <p:cNvPr id="863" name="Google Shape;863;p45"/>
              <p:cNvSpPr/>
              <p:nvPr/>
            </p:nvSpPr>
            <p:spPr>
              <a:xfrm>
                <a:off x="7257130" y="1588539"/>
                <a:ext cx="177213" cy="83986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1654" extrusionOk="0">
                    <a:moveTo>
                      <a:pt x="3409" y="1"/>
                    </a:moveTo>
                    <a:cubicBezTo>
                      <a:pt x="3383" y="7"/>
                      <a:pt x="3356" y="14"/>
                      <a:pt x="3329" y="21"/>
                    </a:cubicBezTo>
                    <a:cubicBezTo>
                      <a:pt x="3205" y="48"/>
                      <a:pt x="3068" y="63"/>
                      <a:pt x="2916" y="63"/>
                    </a:cubicBezTo>
                    <a:cubicBezTo>
                      <a:pt x="2848" y="63"/>
                      <a:pt x="2777" y="60"/>
                      <a:pt x="2702" y="54"/>
                    </a:cubicBezTo>
                    <a:cubicBezTo>
                      <a:pt x="2636" y="47"/>
                      <a:pt x="2569" y="47"/>
                      <a:pt x="2516" y="47"/>
                    </a:cubicBezTo>
                    <a:cubicBezTo>
                      <a:pt x="2169" y="54"/>
                      <a:pt x="1982" y="167"/>
                      <a:pt x="1789" y="321"/>
                    </a:cubicBezTo>
                    <a:cubicBezTo>
                      <a:pt x="1495" y="547"/>
                      <a:pt x="1168" y="841"/>
                      <a:pt x="241" y="941"/>
                    </a:cubicBezTo>
                    <a:cubicBezTo>
                      <a:pt x="201" y="941"/>
                      <a:pt x="168" y="948"/>
                      <a:pt x="134" y="948"/>
                    </a:cubicBezTo>
                    <a:cubicBezTo>
                      <a:pt x="114" y="1048"/>
                      <a:pt x="88" y="1148"/>
                      <a:pt x="61" y="1241"/>
                    </a:cubicBezTo>
                    <a:cubicBezTo>
                      <a:pt x="48" y="1268"/>
                      <a:pt x="41" y="1295"/>
                      <a:pt x="28" y="1321"/>
                    </a:cubicBezTo>
                    <a:cubicBezTo>
                      <a:pt x="21" y="1348"/>
                      <a:pt x="14" y="1375"/>
                      <a:pt x="1" y="1401"/>
                    </a:cubicBezTo>
                    <a:cubicBezTo>
                      <a:pt x="254" y="1515"/>
                      <a:pt x="601" y="1621"/>
                      <a:pt x="1062" y="1648"/>
                    </a:cubicBezTo>
                    <a:cubicBezTo>
                      <a:pt x="1125" y="1652"/>
                      <a:pt x="1189" y="1654"/>
                      <a:pt x="1252" y="1654"/>
                    </a:cubicBezTo>
                    <a:cubicBezTo>
                      <a:pt x="2091" y="1654"/>
                      <a:pt x="2894" y="1336"/>
                      <a:pt x="3489" y="994"/>
                    </a:cubicBezTo>
                    <a:cubicBezTo>
                      <a:pt x="3469" y="881"/>
                      <a:pt x="3456" y="788"/>
                      <a:pt x="3443" y="694"/>
                    </a:cubicBezTo>
                    <a:cubicBezTo>
                      <a:pt x="3423" y="547"/>
                      <a:pt x="3416" y="267"/>
                      <a:pt x="34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5"/>
              <p:cNvSpPr/>
              <p:nvPr/>
            </p:nvSpPr>
            <p:spPr>
              <a:xfrm>
                <a:off x="7018374" y="1149263"/>
                <a:ext cx="492846" cy="488073"/>
              </a:xfrm>
              <a:custGeom>
                <a:avLst/>
                <a:gdLst/>
                <a:ahLst/>
                <a:cxnLst/>
                <a:rect l="l" t="t" r="r" b="b"/>
                <a:pathLst>
                  <a:path w="9706" h="9612" extrusionOk="0">
                    <a:moveTo>
                      <a:pt x="8158" y="1294"/>
                    </a:moveTo>
                    <a:lnTo>
                      <a:pt x="8158" y="1294"/>
                    </a:lnTo>
                    <a:cubicBezTo>
                      <a:pt x="8352" y="1408"/>
                      <a:pt x="8538" y="1534"/>
                      <a:pt x="8705" y="1681"/>
                    </a:cubicBezTo>
                    <a:cubicBezTo>
                      <a:pt x="8772" y="1748"/>
                      <a:pt x="8852" y="1808"/>
                      <a:pt x="8912" y="1881"/>
                    </a:cubicBezTo>
                    <a:cubicBezTo>
                      <a:pt x="8979" y="1955"/>
                      <a:pt x="9045" y="2021"/>
                      <a:pt x="9099" y="2108"/>
                    </a:cubicBezTo>
                    <a:cubicBezTo>
                      <a:pt x="9219" y="2255"/>
                      <a:pt x="9312" y="2435"/>
                      <a:pt x="9332" y="2622"/>
                    </a:cubicBezTo>
                    <a:cubicBezTo>
                      <a:pt x="9345" y="2715"/>
                      <a:pt x="9325" y="2815"/>
                      <a:pt x="9292" y="2902"/>
                    </a:cubicBezTo>
                    <a:cubicBezTo>
                      <a:pt x="9272" y="2942"/>
                      <a:pt x="9252" y="2975"/>
                      <a:pt x="9232" y="3009"/>
                    </a:cubicBezTo>
                    <a:cubicBezTo>
                      <a:pt x="9105" y="2668"/>
                      <a:pt x="8912" y="2315"/>
                      <a:pt x="8652" y="1935"/>
                    </a:cubicBezTo>
                    <a:cubicBezTo>
                      <a:pt x="8485" y="1695"/>
                      <a:pt x="8318" y="1481"/>
                      <a:pt x="8158" y="1294"/>
                    </a:cubicBezTo>
                    <a:close/>
                    <a:moveTo>
                      <a:pt x="1128" y="3062"/>
                    </a:moveTo>
                    <a:lnTo>
                      <a:pt x="1128" y="3062"/>
                    </a:lnTo>
                    <a:cubicBezTo>
                      <a:pt x="1081" y="3455"/>
                      <a:pt x="1041" y="3862"/>
                      <a:pt x="948" y="4256"/>
                    </a:cubicBezTo>
                    <a:cubicBezTo>
                      <a:pt x="801" y="4830"/>
                      <a:pt x="741" y="5376"/>
                      <a:pt x="768" y="5877"/>
                    </a:cubicBezTo>
                    <a:cubicBezTo>
                      <a:pt x="674" y="5837"/>
                      <a:pt x="588" y="5797"/>
                      <a:pt x="501" y="5750"/>
                    </a:cubicBezTo>
                    <a:cubicBezTo>
                      <a:pt x="414" y="5697"/>
                      <a:pt x="327" y="5637"/>
                      <a:pt x="247" y="5570"/>
                    </a:cubicBezTo>
                    <a:cubicBezTo>
                      <a:pt x="174" y="5497"/>
                      <a:pt x="114" y="5410"/>
                      <a:pt x="81" y="5310"/>
                    </a:cubicBezTo>
                    <a:cubicBezTo>
                      <a:pt x="47" y="5216"/>
                      <a:pt x="54" y="5110"/>
                      <a:pt x="81" y="5010"/>
                    </a:cubicBezTo>
                    <a:lnTo>
                      <a:pt x="101" y="4936"/>
                    </a:lnTo>
                    <a:lnTo>
                      <a:pt x="127" y="4863"/>
                    </a:lnTo>
                    <a:cubicBezTo>
                      <a:pt x="147" y="4816"/>
                      <a:pt x="174" y="4769"/>
                      <a:pt x="201" y="4723"/>
                    </a:cubicBezTo>
                    <a:cubicBezTo>
                      <a:pt x="301" y="4549"/>
                      <a:pt x="434" y="4376"/>
                      <a:pt x="548" y="4196"/>
                    </a:cubicBezTo>
                    <a:cubicBezTo>
                      <a:pt x="781" y="3842"/>
                      <a:pt x="974" y="3455"/>
                      <a:pt x="1128" y="3062"/>
                    </a:cubicBezTo>
                    <a:close/>
                    <a:moveTo>
                      <a:pt x="2442" y="8285"/>
                    </a:moveTo>
                    <a:lnTo>
                      <a:pt x="2442" y="8285"/>
                    </a:lnTo>
                    <a:cubicBezTo>
                      <a:pt x="2482" y="8305"/>
                      <a:pt x="2522" y="8318"/>
                      <a:pt x="2562" y="8331"/>
                    </a:cubicBezTo>
                    <a:cubicBezTo>
                      <a:pt x="3336" y="8618"/>
                      <a:pt x="3556" y="8938"/>
                      <a:pt x="3722" y="9185"/>
                    </a:cubicBezTo>
                    <a:lnTo>
                      <a:pt x="3649" y="9165"/>
                    </a:lnTo>
                    <a:cubicBezTo>
                      <a:pt x="3449" y="9118"/>
                      <a:pt x="3242" y="9058"/>
                      <a:pt x="3062" y="8965"/>
                    </a:cubicBezTo>
                    <a:cubicBezTo>
                      <a:pt x="2875" y="8872"/>
                      <a:pt x="2715" y="8745"/>
                      <a:pt x="2595" y="8578"/>
                    </a:cubicBezTo>
                    <a:cubicBezTo>
                      <a:pt x="2535" y="8485"/>
                      <a:pt x="2482" y="8391"/>
                      <a:pt x="2442" y="8285"/>
                    </a:cubicBezTo>
                    <a:close/>
                    <a:moveTo>
                      <a:pt x="5750" y="1"/>
                    </a:moveTo>
                    <a:cubicBezTo>
                      <a:pt x="5290" y="1"/>
                      <a:pt x="5003" y="140"/>
                      <a:pt x="5003" y="140"/>
                    </a:cubicBezTo>
                    <a:cubicBezTo>
                      <a:pt x="1835" y="234"/>
                      <a:pt x="1361" y="1348"/>
                      <a:pt x="1174" y="2655"/>
                    </a:cubicBezTo>
                    <a:cubicBezTo>
                      <a:pt x="1134" y="2782"/>
                      <a:pt x="1088" y="2895"/>
                      <a:pt x="1041" y="3015"/>
                    </a:cubicBezTo>
                    <a:cubicBezTo>
                      <a:pt x="874" y="3409"/>
                      <a:pt x="674" y="3776"/>
                      <a:pt x="454" y="4142"/>
                    </a:cubicBezTo>
                    <a:cubicBezTo>
                      <a:pt x="354" y="4323"/>
                      <a:pt x="234" y="4496"/>
                      <a:pt x="134" y="4689"/>
                    </a:cubicBezTo>
                    <a:cubicBezTo>
                      <a:pt x="114" y="4743"/>
                      <a:pt x="87" y="4789"/>
                      <a:pt x="67" y="4843"/>
                    </a:cubicBezTo>
                    <a:lnTo>
                      <a:pt x="41" y="4916"/>
                    </a:lnTo>
                    <a:lnTo>
                      <a:pt x="27" y="5003"/>
                    </a:lnTo>
                    <a:cubicBezTo>
                      <a:pt x="7" y="5103"/>
                      <a:pt x="1" y="5223"/>
                      <a:pt x="41" y="5330"/>
                    </a:cubicBezTo>
                    <a:cubicBezTo>
                      <a:pt x="74" y="5430"/>
                      <a:pt x="141" y="5523"/>
                      <a:pt x="221" y="5597"/>
                    </a:cubicBezTo>
                    <a:cubicBezTo>
                      <a:pt x="301" y="5670"/>
                      <a:pt x="387" y="5730"/>
                      <a:pt x="481" y="5790"/>
                    </a:cubicBezTo>
                    <a:cubicBezTo>
                      <a:pt x="574" y="5843"/>
                      <a:pt x="674" y="5897"/>
                      <a:pt x="774" y="5943"/>
                    </a:cubicBezTo>
                    <a:cubicBezTo>
                      <a:pt x="848" y="6944"/>
                      <a:pt x="1308" y="7758"/>
                      <a:pt x="2275" y="8211"/>
                    </a:cubicBezTo>
                    <a:cubicBezTo>
                      <a:pt x="2322" y="8371"/>
                      <a:pt x="2395" y="8518"/>
                      <a:pt x="2495" y="8652"/>
                    </a:cubicBezTo>
                    <a:cubicBezTo>
                      <a:pt x="2629" y="8832"/>
                      <a:pt x="2815" y="8965"/>
                      <a:pt x="3015" y="9058"/>
                    </a:cubicBezTo>
                    <a:cubicBezTo>
                      <a:pt x="3216" y="9145"/>
                      <a:pt x="3429" y="9192"/>
                      <a:pt x="3636" y="9232"/>
                    </a:cubicBezTo>
                    <a:cubicBezTo>
                      <a:pt x="3682" y="9238"/>
                      <a:pt x="3729" y="9245"/>
                      <a:pt x="3769" y="9252"/>
                    </a:cubicBezTo>
                    <a:cubicBezTo>
                      <a:pt x="3912" y="9468"/>
                      <a:pt x="4049" y="9612"/>
                      <a:pt x="4539" y="9612"/>
                    </a:cubicBezTo>
                    <a:cubicBezTo>
                      <a:pt x="4622" y="9612"/>
                      <a:pt x="4717" y="9607"/>
                      <a:pt x="4823" y="9599"/>
                    </a:cubicBezTo>
                    <a:lnTo>
                      <a:pt x="4843" y="9599"/>
                    </a:lnTo>
                    <a:cubicBezTo>
                      <a:pt x="4876" y="9599"/>
                      <a:pt x="4903" y="9592"/>
                      <a:pt x="4943" y="9592"/>
                    </a:cubicBezTo>
                    <a:cubicBezTo>
                      <a:pt x="5870" y="9492"/>
                      <a:pt x="6197" y="9198"/>
                      <a:pt x="6491" y="8972"/>
                    </a:cubicBezTo>
                    <a:cubicBezTo>
                      <a:pt x="6691" y="8818"/>
                      <a:pt x="6871" y="8705"/>
                      <a:pt x="7218" y="8698"/>
                    </a:cubicBezTo>
                    <a:cubicBezTo>
                      <a:pt x="7271" y="8698"/>
                      <a:pt x="7338" y="8698"/>
                      <a:pt x="7404" y="8705"/>
                    </a:cubicBezTo>
                    <a:cubicBezTo>
                      <a:pt x="7479" y="8711"/>
                      <a:pt x="7550" y="8714"/>
                      <a:pt x="7618" y="8714"/>
                    </a:cubicBezTo>
                    <a:cubicBezTo>
                      <a:pt x="7770" y="8714"/>
                      <a:pt x="7907" y="8699"/>
                      <a:pt x="8031" y="8672"/>
                    </a:cubicBezTo>
                    <a:cubicBezTo>
                      <a:pt x="8058" y="8665"/>
                      <a:pt x="8085" y="8658"/>
                      <a:pt x="8111" y="8652"/>
                    </a:cubicBezTo>
                    <a:cubicBezTo>
                      <a:pt x="8665" y="8498"/>
                      <a:pt x="8892" y="8025"/>
                      <a:pt x="8832" y="7251"/>
                    </a:cubicBezTo>
                    <a:cubicBezTo>
                      <a:pt x="8818" y="7091"/>
                      <a:pt x="8852" y="6911"/>
                      <a:pt x="8905" y="6717"/>
                    </a:cubicBezTo>
                    <a:cubicBezTo>
                      <a:pt x="8938" y="6604"/>
                      <a:pt x="8979" y="6484"/>
                      <a:pt x="9025" y="6357"/>
                    </a:cubicBezTo>
                    <a:cubicBezTo>
                      <a:pt x="9039" y="6384"/>
                      <a:pt x="9052" y="6417"/>
                      <a:pt x="9065" y="6444"/>
                    </a:cubicBezTo>
                    <a:cubicBezTo>
                      <a:pt x="9132" y="6590"/>
                      <a:pt x="9192" y="6744"/>
                      <a:pt x="9239" y="6891"/>
                    </a:cubicBezTo>
                    <a:cubicBezTo>
                      <a:pt x="9252" y="6937"/>
                      <a:pt x="9265" y="6984"/>
                      <a:pt x="9279" y="7031"/>
                    </a:cubicBezTo>
                    <a:cubicBezTo>
                      <a:pt x="9285" y="7077"/>
                      <a:pt x="9292" y="7124"/>
                      <a:pt x="9299" y="7171"/>
                    </a:cubicBezTo>
                    <a:cubicBezTo>
                      <a:pt x="9299" y="7257"/>
                      <a:pt x="9292" y="7351"/>
                      <a:pt x="9239" y="7431"/>
                    </a:cubicBezTo>
                    <a:cubicBezTo>
                      <a:pt x="9159" y="7598"/>
                      <a:pt x="8985" y="7711"/>
                      <a:pt x="8825" y="7824"/>
                    </a:cubicBezTo>
                    <a:lnTo>
                      <a:pt x="8832" y="7838"/>
                    </a:lnTo>
                    <a:lnTo>
                      <a:pt x="8965" y="7764"/>
                    </a:lnTo>
                    <a:cubicBezTo>
                      <a:pt x="9005" y="7738"/>
                      <a:pt x="9045" y="7711"/>
                      <a:pt x="9085" y="7684"/>
                    </a:cubicBezTo>
                    <a:cubicBezTo>
                      <a:pt x="9125" y="7658"/>
                      <a:pt x="9165" y="7618"/>
                      <a:pt x="9205" y="7584"/>
                    </a:cubicBezTo>
                    <a:cubicBezTo>
                      <a:pt x="9239" y="7551"/>
                      <a:pt x="9272" y="7511"/>
                      <a:pt x="9299" y="7464"/>
                    </a:cubicBezTo>
                    <a:cubicBezTo>
                      <a:pt x="9359" y="7378"/>
                      <a:pt x="9379" y="7271"/>
                      <a:pt x="9379" y="7164"/>
                    </a:cubicBezTo>
                    <a:cubicBezTo>
                      <a:pt x="9379" y="7117"/>
                      <a:pt x="9379" y="7064"/>
                      <a:pt x="9372" y="7011"/>
                    </a:cubicBezTo>
                    <a:cubicBezTo>
                      <a:pt x="9359" y="6964"/>
                      <a:pt x="9352" y="6911"/>
                      <a:pt x="9339" y="6864"/>
                    </a:cubicBezTo>
                    <a:cubicBezTo>
                      <a:pt x="9279" y="6657"/>
                      <a:pt x="9205" y="6457"/>
                      <a:pt x="9125" y="6257"/>
                    </a:cubicBezTo>
                    <a:cubicBezTo>
                      <a:pt x="9112" y="6230"/>
                      <a:pt x="9105" y="6204"/>
                      <a:pt x="9092" y="6184"/>
                    </a:cubicBezTo>
                    <a:cubicBezTo>
                      <a:pt x="9119" y="6104"/>
                      <a:pt x="9145" y="6030"/>
                      <a:pt x="9179" y="5950"/>
                    </a:cubicBezTo>
                    <a:cubicBezTo>
                      <a:pt x="9445" y="5196"/>
                      <a:pt x="9706" y="4256"/>
                      <a:pt x="9252" y="3062"/>
                    </a:cubicBezTo>
                    <a:cubicBezTo>
                      <a:pt x="9339" y="2929"/>
                      <a:pt x="9392" y="2775"/>
                      <a:pt x="9379" y="2622"/>
                    </a:cubicBezTo>
                    <a:cubicBezTo>
                      <a:pt x="9365" y="2522"/>
                      <a:pt x="9339" y="2422"/>
                      <a:pt x="9299" y="2328"/>
                    </a:cubicBezTo>
                    <a:cubicBezTo>
                      <a:pt x="9285" y="2282"/>
                      <a:pt x="9259" y="2235"/>
                      <a:pt x="9239" y="2195"/>
                    </a:cubicBezTo>
                    <a:lnTo>
                      <a:pt x="9159" y="2068"/>
                    </a:lnTo>
                    <a:cubicBezTo>
                      <a:pt x="9112" y="1975"/>
                      <a:pt x="9045" y="1901"/>
                      <a:pt x="8979" y="1821"/>
                    </a:cubicBezTo>
                    <a:cubicBezTo>
                      <a:pt x="8918" y="1741"/>
                      <a:pt x="8845" y="1675"/>
                      <a:pt x="8778" y="1601"/>
                    </a:cubicBezTo>
                    <a:cubicBezTo>
                      <a:pt x="8532" y="1368"/>
                      <a:pt x="8238" y="1194"/>
                      <a:pt x="7931" y="1054"/>
                    </a:cubicBezTo>
                    <a:cubicBezTo>
                      <a:pt x="7085" y="197"/>
                      <a:pt x="6295" y="1"/>
                      <a:pt x="57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VOCABULARY</a:t>
            </a:r>
          </a:p>
        </p:txBody>
      </p:sp>
      <p:sp>
        <p:nvSpPr>
          <p:cNvPr id="6" name="Google Shape;1881;p31"/>
          <p:cNvSpPr txBox="1">
            <a:spLocks/>
          </p:cNvSpPr>
          <p:nvPr/>
        </p:nvSpPr>
        <p:spPr>
          <a:xfrm>
            <a:off x="495236" y="1485123"/>
            <a:ext cx="3923346" cy="1119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750"/>
              </a:spcBef>
              <a:buClrTx/>
              <a:buNone/>
            </a:pPr>
            <a:r>
              <a:rPr lang="en-US" sz="5400" b="1" dirty="0">
                <a:solidFill>
                  <a:schemeClr val="accent6"/>
                </a:solidFill>
                <a:latin typeface="Titillium Web" panose="020B0604020202020204" charset="0"/>
              </a:rPr>
              <a:t>forum </a:t>
            </a:r>
            <a:r>
              <a:rPr lang="en-US" sz="4800" b="1" dirty="0">
                <a:solidFill>
                  <a:schemeClr val="accent6"/>
                </a:solidFill>
                <a:latin typeface="Titillium Web" panose="020B0604020202020204" charset="0"/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062" y="3261632"/>
            <a:ext cx="30381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buClrTx/>
            </a:pPr>
            <a:r>
              <a:rPr lang="en-US" sz="4000" kern="1200" dirty="0" err="1">
                <a:latin typeface="Calibri" panose="020F0502020204030204"/>
                <a:ea typeface="+mn-ea"/>
                <a:cs typeface="+mn-cs"/>
              </a:rPr>
              <a:t>diễn</a:t>
            </a:r>
            <a:r>
              <a:rPr lang="en-US" sz="4000" kern="1200" dirty="0"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4000" kern="1200" dirty="0" err="1">
                <a:latin typeface="Calibri" panose="020F0502020204030204"/>
                <a:ea typeface="+mn-ea"/>
                <a:cs typeface="+mn-cs"/>
              </a:rPr>
              <a:t>đàn</a:t>
            </a:r>
            <a:endParaRPr lang="en-US" sz="5400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39062" y="2496028"/>
            <a:ext cx="22701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buClrTx/>
            </a:pPr>
            <a:r>
              <a:rPr lang="en-US" sz="4000" b="1" kern="1200" dirty="0">
                <a:latin typeface="Calibri" panose="020F0502020204030204"/>
                <a:ea typeface="+mn-ea"/>
                <a:cs typeface="+mn-cs"/>
              </a:rPr>
              <a:t>/ˈ</a:t>
            </a:r>
            <a:r>
              <a:rPr lang="en-US" sz="4000" b="1" kern="1200" dirty="0" err="1">
                <a:latin typeface="Calibri" panose="020F0502020204030204"/>
                <a:ea typeface="+mn-ea"/>
                <a:cs typeface="+mn-cs"/>
              </a:rPr>
              <a:t>fɔːrəm</a:t>
            </a:r>
            <a:r>
              <a:rPr lang="en-US" sz="4000" b="1" kern="1200" dirty="0">
                <a:latin typeface="Calibri" panose="020F0502020204030204"/>
                <a:ea typeface="+mn-ea"/>
                <a:cs typeface="+mn-cs"/>
              </a:rPr>
              <a:t>/ </a:t>
            </a:r>
          </a:p>
        </p:txBody>
      </p:sp>
      <p:pic>
        <p:nvPicPr>
          <p:cNvPr id="1026" name="Picture 2" descr="Small Business Forum - online seller forum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" r="2852"/>
          <a:stretch/>
        </p:blipFill>
        <p:spPr bwMode="auto">
          <a:xfrm>
            <a:off x="3995405" y="1416204"/>
            <a:ext cx="4828265" cy="286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98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VOCABULARY</a:t>
            </a:r>
          </a:p>
        </p:txBody>
      </p:sp>
      <p:sp>
        <p:nvSpPr>
          <p:cNvPr id="6" name="Google Shape;1881;p31"/>
          <p:cNvSpPr txBox="1">
            <a:spLocks/>
          </p:cNvSpPr>
          <p:nvPr/>
        </p:nvSpPr>
        <p:spPr>
          <a:xfrm>
            <a:off x="495236" y="1108110"/>
            <a:ext cx="3923346" cy="1119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750"/>
              </a:spcBef>
              <a:buClrTx/>
              <a:buNone/>
            </a:pPr>
            <a:r>
              <a:rPr lang="en-US" sz="4400" b="1" dirty="0">
                <a:solidFill>
                  <a:schemeClr val="accent6"/>
                </a:solidFill>
                <a:latin typeface="Titillium Web" panose="020B0604020202020204" charset="0"/>
              </a:rPr>
              <a:t>stress (n)</a:t>
            </a:r>
          </a:p>
        </p:txBody>
      </p:sp>
      <p:sp>
        <p:nvSpPr>
          <p:cNvPr id="7" name="Rectangle 6"/>
          <p:cNvSpPr/>
          <p:nvPr/>
        </p:nvSpPr>
        <p:spPr>
          <a:xfrm>
            <a:off x="760652" y="2187338"/>
            <a:ext cx="3282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buClrTx/>
            </a:pPr>
            <a:r>
              <a:rPr lang="en-US" sz="3200" kern="1200" dirty="0" err="1">
                <a:latin typeface="Calibri" panose="020F0502020204030204"/>
                <a:ea typeface="+mn-ea"/>
                <a:cs typeface="+mn-cs"/>
              </a:rPr>
              <a:t>sự</a:t>
            </a:r>
            <a:r>
              <a:rPr lang="en-US" sz="3200" kern="1200" dirty="0"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200" kern="1200" dirty="0" err="1">
                <a:latin typeface="Calibri" panose="020F0502020204030204"/>
                <a:ea typeface="+mn-ea"/>
                <a:cs typeface="+mn-cs"/>
              </a:rPr>
              <a:t>căng</a:t>
            </a:r>
            <a:r>
              <a:rPr lang="en-US" sz="3200" kern="1200" dirty="0"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200" kern="1200" dirty="0" err="1">
                <a:latin typeface="Calibri" panose="020F0502020204030204"/>
                <a:ea typeface="+mn-ea"/>
                <a:cs typeface="+mn-cs"/>
              </a:rPr>
              <a:t>thẳng</a:t>
            </a:r>
            <a:endParaRPr lang="en-US" sz="3200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57958" y="1767569"/>
            <a:ext cx="14323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buClrTx/>
            </a:pPr>
            <a:r>
              <a:rPr lang="en-US" sz="3200" b="1" kern="1200" dirty="0">
                <a:latin typeface="Calibri" panose="020F0502020204030204"/>
                <a:ea typeface="+mn-ea"/>
                <a:cs typeface="+mn-cs"/>
              </a:rPr>
              <a:t>/</a:t>
            </a:r>
            <a:r>
              <a:rPr lang="en-US" sz="3200" b="1" kern="1200" dirty="0" err="1">
                <a:latin typeface="Calibri" panose="020F0502020204030204"/>
                <a:ea typeface="+mn-ea"/>
                <a:cs typeface="+mn-cs"/>
              </a:rPr>
              <a:t>stres</a:t>
            </a:r>
            <a:r>
              <a:rPr lang="en-US" sz="3200" b="1" kern="1200" dirty="0">
                <a:latin typeface="Calibri" panose="020F0502020204030204"/>
                <a:ea typeface="+mn-ea"/>
                <a:cs typeface="+mn-cs"/>
              </a:rPr>
              <a:t>/ </a:t>
            </a:r>
          </a:p>
        </p:txBody>
      </p:sp>
      <p:pic>
        <p:nvPicPr>
          <p:cNvPr id="2050" name="Picture 2" descr="https://foothillsatredoak.com/wp-content/uploads/2020/01/common-causes-of-stress-in-teen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372" y="1374572"/>
            <a:ext cx="4572632" cy="304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881;p31"/>
          <p:cNvSpPr txBox="1">
            <a:spLocks/>
          </p:cNvSpPr>
          <p:nvPr/>
        </p:nvSpPr>
        <p:spPr>
          <a:xfrm>
            <a:off x="-48804" y="2930048"/>
            <a:ext cx="4321208" cy="921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750"/>
              </a:spcBef>
              <a:buClrTx/>
              <a:buNone/>
            </a:pPr>
            <a:r>
              <a:rPr lang="en-US" sz="4400" b="1" dirty="0">
                <a:solidFill>
                  <a:schemeClr val="accent6"/>
                </a:solidFill>
                <a:latin typeface="Titillium Web" panose="020B0604020202020204" charset="0"/>
              </a:rPr>
              <a:t>stressful (</a:t>
            </a:r>
            <a:r>
              <a:rPr lang="en-US" sz="4400" b="1" dirty="0" err="1">
                <a:solidFill>
                  <a:schemeClr val="accent6"/>
                </a:solidFill>
                <a:latin typeface="Titillium Web" panose="020B0604020202020204" charset="0"/>
              </a:rPr>
              <a:t>adj</a:t>
            </a:r>
            <a:r>
              <a:rPr lang="en-US" sz="4400" b="1" dirty="0">
                <a:solidFill>
                  <a:schemeClr val="accent6"/>
                </a:solidFill>
                <a:latin typeface="Titillium Web" panose="020B0604020202020204" charset="0"/>
              </a:rPr>
              <a:t>)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94982" y="3976224"/>
            <a:ext cx="46135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buClrTx/>
            </a:pPr>
            <a:r>
              <a:rPr lang="en-US" sz="3200" kern="1200" dirty="0" err="1">
                <a:latin typeface="Calibri" panose="020F0502020204030204"/>
                <a:ea typeface="+mn-ea"/>
                <a:cs typeface="+mn-cs"/>
              </a:rPr>
              <a:t>căng</a:t>
            </a:r>
            <a:r>
              <a:rPr lang="en-US" sz="3200" kern="1200" dirty="0"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200" kern="1200" dirty="0" err="1">
                <a:latin typeface="Calibri" panose="020F0502020204030204"/>
                <a:ea typeface="+mn-ea"/>
                <a:cs typeface="+mn-cs"/>
              </a:rPr>
              <a:t>thẳng</a:t>
            </a:r>
            <a:r>
              <a:rPr lang="en-US" sz="3200" kern="1200" dirty="0">
                <a:latin typeface="Calibri" panose="020F0502020204030204"/>
                <a:ea typeface="+mn-ea"/>
                <a:cs typeface="+mn-cs"/>
              </a:rPr>
              <a:t>, </a:t>
            </a:r>
            <a:r>
              <a:rPr lang="en-US" sz="3200" kern="1200" dirty="0" err="1">
                <a:latin typeface="Calibri" panose="020F0502020204030204"/>
                <a:ea typeface="+mn-ea"/>
                <a:cs typeface="+mn-cs"/>
              </a:rPr>
              <a:t>tạo</a:t>
            </a:r>
            <a:r>
              <a:rPr lang="en-US" sz="3200" kern="1200" dirty="0"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200" kern="1200" dirty="0" err="1">
                <a:latin typeface="Calibri" panose="020F0502020204030204"/>
                <a:ea typeface="+mn-ea"/>
                <a:cs typeface="+mn-cs"/>
              </a:rPr>
              <a:t>áp</a:t>
            </a:r>
            <a:r>
              <a:rPr lang="en-US" sz="3200" kern="1200" dirty="0"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200" kern="1200" dirty="0" err="1">
                <a:latin typeface="Calibri" panose="020F0502020204030204"/>
                <a:ea typeface="+mn-ea"/>
                <a:cs typeface="+mn-cs"/>
              </a:rPr>
              <a:t>lực</a:t>
            </a:r>
            <a:endParaRPr lang="en-US" sz="3200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85724" y="3537112"/>
            <a:ext cx="17894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buClrTx/>
            </a:pPr>
            <a:r>
              <a:rPr lang="en-US" sz="3200" b="1" kern="1200" dirty="0">
                <a:latin typeface="Calibri" panose="020F0502020204030204"/>
                <a:ea typeface="+mn-ea"/>
                <a:cs typeface="+mn-cs"/>
              </a:rPr>
              <a:t>/ˈ</a:t>
            </a:r>
            <a:r>
              <a:rPr lang="en-US" sz="3200" b="1" kern="1200" dirty="0" err="1">
                <a:latin typeface="Calibri" panose="020F0502020204030204"/>
                <a:ea typeface="+mn-ea"/>
                <a:cs typeface="+mn-cs"/>
              </a:rPr>
              <a:t>stresfl</a:t>
            </a:r>
            <a:r>
              <a:rPr lang="en-US" sz="3200" b="1" kern="1200" dirty="0">
                <a:latin typeface="Calibri" panose="020F0502020204030204"/>
                <a:ea typeface="+mn-ea"/>
                <a:cs typeface="+mn-cs"/>
              </a:rPr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151809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VOCABULARY</a:t>
            </a:r>
          </a:p>
        </p:txBody>
      </p:sp>
      <p:sp>
        <p:nvSpPr>
          <p:cNvPr id="6" name="Google Shape;1881;p31"/>
          <p:cNvSpPr txBox="1">
            <a:spLocks/>
          </p:cNvSpPr>
          <p:nvPr/>
        </p:nvSpPr>
        <p:spPr>
          <a:xfrm>
            <a:off x="495236" y="1485123"/>
            <a:ext cx="4321208" cy="1119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750"/>
              </a:spcBef>
              <a:buClrTx/>
              <a:buNone/>
            </a:pPr>
            <a:r>
              <a:rPr lang="en-US" sz="5400" b="1" dirty="0">
                <a:solidFill>
                  <a:schemeClr val="accent6"/>
                </a:solidFill>
                <a:latin typeface="Titillium Web" panose="020B0604020202020204" charset="0"/>
              </a:rPr>
              <a:t>pressure (n) </a:t>
            </a:r>
          </a:p>
        </p:txBody>
      </p:sp>
      <p:sp>
        <p:nvSpPr>
          <p:cNvPr id="7" name="Rectangle 6"/>
          <p:cNvSpPr/>
          <p:nvPr/>
        </p:nvSpPr>
        <p:spPr>
          <a:xfrm>
            <a:off x="262144" y="3345684"/>
            <a:ext cx="46135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buClrTx/>
            </a:pPr>
            <a:r>
              <a:rPr lang="en-US" sz="3600" kern="1200" dirty="0" err="1">
                <a:latin typeface="Calibri" panose="020F0502020204030204"/>
                <a:ea typeface="+mn-ea"/>
                <a:cs typeface="+mn-cs"/>
              </a:rPr>
              <a:t>áp</a:t>
            </a:r>
            <a:r>
              <a:rPr lang="en-US" sz="3600" kern="1200" dirty="0"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600" kern="1200" dirty="0" err="1">
                <a:latin typeface="Calibri" panose="020F0502020204030204"/>
                <a:ea typeface="+mn-ea"/>
                <a:cs typeface="+mn-cs"/>
              </a:rPr>
              <a:t>lực</a:t>
            </a:r>
            <a:endParaRPr lang="en-US" sz="6000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4555" y="2461187"/>
            <a:ext cx="2511200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buClrTx/>
            </a:pPr>
            <a:r>
              <a:rPr lang="en-US" sz="4050" b="1" kern="1200" dirty="0">
                <a:latin typeface="Calibri" panose="020F0502020204030204"/>
                <a:ea typeface="+mn-ea"/>
                <a:cs typeface="+mn-cs"/>
              </a:rPr>
              <a:t>/ˈ</a:t>
            </a:r>
            <a:r>
              <a:rPr lang="en-US" sz="4050" b="1" kern="1200" dirty="0" err="1">
                <a:latin typeface="Calibri" panose="020F0502020204030204"/>
                <a:ea typeface="+mn-ea"/>
                <a:cs typeface="+mn-cs"/>
              </a:rPr>
              <a:t>preʃə</a:t>
            </a:r>
            <a:r>
              <a:rPr lang="en-US" sz="4050" b="1" kern="1200" dirty="0">
                <a:latin typeface="Calibri" panose="020F0502020204030204"/>
                <a:ea typeface="+mn-ea"/>
                <a:cs typeface="+mn-cs"/>
              </a:rPr>
              <a:t>(r)/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444" y="1106556"/>
            <a:ext cx="3807977" cy="380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9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VOCABULARY</a:t>
            </a:r>
          </a:p>
        </p:txBody>
      </p:sp>
      <p:sp>
        <p:nvSpPr>
          <p:cNvPr id="6" name="Google Shape;1881;p31"/>
          <p:cNvSpPr txBox="1">
            <a:spLocks/>
          </p:cNvSpPr>
          <p:nvPr/>
        </p:nvSpPr>
        <p:spPr>
          <a:xfrm>
            <a:off x="495235" y="1485123"/>
            <a:ext cx="4402689" cy="1119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750"/>
              </a:spcBef>
              <a:buClrTx/>
              <a:buNone/>
            </a:pPr>
            <a:r>
              <a:rPr lang="en-US" sz="5400" b="1" dirty="0">
                <a:solidFill>
                  <a:schemeClr val="accent6"/>
                </a:solidFill>
                <a:latin typeface="Titillium Web" panose="020B0604020202020204" charset="0"/>
              </a:rPr>
              <a:t>user-friendly (</a:t>
            </a:r>
            <a:r>
              <a:rPr lang="en-US" sz="5400" b="1" dirty="0" err="1">
                <a:solidFill>
                  <a:schemeClr val="accent6"/>
                </a:solidFill>
                <a:latin typeface="Titillium Web" panose="020B0604020202020204" charset="0"/>
              </a:rPr>
              <a:t>adj</a:t>
            </a:r>
            <a:r>
              <a:rPr lang="en-US" sz="5400" b="1" dirty="0">
                <a:solidFill>
                  <a:schemeClr val="accent6"/>
                </a:solidFill>
                <a:latin typeface="Titillium Web" panose="020B0604020202020204" charset="0"/>
              </a:rPr>
              <a:t>) </a:t>
            </a:r>
          </a:p>
        </p:txBody>
      </p:sp>
      <p:sp>
        <p:nvSpPr>
          <p:cNvPr id="7" name="Rectangle 6"/>
          <p:cNvSpPr/>
          <p:nvPr/>
        </p:nvSpPr>
        <p:spPr>
          <a:xfrm>
            <a:off x="284360" y="3825651"/>
            <a:ext cx="499381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buClrTx/>
            </a:pPr>
            <a:r>
              <a:rPr lang="en-US" sz="33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thân</a:t>
            </a:r>
            <a:r>
              <a:rPr lang="en-US" sz="33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3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thiện</a:t>
            </a:r>
            <a:r>
              <a:rPr lang="en-US" sz="33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3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với</a:t>
            </a:r>
            <a:r>
              <a:rPr lang="en-US" sz="33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3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người</a:t>
            </a:r>
            <a:r>
              <a:rPr lang="en-US" sz="33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3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dùng</a:t>
            </a:r>
            <a:endParaRPr lang="en-US" sz="5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8517" y="3164045"/>
            <a:ext cx="32652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buClrTx/>
            </a:pPr>
            <a:r>
              <a:rPr lang="en-US" sz="3600" b="1" kern="12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/ˈ</a:t>
            </a:r>
            <a:r>
              <a:rPr lang="en-US" sz="3600" b="1" kern="1200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juːzə</a:t>
            </a:r>
            <a:r>
              <a:rPr lang="en-US" sz="3600" b="1" kern="12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-ˈ</a:t>
            </a:r>
            <a:r>
              <a:rPr lang="en-US" sz="3600" b="1" kern="1200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frendli</a:t>
            </a:r>
            <a:r>
              <a:rPr lang="en-US" sz="3600" b="1" kern="12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/ </a:t>
            </a:r>
          </a:p>
        </p:txBody>
      </p:sp>
      <p:pic>
        <p:nvPicPr>
          <p:cNvPr id="4098" name="Picture 2" descr="How to make your website more user friendly - SEO Sandwi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4" y="1271382"/>
            <a:ext cx="3508652" cy="266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46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824;p45"/>
          <p:cNvSpPr txBox="1">
            <a:spLocks/>
          </p:cNvSpPr>
          <p:nvPr/>
        </p:nvSpPr>
        <p:spPr>
          <a:xfrm>
            <a:off x="3590706" y="1266615"/>
            <a:ext cx="4058400" cy="1398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Unica One"/>
              <a:buNone/>
              <a:defRPr sz="4800" b="0" i="0" u="none" strike="noStrike" cap="none">
                <a:solidFill>
                  <a:schemeClr val="accent3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b="1" dirty="0"/>
              <a:t>READING</a:t>
            </a:r>
            <a:endParaRPr lang="en-US" dirty="0"/>
          </a:p>
          <a:p>
            <a:r>
              <a:rPr lang="en-US" b="1" dirty="0"/>
              <a:t>&amp; listening</a:t>
            </a:r>
          </a:p>
        </p:txBody>
      </p:sp>
      <p:sp>
        <p:nvSpPr>
          <p:cNvPr id="13" name="Google Shape;825;p45"/>
          <p:cNvSpPr txBox="1">
            <a:spLocks/>
          </p:cNvSpPr>
          <p:nvPr/>
        </p:nvSpPr>
        <p:spPr>
          <a:xfrm>
            <a:off x="2272506" y="1296758"/>
            <a:ext cx="1038600" cy="841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Unica One"/>
              <a:buNone/>
              <a:defRPr sz="6000" b="0" i="0" u="none" strike="noStrike" cap="none">
                <a:solidFill>
                  <a:schemeClr val="lt1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dirty="0"/>
              <a:t>02</a:t>
            </a:r>
          </a:p>
        </p:txBody>
      </p:sp>
      <p:grpSp>
        <p:nvGrpSpPr>
          <p:cNvPr id="142" name="Google Shape;998;p48"/>
          <p:cNvGrpSpPr/>
          <p:nvPr/>
        </p:nvGrpSpPr>
        <p:grpSpPr>
          <a:xfrm flipH="1">
            <a:off x="6777509" y="2638243"/>
            <a:ext cx="2061690" cy="2721728"/>
            <a:chOff x="-250357" y="783180"/>
            <a:chExt cx="1514115" cy="1949985"/>
          </a:xfrm>
        </p:grpSpPr>
        <p:grpSp>
          <p:nvGrpSpPr>
            <p:cNvPr id="143" name="Google Shape;999;p48"/>
            <p:cNvGrpSpPr/>
            <p:nvPr/>
          </p:nvGrpSpPr>
          <p:grpSpPr>
            <a:xfrm>
              <a:off x="-250357" y="783180"/>
              <a:ext cx="1514115" cy="1949985"/>
              <a:chOff x="-250357" y="783180"/>
              <a:chExt cx="1514115" cy="1949985"/>
            </a:xfrm>
          </p:grpSpPr>
          <p:grpSp>
            <p:nvGrpSpPr>
              <p:cNvPr id="145" name="Google Shape;1000;p48"/>
              <p:cNvGrpSpPr/>
              <p:nvPr/>
            </p:nvGrpSpPr>
            <p:grpSpPr>
              <a:xfrm>
                <a:off x="-250357" y="783180"/>
                <a:ext cx="1514115" cy="1526952"/>
                <a:chOff x="-250357" y="783180"/>
                <a:chExt cx="1514115" cy="1526952"/>
              </a:xfrm>
            </p:grpSpPr>
            <p:sp>
              <p:nvSpPr>
                <p:cNvPr id="153" name="Google Shape;1001;p48"/>
                <p:cNvSpPr/>
                <p:nvPr/>
              </p:nvSpPr>
              <p:spPr>
                <a:xfrm>
                  <a:off x="-250357" y="1447965"/>
                  <a:ext cx="165000" cy="214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9" h="4795" extrusionOk="0">
                      <a:moveTo>
                        <a:pt x="2390" y="1"/>
                      </a:moveTo>
                      <a:cubicBezTo>
                        <a:pt x="2296" y="1"/>
                        <a:pt x="2231" y="283"/>
                        <a:pt x="2241" y="839"/>
                      </a:cubicBezTo>
                      <a:cubicBezTo>
                        <a:pt x="2254" y="1509"/>
                        <a:pt x="2249" y="1862"/>
                        <a:pt x="2184" y="1862"/>
                      </a:cubicBezTo>
                      <a:cubicBezTo>
                        <a:pt x="2181" y="1862"/>
                        <a:pt x="2178" y="1861"/>
                        <a:pt x="2175" y="1860"/>
                      </a:cubicBezTo>
                      <a:cubicBezTo>
                        <a:pt x="2101" y="1826"/>
                        <a:pt x="1594" y="159"/>
                        <a:pt x="1348" y="25"/>
                      </a:cubicBezTo>
                      <a:cubicBezTo>
                        <a:pt x="1336" y="19"/>
                        <a:pt x="1325" y="16"/>
                        <a:pt x="1316" y="16"/>
                      </a:cubicBezTo>
                      <a:cubicBezTo>
                        <a:pt x="1124" y="16"/>
                        <a:pt x="1424" y="1256"/>
                        <a:pt x="1494" y="1466"/>
                      </a:cubicBezTo>
                      <a:cubicBezTo>
                        <a:pt x="1549" y="1640"/>
                        <a:pt x="1532" y="1734"/>
                        <a:pt x="1485" y="1734"/>
                      </a:cubicBezTo>
                      <a:cubicBezTo>
                        <a:pt x="1474" y="1734"/>
                        <a:pt x="1461" y="1729"/>
                        <a:pt x="1448" y="1719"/>
                      </a:cubicBezTo>
                      <a:cubicBezTo>
                        <a:pt x="1381" y="1666"/>
                        <a:pt x="598" y="319"/>
                        <a:pt x="495" y="319"/>
                      </a:cubicBezTo>
                      <a:cubicBezTo>
                        <a:pt x="494" y="319"/>
                        <a:pt x="494" y="319"/>
                        <a:pt x="494" y="319"/>
                      </a:cubicBezTo>
                      <a:cubicBezTo>
                        <a:pt x="400" y="325"/>
                        <a:pt x="280" y="472"/>
                        <a:pt x="507" y="986"/>
                      </a:cubicBezTo>
                      <a:cubicBezTo>
                        <a:pt x="587" y="1159"/>
                        <a:pt x="641" y="1279"/>
                        <a:pt x="681" y="1359"/>
                      </a:cubicBezTo>
                      <a:cubicBezTo>
                        <a:pt x="721" y="1446"/>
                        <a:pt x="767" y="1539"/>
                        <a:pt x="821" y="1619"/>
                      </a:cubicBezTo>
                      <a:cubicBezTo>
                        <a:pt x="941" y="1806"/>
                        <a:pt x="1161" y="2166"/>
                        <a:pt x="1108" y="2246"/>
                      </a:cubicBezTo>
                      <a:cubicBezTo>
                        <a:pt x="1104" y="2251"/>
                        <a:pt x="1099" y="2254"/>
                        <a:pt x="1093" y="2254"/>
                      </a:cubicBezTo>
                      <a:cubicBezTo>
                        <a:pt x="968" y="2254"/>
                        <a:pt x="281" y="1246"/>
                        <a:pt x="144" y="1246"/>
                      </a:cubicBezTo>
                      <a:cubicBezTo>
                        <a:pt x="143" y="1246"/>
                        <a:pt x="142" y="1246"/>
                        <a:pt x="140" y="1246"/>
                      </a:cubicBezTo>
                      <a:cubicBezTo>
                        <a:pt x="0" y="1259"/>
                        <a:pt x="421" y="2200"/>
                        <a:pt x="654" y="2607"/>
                      </a:cubicBezTo>
                      <a:cubicBezTo>
                        <a:pt x="887" y="3013"/>
                        <a:pt x="1027" y="3554"/>
                        <a:pt x="1308" y="4054"/>
                      </a:cubicBezTo>
                      <a:cubicBezTo>
                        <a:pt x="1588" y="4554"/>
                        <a:pt x="1881" y="4794"/>
                        <a:pt x="1881" y="4794"/>
                      </a:cubicBezTo>
                      <a:lnTo>
                        <a:pt x="2968" y="4448"/>
                      </a:lnTo>
                      <a:cubicBezTo>
                        <a:pt x="2968" y="4448"/>
                        <a:pt x="3209" y="3727"/>
                        <a:pt x="3322" y="3380"/>
                      </a:cubicBezTo>
                      <a:cubicBezTo>
                        <a:pt x="3442" y="3027"/>
                        <a:pt x="3475" y="2673"/>
                        <a:pt x="3555" y="2366"/>
                      </a:cubicBezTo>
                      <a:cubicBezTo>
                        <a:pt x="3635" y="2060"/>
                        <a:pt x="3689" y="1579"/>
                        <a:pt x="3589" y="1479"/>
                      </a:cubicBezTo>
                      <a:cubicBezTo>
                        <a:pt x="3577" y="1468"/>
                        <a:pt x="3563" y="1463"/>
                        <a:pt x="3548" y="1463"/>
                      </a:cubicBezTo>
                      <a:cubicBezTo>
                        <a:pt x="3434" y="1463"/>
                        <a:pt x="3253" y="1778"/>
                        <a:pt x="3182" y="1926"/>
                      </a:cubicBezTo>
                      <a:cubicBezTo>
                        <a:pt x="3109" y="2099"/>
                        <a:pt x="2990" y="2627"/>
                        <a:pt x="2936" y="2627"/>
                      </a:cubicBezTo>
                      <a:cubicBezTo>
                        <a:pt x="2936" y="2627"/>
                        <a:pt x="2935" y="2627"/>
                        <a:pt x="2935" y="2627"/>
                      </a:cubicBezTo>
                      <a:cubicBezTo>
                        <a:pt x="2882" y="2627"/>
                        <a:pt x="2595" y="252"/>
                        <a:pt x="2468" y="59"/>
                      </a:cubicBezTo>
                      <a:cubicBezTo>
                        <a:pt x="2441" y="20"/>
                        <a:pt x="2414" y="1"/>
                        <a:pt x="239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54" name="Google Shape;1002;p48"/>
                <p:cNvGrpSpPr/>
                <p:nvPr/>
              </p:nvGrpSpPr>
              <p:grpSpPr>
                <a:xfrm>
                  <a:off x="-210684" y="783180"/>
                  <a:ext cx="1474442" cy="1526952"/>
                  <a:chOff x="-210684" y="783180"/>
                  <a:chExt cx="1474442" cy="1526952"/>
                </a:xfrm>
              </p:grpSpPr>
              <p:sp>
                <p:nvSpPr>
                  <p:cNvPr id="155" name="Google Shape;1003;p48"/>
                  <p:cNvSpPr/>
                  <p:nvPr/>
                </p:nvSpPr>
                <p:spPr>
                  <a:xfrm>
                    <a:off x="1097506" y="783180"/>
                    <a:ext cx="166252" cy="2154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7" h="4817" extrusionOk="0">
                        <a:moveTo>
                          <a:pt x="1561" y="0"/>
                        </a:moveTo>
                        <a:cubicBezTo>
                          <a:pt x="1538" y="0"/>
                          <a:pt x="1512" y="16"/>
                          <a:pt x="1482" y="47"/>
                        </a:cubicBezTo>
                        <a:cubicBezTo>
                          <a:pt x="1322" y="214"/>
                          <a:pt x="656" y="2502"/>
                          <a:pt x="601" y="2502"/>
                        </a:cubicBezTo>
                        <a:cubicBezTo>
                          <a:pt x="601" y="2502"/>
                          <a:pt x="601" y="2502"/>
                          <a:pt x="601" y="2502"/>
                        </a:cubicBezTo>
                        <a:cubicBezTo>
                          <a:pt x="541" y="2502"/>
                          <a:pt x="514" y="1955"/>
                          <a:pt x="468" y="1768"/>
                        </a:cubicBezTo>
                        <a:cubicBezTo>
                          <a:pt x="419" y="1604"/>
                          <a:pt x="287" y="1251"/>
                          <a:pt x="173" y="1251"/>
                        </a:cubicBezTo>
                        <a:cubicBezTo>
                          <a:pt x="162" y="1251"/>
                          <a:pt x="151" y="1254"/>
                          <a:pt x="141" y="1261"/>
                        </a:cubicBezTo>
                        <a:cubicBezTo>
                          <a:pt x="27" y="1341"/>
                          <a:pt x="1" y="1828"/>
                          <a:pt x="27" y="2142"/>
                        </a:cubicBezTo>
                        <a:cubicBezTo>
                          <a:pt x="54" y="2455"/>
                          <a:pt x="34" y="2815"/>
                          <a:pt x="88" y="3175"/>
                        </a:cubicBezTo>
                        <a:cubicBezTo>
                          <a:pt x="148" y="3542"/>
                          <a:pt x="268" y="4289"/>
                          <a:pt x="268" y="4289"/>
                        </a:cubicBezTo>
                        <a:lnTo>
                          <a:pt x="1281" y="4816"/>
                        </a:lnTo>
                        <a:cubicBezTo>
                          <a:pt x="1281" y="4816"/>
                          <a:pt x="1608" y="4623"/>
                          <a:pt x="1968" y="4176"/>
                        </a:cubicBezTo>
                        <a:cubicBezTo>
                          <a:pt x="2329" y="3729"/>
                          <a:pt x="2549" y="3215"/>
                          <a:pt x="2849" y="2855"/>
                        </a:cubicBezTo>
                        <a:cubicBezTo>
                          <a:pt x="3149" y="2488"/>
                          <a:pt x="3716" y="1635"/>
                          <a:pt x="3583" y="1595"/>
                        </a:cubicBezTo>
                        <a:cubicBezTo>
                          <a:pt x="3580" y="1594"/>
                          <a:pt x="3577" y="1593"/>
                          <a:pt x="3574" y="1593"/>
                        </a:cubicBezTo>
                        <a:cubicBezTo>
                          <a:pt x="3422" y="1593"/>
                          <a:pt x="2616" y="2438"/>
                          <a:pt x="2479" y="2438"/>
                        </a:cubicBezTo>
                        <a:cubicBezTo>
                          <a:pt x="2471" y="2438"/>
                          <a:pt x="2465" y="2435"/>
                          <a:pt x="2462" y="2428"/>
                        </a:cubicBezTo>
                        <a:cubicBezTo>
                          <a:pt x="2422" y="2342"/>
                          <a:pt x="2702" y="2015"/>
                          <a:pt x="2849" y="1855"/>
                        </a:cubicBezTo>
                        <a:cubicBezTo>
                          <a:pt x="2916" y="1781"/>
                          <a:pt x="2976" y="1701"/>
                          <a:pt x="3029" y="1621"/>
                        </a:cubicBezTo>
                        <a:cubicBezTo>
                          <a:pt x="3082" y="1548"/>
                          <a:pt x="3156" y="1441"/>
                          <a:pt x="3262" y="1281"/>
                        </a:cubicBezTo>
                        <a:cubicBezTo>
                          <a:pt x="3569" y="814"/>
                          <a:pt x="3476" y="647"/>
                          <a:pt x="3383" y="621"/>
                        </a:cubicBezTo>
                        <a:cubicBezTo>
                          <a:pt x="3382" y="621"/>
                          <a:pt x="3381" y="620"/>
                          <a:pt x="3380" y="620"/>
                        </a:cubicBezTo>
                        <a:cubicBezTo>
                          <a:pt x="3273" y="620"/>
                          <a:pt x="2288" y="1808"/>
                          <a:pt x="2215" y="1855"/>
                        </a:cubicBezTo>
                        <a:cubicBezTo>
                          <a:pt x="2204" y="1860"/>
                          <a:pt x="2194" y="1863"/>
                          <a:pt x="2185" y="1863"/>
                        </a:cubicBezTo>
                        <a:cubicBezTo>
                          <a:pt x="2130" y="1863"/>
                          <a:pt x="2123" y="1760"/>
                          <a:pt x="2209" y="1588"/>
                        </a:cubicBezTo>
                        <a:cubicBezTo>
                          <a:pt x="2312" y="1395"/>
                          <a:pt x="2824" y="196"/>
                          <a:pt x="2615" y="196"/>
                        </a:cubicBezTo>
                        <a:cubicBezTo>
                          <a:pt x="2607" y="196"/>
                          <a:pt x="2598" y="197"/>
                          <a:pt x="2589" y="201"/>
                        </a:cubicBezTo>
                        <a:cubicBezTo>
                          <a:pt x="2322" y="287"/>
                          <a:pt x="1548" y="1848"/>
                          <a:pt x="1475" y="1868"/>
                        </a:cubicBezTo>
                        <a:cubicBezTo>
                          <a:pt x="1472" y="1869"/>
                          <a:pt x="1469" y="1869"/>
                          <a:pt x="1467" y="1869"/>
                        </a:cubicBezTo>
                        <a:cubicBezTo>
                          <a:pt x="1399" y="1869"/>
                          <a:pt x="1453" y="1517"/>
                          <a:pt x="1575" y="848"/>
                        </a:cubicBezTo>
                        <a:cubicBezTo>
                          <a:pt x="1678" y="290"/>
                          <a:pt x="1658" y="0"/>
                          <a:pt x="156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156" name="Google Shape;1004;p48"/>
                  <p:cNvGrpSpPr/>
                  <p:nvPr/>
                </p:nvGrpSpPr>
                <p:grpSpPr>
                  <a:xfrm>
                    <a:off x="-210684" y="952340"/>
                    <a:ext cx="1399255" cy="1357793"/>
                    <a:chOff x="-210684" y="952340"/>
                    <a:chExt cx="1399255" cy="1357793"/>
                  </a:xfrm>
                </p:grpSpPr>
                <p:sp>
                  <p:nvSpPr>
                    <p:cNvPr id="157" name="Google Shape;1005;p48"/>
                    <p:cNvSpPr/>
                    <p:nvPr/>
                  </p:nvSpPr>
                  <p:spPr>
                    <a:xfrm>
                      <a:off x="-210684" y="952340"/>
                      <a:ext cx="1399255" cy="135779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284" h="30357" extrusionOk="0">
                          <a:moveTo>
                            <a:pt x="29436" y="0"/>
                          </a:moveTo>
                          <a:cubicBezTo>
                            <a:pt x="29436" y="0"/>
                            <a:pt x="26714" y="4203"/>
                            <a:pt x="25794" y="6090"/>
                          </a:cubicBezTo>
                          <a:cubicBezTo>
                            <a:pt x="24873" y="7985"/>
                            <a:pt x="23072" y="11953"/>
                            <a:pt x="21685" y="12414"/>
                          </a:cubicBezTo>
                          <a:cubicBezTo>
                            <a:pt x="20304" y="12874"/>
                            <a:pt x="19337" y="14215"/>
                            <a:pt x="19337" y="14215"/>
                          </a:cubicBezTo>
                          <a:lnTo>
                            <a:pt x="18550" y="14308"/>
                          </a:lnTo>
                          <a:cubicBezTo>
                            <a:pt x="18532" y="14310"/>
                            <a:pt x="18514" y="14311"/>
                            <a:pt x="18497" y="14311"/>
                          </a:cubicBezTo>
                          <a:cubicBezTo>
                            <a:pt x="17943" y="14311"/>
                            <a:pt x="17422" y="13323"/>
                            <a:pt x="17176" y="12774"/>
                          </a:cubicBezTo>
                          <a:cubicBezTo>
                            <a:pt x="16636" y="12961"/>
                            <a:pt x="16015" y="13301"/>
                            <a:pt x="15262" y="13801"/>
                          </a:cubicBezTo>
                          <a:cubicBezTo>
                            <a:pt x="14721" y="14161"/>
                            <a:pt x="14221" y="14368"/>
                            <a:pt x="13814" y="14488"/>
                          </a:cubicBezTo>
                          <a:cubicBezTo>
                            <a:pt x="13687" y="15188"/>
                            <a:pt x="13134" y="15442"/>
                            <a:pt x="11720" y="15782"/>
                          </a:cubicBezTo>
                          <a:cubicBezTo>
                            <a:pt x="10012" y="16196"/>
                            <a:pt x="9692" y="16983"/>
                            <a:pt x="8585" y="18230"/>
                          </a:cubicBezTo>
                          <a:cubicBezTo>
                            <a:pt x="7513" y="19431"/>
                            <a:pt x="4281" y="22068"/>
                            <a:pt x="3988" y="22068"/>
                          </a:cubicBezTo>
                          <a:cubicBezTo>
                            <a:pt x="3979" y="22068"/>
                            <a:pt x="3972" y="22065"/>
                            <a:pt x="3969" y="22059"/>
                          </a:cubicBezTo>
                          <a:cubicBezTo>
                            <a:pt x="3876" y="21872"/>
                            <a:pt x="3049" y="15322"/>
                            <a:pt x="2722" y="15182"/>
                          </a:cubicBezTo>
                          <a:cubicBezTo>
                            <a:pt x="2665" y="15157"/>
                            <a:pt x="2584" y="15147"/>
                            <a:pt x="2486" y="15147"/>
                          </a:cubicBezTo>
                          <a:cubicBezTo>
                            <a:pt x="2027" y="15147"/>
                            <a:pt x="1188" y="15368"/>
                            <a:pt x="694" y="15368"/>
                          </a:cubicBezTo>
                          <a:cubicBezTo>
                            <a:pt x="94" y="15368"/>
                            <a:pt x="0" y="15462"/>
                            <a:pt x="234" y="16616"/>
                          </a:cubicBezTo>
                          <a:cubicBezTo>
                            <a:pt x="461" y="17770"/>
                            <a:pt x="421" y="22839"/>
                            <a:pt x="1434" y="23993"/>
                          </a:cubicBezTo>
                          <a:cubicBezTo>
                            <a:pt x="1992" y="24627"/>
                            <a:pt x="2744" y="25026"/>
                            <a:pt x="3700" y="25026"/>
                          </a:cubicBezTo>
                          <a:cubicBezTo>
                            <a:pt x="4483" y="25026"/>
                            <a:pt x="5403" y="24758"/>
                            <a:pt x="6464" y="24133"/>
                          </a:cubicBezTo>
                          <a:cubicBezTo>
                            <a:pt x="8812" y="22752"/>
                            <a:pt x="10939" y="22152"/>
                            <a:pt x="10939" y="22152"/>
                          </a:cubicBezTo>
                          <a:cubicBezTo>
                            <a:pt x="10939" y="22152"/>
                            <a:pt x="12320" y="24827"/>
                            <a:pt x="12367" y="27868"/>
                          </a:cubicBezTo>
                          <a:cubicBezTo>
                            <a:pt x="12380" y="28795"/>
                            <a:pt x="12327" y="29589"/>
                            <a:pt x="12213" y="30356"/>
                          </a:cubicBezTo>
                          <a:cubicBezTo>
                            <a:pt x="13389" y="30264"/>
                            <a:pt x="15985" y="30087"/>
                            <a:pt x="18609" y="30087"/>
                          </a:cubicBezTo>
                          <a:cubicBezTo>
                            <a:pt x="19959" y="30087"/>
                            <a:pt x="21316" y="30134"/>
                            <a:pt x="22492" y="30263"/>
                          </a:cubicBezTo>
                          <a:cubicBezTo>
                            <a:pt x="22359" y="29402"/>
                            <a:pt x="22305" y="28649"/>
                            <a:pt x="22152" y="26714"/>
                          </a:cubicBezTo>
                          <a:cubicBezTo>
                            <a:pt x="21872" y="23353"/>
                            <a:pt x="23346" y="16936"/>
                            <a:pt x="24273" y="15735"/>
                          </a:cubicBezTo>
                          <a:cubicBezTo>
                            <a:pt x="25193" y="14535"/>
                            <a:pt x="25380" y="12647"/>
                            <a:pt x="26114" y="11633"/>
                          </a:cubicBezTo>
                          <a:cubicBezTo>
                            <a:pt x="26854" y="10613"/>
                            <a:pt x="27361" y="9552"/>
                            <a:pt x="27868" y="8031"/>
                          </a:cubicBezTo>
                          <a:cubicBezTo>
                            <a:pt x="28375" y="6510"/>
                            <a:pt x="31283" y="1201"/>
                            <a:pt x="30776" y="881"/>
                          </a:cubicBezTo>
                          <a:cubicBezTo>
                            <a:pt x="30269" y="554"/>
                            <a:pt x="29436" y="0"/>
                            <a:pt x="29436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grpSp>
                  <p:nvGrpSpPr>
                    <p:cNvPr id="158" name="Google Shape;1006;p48"/>
                    <p:cNvGrpSpPr/>
                    <p:nvPr/>
                  </p:nvGrpSpPr>
                  <p:grpSpPr>
                    <a:xfrm>
                      <a:off x="-48994" y="1844251"/>
                      <a:ext cx="356255" cy="125461"/>
                      <a:chOff x="-48994" y="1844251"/>
                      <a:chExt cx="356255" cy="125461"/>
                    </a:xfrm>
                  </p:grpSpPr>
                  <p:grpSp>
                    <p:nvGrpSpPr>
                      <p:cNvPr id="159" name="Google Shape;1007;p48"/>
                      <p:cNvGrpSpPr/>
                      <p:nvPr/>
                    </p:nvGrpSpPr>
                    <p:grpSpPr>
                      <a:xfrm>
                        <a:off x="-48994" y="1844251"/>
                        <a:ext cx="356255" cy="125461"/>
                        <a:chOff x="-48994" y="1844251"/>
                        <a:chExt cx="356255" cy="125461"/>
                      </a:xfrm>
                    </p:grpSpPr>
                    <p:sp>
                      <p:nvSpPr>
                        <p:cNvPr id="161" name="Google Shape;1008;p48"/>
                        <p:cNvSpPr/>
                        <p:nvPr/>
                      </p:nvSpPr>
                      <p:spPr>
                        <a:xfrm>
                          <a:off x="276488" y="1844251"/>
                          <a:ext cx="30773" cy="9951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88" h="2225" extrusionOk="0">
                              <a:moveTo>
                                <a:pt x="667" y="0"/>
                              </a:moveTo>
                              <a:cubicBezTo>
                                <a:pt x="661" y="0"/>
                                <a:pt x="654" y="5"/>
                                <a:pt x="654" y="10"/>
                              </a:cubicBezTo>
                              <a:cubicBezTo>
                                <a:pt x="1" y="1931"/>
                                <a:pt x="27" y="2198"/>
                                <a:pt x="27" y="2211"/>
                              </a:cubicBezTo>
                              <a:cubicBezTo>
                                <a:pt x="27" y="2218"/>
                                <a:pt x="34" y="2224"/>
                                <a:pt x="47" y="2224"/>
                              </a:cubicBezTo>
                              <a:cubicBezTo>
                                <a:pt x="54" y="2224"/>
                                <a:pt x="61" y="2218"/>
                                <a:pt x="61" y="2204"/>
                              </a:cubicBezTo>
                              <a:cubicBezTo>
                                <a:pt x="61" y="2198"/>
                                <a:pt x="41" y="1918"/>
                                <a:pt x="681" y="23"/>
                              </a:cubicBezTo>
                              <a:cubicBezTo>
                                <a:pt x="688" y="17"/>
                                <a:pt x="681" y="3"/>
                                <a:pt x="674" y="3"/>
                              </a:cubicBezTo>
                              <a:cubicBezTo>
                                <a:pt x="672" y="1"/>
                                <a:pt x="670" y="0"/>
                                <a:pt x="667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l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62" name="Google Shape;1009;p48"/>
                        <p:cNvSpPr/>
                        <p:nvPr/>
                      </p:nvSpPr>
                      <p:spPr>
                        <a:xfrm>
                          <a:off x="-48994" y="1938134"/>
                          <a:ext cx="16773" cy="31578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75" h="706" extrusionOk="0">
                              <a:moveTo>
                                <a:pt x="353" y="1"/>
                              </a:moveTo>
                              <a:cubicBezTo>
                                <a:pt x="349" y="1"/>
                                <a:pt x="345" y="4"/>
                                <a:pt x="341" y="12"/>
                              </a:cubicBezTo>
                              <a:cubicBezTo>
                                <a:pt x="341" y="12"/>
                                <a:pt x="174" y="305"/>
                                <a:pt x="7" y="679"/>
                              </a:cubicBezTo>
                              <a:cubicBezTo>
                                <a:pt x="1" y="686"/>
                                <a:pt x="7" y="699"/>
                                <a:pt x="14" y="699"/>
                              </a:cubicBezTo>
                              <a:cubicBezTo>
                                <a:pt x="14" y="706"/>
                                <a:pt x="21" y="706"/>
                                <a:pt x="21" y="706"/>
                              </a:cubicBezTo>
                              <a:cubicBezTo>
                                <a:pt x="27" y="706"/>
                                <a:pt x="34" y="699"/>
                                <a:pt x="34" y="692"/>
                              </a:cubicBezTo>
                              <a:cubicBezTo>
                                <a:pt x="207" y="319"/>
                                <a:pt x="367" y="32"/>
                                <a:pt x="367" y="25"/>
                              </a:cubicBezTo>
                              <a:cubicBezTo>
                                <a:pt x="374" y="19"/>
                                <a:pt x="374" y="5"/>
                                <a:pt x="361" y="5"/>
                              </a:cubicBezTo>
                              <a:cubicBezTo>
                                <a:pt x="358" y="3"/>
                                <a:pt x="355" y="1"/>
                                <a:pt x="353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l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sp>
                    <p:nvSpPr>
                      <p:cNvPr id="160" name="Google Shape;1010;p48"/>
                      <p:cNvSpPr/>
                      <p:nvPr/>
                    </p:nvSpPr>
                    <p:spPr>
                      <a:xfrm>
                        <a:off x="58720" y="1871777"/>
                        <a:ext cx="114905" cy="9312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569" h="2082" extrusionOk="0">
                            <a:moveTo>
                              <a:pt x="20" y="1"/>
                            </a:moveTo>
                            <a:cubicBezTo>
                              <a:pt x="13" y="1"/>
                              <a:pt x="7" y="7"/>
                              <a:pt x="0" y="14"/>
                            </a:cubicBezTo>
                            <a:cubicBezTo>
                              <a:pt x="0" y="21"/>
                              <a:pt x="0" y="34"/>
                              <a:pt x="13" y="34"/>
                            </a:cubicBezTo>
                            <a:cubicBezTo>
                              <a:pt x="894" y="381"/>
                              <a:pt x="2521" y="2055"/>
                              <a:pt x="2541" y="2075"/>
                            </a:cubicBezTo>
                            <a:cubicBezTo>
                              <a:pt x="2541" y="2075"/>
                              <a:pt x="2548" y="2082"/>
                              <a:pt x="2555" y="2082"/>
                            </a:cubicBezTo>
                            <a:cubicBezTo>
                              <a:pt x="2555" y="2082"/>
                              <a:pt x="2561" y="2075"/>
                              <a:pt x="2561" y="2075"/>
                            </a:cubicBezTo>
                            <a:cubicBezTo>
                              <a:pt x="2568" y="2068"/>
                              <a:pt x="2568" y="2055"/>
                              <a:pt x="2561" y="2048"/>
                            </a:cubicBezTo>
                            <a:cubicBezTo>
                              <a:pt x="2548" y="2035"/>
                              <a:pt x="914" y="348"/>
                              <a:pt x="20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l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</p:grpSp>
          <p:grpSp>
            <p:nvGrpSpPr>
              <p:cNvPr id="146" name="Google Shape;1011;p48"/>
              <p:cNvGrpSpPr/>
              <p:nvPr/>
            </p:nvGrpSpPr>
            <p:grpSpPr>
              <a:xfrm>
                <a:off x="235920" y="2297966"/>
                <a:ext cx="656689" cy="435199"/>
                <a:chOff x="235920" y="2297966"/>
                <a:chExt cx="656689" cy="435199"/>
              </a:xfrm>
            </p:grpSpPr>
            <p:sp>
              <p:nvSpPr>
                <p:cNvPr id="147" name="Google Shape;1012;p48"/>
                <p:cNvSpPr/>
                <p:nvPr/>
              </p:nvSpPr>
              <p:spPr>
                <a:xfrm>
                  <a:off x="235920" y="2297966"/>
                  <a:ext cx="656689" cy="434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82" h="9710" extrusionOk="0">
                      <a:moveTo>
                        <a:pt x="8624" y="0"/>
                      </a:moveTo>
                      <a:cubicBezTo>
                        <a:pt x="6000" y="0"/>
                        <a:pt x="3404" y="152"/>
                        <a:pt x="2228" y="231"/>
                      </a:cubicBezTo>
                      <a:cubicBezTo>
                        <a:pt x="1968" y="1725"/>
                        <a:pt x="1401" y="3066"/>
                        <a:pt x="628" y="5234"/>
                      </a:cubicBezTo>
                      <a:cubicBezTo>
                        <a:pt x="1" y="6995"/>
                        <a:pt x="161" y="8629"/>
                        <a:pt x="414" y="9710"/>
                      </a:cubicBezTo>
                      <a:lnTo>
                        <a:pt x="14215" y="9710"/>
                      </a:lnTo>
                      <a:cubicBezTo>
                        <a:pt x="14681" y="6475"/>
                        <a:pt x="13528" y="4700"/>
                        <a:pt x="12994" y="2399"/>
                      </a:cubicBezTo>
                      <a:cubicBezTo>
                        <a:pt x="12740" y="1299"/>
                        <a:pt x="12600" y="698"/>
                        <a:pt x="12507" y="151"/>
                      </a:cubicBezTo>
                      <a:cubicBezTo>
                        <a:pt x="11331" y="40"/>
                        <a:pt x="9974" y="0"/>
                        <a:pt x="862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48" name="Google Shape;1013;p48"/>
                <p:cNvGrpSpPr/>
                <p:nvPr/>
              </p:nvGrpSpPr>
              <p:grpSpPr>
                <a:xfrm>
                  <a:off x="245179" y="2321001"/>
                  <a:ext cx="629808" cy="412164"/>
                  <a:chOff x="245179" y="2321001"/>
                  <a:chExt cx="629808" cy="412164"/>
                </a:xfrm>
              </p:grpSpPr>
              <p:sp>
                <p:nvSpPr>
                  <p:cNvPr id="149" name="Google Shape;1014;p48"/>
                  <p:cNvSpPr/>
                  <p:nvPr/>
                </p:nvSpPr>
                <p:spPr>
                  <a:xfrm>
                    <a:off x="347202" y="2334240"/>
                    <a:ext cx="419812" cy="14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86" h="328" extrusionOk="0">
                        <a:moveTo>
                          <a:pt x="6533" y="0"/>
                        </a:moveTo>
                        <a:cubicBezTo>
                          <a:pt x="3473" y="0"/>
                          <a:pt x="65" y="289"/>
                          <a:pt x="21" y="294"/>
                        </a:cubicBezTo>
                        <a:cubicBezTo>
                          <a:pt x="7" y="294"/>
                          <a:pt x="1" y="301"/>
                          <a:pt x="7" y="307"/>
                        </a:cubicBezTo>
                        <a:cubicBezTo>
                          <a:pt x="7" y="321"/>
                          <a:pt x="14" y="327"/>
                          <a:pt x="21" y="327"/>
                        </a:cubicBezTo>
                        <a:cubicBezTo>
                          <a:pt x="65" y="322"/>
                          <a:pt x="3484" y="37"/>
                          <a:pt x="6547" y="37"/>
                        </a:cubicBezTo>
                        <a:cubicBezTo>
                          <a:pt x="7573" y="37"/>
                          <a:pt x="8559" y="69"/>
                          <a:pt x="9365" y="154"/>
                        </a:cubicBezTo>
                        <a:cubicBezTo>
                          <a:pt x="9372" y="154"/>
                          <a:pt x="9379" y="147"/>
                          <a:pt x="9379" y="141"/>
                        </a:cubicBezTo>
                        <a:cubicBezTo>
                          <a:pt x="9385" y="127"/>
                          <a:pt x="9379" y="121"/>
                          <a:pt x="9365" y="121"/>
                        </a:cubicBezTo>
                        <a:cubicBezTo>
                          <a:pt x="8555" y="33"/>
                          <a:pt x="7564" y="0"/>
                          <a:pt x="6533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" name="Google Shape;1015;p48"/>
                  <p:cNvSpPr/>
                  <p:nvPr/>
                </p:nvSpPr>
                <p:spPr>
                  <a:xfrm>
                    <a:off x="556348" y="2321001"/>
                    <a:ext cx="25674" cy="4121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4" h="9215" extrusionOk="0">
                        <a:moveTo>
                          <a:pt x="23" y="0"/>
                        </a:moveTo>
                        <a:cubicBezTo>
                          <a:pt x="20" y="0"/>
                          <a:pt x="17" y="1"/>
                          <a:pt x="14" y="3"/>
                        </a:cubicBezTo>
                        <a:cubicBezTo>
                          <a:pt x="7" y="3"/>
                          <a:pt x="0" y="10"/>
                          <a:pt x="0" y="16"/>
                        </a:cubicBezTo>
                        <a:cubicBezTo>
                          <a:pt x="7" y="83"/>
                          <a:pt x="541" y="6460"/>
                          <a:pt x="340" y="9195"/>
                        </a:cubicBezTo>
                        <a:cubicBezTo>
                          <a:pt x="340" y="9208"/>
                          <a:pt x="347" y="9215"/>
                          <a:pt x="354" y="9215"/>
                        </a:cubicBezTo>
                        <a:cubicBezTo>
                          <a:pt x="367" y="9215"/>
                          <a:pt x="374" y="9208"/>
                          <a:pt x="374" y="9201"/>
                        </a:cubicBezTo>
                        <a:cubicBezTo>
                          <a:pt x="574" y="6460"/>
                          <a:pt x="40" y="76"/>
                          <a:pt x="34" y="16"/>
                        </a:cubicBezTo>
                        <a:cubicBezTo>
                          <a:pt x="34" y="7"/>
                          <a:pt x="30" y="0"/>
                          <a:pt x="23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" name="Google Shape;1016;p48"/>
                  <p:cNvSpPr/>
                  <p:nvPr/>
                </p:nvSpPr>
                <p:spPr>
                  <a:xfrm>
                    <a:off x="245179" y="2452366"/>
                    <a:ext cx="237235" cy="2733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4" h="6111" extrusionOk="0">
                        <a:moveTo>
                          <a:pt x="5283" y="1"/>
                        </a:moveTo>
                        <a:lnTo>
                          <a:pt x="1174" y="228"/>
                        </a:lnTo>
                        <a:cubicBezTo>
                          <a:pt x="1168" y="228"/>
                          <a:pt x="1161" y="234"/>
                          <a:pt x="1161" y="248"/>
                        </a:cubicBezTo>
                        <a:cubicBezTo>
                          <a:pt x="1161" y="254"/>
                          <a:pt x="1168" y="261"/>
                          <a:pt x="1181" y="261"/>
                        </a:cubicBezTo>
                        <a:lnTo>
                          <a:pt x="5263" y="41"/>
                        </a:lnTo>
                        <a:lnTo>
                          <a:pt x="4950" y="4957"/>
                        </a:lnTo>
                        <a:lnTo>
                          <a:pt x="2302" y="6078"/>
                        </a:lnTo>
                        <a:lnTo>
                          <a:pt x="27" y="4810"/>
                        </a:lnTo>
                        <a:cubicBezTo>
                          <a:pt x="25" y="4808"/>
                          <a:pt x="23" y="4807"/>
                          <a:pt x="20" y="4807"/>
                        </a:cubicBezTo>
                        <a:cubicBezTo>
                          <a:pt x="13" y="4807"/>
                          <a:pt x="5" y="4812"/>
                          <a:pt x="0" y="4817"/>
                        </a:cubicBezTo>
                        <a:cubicBezTo>
                          <a:pt x="0" y="4824"/>
                          <a:pt x="0" y="4837"/>
                          <a:pt x="7" y="4844"/>
                        </a:cubicBezTo>
                        <a:lnTo>
                          <a:pt x="2295" y="6111"/>
                        </a:lnTo>
                        <a:lnTo>
                          <a:pt x="2308" y="6111"/>
                        </a:lnTo>
                        <a:lnTo>
                          <a:pt x="4976" y="4984"/>
                        </a:lnTo>
                        <a:cubicBezTo>
                          <a:pt x="4976" y="4984"/>
                          <a:pt x="4983" y="4977"/>
                          <a:pt x="4983" y="4970"/>
                        </a:cubicBezTo>
                        <a:lnTo>
                          <a:pt x="5303" y="21"/>
                        </a:lnTo>
                        <a:cubicBezTo>
                          <a:pt x="5303" y="14"/>
                          <a:pt x="5303" y="14"/>
                          <a:pt x="5296" y="8"/>
                        </a:cubicBezTo>
                        <a:cubicBezTo>
                          <a:pt x="5290" y="8"/>
                          <a:pt x="5290" y="1"/>
                          <a:pt x="5283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" name="Google Shape;1017;p48"/>
                  <p:cNvSpPr/>
                  <p:nvPr/>
                </p:nvSpPr>
                <p:spPr>
                  <a:xfrm>
                    <a:off x="642851" y="2450890"/>
                    <a:ext cx="232136" cy="2736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90" h="6118" extrusionOk="0">
                        <a:moveTo>
                          <a:pt x="21" y="1"/>
                        </a:moveTo>
                        <a:cubicBezTo>
                          <a:pt x="14" y="1"/>
                          <a:pt x="14" y="1"/>
                          <a:pt x="7" y="7"/>
                        </a:cubicBezTo>
                        <a:cubicBezTo>
                          <a:pt x="7" y="7"/>
                          <a:pt x="1" y="14"/>
                          <a:pt x="1" y="21"/>
                        </a:cubicBezTo>
                        <a:cubicBezTo>
                          <a:pt x="7" y="27"/>
                          <a:pt x="221" y="1181"/>
                          <a:pt x="447" y="2322"/>
                        </a:cubicBezTo>
                        <a:cubicBezTo>
                          <a:pt x="908" y="4643"/>
                          <a:pt x="961" y="4663"/>
                          <a:pt x="981" y="4670"/>
                        </a:cubicBezTo>
                        <a:cubicBezTo>
                          <a:pt x="1088" y="4703"/>
                          <a:pt x="3916" y="6104"/>
                          <a:pt x="3943" y="6117"/>
                        </a:cubicBezTo>
                        <a:lnTo>
                          <a:pt x="3956" y="6117"/>
                        </a:lnTo>
                        <a:cubicBezTo>
                          <a:pt x="3956" y="6117"/>
                          <a:pt x="3963" y="6117"/>
                          <a:pt x="3963" y="6111"/>
                        </a:cubicBezTo>
                        <a:lnTo>
                          <a:pt x="5183" y="4730"/>
                        </a:lnTo>
                        <a:cubicBezTo>
                          <a:pt x="5190" y="4723"/>
                          <a:pt x="5190" y="4710"/>
                          <a:pt x="5183" y="4710"/>
                        </a:cubicBezTo>
                        <a:cubicBezTo>
                          <a:pt x="5180" y="4706"/>
                          <a:pt x="5175" y="4705"/>
                          <a:pt x="5170" y="4705"/>
                        </a:cubicBezTo>
                        <a:cubicBezTo>
                          <a:pt x="5165" y="4705"/>
                          <a:pt x="5160" y="4706"/>
                          <a:pt x="5157" y="4710"/>
                        </a:cubicBezTo>
                        <a:lnTo>
                          <a:pt x="3949" y="6077"/>
                        </a:lnTo>
                        <a:cubicBezTo>
                          <a:pt x="3722" y="5964"/>
                          <a:pt x="1094" y="4670"/>
                          <a:pt x="1001" y="4636"/>
                        </a:cubicBezTo>
                        <a:cubicBezTo>
                          <a:pt x="914" y="4550"/>
                          <a:pt x="381" y="1848"/>
                          <a:pt x="41" y="34"/>
                        </a:cubicBezTo>
                        <a:lnTo>
                          <a:pt x="41" y="34"/>
                        </a:lnTo>
                        <a:lnTo>
                          <a:pt x="4183" y="301"/>
                        </a:lnTo>
                        <a:cubicBezTo>
                          <a:pt x="4196" y="301"/>
                          <a:pt x="4203" y="294"/>
                          <a:pt x="4203" y="281"/>
                        </a:cubicBezTo>
                        <a:cubicBezTo>
                          <a:pt x="4203" y="274"/>
                          <a:pt x="4196" y="261"/>
                          <a:pt x="4183" y="261"/>
                        </a:cubicBezTo>
                        <a:lnTo>
                          <a:pt x="21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sp>
          <p:nvSpPr>
            <p:cNvPr id="144" name="Google Shape;1018;p48"/>
            <p:cNvSpPr/>
            <p:nvPr/>
          </p:nvSpPr>
          <p:spPr>
            <a:xfrm>
              <a:off x="279798" y="1080037"/>
              <a:ext cx="474961" cy="768240"/>
            </a:xfrm>
            <a:custGeom>
              <a:avLst/>
              <a:gdLst/>
              <a:ahLst/>
              <a:cxnLst/>
              <a:rect l="l" t="t" r="r" b="b"/>
              <a:pathLst>
                <a:path w="10619" h="17176" extrusionOk="0">
                  <a:moveTo>
                    <a:pt x="5245" y="0"/>
                  </a:moveTo>
                  <a:cubicBezTo>
                    <a:pt x="4806" y="0"/>
                    <a:pt x="4385" y="82"/>
                    <a:pt x="3989" y="227"/>
                  </a:cubicBezTo>
                  <a:cubicBezTo>
                    <a:pt x="2768" y="674"/>
                    <a:pt x="1794" y="1701"/>
                    <a:pt x="1214" y="2842"/>
                  </a:cubicBezTo>
                  <a:cubicBezTo>
                    <a:pt x="527" y="4196"/>
                    <a:pt x="687" y="5556"/>
                    <a:pt x="894" y="7011"/>
                  </a:cubicBezTo>
                  <a:cubicBezTo>
                    <a:pt x="1107" y="8485"/>
                    <a:pt x="760" y="9452"/>
                    <a:pt x="340" y="10813"/>
                  </a:cubicBezTo>
                  <a:cubicBezTo>
                    <a:pt x="60" y="11713"/>
                    <a:pt x="0" y="12707"/>
                    <a:pt x="107" y="13634"/>
                  </a:cubicBezTo>
                  <a:cubicBezTo>
                    <a:pt x="306" y="15454"/>
                    <a:pt x="1327" y="17175"/>
                    <a:pt x="3245" y="17175"/>
                  </a:cubicBezTo>
                  <a:cubicBezTo>
                    <a:pt x="3380" y="17175"/>
                    <a:pt x="3519" y="17167"/>
                    <a:pt x="3662" y="17149"/>
                  </a:cubicBezTo>
                  <a:cubicBezTo>
                    <a:pt x="7537" y="16676"/>
                    <a:pt x="6203" y="14888"/>
                    <a:pt x="7924" y="14515"/>
                  </a:cubicBezTo>
                  <a:cubicBezTo>
                    <a:pt x="8811" y="14328"/>
                    <a:pt x="9758" y="13727"/>
                    <a:pt x="10132" y="12867"/>
                  </a:cubicBezTo>
                  <a:cubicBezTo>
                    <a:pt x="10619" y="11746"/>
                    <a:pt x="9692" y="10866"/>
                    <a:pt x="9352" y="9852"/>
                  </a:cubicBezTo>
                  <a:cubicBezTo>
                    <a:pt x="8845" y="8325"/>
                    <a:pt x="9665" y="6850"/>
                    <a:pt x="9698" y="5330"/>
                  </a:cubicBezTo>
                  <a:cubicBezTo>
                    <a:pt x="9732" y="3595"/>
                    <a:pt x="8998" y="1708"/>
                    <a:pt x="7511" y="734"/>
                  </a:cubicBezTo>
                  <a:cubicBezTo>
                    <a:pt x="6726" y="217"/>
                    <a:pt x="5961" y="0"/>
                    <a:pt x="52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" name="Google Shape;1019;p48"/>
          <p:cNvGrpSpPr/>
          <p:nvPr/>
        </p:nvGrpSpPr>
        <p:grpSpPr>
          <a:xfrm>
            <a:off x="7406492" y="2428125"/>
            <a:ext cx="1737511" cy="2933101"/>
            <a:chOff x="7406492" y="2428125"/>
            <a:chExt cx="1737511" cy="2933101"/>
          </a:xfrm>
        </p:grpSpPr>
        <p:sp>
          <p:nvSpPr>
            <p:cNvPr id="164" name="Google Shape;1020;p48"/>
            <p:cNvSpPr/>
            <p:nvPr/>
          </p:nvSpPr>
          <p:spPr>
            <a:xfrm>
              <a:off x="7406492" y="4052593"/>
              <a:ext cx="977752" cy="483692"/>
            </a:xfrm>
            <a:custGeom>
              <a:avLst/>
              <a:gdLst/>
              <a:ahLst/>
              <a:cxnLst/>
              <a:rect l="l" t="t" r="r" b="b"/>
              <a:pathLst>
                <a:path w="15596" h="7715" extrusionOk="0">
                  <a:moveTo>
                    <a:pt x="13134" y="1"/>
                  </a:moveTo>
                  <a:cubicBezTo>
                    <a:pt x="12894" y="2095"/>
                    <a:pt x="12660" y="3890"/>
                    <a:pt x="12660" y="3890"/>
                  </a:cubicBezTo>
                  <a:cubicBezTo>
                    <a:pt x="11293" y="4156"/>
                    <a:pt x="9919" y="4443"/>
                    <a:pt x="8558" y="4737"/>
                  </a:cubicBezTo>
                  <a:cubicBezTo>
                    <a:pt x="7885" y="4883"/>
                    <a:pt x="7431" y="5017"/>
                    <a:pt x="6584" y="5184"/>
                  </a:cubicBezTo>
                  <a:cubicBezTo>
                    <a:pt x="6437" y="5210"/>
                    <a:pt x="4603" y="5470"/>
                    <a:pt x="4603" y="5544"/>
                  </a:cubicBezTo>
                  <a:cubicBezTo>
                    <a:pt x="4389" y="5410"/>
                    <a:pt x="4076" y="5210"/>
                    <a:pt x="3883" y="5090"/>
                  </a:cubicBezTo>
                  <a:cubicBezTo>
                    <a:pt x="3569" y="4890"/>
                    <a:pt x="3236" y="4770"/>
                    <a:pt x="2955" y="4617"/>
                  </a:cubicBezTo>
                  <a:cubicBezTo>
                    <a:pt x="2728" y="4495"/>
                    <a:pt x="2371" y="4359"/>
                    <a:pt x="2188" y="4359"/>
                  </a:cubicBezTo>
                  <a:cubicBezTo>
                    <a:pt x="2152" y="4359"/>
                    <a:pt x="2122" y="4364"/>
                    <a:pt x="2102" y="4377"/>
                  </a:cubicBezTo>
                  <a:cubicBezTo>
                    <a:pt x="1982" y="4450"/>
                    <a:pt x="2295" y="4757"/>
                    <a:pt x="2442" y="4877"/>
                  </a:cubicBezTo>
                  <a:cubicBezTo>
                    <a:pt x="2589" y="4990"/>
                    <a:pt x="3082" y="5237"/>
                    <a:pt x="3062" y="5284"/>
                  </a:cubicBezTo>
                  <a:cubicBezTo>
                    <a:pt x="3060" y="5288"/>
                    <a:pt x="3042" y="5290"/>
                    <a:pt x="3010" y="5290"/>
                  </a:cubicBezTo>
                  <a:cubicBezTo>
                    <a:pt x="2705" y="5290"/>
                    <a:pt x="1157" y="5110"/>
                    <a:pt x="621" y="5110"/>
                  </a:cubicBezTo>
                  <a:cubicBezTo>
                    <a:pt x="539" y="5110"/>
                    <a:pt x="481" y="5114"/>
                    <a:pt x="454" y="5124"/>
                  </a:cubicBezTo>
                  <a:cubicBezTo>
                    <a:pt x="241" y="5204"/>
                    <a:pt x="474" y="5370"/>
                    <a:pt x="1154" y="5524"/>
                  </a:cubicBezTo>
                  <a:cubicBezTo>
                    <a:pt x="1841" y="5684"/>
                    <a:pt x="2182" y="5771"/>
                    <a:pt x="2135" y="5837"/>
                  </a:cubicBezTo>
                  <a:cubicBezTo>
                    <a:pt x="2082" y="5897"/>
                    <a:pt x="347" y="5991"/>
                    <a:pt x="154" y="6197"/>
                  </a:cubicBezTo>
                  <a:cubicBezTo>
                    <a:pt x="1" y="6372"/>
                    <a:pt x="909" y="6408"/>
                    <a:pt x="1363" y="6408"/>
                  </a:cubicBezTo>
                  <a:cubicBezTo>
                    <a:pt x="1463" y="6408"/>
                    <a:pt x="1542" y="6407"/>
                    <a:pt x="1581" y="6404"/>
                  </a:cubicBezTo>
                  <a:cubicBezTo>
                    <a:pt x="1603" y="6403"/>
                    <a:pt x="1623" y="6402"/>
                    <a:pt x="1642" y="6402"/>
                  </a:cubicBezTo>
                  <a:cubicBezTo>
                    <a:pt x="1823" y="6402"/>
                    <a:pt x="1888" y="6457"/>
                    <a:pt x="1821" y="6511"/>
                  </a:cubicBezTo>
                  <a:cubicBezTo>
                    <a:pt x="1755" y="6564"/>
                    <a:pt x="247" y="6998"/>
                    <a:pt x="227" y="7091"/>
                  </a:cubicBezTo>
                  <a:cubicBezTo>
                    <a:pt x="217" y="7169"/>
                    <a:pt x="283" y="7275"/>
                    <a:pt x="571" y="7275"/>
                  </a:cubicBezTo>
                  <a:cubicBezTo>
                    <a:pt x="655" y="7275"/>
                    <a:pt x="757" y="7266"/>
                    <a:pt x="881" y="7245"/>
                  </a:cubicBezTo>
                  <a:cubicBezTo>
                    <a:pt x="1068" y="7211"/>
                    <a:pt x="1201" y="7185"/>
                    <a:pt x="1281" y="7171"/>
                  </a:cubicBezTo>
                  <a:cubicBezTo>
                    <a:pt x="1381" y="7151"/>
                    <a:pt x="1481" y="7125"/>
                    <a:pt x="1575" y="7091"/>
                  </a:cubicBezTo>
                  <a:cubicBezTo>
                    <a:pt x="1737" y="7039"/>
                    <a:pt x="2024" y="6949"/>
                    <a:pt x="2171" y="6949"/>
                  </a:cubicBezTo>
                  <a:cubicBezTo>
                    <a:pt x="2211" y="6949"/>
                    <a:pt x="2241" y="6956"/>
                    <a:pt x="2255" y="6971"/>
                  </a:cubicBezTo>
                  <a:cubicBezTo>
                    <a:pt x="2342" y="7065"/>
                    <a:pt x="1061" y="7525"/>
                    <a:pt x="1041" y="7665"/>
                  </a:cubicBezTo>
                  <a:cubicBezTo>
                    <a:pt x="1038" y="7700"/>
                    <a:pt x="1099" y="7715"/>
                    <a:pt x="1200" y="7715"/>
                  </a:cubicBezTo>
                  <a:cubicBezTo>
                    <a:pt x="1500" y="7715"/>
                    <a:pt x="2149" y="7586"/>
                    <a:pt x="2488" y="7491"/>
                  </a:cubicBezTo>
                  <a:cubicBezTo>
                    <a:pt x="2942" y="7365"/>
                    <a:pt x="3496" y="7358"/>
                    <a:pt x="4049" y="7205"/>
                  </a:cubicBezTo>
                  <a:cubicBezTo>
                    <a:pt x="4403" y="7111"/>
                    <a:pt x="4656" y="6985"/>
                    <a:pt x="4790" y="6911"/>
                  </a:cubicBezTo>
                  <a:cubicBezTo>
                    <a:pt x="5957" y="7125"/>
                    <a:pt x="6931" y="7278"/>
                    <a:pt x="9145" y="7431"/>
                  </a:cubicBezTo>
                  <a:cubicBezTo>
                    <a:pt x="9330" y="7444"/>
                    <a:pt x="9519" y="7451"/>
                    <a:pt x="9710" y="7451"/>
                  </a:cubicBezTo>
                  <a:cubicBezTo>
                    <a:pt x="12065" y="7451"/>
                    <a:pt x="14775" y="6538"/>
                    <a:pt x="14775" y="6538"/>
                  </a:cubicBezTo>
                  <a:cubicBezTo>
                    <a:pt x="14775" y="6538"/>
                    <a:pt x="15235" y="5357"/>
                    <a:pt x="15495" y="2782"/>
                  </a:cubicBezTo>
                  <a:cubicBezTo>
                    <a:pt x="15542" y="2282"/>
                    <a:pt x="15549" y="2596"/>
                    <a:pt x="15595" y="2122"/>
                  </a:cubicBezTo>
                  <a:cubicBezTo>
                    <a:pt x="14801" y="1562"/>
                    <a:pt x="13888" y="808"/>
                    <a:pt x="13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021;p48"/>
            <p:cNvGrpSpPr/>
            <p:nvPr/>
          </p:nvGrpSpPr>
          <p:grpSpPr>
            <a:xfrm>
              <a:off x="8185090" y="2428125"/>
              <a:ext cx="958913" cy="2933101"/>
              <a:chOff x="1522954" y="640634"/>
              <a:chExt cx="684107" cy="2092531"/>
            </a:xfrm>
          </p:grpSpPr>
          <p:grpSp>
            <p:nvGrpSpPr>
              <p:cNvPr id="166" name="Google Shape;1022;p48"/>
              <p:cNvGrpSpPr/>
              <p:nvPr/>
            </p:nvGrpSpPr>
            <p:grpSpPr>
              <a:xfrm>
                <a:off x="1522954" y="640634"/>
                <a:ext cx="684107" cy="1685779"/>
                <a:chOff x="1522954" y="640634"/>
                <a:chExt cx="684107" cy="1685779"/>
              </a:xfrm>
            </p:grpSpPr>
            <p:grpSp>
              <p:nvGrpSpPr>
                <p:cNvPr id="174" name="Google Shape;1023;p48"/>
                <p:cNvGrpSpPr/>
                <p:nvPr/>
              </p:nvGrpSpPr>
              <p:grpSpPr>
                <a:xfrm>
                  <a:off x="1538743" y="640634"/>
                  <a:ext cx="668318" cy="1685779"/>
                  <a:chOff x="1538743" y="640634"/>
                  <a:chExt cx="668318" cy="1685779"/>
                </a:xfrm>
              </p:grpSpPr>
              <p:sp>
                <p:nvSpPr>
                  <p:cNvPr id="176" name="Google Shape;1024;p48"/>
                  <p:cNvSpPr/>
                  <p:nvPr/>
                </p:nvSpPr>
                <p:spPr>
                  <a:xfrm>
                    <a:off x="1538743" y="1383736"/>
                    <a:ext cx="631642" cy="9426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22" h="21076" extrusionOk="0">
                        <a:moveTo>
                          <a:pt x="11667" y="0"/>
                        </a:moveTo>
                        <a:cubicBezTo>
                          <a:pt x="11600" y="461"/>
                          <a:pt x="11500" y="914"/>
                          <a:pt x="11293" y="1321"/>
                        </a:cubicBezTo>
                        <a:cubicBezTo>
                          <a:pt x="11007" y="1888"/>
                          <a:pt x="10480" y="2322"/>
                          <a:pt x="10046" y="2749"/>
                        </a:cubicBezTo>
                        <a:cubicBezTo>
                          <a:pt x="9739" y="3060"/>
                          <a:pt x="9396" y="3293"/>
                          <a:pt x="9027" y="3293"/>
                        </a:cubicBezTo>
                        <a:cubicBezTo>
                          <a:pt x="8827" y="3293"/>
                          <a:pt x="8619" y="3224"/>
                          <a:pt x="8405" y="3062"/>
                        </a:cubicBezTo>
                        <a:cubicBezTo>
                          <a:pt x="8212" y="2915"/>
                          <a:pt x="8065" y="2755"/>
                          <a:pt x="7952" y="2595"/>
                        </a:cubicBezTo>
                        <a:cubicBezTo>
                          <a:pt x="7045" y="3149"/>
                          <a:pt x="6057" y="3322"/>
                          <a:pt x="5397" y="3362"/>
                        </a:cubicBezTo>
                        <a:cubicBezTo>
                          <a:pt x="5390" y="3776"/>
                          <a:pt x="5264" y="4163"/>
                          <a:pt x="4903" y="4383"/>
                        </a:cubicBezTo>
                        <a:cubicBezTo>
                          <a:pt x="3823" y="5056"/>
                          <a:pt x="1095" y="4076"/>
                          <a:pt x="428" y="8198"/>
                        </a:cubicBezTo>
                        <a:cubicBezTo>
                          <a:pt x="274" y="9152"/>
                          <a:pt x="134" y="10166"/>
                          <a:pt x="1" y="11166"/>
                        </a:cubicBezTo>
                        <a:lnTo>
                          <a:pt x="2589" y="11333"/>
                        </a:lnTo>
                        <a:cubicBezTo>
                          <a:pt x="2589" y="11333"/>
                          <a:pt x="2382" y="13808"/>
                          <a:pt x="2122" y="16382"/>
                        </a:cubicBezTo>
                        <a:cubicBezTo>
                          <a:pt x="1869" y="18957"/>
                          <a:pt x="1402" y="20138"/>
                          <a:pt x="1402" y="20138"/>
                        </a:cubicBezTo>
                        <a:lnTo>
                          <a:pt x="1295" y="20958"/>
                        </a:lnTo>
                        <a:cubicBezTo>
                          <a:pt x="1745" y="20903"/>
                          <a:pt x="2720" y="20799"/>
                          <a:pt x="3883" y="20799"/>
                        </a:cubicBezTo>
                        <a:cubicBezTo>
                          <a:pt x="4686" y="20799"/>
                          <a:pt x="5579" y="20848"/>
                          <a:pt x="6451" y="20998"/>
                        </a:cubicBezTo>
                        <a:cubicBezTo>
                          <a:pt x="6762" y="21052"/>
                          <a:pt x="7094" y="21075"/>
                          <a:pt x="7437" y="21075"/>
                        </a:cubicBezTo>
                        <a:cubicBezTo>
                          <a:pt x="8975" y="21075"/>
                          <a:pt x="10735" y="20602"/>
                          <a:pt x="11880" y="20231"/>
                        </a:cubicBezTo>
                        <a:cubicBezTo>
                          <a:pt x="11820" y="19944"/>
                          <a:pt x="11760" y="19684"/>
                          <a:pt x="11700" y="19471"/>
                        </a:cubicBezTo>
                        <a:cubicBezTo>
                          <a:pt x="11080" y="17156"/>
                          <a:pt x="12214" y="9465"/>
                          <a:pt x="12387" y="7918"/>
                        </a:cubicBezTo>
                        <a:cubicBezTo>
                          <a:pt x="12561" y="6377"/>
                          <a:pt x="13828" y="3736"/>
                          <a:pt x="13895" y="2735"/>
                        </a:cubicBezTo>
                        <a:cubicBezTo>
                          <a:pt x="13915" y="2475"/>
                          <a:pt x="14008" y="1801"/>
                          <a:pt x="14121" y="934"/>
                        </a:cubicBezTo>
                        <a:cubicBezTo>
                          <a:pt x="13454" y="494"/>
                          <a:pt x="12314" y="167"/>
                          <a:pt x="1166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7" name="Google Shape;1025;p48"/>
                  <p:cNvSpPr/>
                  <p:nvPr/>
                </p:nvSpPr>
                <p:spPr>
                  <a:xfrm>
                    <a:off x="1805453" y="640634"/>
                    <a:ext cx="401608" cy="7849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79" h="17549" extrusionOk="0">
                        <a:moveTo>
                          <a:pt x="1819" y="1"/>
                        </a:moveTo>
                        <a:cubicBezTo>
                          <a:pt x="1596" y="1"/>
                          <a:pt x="1659" y="154"/>
                          <a:pt x="1430" y="154"/>
                        </a:cubicBezTo>
                        <a:cubicBezTo>
                          <a:pt x="1419" y="154"/>
                          <a:pt x="1407" y="153"/>
                          <a:pt x="1395" y="152"/>
                        </a:cubicBezTo>
                        <a:cubicBezTo>
                          <a:pt x="1388" y="152"/>
                          <a:pt x="1381" y="152"/>
                          <a:pt x="1374" y="152"/>
                        </a:cubicBezTo>
                        <a:cubicBezTo>
                          <a:pt x="1078" y="152"/>
                          <a:pt x="1300" y="439"/>
                          <a:pt x="948" y="439"/>
                        </a:cubicBezTo>
                        <a:cubicBezTo>
                          <a:pt x="588" y="439"/>
                          <a:pt x="448" y="920"/>
                          <a:pt x="448" y="920"/>
                        </a:cubicBezTo>
                        <a:cubicBezTo>
                          <a:pt x="448" y="920"/>
                          <a:pt x="388" y="799"/>
                          <a:pt x="208" y="799"/>
                        </a:cubicBezTo>
                        <a:cubicBezTo>
                          <a:pt x="28" y="799"/>
                          <a:pt x="1" y="1747"/>
                          <a:pt x="328" y="2374"/>
                        </a:cubicBezTo>
                        <a:cubicBezTo>
                          <a:pt x="604" y="2898"/>
                          <a:pt x="1177" y="3021"/>
                          <a:pt x="1647" y="3021"/>
                        </a:cubicBezTo>
                        <a:cubicBezTo>
                          <a:pt x="1744" y="3021"/>
                          <a:pt x="1837" y="3015"/>
                          <a:pt x="1922" y="3007"/>
                        </a:cubicBezTo>
                        <a:cubicBezTo>
                          <a:pt x="1932" y="3006"/>
                          <a:pt x="1943" y="3006"/>
                          <a:pt x="1954" y="3006"/>
                        </a:cubicBezTo>
                        <a:cubicBezTo>
                          <a:pt x="2161" y="3006"/>
                          <a:pt x="2511" y="3176"/>
                          <a:pt x="2669" y="3327"/>
                        </a:cubicBezTo>
                        <a:cubicBezTo>
                          <a:pt x="2762" y="3501"/>
                          <a:pt x="2856" y="3688"/>
                          <a:pt x="2949" y="3868"/>
                        </a:cubicBezTo>
                        <a:cubicBezTo>
                          <a:pt x="3436" y="4862"/>
                          <a:pt x="6358" y="11832"/>
                          <a:pt x="6358" y="11839"/>
                        </a:cubicBezTo>
                        <a:cubicBezTo>
                          <a:pt x="6391" y="11919"/>
                          <a:pt x="6197" y="12379"/>
                          <a:pt x="6177" y="12479"/>
                        </a:cubicBezTo>
                        <a:cubicBezTo>
                          <a:pt x="6117" y="12786"/>
                          <a:pt x="6077" y="13086"/>
                          <a:pt x="6044" y="13393"/>
                        </a:cubicBezTo>
                        <a:cubicBezTo>
                          <a:pt x="5951" y="14133"/>
                          <a:pt x="5897" y="14887"/>
                          <a:pt x="5811" y="15627"/>
                        </a:cubicBezTo>
                        <a:cubicBezTo>
                          <a:pt x="5777" y="15947"/>
                          <a:pt x="5751" y="16281"/>
                          <a:pt x="5704" y="16614"/>
                        </a:cubicBezTo>
                        <a:cubicBezTo>
                          <a:pt x="6351" y="16781"/>
                          <a:pt x="7491" y="17108"/>
                          <a:pt x="8158" y="17548"/>
                        </a:cubicBezTo>
                        <a:cubicBezTo>
                          <a:pt x="8479" y="15167"/>
                          <a:pt x="8979" y="11278"/>
                          <a:pt x="8652" y="10118"/>
                        </a:cubicBezTo>
                        <a:cubicBezTo>
                          <a:pt x="8285" y="8810"/>
                          <a:pt x="5030" y="4375"/>
                          <a:pt x="3783" y="2514"/>
                        </a:cubicBezTo>
                        <a:cubicBezTo>
                          <a:pt x="3756" y="2460"/>
                          <a:pt x="3623" y="2120"/>
                          <a:pt x="3609" y="2093"/>
                        </a:cubicBezTo>
                        <a:cubicBezTo>
                          <a:pt x="3383" y="1520"/>
                          <a:pt x="3363" y="1587"/>
                          <a:pt x="3243" y="986"/>
                        </a:cubicBezTo>
                        <a:cubicBezTo>
                          <a:pt x="3123" y="386"/>
                          <a:pt x="2549" y="152"/>
                          <a:pt x="2042" y="32"/>
                        </a:cubicBezTo>
                        <a:cubicBezTo>
                          <a:pt x="1945" y="10"/>
                          <a:pt x="1873" y="1"/>
                          <a:pt x="1819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75" name="Google Shape;1026;p48"/>
                <p:cNvSpPr/>
                <p:nvPr/>
              </p:nvSpPr>
              <p:spPr>
                <a:xfrm>
                  <a:off x="1522954" y="1036830"/>
                  <a:ext cx="581815" cy="916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08" h="20490" extrusionOk="0">
                      <a:moveTo>
                        <a:pt x="4268" y="1"/>
                      </a:moveTo>
                      <a:cubicBezTo>
                        <a:pt x="3599" y="1"/>
                        <a:pt x="2856" y="172"/>
                        <a:pt x="2028" y="559"/>
                      </a:cubicBezTo>
                      <a:cubicBezTo>
                        <a:pt x="2028" y="559"/>
                        <a:pt x="0" y="1833"/>
                        <a:pt x="154" y="4468"/>
                      </a:cubicBezTo>
                      <a:cubicBezTo>
                        <a:pt x="301" y="7103"/>
                        <a:pt x="2202" y="9404"/>
                        <a:pt x="1268" y="11072"/>
                      </a:cubicBezTo>
                      <a:cubicBezTo>
                        <a:pt x="371" y="12684"/>
                        <a:pt x="1695" y="16013"/>
                        <a:pt x="2694" y="16013"/>
                      </a:cubicBezTo>
                      <a:cubicBezTo>
                        <a:pt x="2728" y="16013"/>
                        <a:pt x="2762" y="16009"/>
                        <a:pt x="2795" y="16001"/>
                      </a:cubicBezTo>
                      <a:cubicBezTo>
                        <a:pt x="2952" y="15963"/>
                        <a:pt x="3087" y="15946"/>
                        <a:pt x="3205" y="15946"/>
                      </a:cubicBezTo>
                      <a:cubicBezTo>
                        <a:pt x="3846" y="15946"/>
                        <a:pt x="3963" y="16464"/>
                        <a:pt x="4036" y="17135"/>
                      </a:cubicBezTo>
                      <a:cubicBezTo>
                        <a:pt x="4122" y="17921"/>
                        <a:pt x="3697" y="20490"/>
                        <a:pt x="5795" y="20490"/>
                      </a:cubicBezTo>
                      <a:cubicBezTo>
                        <a:pt x="5798" y="20490"/>
                        <a:pt x="5801" y="20490"/>
                        <a:pt x="5803" y="20490"/>
                      </a:cubicBezTo>
                      <a:cubicBezTo>
                        <a:pt x="7662" y="20484"/>
                        <a:pt x="8239" y="19016"/>
                        <a:pt x="9283" y="19016"/>
                      </a:cubicBezTo>
                      <a:cubicBezTo>
                        <a:pt x="9423" y="19016"/>
                        <a:pt x="9571" y="19042"/>
                        <a:pt x="9732" y="19102"/>
                      </a:cubicBezTo>
                      <a:cubicBezTo>
                        <a:pt x="9906" y="19167"/>
                        <a:pt x="10073" y="19198"/>
                        <a:pt x="10230" y="19198"/>
                      </a:cubicBezTo>
                      <a:cubicBezTo>
                        <a:pt x="11289" y="19198"/>
                        <a:pt x="11900" y="17775"/>
                        <a:pt x="11493" y="15607"/>
                      </a:cubicBezTo>
                      <a:cubicBezTo>
                        <a:pt x="11019" y="13126"/>
                        <a:pt x="11420" y="13873"/>
                        <a:pt x="12213" y="11365"/>
                      </a:cubicBezTo>
                      <a:cubicBezTo>
                        <a:pt x="13007" y="8850"/>
                        <a:pt x="10406" y="9744"/>
                        <a:pt x="9432" y="6142"/>
                      </a:cubicBezTo>
                      <a:cubicBezTo>
                        <a:pt x="8641" y="3217"/>
                        <a:pt x="7159" y="1"/>
                        <a:pt x="42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7" name="Google Shape;1027;p48"/>
              <p:cNvGrpSpPr/>
              <p:nvPr/>
            </p:nvGrpSpPr>
            <p:grpSpPr>
              <a:xfrm>
                <a:off x="1567413" y="2288618"/>
                <a:ext cx="570455" cy="444547"/>
                <a:chOff x="1567413" y="2288618"/>
                <a:chExt cx="570455" cy="444547"/>
              </a:xfrm>
            </p:grpSpPr>
            <p:sp>
              <p:nvSpPr>
                <p:cNvPr id="168" name="Google Shape;1028;p48"/>
                <p:cNvSpPr/>
                <p:nvPr/>
              </p:nvSpPr>
              <p:spPr>
                <a:xfrm>
                  <a:off x="1567413" y="2288618"/>
                  <a:ext cx="570455" cy="443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4" h="9919" extrusionOk="0">
                      <a:moveTo>
                        <a:pt x="11239" y="0"/>
                      </a:moveTo>
                      <a:cubicBezTo>
                        <a:pt x="10094" y="371"/>
                        <a:pt x="8334" y="844"/>
                        <a:pt x="6796" y="844"/>
                      </a:cubicBezTo>
                      <a:cubicBezTo>
                        <a:pt x="6453" y="844"/>
                        <a:pt x="6121" y="821"/>
                        <a:pt x="5810" y="767"/>
                      </a:cubicBezTo>
                      <a:cubicBezTo>
                        <a:pt x="4938" y="617"/>
                        <a:pt x="4045" y="568"/>
                        <a:pt x="3242" y="568"/>
                      </a:cubicBezTo>
                      <a:cubicBezTo>
                        <a:pt x="2079" y="568"/>
                        <a:pt x="1104" y="672"/>
                        <a:pt x="654" y="727"/>
                      </a:cubicBezTo>
                      <a:lnTo>
                        <a:pt x="507" y="1814"/>
                      </a:lnTo>
                      <a:cubicBezTo>
                        <a:pt x="0" y="4696"/>
                        <a:pt x="187" y="8998"/>
                        <a:pt x="240" y="9919"/>
                      </a:cubicBezTo>
                      <a:lnTo>
                        <a:pt x="12753" y="9919"/>
                      </a:lnTo>
                      <a:cubicBezTo>
                        <a:pt x="12687" y="8291"/>
                        <a:pt x="11846" y="2708"/>
                        <a:pt x="11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69" name="Google Shape;1029;p48"/>
                <p:cNvGrpSpPr/>
                <p:nvPr/>
              </p:nvGrpSpPr>
              <p:grpSpPr>
                <a:xfrm>
                  <a:off x="1628242" y="2346675"/>
                  <a:ext cx="431173" cy="386490"/>
                  <a:chOff x="1628242" y="2346675"/>
                  <a:chExt cx="431173" cy="386490"/>
                </a:xfrm>
              </p:grpSpPr>
              <p:sp>
                <p:nvSpPr>
                  <p:cNvPr id="170" name="Google Shape;1030;p48"/>
                  <p:cNvSpPr/>
                  <p:nvPr/>
                </p:nvSpPr>
                <p:spPr>
                  <a:xfrm>
                    <a:off x="1854116" y="2408220"/>
                    <a:ext cx="1521" cy="3249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7265" extrusionOk="0">
                        <a:moveTo>
                          <a:pt x="14" y="1"/>
                        </a:moveTo>
                        <a:cubicBezTo>
                          <a:pt x="7" y="1"/>
                          <a:pt x="0" y="7"/>
                          <a:pt x="0" y="14"/>
                        </a:cubicBezTo>
                        <a:lnTo>
                          <a:pt x="0" y="7245"/>
                        </a:lnTo>
                        <a:cubicBezTo>
                          <a:pt x="0" y="7258"/>
                          <a:pt x="7" y="7265"/>
                          <a:pt x="14" y="7265"/>
                        </a:cubicBezTo>
                        <a:cubicBezTo>
                          <a:pt x="27" y="7265"/>
                          <a:pt x="34" y="7258"/>
                          <a:pt x="34" y="7245"/>
                        </a:cubicBezTo>
                        <a:lnTo>
                          <a:pt x="34" y="14"/>
                        </a:lnTo>
                        <a:cubicBezTo>
                          <a:pt x="34" y="7"/>
                          <a:pt x="27" y="1"/>
                          <a:pt x="14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1" name="Google Shape;1031;p48"/>
                  <p:cNvSpPr/>
                  <p:nvPr/>
                </p:nvSpPr>
                <p:spPr>
                  <a:xfrm>
                    <a:off x="1628242" y="2346675"/>
                    <a:ext cx="429965" cy="222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13" h="497" extrusionOk="0">
                        <a:moveTo>
                          <a:pt x="9599" y="0"/>
                        </a:moveTo>
                        <a:cubicBezTo>
                          <a:pt x="9597" y="0"/>
                          <a:pt x="9594" y="1"/>
                          <a:pt x="9593" y="3"/>
                        </a:cubicBezTo>
                        <a:cubicBezTo>
                          <a:pt x="9568" y="9"/>
                          <a:pt x="7158" y="462"/>
                          <a:pt x="5501" y="462"/>
                        </a:cubicBezTo>
                        <a:cubicBezTo>
                          <a:pt x="5348" y="462"/>
                          <a:pt x="5201" y="458"/>
                          <a:pt x="5064" y="450"/>
                        </a:cubicBezTo>
                        <a:cubicBezTo>
                          <a:pt x="3449" y="343"/>
                          <a:pt x="334" y="210"/>
                          <a:pt x="21" y="210"/>
                        </a:cubicBezTo>
                        <a:cubicBezTo>
                          <a:pt x="8" y="210"/>
                          <a:pt x="1" y="216"/>
                          <a:pt x="1" y="223"/>
                        </a:cubicBezTo>
                        <a:cubicBezTo>
                          <a:pt x="1" y="230"/>
                          <a:pt x="8" y="243"/>
                          <a:pt x="21" y="243"/>
                        </a:cubicBezTo>
                        <a:cubicBezTo>
                          <a:pt x="334" y="243"/>
                          <a:pt x="3443" y="376"/>
                          <a:pt x="5064" y="483"/>
                        </a:cubicBezTo>
                        <a:cubicBezTo>
                          <a:pt x="5204" y="490"/>
                          <a:pt x="5350" y="496"/>
                          <a:pt x="5510" y="496"/>
                        </a:cubicBezTo>
                        <a:cubicBezTo>
                          <a:pt x="7165" y="496"/>
                          <a:pt x="9573" y="36"/>
                          <a:pt x="9599" y="36"/>
                        </a:cubicBezTo>
                        <a:cubicBezTo>
                          <a:pt x="9606" y="29"/>
                          <a:pt x="9613" y="23"/>
                          <a:pt x="9613" y="16"/>
                        </a:cubicBezTo>
                        <a:cubicBezTo>
                          <a:pt x="9613" y="6"/>
                          <a:pt x="9605" y="0"/>
                          <a:pt x="9599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2" name="Google Shape;1032;p48"/>
                  <p:cNvSpPr/>
                  <p:nvPr/>
                </p:nvSpPr>
                <p:spPr>
                  <a:xfrm>
                    <a:off x="1653603" y="2429734"/>
                    <a:ext cx="149837" cy="2055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50" h="4596" extrusionOk="0">
                        <a:moveTo>
                          <a:pt x="3316" y="33"/>
                        </a:moveTo>
                        <a:lnTo>
                          <a:pt x="3316" y="2922"/>
                        </a:lnTo>
                        <a:lnTo>
                          <a:pt x="1675" y="4556"/>
                        </a:lnTo>
                        <a:lnTo>
                          <a:pt x="34" y="3235"/>
                        </a:lnTo>
                        <a:lnTo>
                          <a:pt x="34" y="33"/>
                        </a:lnTo>
                        <a:close/>
                        <a:moveTo>
                          <a:pt x="21" y="0"/>
                        </a:moveTo>
                        <a:cubicBezTo>
                          <a:pt x="8" y="0"/>
                          <a:pt x="1" y="7"/>
                          <a:pt x="1" y="13"/>
                        </a:cubicBezTo>
                        <a:lnTo>
                          <a:pt x="1" y="3242"/>
                        </a:lnTo>
                        <a:cubicBezTo>
                          <a:pt x="1" y="3248"/>
                          <a:pt x="8" y="3248"/>
                          <a:pt x="8" y="3255"/>
                        </a:cubicBezTo>
                        <a:lnTo>
                          <a:pt x="1662" y="4589"/>
                        </a:lnTo>
                        <a:cubicBezTo>
                          <a:pt x="1668" y="4596"/>
                          <a:pt x="1668" y="4596"/>
                          <a:pt x="1675" y="4596"/>
                        </a:cubicBezTo>
                        <a:cubicBezTo>
                          <a:pt x="1682" y="4596"/>
                          <a:pt x="1682" y="4596"/>
                          <a:pt x="1688" y="4589"/>
                        </a:cubicBezTo>
                        <a:lnTo>
                          <a:pt x="3343" y="2942"/>
                        </a:lnTo>
                        <a:cubicBezTo>
                          <a:pt x="3349" y="2942"/>
                          <a:pt x="3349" y="2935"/>
                          <a:pt x="3349" y="2928"/>
                        </a:cubicBezTo>
                        <a:lnTo>
                          <a:pt x="3349" y="13"/>
                        </a:lnTo>
                        <a:cubicBezTo>
                          <a:pt x="3349" y="7"/>
                          <a:pt x="3343" y="0"/>
                          <a:pt x="3329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3" name="Google Shape;1033;p48"/>
                  <p:cNvSpPr/>
                  <p:nvPr/>
                </p:nvSpPr>
                <p:spPr>
                  <a:xfrm>
                    <a:off x="1904524" y="2429644"/>
                    <a:ext cx="154891" cy="2083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63" h="4658" extrusionOk="0">
                        <a:moveTo>
                          <a:pt x="3309" y="35"/>
                        </a:moveTo>
                        <a:lnTo>
                          <a:pt x="3429" y="2924"/>
                        </a:lnTo>
                        <a:lnTo>
                          <a:pt x="1855" y="4624"/>
                        </a:lnTo>
                        <a:lnTo>
                          <a:pt x="161" y="3364"/>
                        </a:lnTo>
                        <a:lnTo>
                          <a:pt x="34" y="162"/>
                        </a:lnTo>
                        <a:lnTo>
                          <a:pt x="3309" y="35"/>
                        </a:lnTo>
                        <a:close/>
                        <a:moveTo>
                          <a:pt x="3329" y="0"/>
                        </a:moveTo>
                        <a:cubicBezTo>
                          <a:pt x="3327" y="0"/>
                          <a:pt x="3325" y="1"/>
                          <a:pt x="3322" y="2"/>
                        </a:cubicBezTo>
                        <a:lnTo>
                          <a:pt x="14" y="135"/>
                        </a:lnTo>
                        <a:cubicBezTo>
                          <a:pt x="7" y="135"/>
                          <a:pt x="0" y="142"/>
                          <a:pt x="0" y="149"/>
                        </a:cubicBezTo>
                        <a:lnTo>
                          <a:pt x="127" y="3370"/>
                        </a:lnTo>
                        <a:cubicBezTo>
                          <a:pt x="127" y="3377"/>
                          <a:pt x="134" y="3384"/>
                          <a:pt x="134" y="3384"/>
                        </a:cubicBezTo>
                        <a:lnTo>
                          <a:pt x="1841" y="4658"/>
                        </a:lnTo>
                        <a:lnTo>
                          <a:pt x="1868" y="4658"/>
                        </a:lnTo>
                        <a:lnTo>
                          <a:pt x="3456" y="2944"/>
                        </a:lnTo>
                        <a:cubicBezTo>
                          <a:pt x="3456" y="2937"/>
                          <a:pt x="3462" y="2937"/>
                          <a:pt x="3462" y="2930"/>
                        </a:cubicBezTo>
                        <a:lnTo>
                          <a:pt x="3342" y="15"/>
                        </a:lnTo>
                        <a:cubicBezTo>
                          <a:pt x="3342" y="10"/>
                          <a:pt x="3338" y="0"/>
                          <a:pt x="3329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670457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249943" y="1439158"/>
            <a:ext cx="5894057" cy="3704341"/>
            <a:chOff x="140043" y="84311"/>
            <a:chExt cx="8049784" cy="5059189"/>
          </a:xfrm>
        </p:grpSpPr>
        <p:grpSp>
          <p:nvGrpSpPr>
            <p:cNvPr id="7" name="Group 6"/>
            <p:cNvGrpSpPr/>
            <p:nvPr/>
          </p:nvGrpSpPr>
          <p:grpSpPr>
            <a:xfrm>
              <a:off x="205947" y="84311"/>
              <a:ext cx="7983880" cy="5059189"/>
              <a:chOff x="2641010" y="654830"/>
              <a:chExt cx="7083548" cy="448867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41010" y="828930"/>
                <a:ext cx="4657413" cy="431457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/>
              <a:srcRect r="26562"/>
              <a:stretch/>
            </p:blipFill>
            <p:spPr>
              <a:xfrm>
                <a:off x="7298424" y="654830"/>
                <a:ext cx="2426134" cy="4463956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140043" y="181233"/>
              <a:ext cx="3509319" cy="3097426"/>
              <a:chOff x="140043" y="181233"/>
              <a:chExt cx="3509319" cy="3097426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40043" y="181233"/>
                <a:ext cx="3509319" cy="19441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40044" y="2125362"/>
                <a:ext cx="2759676" cy="80730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0044" y="2932671"/>
                <a:ext cx="2215978" cy="3459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6133070" y="84311"/>
              <a:ext cx="2056757" cy="13408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4"/>
          <p:cNvSpPr>
            <a:spLocks noGrp="1"/>
          </p:cNvSpPr>
          <p:nvPr>
            <p:ph type="title"/>
          </p:nvPr>
        </p:nvSpPr>
        <p:spPr>
          <a:xfrm>
            <a:off x="269809" y="148403"/>
            <a:ext cx="2892497" cy="5727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sz="3200" dirty="0"/>
              <a:t>Look AND GUESS.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69808" y="667758"/>
            <a:ext cx="499381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Who are these people?</a:t>
            </a:r>
            <a:endParaRPr lang="en-US" sz="4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9808" y="1328293"/>
            <a:ext cx="499381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685800">
              <a:buClrTx/>
            </a:pPr>
            <a:endParaRPr lang="en-US" sz="2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What might be they talking about?</a:t>
            </a:r>
            <a:endParaRPr lang="en-US" sz="4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itle 4"/>
          <p:cNvSpPr txBox="1">
            <a:spLocks/>
          </p:cNvSpPr>
          <p:nvPr/>
        </p:nvSpPr>
        <p:spPr>
          <a:xfrm>
            <a:off x="269807" y="3620560"/>
            <a:ext cx="405584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Unica One"/>
              <a:buNone/>
              <a:defRPr sz="4000" b="0" i="0" u="none" strike="noStrike" cap="none">
                <a:solidFill>
                  <a:schemeClr val="accent3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sz="3200" dirty="0"/>
              <a:t>LISTEN AND CHECK.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9989" y="1014524"/>
            <a:ext cx="302752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400" kern="1200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ea typeface="+mn-ea"/>
                <a:cs typeface="+mn-cs"/>
              </a:rPr>
              <a:t>Teacher and students.  </a:t>
            </a:r>
            <a:endParaRPr lang="en-US" sz="4000" kern="1200" dirty="0">
              <a:solidFill>
                <a:schemeClr val="accent6">
                  <a:lumMod val="75000"/>
                </a:scheme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9807" y="2102717"/>
            <a:ext cx="32882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400" kern="1200" dirty="0">
                <a:latin typeface="Calibri" panose="020F0502020204030204"/>
                <a:ea typeface="+mn-ea"/>
                <a:cs typeface="+mn-cs"/>
              </a:rPr>
              <a:t>A. Class forum </a:t>
            </a:r>
          </a:p>
          <a:p>
            <a:pPr defTabSz="685800">
              <a:buClrTx/>
            </a:pPr>
            <a:r>
              <a:rPr lang="en-US" sz="2400" kern="1200" dirty="0">
                <a:latin typeface="Calibri" panose="020F0502020204030204"/>
                <a:ea typeface="+mn-ea"/>
                <a:cs typeface="+mn-cs"/>
              </a:rPr>
              <a:t>B. </a:t>
            </a:r>
            <a:r>
              <a:rPr lang="en-US" sz="2400" kern="1200" dirty="0">
                <a:latin typeface="Calibri" panose="020F0502020204030204"/>
              </a:rPr>
              <a:t>School subject</a:t>
            </a:r>
            <a:endParaRPr lang="en-US" sz="2400" kern="1200" dirty="0">
              <a:latin typeface="Calibri" panose="020F050202020403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en-US" sz="2400" kern="1200" dirty="0">
                <a:latin typeface="Calibri" panose="020F0502020204030204"/>
                <a:ea typeface="+mn-ea"/>
                <a:cs typeface="+mn-cs"/>
              </a:rPr>
              <a:t>C. Club activities</a:t>
            </a:r>
          </a:p>
          <a:p>
            <a:pPr defTabSz="685800">
              <a:buClrTx/>
            </a:pPr>
            <a:r>
              <a:rPr lang="en-US" sz="2400" kern="1200" dirty="0">
                <a:latin typeface="Calibri" panose="020F0502020204030204"/>
                <a:ea typeface="+mn-ea"/>
                <a:cs typeface="+mn-cs"/>
              </a:rPr>
              <a:t>D. Their problems</a:t>
            </a:r>
          </a:p>
        </p:txBody>
      </p:sp>
      <p:sp>
        <p:nvSpPr>
          <p:cNvPr id="2" name="Oval 1"/>
          <p:cNvSpPr/>
          <p:nvPr/>
        </p:nvSpPr>
        <p:spPr>
          <a:xfrm>
            <a:off x="269807" y="2159290"/>
            <a:ext cx="354882" cy="354882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69807" y="2512375"/>
            <a:ext cx="354882" cy="354882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69807" y="2890757"/>
            <a:ext cx="354882" cy="354882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5340312" y="2112265"/>
            <a:ext cx="1054821" cy="621016"/>
            <a:chOff x="5340312" y="2112265"/>
            <a:chExt cx="1054821" cy="621016"/>
          </a:xfrm>
        </p:grpSpPr>
        <p:sp>
          <p:nvSpPr>
            <p:cNvPr id="25" name="TextBox 24"/>
            <p:cNvSpPr txBox="1"/>
            <p:nvPr/>
          </p:nvSpPr>
          <p:spPr>
            <a:xfrm>
              <a:off x="5340312" y="2112265"/>
              <a:ext cx="10548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Minh</a:t>
              </a:r>
            </a:p>
          </p:txBody>
        </p:sp>
        <p:cxnSp>
          <p:nvCxnSpPr>
            <p:cNvPr id="26" name="Straight Connector 25"/>
            <p:cNvCxnSpPr>
              <a:stCxn id="25" idx="2"/>
            </p:cNvCxnSpPr>
            <p:nvPr/>
          </p:nvCxnSpPr>
          <p:spPr>
            <a:xfrm>
              <a:off x="5867723" y="2512375"/>
              <a:ext cx="527410" cy="2209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8089179" y="2055706"/>
            <a:ext cx="1054821" cy="878791"/>
            <a:chOff x="8089179" y="2055706"/>
            <a:chExt cx="1054821" cy="878791"/>
          </a:xfrm>
        </p:grpSpPr>
        <p:sp>
          <p:nvSpPr>
            <p:cNvPr id="3" name="TextBox 2"/>
            <p:cNvSpPr txBox="1"/>
            <p:nvPr/>
          </p:nvSpPr>
          <p:spPr>
            <a:xfrm>
              <a:off x="8089179" y="2055706"/>
              <a:ext cx="10548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teacher</a:t>
              </a:r>
            </a:p>
          </p:txBody>
        </p:sp>
        <p:cxnSp>
          <p:nvCxnSpPr>
            <p:cNvPr id="28" name="Straight Connector 27"/>
            <p:cNvCxnSpPr>
              <a:stCxn id="3" idx="2"/>
            </p:cNvCxnSpPr>
            <p:nvPr/>
          </p:nvCxnSpPr>
          <p:spPr>
            <a:xfrm>
              <a:off x="8616590" y="2455816"/>
              <a:ext cx="183014" cy="47868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/>
          <p:cNvCxnSpPr>
            <a:stCxn id="33" idx="2"/>
          </p:cNvCxnSpPr>
          <p:nvPr/>
        </p:nvCxnSpPr>
        <p:spPr>
          <a:xfrm flipV="1">
            <a:off x="6175393" y="3823154"/>
            <a:ext cx="527410" cy="4001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647982" y="3823154"/>
            <a:ext cx="1054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Ann</a:t>
            </a:r>
          </a:p>
        </p:txBody>
      </p:sp>
    </p:spTree>
    <p:extLst>
      <p:ext uri="{BB962C8B-B14F-4D97-AF65-F5344CB8AC3E}">
        <p14:creationId xmlns:p14="http://schemas.microsoft.com/office/powerpoint/2010/main" val="295446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21" grpId="0" animBg="1"/>
      <p:bldP spid="22" grpId="0"/>
      <p:bldP spid="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Youth Ministry Workshop by Slidesgo">
  <a:themeElements>
    <a:clrScheme name="Simple Light">
      <a:dk1>
        <a:srgbClr val="04163A"/>
      </a:dk1>
      <a:lt1>
        <a:srgbClr val="FFFFFF"/>
      </a:lt1>
      <a:dk2>
        <a:srgbClr val="00B6B1"/>
      </a:dk2>
      <a:lt2>
        <a:srgbClr val="F7BEB3"/>
      </a:lt2>
      <a:accent1>
        <a:srgbClr val="F9A17B"/>
      </a:accent1>
      <a:accent2>
        <a:srgbClr val="FAA620"/>
      </a:accent2>
      <a:accent3>
        <a:srgbClr val="D57EB1"/>
      </a:accent3>
      <a:accent4>
        <a:srgbClr val="A630A0"/>
      </a:accent4>
      <a:accent5>
        <a:srgbClr val="802430"/>
      </a:accent5>
      <a:accent6>
        <a:srgbClr val="FF3624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2427</TotalTime>
  <Words>1283</Words>
  <Application>Microsoft Office PowerPoint</Application>
  <PresentationFormat>On-screen Show (16:9)</PresentationFormat>
  <Paragraphs>151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Roboto Condensed Light</vt:lpstr>
      <vt:lpstr>Wingdings</vt:lpstr>
      <vt:lpstr>Unica One</vt:lpstr>
      <vt:lpstr>Arial</vt:lpstr>
      <vt:lpstr>Bebas Neue</vt:lpstr>
      <vt:lpstr>Titillium Web</vt:lpstr>
      <vt:lpstr>Calibri</vt:lpstr>
      <vt:lpstr>Youth Ministry Workshop by Slidesgo</vt:lpstr>
      <vt:lpstr>UNIT 3 TEENAGERS</vt:lpstr>
      <vt:lpstr>OBJECTIVES</vt:lpstr>
      <vt:lpstr>EXTRA VOCABULARY</vt:lpstr>
      <vt:lpstr>EXTRA VOCABULARY</vt:lpstr>
      <vt:lpstr>EXTRA VOCABULARY</vt:lpstr>
      <vt:lpstr>EXTRA VOCABULARY</vt:lpstr>
      <vt:lpstr>EXTRA VOCABULARY</vt:lpstr>
      <vt:lpstr>PowerPoint Presentation</vt:lpstr>
      <vt:lpstr>Look AND GUESS.</vt:lpstr>
      <vt:lpstr>2. Read the conversation again and write T (true) or F (False). </vt:lpstr>
      <vt:lpstr>2. Read the conversation again and write T (true) or F (False). </vt:lpstr>
      <vt:lpstr>2. Read the conversation again and write T (true) or F (False). </vt:lpstr>
      <vt:lpstr>2. Read the conversation again and write T (true) or F (False). </vt:lpstr>
      <vt:lpstr>2. Read the conversation again and write T (true) or F (False). </vt:lpstr>
      <vt:lpstr>2. Read the conversation again and write T (true) or F (False). </vt:lpstr>
      <vt:lpstr>2. Read the conversation again and write T (true) or F (False). </vt:lpstr>
      <vt:lpstr>2. Read the conversation again and write T (true) or F (False). </vt:lpstr>
      <vt:lpstr>3. Write a word or phrases from the box under the correct pictures. </vt:lpstr>
      <vt:lpstr>4. Complete each of the sentences with a word or phrase in 3. There is one extra word or phrase.</vt:lpstr>
      <vt:lpstr>5. Work in pairs.  Ask and answer the questions below.  </vt:lpstr>
      <vt:lpstr>WRAP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TEENAGERS</dc:title>
  <cp:lastModifiedBy>Hang Nguyen Thu</cp:lastModifiedBy>
  <cp:revision>59</cp:revision>
  <dcterms:modified xsi:type="dcterms:W3CDTF">2025-03-16T13:20:55Z</dcterms:modified>
</cp:coreProperties>
</file>