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8" r:id="rId1"/>
  </p:sldMasterIdLst>
  <p:notesMasterIdLst>
    <p:notesMasterId r:id="rId16"/>
  </p:notesMasterIdLst>
  <p:sldIdLst>
    <p:sldId id="260" r:id="rId2"/>
    <p:sldId id="261" r:id="rId3"/>
    <p:sldId id="296" r:id="rId4"/>
    <p:sldId id="297" r:id="rId5"/>
    <p:sldId id="299" r:id="rId6"/>
    <p:sldId id="304" r:id="rId7"/>
    <p:sldId id="306" r:id="rId8"/>
    <p:sldId id="305" r:id="rId9"/>
    <p:sldId id="303" r:id="rId10"/>
    <p:sldId id="300" r:id="rId11"/>
    <p:sldId id="259" r:id="rId12"/>
    <p:sldId id="301" r:id="rId13"/>
    <p:sldId id="302" r:id="rId14"/>
    <p:sldId id="264" r:id="rId15"/>
  </p:sldIdLst>
  <p:sldSz cx="9144000" cy="5143500" type="screen16x9"/>
  <p:notesSz cx="6858000" cy="9144000"/>
  <p:embeddedFontLst>
    <p:embeddedFont>
      <p:font typeface="Caveat Brush" pitchFamily="2" charset="0"/>
      <p:regular r:id="rId17"/>
    </p:embeddedFont>
    <p:embeddedFont>
      <p:font typeface="Montserrat" panose="02000505000000020004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E539A6-1610-424F-890B-90CA4B9A8924}">
  <a:tblStyle styleId="{F6E539A6-1610-424F-890B-90CA4B9A89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0" autoAdjust="0"/>
    <p:restoredTop sz="90146"/>
  </p:normalViewPr>
  <p:slideViewPr>
    <p:cSldViewPr snapToGrid="0" snapToObjects="1">
      <p:cViewPr varScale="1">
        <p:scale>
          <a:sx n="75" d="100"/>
          <a:sy n="75" d="100"/>
        </p:scale>
        <p:origin x="1024" y="64"/>
      </p:cViewPr>
      <p:guideLst/>
    </p:cSldViewPr>
  </p:slideViewPr>
  <p:notesTextViewPr>
    <p:cViewPr>
      <p:scale>
        <a:sx n="110" d="100"/>
        <a:sy n="11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b2472aaf08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" name="Google Shape;983;gb2472aaf08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/>
              <a:t>Dạy vocab kèm ví dụ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/>
              <a:t>Practice pronun – chinese whisper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b1c5c11f91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6" name="Google Shape;936;gb1c5c11f91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38141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b1c5c11f91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6" name="Google Shape;936;gb1c5c11f91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3509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gaa945ae15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0" name="Google Shape;1070;gaa945ae15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What</a:t>
            </a:r>
            <a:r>
              <a:rPr lang="en-US" baseline="0" dirty="0"/>
              <a:t> are those activities called? Tet activities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44586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267570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1194135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Special: s</a:t>
            </a:r>
            <a:r>
              <a:rPr lang="en-US" baseline="0" dirty="0"/>
              <a:t>: /s/; c /</a:t>
            </a:r>
            <a:r>
              <a:rPr lang="en-US" sz="11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∫</a:t>
            </a:r>
            <a:r>
              <a:rPr lang="en-US" baseline="0" dirty="0"/>
              <a:t>/</a:t>
            </a:r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1454351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2003711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gaa945ae15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0" name="Google Shape;1070;gaa945ae15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6860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3450984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gb1c5c11f91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6" name="Google Shape;936;gb1c5c11f91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098550" y="2308238"/>
            <a:ext cx="4947000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subTitle" idx="1"/>
          </p:nvPr>
        </p:nvSpPr>
        <p:spPr>
          <a:xfrm>
            <a:off x="2098450" y="2988779"/>
            <a:ext cx="4947000" cy="4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title" idx="2" hasCustomPrompt="1"/>
          </p:nvPr>
        </p:nvSpPr>
        <p:spPr>
          <a:xfrm>
            <a:off x="3599100" y="1665713"/>
            <a:ext cx="1945800" cy="742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7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0" name="Google Shape;30;p3"/>
          <p:cNvSpPr/>
          <p:nvPr/>
        </p:nvSpPr>
        <p:spPr>
          <a:xfrm>
            <a:off x="113025" y="89200"/>
            <a:ext cx="8917697" cy="4964964"/>
          </a:xfrm>
          <a:custGeom>
            <a:avLst/>
            <a:gdLst/>
            <a:ahLst/>
            <a:cxnLst/>
            <a:rect l="l" t="t" r="r" b="b"/>
            <a:pathLst>
              <a:path w="216108" h="120319" extrusionOk="0">
                <a:moveTo>
                  <a:pt x="3418" y="596"/>
                </a:moveTo>
                <a:lnTo>
                  <a:pt x="3418" y="3394"/>
                </a:lnTo>
                <a:lnTo>
                  <a:pt x="619" y="3394"/>
                </a:lnTo>
                <a:lnTo>
                  <a:pt x="619" y="596"/>
                </a:lnTo>
                <a:close/>
                <a:moveTo>
                  <a:pt x="215500" y="596"/>
                </a:moveTo>
                <a:lnTo>
                  <a:pt x="215500" y="3394"/>
                </a:lnTo>
                <a:lnTo>
                  <a:pt x="212702" y="3394"/>
                </a:lnTo>
                <a:lnTo>
                  <a:pt x="212702" y="596"/>
                </a:lnTo>
                <a:close/>
                <a:moveTo>
                  <a:pt x="208642" y="596"/>
                </a:moveTo>
                <a:lnTo>
                  <a:pt x="208642" y="3989"/>
                </a:lnTo>
                <a:lnTo>
                  <a:pt x="212119" y="3989"/>
                </a:lnTo>
                <a:lnTo>
                  <a:pt x="212119" y="7383"/>
                </a:lnTo>
                <a:lnTo>
                  <a:pt x="215500" y="7383"/>
                </a:lnTo>
                <a:lnTo>
                  <a:pt x="215500" y="112900"/>
                </a:lnTo>
                <a:lnTo>
                  <a:pt x="212107" y="112900"/>
                </a:lnTo>
                <a:lnTo>
                  <a:pt x="212107" y="116294"/>
                </a:lnTo>
                <a:lnTo>
                  <a:pt x="208630" y="116294"/>
                </a:lnTo>
                <a:lnTo>
                  <a:pt x="208630" y="119675"/>
                </a:lnTo>
                <a:lnTo>
                  <a:pt x="7478" y="119675"/>
                </a:lnTo>
                <a:lnTo>
                  <a:pt x="7478" y="116294"/>
                </a:lnTo>
                <a:lnTo>
                  <a:pt x="4013" y="116294"/>
                </a:lnTo>
                <a:lnTo>
                  <a:pt x="4013" y="112900"/>
                </a:lnTo>
                <a:lnTo>
                  <a:pt x="619" y="112900"/>
                </a:lnTo>
                <a:lnTo>
                  <a:pt x="619" y="7383"/>
                </a:lnTo>
                <a:lnTo>
                  <a:pt x="4013" y="7383"/>
                </a:lnTo>
                <a:lnTo>
                  <a:pt x="4013" y="3989"/>
                </a:lnTo>
                <a:lnTo>
                  <a:pt x="7490" y="3989"/>
                </a:lnTo>
                <a:lnTo>
                  <a:pt x="7490" y="596"/>
                </a:lnTo>
                <a:close/>
                <a:moveTo>
                  <a:pt x="3394" y="116901"/>
                </a:moveTo>
                <a:lnTo>
                  <a:pt x="3394" y="119699"/>
                </a:lnTo>
                <a:lnTo>
                  <a:pt x="596" y="119699"/>
                </a:lnTo>
                <a:lnTo>
                  <a:pt x="596" y="116901"/>
                </a:lnTo>
                <a:close/>
                <a:moveTo>
                  <a:pt x="215500" y="116901"/>
                </a:moveTo>
                <a:lnTo>
                  <a:pt x="215500" y="119699"/>
                </a:lnTo>
                <a:lnTo>
                  <a:pt x="212702" y="119699"/>
                </a:lnTo>
                <a:lnTo>
                  <a:pt x="212702" y="116901"/>
                </a:lnTo>
                <a:close/>
                <a:moveTo>
                  <a:pt x="0" y="1"/>
                </a:moveTo>
                <a:lnTo>
                  <a:pt x="0" y="4013"/>
                </a:lnTo>
                <a:lnTo>
                  <a:pt x="3394" y="4013"/>
                </a:lnTo>
                <a:lnTo>
                  <a:pt x="3394" y="6811"/>
                </a:lnTo>
                <a:lnTo>
                  <a:pt x="0" y="6811"/>
                </a:lnTo>
                <a:lnTo>
                  <a:pt x="0" y="113519"/>
                </a:lnTo>
                <a:lnTo>
                  <a:pt x="3394" y="113519"/>
                </a:lnTo>
                <a:lnTo>
                  <a:pt x="3394" y="116317"/>
                </a:lnTo>
                <a:lnTo>
                  <a:pt x="0" y="116317"/>
                </a:lnTo>
                <a:lnTo>
                  <a:pt x="0" y="120318"/>
                </a:lnTo>
                <a:lnTo>
                  <a:pt x="4013" y="120318"/>
                </a:lnTo>
                <a:lnTo>
                  <a:pt x="4013" y="116925"/>
                </a:lnTo>
                <a:lnTo>
                  <a:pt x="6882" y="116925"/>
                </a:lnTo>
                <a:lnTo>
                  <a:pt x="6882" y="120318"/>
                </a:lnTo>
                <a:lnTo>
                  <a:pt x="209238" y="120318"/>
                </a:lnTo>
                <a:lnTo>
                  <a:pt x="209238" y="116925"/>
                </a:lnTo>
                <a:lnTo>
                  <a:pt x="212107" y="116925"/>
                </a:lnTo>
                <a:lnTo>
                  <a:pt x="212107" y="120318"/>
                </a:lnTo>
                <a:lnTo>
                  <a:pt x="216108" y="120318"/>
                </a:lnTo>
                <a:lnTo>
                  <a:pt x="216108" y="116317"/>
                </a:lnTo>
                <a:lnTo>
                  <a:pt x="212714" y="116317"/>
                </a:lnTo>
                <a:lnTo>
                  <a:pt x="212714" y="113519"/>
                </a:lnTo>
                <a:lnTo>
                  <a:pt x="216108" y="113519"/>
                </a:lnTo>
                <a:lnTo>
                  <a:pt x="216108" y="6811"/>
                </a:lnTo>
                <a:lnTo>
                  <a:pt x="212714" y="6811"/>
                </a:lnTo>
                <a:lnTo>
                  <a:pt x="212714" y="4013"/>
                </a:lnTo>
                <a:lnTo>
                  <a:pt x="216096" y="4013"/>
                </a:lnTo>
                <a:lnTo>
                  <a:pt x="216096" y="3989"/>
                </a:lnTo>
                <a:lnTo>
                  <a:pt x="216096" y="1"/>
                </a:lnTo>
                <a:lnTo>
                  <a:pt x="212095" y="1"/>
                </a:lnTo>
                <a:lnTo>
                  <a:pt x="212095" y="3394"/>
                </a:lnTo>
                <a:lnTo>
                  <a:pt x="209226" y="3394"/>
                </a:lnTo>
                <a:lnTo>
                  <a:pt x="209226" y="1"/>
                </a:lnTo>
                <a:lnTo>
                  <a:pt x="6882" y="1"/>
                </a:lnTo>
                <a:lnTo>
                  <a:pt x="6882" y="3394"/>
                </a:lnTo>
                <a:lnTo>
                  <a:pt x="4013" y="3394"/>
                </a:lnTo>
                <a:lnTo>
                  <a:pt x="40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392998" y="2828367"/>
            <a:ext cx="128369" cy="303105"/>
          </a:xfrm>
          <a:custGeom>
            <a:avLst/>
            <a:gdLst/>
            <a:ahLst/>
            <a:cxnLst/>
            <a:rect l="l" t="t" r="r" b="b"/>
            <a:pathLst>
              <a:path w="2799" h="6609" extrusionOk="0">
                <a:moveTo>
                  <a:pt x="1406" y="0"/>
                </a:moveTo>
                <a:lnTo>
                  <a:pt x="1192" y="215"/>
                </a:lnTo>
                <a:lnTo>
                  <a:pt x="846" y="619"/>
                </a:lnTo>
                <a:lnTo>
                  <a:pt x="465" y="1239"/>
                </a:lnTo>
                <a:lnTo>
                  <a:pt x="299" y="1655"/>
                </a:lnTo>
                <a:lnTo>
                  <a:pt x="156" y="2072"/>
                </a:lnTo>
                <a:lnTo>
                  <a:pt x="13" y="2894"/>
                </a:lnTo>
                <a:lnTo>
                  <a:pt x="1" y="3310"/>
                </a:lnTo>
                <a:lnTo>
                  <a:pt x="13" y="3715"/>
                </a:lnTo>
                <a:lnTo>
                  <a:pt x="156" y="4549"/>
                </a:lnTo>
                <a:lnTo>
                  <a:pt x="299" y="4965"/>
                </a:lnTo>
                <a:lnTo>
                  <a:pt x="465" y="5370"/>
                </a:lnTo>
                <a:lnTo>
                  <a:pt x="846" y="5989"/>
                </a:lnTo>
                <a:lnTo>
                  <a:pt x="1180" y="6406"/>
                </a:lnTo>
                <a:lnTo>
                  <a:pt x="1394" y="6609"/>
                </a:lnTo>
                <a:lnTo>
                  <a:pt x="1596" y="6406"/>
                </a:lnTo>
                <a:lnTo>
                  <a:pt x="1942" y="5989"/>
                </a:lnTo>
                <a:lnTo>
                  <a:pt x="2323" y="5370"/>
                </a:lnTo>
                <a:lnTo>
                  <a:pt x="2501" y="4965"/>
                </a:lnTo>
                <a:lnTo>
                  <a:pt x="2644" y="4549"/>
                </a:lnTo>
                <a:lnTo>
                  <a:pt x="2787" y="3715"/>
                </a:lnTo>
                <a:lnTo>
                  <a:pt x="2799" y="3310"/>
                </a:lnTo>
                <a:lnTo>
                  <a:pt x="2787" y="2894"/>
                </a:lnTo>
                <a:lnTo>
                  <a:pt x="2644" y="2072"/>
                </a:lnTo>
                <a:lnTo>
                  <a:pt x="2501" y="1655"/>
                </a:lnTo>
                <a:lnTo>
                  <a:pt x="2323" y="1239"/>
                </a:lnTo>
                <a:lnTo>
                  <a:pt x="1954" y="619"/>
                </a:lnTo>
                <a:lnTo>
                  <a:pt x="1608" y="215"/>
                </a:lnTo>
                <a:lnTo>
                  <a:pt x="140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5729055" y="209131"/>
            <a:ext cx="134927" cy="291089"/>
          </a:xfrm>
          <a:custGeom>
            <a:avLst/>
            <a:gdLst/>
            <a:ahLst/>
            <a:cxnLst/>
            <a:rect l="l" t="t" r="r" b="b"/>
            <a:pathLst>
              <a:path w="2942" h="6347" extrusionOk="0">
                <a:moveTo>
                  <a:pt x="715" y="0"/>
                </a:moveTo>
                <a:lnTo>
                  <a:pt x="561" y="238"/>
                </a:lnTo>
                <a:lnTo>
                  <a:pt x="322" y="714"/>
                </a:lnTo>
                <a:lnTo>
                  <a:pt x="120" y="1393"/>
                </a:lnTo>
                <a:lnTo>
                  <a:pt x="37" y="1822"/>
                </a:lnTo>
                <a:lnTo>
                  <a:pt x="1" y="2250"/>
                </a:lnTo>
                <a:lnTo>
                  <a:pt x="37" y="3060"/>
                </a:lnTo>
                <a:lnTo>
                  <a:pt x="120" y="3453"/>
                </a:lnTo>
                <a:lnTo>
                  <a:pt x="215" y="3834"/>
                </a:lnTo>
                <a:lnTo>
                  <a:pt x="513" y="4572"/>
                </a:lnTo>
                <a:lnTo>
                  <a:pt x="727" y="4941"/>
                </a:lnTo>
                <a:lnTo>
                  <a:pt x="965" y="5287"/>
                </a:lnTo>
                <a:lnTo>
                  <a:pt x="1430" y="5822"/>
                </a:lnTo>
                <a:lnTo>
                  <a:pt x="1823" y="6180"/>
                </a:lnTo>
                <a:lnTo>
                  <a:pt x="2049" y="6346"/>
                </a:lnTo>
                <a:lnTo>
                  <a:pt x="2228" y="6120"/>
                </a:lnTo>
                <a:lnTo>
                  <a:pt x="2501" y="5668"/>
                </a:lnTo>
                <a:lnTo>
                  <a:pt x="2775" y="4989"/>
                </a:lnTo>
                <a:lnTo>
                  <a:pt x="2871" y="4560"/>
                </a:lnTo>
                <a:lnTo>
                  <a:pt x="2942" y="4132"/>
                </a:lnTo>
                <a:lnTo>
                  <a:pt x="2918" y="3286"/>
                </a:lnTo>
                <a:lnTo>
                  <a:pt x="2835" y="2870"/>
                </a:lnTo>
                <a:lnTo>
                  <a:pt x="2740" y="2453"/>
                </a:lnTo>
                <a:lnTo>
                  <a:pt x="2406" y="1679"/>
                </a:lnTo>
                <a:lnTo>
                  <a:pt x="2168" y="1322"/>
                </a:lnTo>
                <a:lnTo>
                  <a:pt x="1906" y="953"/>
                </a:lnTo>
                <a:lnTo>
                  <a:pt x="1394" y="452"/>
                </a:lnTo>
                <a:lnTo>
                  <a:pt x="965" y="143"/>
                </a:lnTo>
                <a:lnTo>
                  <a:pt x="7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8423989" y="406163"/>
            <a:ext cx="156254" cy="267654"/>
          </a:xfrm>
          <a:custGeom>
            <a:avLst/>
            <a:gdLst/>
            <a:ahLst/>
            <a:cxnLst/>
            <a:rect l="l" t="t" r="r" b="b"/>
            <a:pathLst>
              <a:path w="3407" h="5836" extrusionOk="0">
                <a:moveTo>
                  <a:pt x="3168" y="1"/>
                </a:moveTo>
                <a:lnTo>
                  <a:pt x="2882" y="84"/>
                </a:lnTo>
                <a:lnTo>
                  <a:pt x="2382" y="287"/>
                </a:lnTo>
                <a:lnTo>
                  <a:pt x="1763" y="668"/>
                </a:lnTo>
                <a:lnTo>
                  <a:pt x="1418" y="965"/>
                </a:lnTo>
                <a:lnTo>
                  <a:pt x="1108" y="1287"/>
                </a:lnTo>
                <a:lnTo>
                  <a:pt x="620" y="1977"/>
                </a:lnTo>
                <a:lnTo>
                  <a:pt x="441" y="2335"/>
                </a:lnTo>
                <a:lnTo>
                  <a:pt x="275" y="2704"/>
                </a:lnTo>
                <a:lnTo>
                  <a:pt x="72" y="3501"/>
                </a:lnTo>
                <a:lnTo>
                  <a:pt x="25" y="3918"/>
                </a:lnTo>
                <a:lnTo>
                  <a:pt x="1" y="4347"/>
                </a:lnTo>
                <a:lnTo>
                  <a:pt x="96" y="5287"/>
                </a:lnTo>
                <a:lnTo>
                  <a:pt x="251" y="5835"/>
                </a:lnTo>
                <a:lnTo>
                  <a:pt x="525" y="5764"/>
                </a:lnTo>
                <a:lnTo>
                  <a:pt x="1013" y="5561"/>
                </a:lnTo>
                <a:lnTo>
                  <a:pt x="1644" y="5180"/>
                </a:lnTo>
                <a:lnTo>
                  <a:pt x="1989" y="4871"/>
                </a:lnTo>
                <a:lnTo>
                  <a:pt x="2299" y="4549"/>
                </a:lnTo>
                <a:lnTo>
                  <a:pt x="2775" y="3859"/>
                </a:lnTo>
                <a:lnTo>
                  <a:pt x="2966" y="3501"/>
                </a:lnTo>
                <a:lnTo>
                  <a:pt x="3132" y="3132"/>
                </a:lnTo>
                <a:lnTo>
                  <a:pt x="3335" y="2335"/>
                </a:lnTo>
                <a:lnTo>
                  <a:pt x="3382" y="1918"/>
                </a:lnTo>
                <a:lnTo>
                  <a:pt x="3406" y="1489"/>
                </a:lnTo>
                <a:lnTo>
                  <a:pt x="3311" y="549"/>
                </a:lnTo>
                <a:lnTo>
                  <a:pt x="316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8573060" y="1750795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 rot="-6957699">
            <a:off x="6710906" y="4506799"/>
            <a:ext cx="156760" cy="286186"/>
          </a:xfrm>
          <a:custGeom>
            <a:avLst/>
            <a:gdLst/>
            <a:ahLst/>
            <a:cxnLst/>
            <a:rect l="l" t="t" r="r" b="b"/>
            <a:pathLst>
              <a:path w="3418" h="6240" extrusionOk="0">
                <a:moveTo>
                  <a:pt x="179" y="1"/>
                </a:moveTo>
                <a:lnTo>
                  <a:pt x="60" y="584"/>
                </a:lnTo>
                <a:lnTo>
                  <a:pt x="0" y="1549"/>
                </a:lnTo>
                <a:lnTo>
                  <a:pt x="48" y="2001"/>
                </a:lnTo>
                <a:lnTo>
                  <a:pt x="95" y="2430"/>
                </a:lnTo>
                <a:lnTo>
                  <a:pt x="298" y="3239"/>
                </a:lnTo>
                <a:lnTo>
                  <a:pt x="464" y="3632"/>
                </a:lnTo>
                <a:lnTo>
                  <a:pt x="631" y="4013"/>
                </a:lnTo>
                <a:lnTo>
                  <a:pt x="1096" y="4752"/>
                </a:lnTo>
                <a:lnTo>
                  <a:pt x="1393" y="5097"/>
                </a:lnTo>
                <a:lnTo>
                  <a:pt x="1727" y="5430"/>
                </a:lnTo>
                <a:lnTo>
                  <a:pt x="2334" y="5883"/>
                </a:lnTo>
                <a:lnTo>
                  <a:pt x="2822" y="6133"/>
                </a:lnTo>
                <a:lnTo>
                  <a:pt x="3108" y="6240"/>
                </a:lnTo>
                <a:lnTo>
                  <a:pt x="3286" y="5692"/>
                </a:lnTo>
                <a:lnTo>
                  <a:pt x="3417" y="4704"/>
                </a:lnTo>
                <a:lnTo>
                  <a:pt x="3405" y="4240"/>
                </a:lnTo>
                <a:lnTo>
                  <a:pt x="3370" y="3799"/>
                </a:lnTo>
                <a:lnTo>
                  <a:pt x="3167" y="2942"/>
                </a:lnTo>
                <a:lnTo>
                  <a:pt x="3001" y="2537"/>
                </a:lnTo>
                <a:lnTo>
                  <a:pt x="2810" y="2132"/>
                </a:lnTo>
                <a:lnTo>
                  <a:pt x="2310" y="1370"/>
                </a:lnTo>
                <a:lnTo>
                  <a:pt x="1989" y="1037"/>
                </a:lnTo>
                <a:lnTo>
                  <a:pt x="1810" y="870"/>
                </a:lnTo>
                <a:lnTo>
                  <a:pt x="1429" y="560"/>
                </a:lnTo>
                <a:lnTo>
                  <a:pt x="988" y="287"/>
                </a:lnTo>
                <a:lnTo>
                  <a:pt x="464" y="72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192382" y="4642899"/>
            <a:ext cx="156758" cy="273662"/>
          </a:xfrm>
          <a:custGeom>
            <a:avLst/>
            <a:gdLst/>
            <a:ahLst/>
            <a:cxnLst/>
            <a:rect l="l" t="t" r="r" b="b"/>
            <a:pathLst>
              <a:path w="3418" h="5967" extrusionOk="0">
                <a:moveTo>
                  <a:pt x="179" y="1"/>
                </a:moveTo>
                <a:lnTo>
                  <a:pt x="60" y="549"/>
                </a:lnTo>
                <a:lnTo>
                  <a:pt x="1" y="1501"/>
                </a:lnTo>
                <a:lnTo>
                  <a:pt x="36" y="1954"/>
                </a:lnTo>
                <a:lnTo>
                  <a:pt x="84" y="2370"/>
                </a:lnTo>
                <a:lnTo>
                  <a:pt x="298" y="3156"/>
                </a:lnTo>
                <a:lnTo>
                  <a:pt x="465" y="3525"/>
                </a:lnTo>
                <a:lnTo>
                  <a:pt x="644" y="3894"/>
                </a:lnTo>
                <a:lnTo>
                  <a:pt x="1120" y="4585"/>
                </a:lnTo>
                <a:lnTo>
                  <a:pt x="1418" y="4907"/>
                </a:lnTo>
                <a:lnTo>
                  <a:pt x="1739" y="5216"/>
                </a:lnTo>
                <a:lnTo>
                  <a:pt x="2334" y="5645"/>
                </a:lnTo>
                <a:lnTo>
                  <a:pt x="2823" y="5871"/>
                </a:lnTo>
                <a:lnTo>
                  <a:pt x="3108" y="5966"/>
                </a:lnTo>
                <a:lnTo>
                  <a:pt x="3287" y="5430"/>
                </a:lnTo>
                <a:lnTo>
                  <a:pt x="3418" y="4466"/>
                </a:lnTo>
                <a:lnTo>
                  <a:pt x="3406" y="4013"/>
                </a:lnTo>
                <a:lnTo>
                  <a:pt x="3358" y="3573"/>
                </a:lnTo>
                <a:lnTo>
                  <a:pt x="3156" y="2751"/>
                </a:lnTo>
                <a:lnTo>
                  <a:pt x="2989" y="2370"/>
                </a:lnTo>
                <a:lnTo>
                  <a:pt x="2799" y="1989"/>
                </a:lnTo>
                <a:lnTo>
                  <a:pt x="2299" y="1275"/>
                </a:lnTo>
                <a:lnTo>
                  <a:pt x="1977" y="953"/>
                </a:lnTo>
                <a:lnTo>
                  <a:pt x="1620" y="644"/>
                </a:lnTo>
                <a:lnTo>
                  <a:pt x="977" y="251"/>
                </a:lnTo>
                <a:lnTo>
                  <a:pt x="465" y="60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387897" y="209120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2994987" y="4593453"/>
            <a:ext cx="352270" cy="127819"/>
          </a:xfrm>
          <a:custGeom>
            <a:avLst/>
            <a:gdLst/>
            <a:ahLst/>
            <a:cxnLst/>
            <a:rect l="l" t="t" r="r" b="b"/>
            <a:pathLst>
              <a:path w="7681" h="2787" extrusionOk="0">
                <a:moveTo>
                  <a:pt x="3394" y="0"/>
                </a:moveTo>
                <a:lnTo>
                  <a:pt x="2453" y="108"/>
                </a:lnTo>
                <a:lnTo>
                  <a:pt x="1977" y="227"/>
                </a:lnTo>
                <a:lnTo>
                  <a:pt x="1501" y="370"/>
                </a:lnTo>
                <a:lnTo>
                  <a:pt x="762" y="691"/>
                </a:lnTo>
                <a:lnTo>
                  <a:pt x="262" y="977"/>
                </a:lnTo>
                <a:lnTo>
                  <a:pt x="0" y="1167"/>
                </a:lnTo>
                <a:lnTo>
                  <a:pt x="215" y="1393"/>
                </a:lnTo>
                <a:lnTo>
                  <a:pt x="667" y="1763"/>
                </a:lnTo>
                <a:lnTo>
                  <a:pt x="1370" y="2191"/>
                </a:lnTo>
                <a:lnTo>
                  <a:pt x="1846" y="2406"/>
                </a:lnTo>
                <a:lnTo>
                  <a:pt x="2322" y="2572"/>
                </a:lnTo>
                <a:lnTo>
                  <a:pt x="3299" y="2763"/>
                </a:lnTo>
                <a:lnTo>
                  <a:pt x="3787" y="2787"/>
                </a:lnTo>
                <a:lnTo>
                  <a:pt x="4287" y="2787"/>
                </a:lnTo>
                <a:lnTo>
                  <a:pt x="5251" y="2656"/>
                </a:lnTo>
                <a:lnTo>
                  <a:pt x="5739" y="2525"/>
                </a:lnTo>
                <a:lnTo>
                  <a:pt x="6228" y="2346"/>
                </a:lnTo>
                <a:lnTo>
                  <a:pt x="6954" y="1977"/>
                </a:lnTo>
                <a:lnTo>
                  <a:pt x="7442" y="1644"/>
                </a:lnTo>
                <a:lnTo>
                  <a:pt x="7680" y="1429"/>
                </a:lnTo>
                <a:lnTo>
                  <a:pt x="7442" y="1227"/>
                </a:lnTo>
                <a:lnTo>
                  <a:pt x="6954" y="881"/>
                </a:lnTo>
                <a:lnTo>
                  <a:pt x="6240" y="512"/>
                </a:lnTo>
                <a:lnTo>
                  <a:pt x="5763" y="334"/>
                </a:lnTo>
                <a:lnTo>
                  <a:pt x="5287" y="191"/>
                </a:lnTo>
                <a:lnTo>
                  <a:pt x="4334" y="24"/>
                </a:lnTo>
                <a:lnTo>
                  <a:pt x="38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6734665" y="80212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1219127" y="4725098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3977127" y="3913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323640" y="97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323655" y="4250383"/>
            <a:ext cx="267057" cy="172076"/>
          </a:xfrm>
          <a:custGeom>
            <a:avLst/>
            <a:gdLst/>
            <a:ahLst/>
            <a:cxnLst/>
            <a:rect l="l" t="t" r="r" b="b"/>
            <a:pathLst>
              <a:path w="5823" h="3752" extrusionOk="0">
                <a:moveTo>
                  <a:pt x="5251" y="1"/>
                </a:moveTo>
                <a:lnTo>
                  <a:pt x="4286" y="60"/>
                </a:lnTo>
                <a:lnTo>
                  <a:pt x="3858" y="144"/>
                </a:lnTo>
                <a:lnTo>
                  <a:pt x="3441" y="239"/>
                </a:lnTo>
                <a:lnTo>
                  <a:pt x="2679" y="525"/>
                </a:lnTo>
                <a:lnTo>
                  <a:pt x="2322" y="727"/>
                </a:lnTo>
                <a:lnTo>
                  <a:pt x="1977" y="930"/>
                </a:lnTo>
                <a:lnTo>
                  <a:pt x="1322" y="1442"/>
                </a:lnTo>
                <a:lnTo>
                  <a:pt x="1012" y="1763"/>
                </a:lnTo>
                <a:lnTo>
                  <a:pt x="726" y="2108"/>
                </a:lnTo>
                <a:lnTo>
                  <a:pt x="333" y="2728"/>
                </a:lnTo>
                <a:lnTo>
                  <a:pt x="107" y="3228"/>
                </a:lnTo>
                <a:lnTo>
                  <a:pt x="0" y="3501"/>
                </a:lnTo>
                <a:lnTo>
                  <a:pt x="286" y="3597"/>
                </a:lnTo>
                <a:lnTo>
                  <a:pt x="810" y="3716"/>
                </a:lnTo>
                <a:lnTo>
                  <a:pt x="1548" y="3752"/>
                </a:lnTo>
                <a:lnTo>
                  <a:pt x="2000" y="3692"/>
                </a:lnTo>
                <a:lnTo>
                  <a:pt x="2453" y="3632"/>
                </a:lnTo>
                <a:lnTo>
                  <a:pt x="3286" y="3347"/>
                </a:lnTo>
                <a:lnTo>
                  <a:pt x="3679" y="3144"/>
                </a:lnTo>
                <a:lnTo>
                  <a:pt x="4060" y="2918"/>
                </a:lnTo>
                <a:lnTo>
                  <a:pt x="4751" y="2335"/>
                </a:lnTo>
                <a:lnTo>
                  <a:pt x="5049" y="1977"/>
                </a:lnTo>
                <a:lnTo>
                  <a:pt x="5191" y="1775"/>
                </a:lnTo>
                <a:lnTo>
                  <a:pt x="5453" y="1358"/>
                </a:lnTo>
                <a:lnTo>
                  <a:pt x="5656" y="882"/>
                </a:lnTo>
                <a:lnTo>
                  <a:pt x="5787" y="346"/>
                </a:lnTo>
                <a:lnTo>
                  <a:pt x="5822" y="49"/>
                </a:lnTo>
                <a:lnTo>
                  <a:pt x="525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8616190" y="380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"/>
          <p:cNvSpPr/>
          <p:nvPr/>
        </p:nvSpPr>
        <p:spPr>
          <a:xfrm>
            <a:off x="113025" y="89200"/>
            <a:ext cx="8917697" cy="4964964"/>
          </a:xfrm>
          <a:custGeom>
            <a:avLst/>
            <a:gdLst/>
            <a:ahLst/>
            <a:cxnLst/>
            <a:rect l="l" t="t" r="r" b="b"/>
            <a:pathLst>
              <a:path w="216108" h="120319" extrusionOk="0">
                <a:moveTo>
                  <a:pt x="3418" y="596"/>
                </a:moveTo>
                <a:lnTo>
                  <a:pt x="3418" y="3394"/>
                </a:lnTo>
                <a:lnTo>
                  <a:pt x="619" y="3394"/>
                </a:lnTo>
                <a:lnTo>
                  <a:pt x="619" y="596"/>
                </a:lnTo>
                <a:close/>
                <a:moveTo>
                  <a:pt x="215500" y="596"/>
                </a:moveTo>
                <a:lnTo>
                  <a:pt x="215500" y="3394"/>
                </a:lnTo>
                <a:lnTo>
                  <a:pt x="212702" y="3394"/>
                </a:lnTo>
                <a:lnTo>
                  <a:pt x="212702" y="596"/>
                </a:lnTo>
                <a:close/>
                <a:moveTo>
                  <a:pt x="208642" y="596"/>
                </a:moveTo>
                <a:lnTo>
                  <a:pt x="208642" y="3989"/>
                </a:lnTo>
                <a:lnTo>
                  <a:pt x="212119" y="3989"/>
                </a:lnTo>
                <a:lnTo>
                  <a:pt x="212119" y="7383"/>
                </a:lnTo>
                <a:lnTo>
                  <a:pt x="215500" y="7383"/>
                </a:lnTo>
                <a:lnTo>
                  <a:pt x="215500" y="112900"/>
                </a:lnTo>
                <a:lnTo>
                  <a:pt x="212107" y="112900"/>
                </a:lnTo>
                <a:lnTo>
                  <a:pt x="212107" y="116294"/>
                </a:lnTo>
                <a:lnTo>
                  <a:pt x="208630" y="116294"/>
                </a:lnTo>
                <a:lnTo>
                  <a:pt x="208630" y="119675"/>
                </a:lnTo>
                <a:lnTo>
                  <a:pt x="7478" y="119675"/>
                </a:lnTo>
                <a:lnTo>
                  <a:pt x="7478" y="116294"/>
                </a:lnTo>
                <a:lnTo>
                  <a:pt x="4013" y="116294"/>
                </a:lnTo>
                <a:lnTo>
                  <a:pt x="4013" y="112900"/>
                </a:lnTo>
                <a:lnTo>
                  <a:pt x="619" y="112900"/>
                </a:lnTo>
                <a:lnTo>
                  <a:pt x="619" y="7383"/>
                </a:lnTo>
                <a:lnTo>
                  <a:pt x="4013" y="7383"/>
                </a:lnTo>
                <a:lnTo>
                  <a:pt x="4013" y="3989"/>
                </a:lnTo>
                <a:lnTo>
                  <a:pt x="7490" y="3989"/>
                </a:lnTo>
                <a:lnTo>
                  <a:pt x="7490" y="596"/>
                </a:lnTo>
                <a:close/>
                <a:moveTo>
                  <a:pt x="3394" y="116901"/>
                </a:moveTo>
                <a:lnTo>
                  <a:pt x="3394" y="119699"/>
                </a:lnTo>
                <a:lnTo>
                  <a:pt x="596" y="119699"/>
                </a:lnTo>
                <a:lnTo>
                  <a:pt x="596" y="116901"/>
                </a:lnTo>
                <a:close/>
                <a:moveTo>
                  <a:pt x="215500" y="116901"/>
                </a:moveTo>
                <a:lnTo>
                  <a:pt x="215500" y="119699"/>
                </a:lnTo>
                <a:lnTo>
                  <a:pt x="212702" y="119699"/>
                </a:lnTo>
                <a:lnTo>
                  <a:pt x="212702" y="116901"/>
                </a:lnTo>
                <a:close/>
                <a:moveTo>
                  <a:pt x="0" y="1"/>
                </a:moveTo>
                <a:lnTo>
                  <a:pt x="0" y="4013"/>
                </a:lnTo>
                <a:lnTo>
                  <a:pt x="3394" y="4013"/>
                </a:lnTo>
                <a:lnTo>
                  <a:pt x="3394" y="6811"/>
                </a:lnTo>
                <a:lnTo>
                  <a:pt x="0" y="6811"/>
                </a:lnTo>
                <a:lnTo>
                  <a:pt x="0" y="113519"/>
                </a:lnTo>
                <a:lnTo>
                  <a:pt x="3394" y="113519"/>
                </a:lnTo>
                <a:lnTo>
                  <a:pt x="3394" y="116317"/>
                </a:lnTo>
                <a:lnTo>
                  <a:pt x="0" y="116317"/>
                </a:lnTo>
                <a:lnTo>
                  <a:pt x="0" y="120318"/>
                </a:lnTo>
                <a:lnTo>
                  <a:pt x="4013" y="120318"/>
                </a:lnTo>
                <a:lnTo>
                  <a:pt x="4013" y="116925"/>
                </a:lnTo>
                <a:lnTo>
                  <a:pt x="6882" y="116925"/>
                </a:lnTo>
                <a:lnTo>
                  <a:pt x="6882" y="120318"/>
                </a:lnTo>
                <a:lnTo>
                  <a:pt x="209238" y="120318"/>
                </a:lnTo>
                <a:lnTo>
                  <a:pt x="209238" y="116925"/>
                </a:lnTo>
                <a:lnTo>
                  <a:pt x="212107" y="116925"/>
                </a:lnTo>
                <a:lnTo>
                  <a:pt x="212107" y="120318"/>
                </a:lnTo>
                <a:lnTo>
                  <a:pt x="216108" y="120318"/>
                </a:lnTo>
                <a:lnTo>
                  <a:pt x="216108" y="116317"/>
                </a:lnTo>
                <a:lnTo>
                  <a:pt x="212714" y="116317"/>
                </a:lnTo>
                <a:lnTo>
                  <a:pt x="212714" y="113519"/>
                </a:lnTo>
                <a:lnTo>
                  <a:pt x="216108" y="113519"/>
                </a:lnTo>
                <a:lnTo>
                  <a:pt x="216108" y="6811"/>
                </a:lnTo>
                <a:lnTo>
                  <a:pt x="212714" y="6811"/>
                </a:lnTo>
                <a:lnTo>
                  <a:pt x="212714" y="4013"/>
                </a:lnTo>
                <a:lnTo>
                  <a:pt x="216096" y="4013"/>
                </a:lnTo>
                <a:lnTo>
                  <a:pt x="216096" y="3989"/>
                </a:lnTo>
                <a:lnTo>
                  <a:pt x="216096" y="1"/>
                </a:lnTo>
                <a:lnTo>
                  <a:pt x="212095" y="1"/>
                </a:lnTo>
                <a:lnTo>
                  <a:pt x="212095" y="3394"/>
                </a:lnTo>
                <a:lnTo>
                  <a:pt x="209226" y="3394"/>
                </a:lnTo>
                <a:lnTo>
                  <a:pt x="209226" y="1"/>
                </a:lnTo>
                <a:lnTo>
                  <a:pt x="6882" y="1"/>
                </a:lnTo>
                <a:lnTo>
                  <a:pt x="6882" y="3394"/>
                </a:lnTo>
                <a:lnTo>
                  <a:pt x="4013" y="3394"/>
                </a:lnTo>
                <a:lnTo>
                  <a:pt x="40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720000" y="1653150"/>
            <a:ext cx="3413100" cy="91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None/>
              <a:defRPr sz="2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7"/>
          <p:cNvSpPr txBox="1">
            <a:spLocks noGrp="1"/>
          </p:cNvSpPr>
          <p:nvPr>
            <p:ph type="subTitle" idx="1"/>
          </p:nvPr>
        </p:nvSpPr>
        <p:spPr>
          <a:xfrm>
            <a:off x="720000" y="2571750"/>
            <a:ext cx="3413100" cy="9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9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9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392998" y="2828367"/>
            <a:ext cx="128369" cy="303105"/>
          </a:xfrm>
          <a:custGeom>
            <a:avLst/>
            <a:gdLst/>
            <a:ahLst/>
            <a:cxnLst/>
            <a:rect l="l" t="t" r="r" b="b"/>
            <a:pathLst>
              <a:path w="2799" h="6609" extrusionOk="0">
                <a:moveTo>
                  <a:pt x="1406" y="0"/>
                </a:moveTo>
                <a:lnTo>
                  <a:pt x="1192" y="215"/>
                </a:lnTo>
                <a:lnTo>
                  <a:pt x="846" y="619"/>
                </a:lnTo>
                <a:lnTo>
                  <a:pt x="465" y="1239"/>
                </a:lnTo>
                <a:lnTo>
                  <a:pt x="299" y="1655"/>
                </a:lnTo>
                <a:lnTo>
                  <a:pt x="156" y="2072"/>
                </a:lnTo>
                <a:lnTo>
                  <a:pt x="13" y="2894"/>
                </a:lnTo>
                <a:lnTo>
                  <a:pt x="1" y="3310"/>
                </a:lnTo>
                <a:lnTo>
                  <a:pt x="13" y="3715"/>
                </a:lnTo>
                <a:lnTo>
                  <a:pt x="156" y="4549"/>
                </a:lnTo>
                <a:lnTo>
                  <a:pt x="299" y="4965"/>
                </a:lnTo>
                <a:lnTo>
                  <a:pt x="465" y="5370"/>
                </a:lnTo>
                <a:lnTo>
                  <a:pt x="846" y="5989"/>
                </a:lnTo>
                <a:lnTo>
                  <a:pt x="1180" y="6406"/>
                </a:lnTo>
                <a:lnTo>
                  <a:pt x="1394" y="6609"/>
                </a:lnTo>
                <a:lnTo>
                  <a:pt x="1596" y="6406"/>
                </a:lnTo>
                <a:lnTo>
                  <a:pt x="1942" y="5989"/>
                </a:lnTo>
                <a:lnTo>
                  <a:pt x="2323" y="5370"/>
                </a:lnTo>
                <a:lnTo>
                  <a:pt x="2501" y="4965"/>
                </a:lnTo>
                <a:lnTo>
                  <a:pt x="2644" y="4549"/>
                </a:lnTo>
                <a:lnTo>
                  <a:pt x="2787" y="3715"/>
                </a:lnTo>
                <a:lnTo>
                  <a:pt x="2799" y="3310"/>
                </a:lnTo>
                <a:lnTo>
                  <a:pt x="2787" y="2894"/>
                </a:lnTo>
                <a:lnTo>
                  <a:pt x="2644" y="2072"/>
                </a:lnTo>
                <a:lnTo>
                  <a:pt x="2501" y="1655"/>
                </a:lnTo>
                <a:lnTo>
                  <a:pt x="2323" y="1239"/>
                </a:lnTo>
                <a:lnTo>
                  <a:pt x="1954" y="619"/>
                </a:lnTo>
                <a:lnTo>
                  <a:pt x="1608" y="215"/>
                </a:lnTo>
                <a:lnTo>
                  <a:pt x="140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5729055" y="209131"/>
            <a:ext cx="134927" cy="291089"/>
          </a:xfrm>
          <a:custGeom>
            <a:avLst/>
            <a:gdLst/>
            <a:ahLst/>
            <a:cxnLst/>
            <a:rect l="l" t="t" r="r" b="b"/>
            <a:pathLst>
              <a:path w="2942" h="6347" extrusionOk="0">
                <a:moveTo>
                  <a:pt x="715" y="0"/>
                </a:moveTo>
                <a:lnTo>
                  <a:pt x="561" y="238"/>
                </a:lnTo>
                <a:lnTo>
                  <a:pt x="322" y="714"/>
                </a:lnTo>
                <a:lnTo>
                  <a:pt x="120" y="1393"/>
                </a:lnTo>
                <a:lnTo>
                  <a:pt x="37" y="1822"/>
                </a:lnTo>
                <a:lnTo>
                  <a:pt x="1" y="2250"/>
                </a:lnTo>
                <a:lnTo>
                  <a:pt x="37" y="3060"/>
                </a:lnTo>
                <a:lnTo>
                  <a:pt x="120" y="3453"/>
                </a:lnTo>
                <a:lnTo>
                  <a:pt x="215" y="3834"/>
                </a:lnTo>
                <a:lnTo>
                  <a:pt x="513" y="4572"/>
                </a:lnTo>
                <a:lnTo>
                  <a:pt x="727" y="4941"/>
                </a:lnTo>
                <a:lnTo>
                  <a:pt x="965" y="5287"/>
                </a:lnTo>
                <a:lnTo>
                  <a:pt x="1430" y="5822"/>
                </a:lnTo>
                <a:lnTo>
                  <a:pt x="1823" y="6180"/>
                </a:lnTo>
                <a:lnTo>
                  <a:pt x="2049" y="6346"/>
                </a:lnTo>
                <a:lnTo>
                  <a:pt x="2228" y="6120"/>
                </a:lnTo>
                <a:lnTo>
                  <a:pt x="2501" y="5668"/>
                </a:lnTo>
                <a:lnTo>
                  <a:pt x="2775" y="4989"/>
                </a:lnTo>
                <a:lnTo>
                  <a:pt x="2871" y="4560"/>
                </a:lnTo>
                <a:lnTo>
                  <a:pt x="2942" y="4132"/>
                </a:lnTo>
                <a:lnTo>
                  <a:pt x="2918" y="3286"/>
                </a:lnTo>
                <a:lnTo>
                  <a:pt x="2835" y="2870"/>
                </a:lnTo>
                <a:lnTo>
                  <a:pt x="2740" y="2453"/>
                </a:lnTo>
                <a:lnTo>
                  <a:pt x="2406" y="1679"/>
                </a:lnTo>
                <a:lnTo>
                  <a:pt x="2168" y="1322"/>
                </a:lnTo>
                <a:lnTo>
                  <a:pt x="1906" y="953"/>
                </a:lnTo>
                <a:lnTo>
                  <a:pt x="1394" y="452"/>
                </a:lnTo>
                <a:lnTo>
                  <a:pt x="965" y="143"/>
                </a:lnTo>
                <a:lnTo>
                  <a:pt x="7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8423989" y="406163"/>
            <a:ext cx="156254" cy="267654"/>
          </a:xfrm>
          <a:custGeom>
            <a:avLst/>
            <a:gdLst/>
            <a:ahLst/>
            <a:cxnLst/>
            <a:rect l="l" t="t" r="r" b="b"/>
            <a:pathLst>
              <a:path w="3407" h="5836" extrusionOk="0">
                <a:moveTo>
                  <a:pt x="3168" y="1"/>
                </a:moveTo>
                <a:lnTo>
                  <a:pt x="2882" y="84"/>
                </a:lnTo>
                <a:lnTo>
                  <a:pt x="2382" y="287"/>
                </a:lnTo>
                <a:lnTo>
                  <a:pt x="1763" y="668"/>
                </a:lnTo>
                <a:lnTo>
                  <a:pt x="1418" y="965"/>
                </a:lnTo>
                <a:lnTo>
                  <a:pt x="1108" y="1287"/>
                </a:lnTo>
                <a:lnTo>
                  <a:pt x="620" y="1977"/>
                </a:lnTo>
                <a:lnTo>
                  <a:pt x="441" y="2335"/>
                </a:lnTo>
                <a:lnTo>
                  <a:pt x="275" y="2704"/>
                </a:lnTo>
                <a:lnTo>
                  <a:pt x="72" y="3501"/>
                </a:lnTo>
                <a:lnTo>
                  <a:pt x="25" y="3918"/>
                </a:lnTo>
                <a:lnTo>
                  <a:pt x="1" y="4347"/>
                </a:lnTo>
                <a:lnTo>
                  <a:pt x="96" y="5287"/>
                </a:lnTo>
                <a:lnTo>
                  <a:pt x="251" y="5835"/>
                </a:lnTo>
                <a:lnTo>
                  <a:pt x="525" y="5764"/>
                </a:lnTo>
                <a:lnTo>
                  <a:pt x="1013" y="5561"/>
                </a:lnTo>
                <a:lnTo>
                  <a:pt x="1644" y="5180"/>
                </a:lnTo>
                <a:lnTo>
                  <a:pt x="1989" y="4871"/>
                </a:lnTo>
                <a:lnTo>
                  <a:pt x="2299" y="4549"/>
                </a:lnTo>
                <a:lnTo>
                  <a:pt x="2775" y="3859"/>
                </a:lnTo>
                <a:lnTo>
                  <a:pt x="2966" y="3501"/>
                </a:lnTo>
                <a:lnTo>
                  <a:pt x="3132" y="3132"/>
                </a:lnTo>
                <a:lnTo>
                  <a:pt x="3335" y="2335"/>
                </a:lnTo>
                <a:lnTo>
                  <a:pt x="3382" y="1918"/>
                </a:lnTo>
                <a:lnTo>
                  <a:pt x="3406" y="1489"/>
                </a:lnTo>
                <a:lnTo>
                  <a:pt x="3311" y="549"/>
                </a:lnTo>
                <a:lnTo>
                  <a:pt x="316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8573060" y="1750795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7"/>
          <p:cNvSpPr/>
          <p:nvPr/>
        </p:nvSpPr>
        <p:spPr>
          <a:xfrm rot="-6957699">
            <a:off x="6710906" y="4506799"/>
            <a:ext cx="156760" cy="286186"/>
          </a:xfrm>
          <a:custGeom>
            <a:avLst/>
            <a:gdLst/>
            <a:ahLst/>
            <a:cxnLst/>
            <a:rect l="l" t="t" r="r" b="b"/>
            <a:pathLst>
              <a:path w="3418" h="6240" extrusionOk="0">
                <a:moveTo>
                  <a:pt x="179" y="1"/>
                </a:moveTo>
                <a:lnTo>
                  <a:pt x="60" y="584"/>
                </a:lnTo>
                <a:lnTo>
                  <a:pt x="0" y="1549"/>
                </a:lnTo>
                <a:lnTo>
                  <a:pt x="48" y="2001"/>
                </a:lnTo>
                <a:lnTo>
                  <a:pt x="95" y="2430"/>
                </a:lnTo>
                <a:lnTo>
                  <a:pt x="298" y="3239"/>
                </a:lnTo>
                <a:lnTo>
                  <a:pt x="464" y="3632"/>
                </a:lnTo>
                <a:lnTo>
                  <a:pt x="631" y="4013"/>
                </a:lnTo>
                <a:lnTo>
                  <a:pt x="1096" y="4752"/>
                </a:lnTo>
                <a:lnTo>
                  <a:pt x="1393" y="5097"/>
                </a:lnTo>
                <a:lnTo>
                  <a:pt x="1727" y="5430"/>
                </a:lnTo>
                <a:lnTo>
                  <a:pt x="2334" y="5883"/>
                </a:lnTo>
                <a:lnTo>
                  <a:pt x="2822" y="6133"/>
                </a:lnTo>
                <a:lnTo>
                  <a:pt x="3108" y="6240"/>
                </a:lnTo>
                <a:lnTo>
                  <a:pt x="3286" y="5692"/>
                </a:lnTo>
                <a:lnTo>
                  <a:pt x="3417" y="4704"/>
                </a:lnTo>
                <a:lnTo>
                  <a:pt x="3405" y="4240"/>
                </a:lnTo>
                <a:lnTo>
                  <a:pt x="3370" y="3799"/>
                </a:lnTo>
                <a:lnTo>
                  <a:pt x="3167" y="2942"/>
                </a:lnTo>
                <a:lnTo>
                  <a:pt x="3001" y="2537"/>
                </a:lnTo>
                <a:lnTo>
                  <a:pt x="2810" y="2132"/>
                </a:lnTo>
                <a:lnTo>
                  <a:pt x="2310" y="1370"/>
                </a:lnTo>
                <a:lnTo>
                  <a:pt x="1989" y="1037"/>
                </a:lnTo>
                <a:lnTo>
                  <a:pt x="1810" y="870"/>
                </a:lnTo>
                <a:lnTo>
                  <a:pt x="1429" y="560"/>
                </a:lnTo>
                <a:lnTo>
                  <a:pt x="988" y="287"/>
                </a:lnTo>
                <a:lnTo>
                  <a:pt x="464" y="72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8192382" y="4642899"/>
            <a:ext cx="156758" cy="273662"/>
          </a:xfrm>
          <a:custGeom>
            <a:avLst/>
            <a:gdLst/>
            <a:ahLst/>
            <a:cxnLst/>
            <a:rect l="l" t="t" r="r" b="b"/>
            <a:pathLst>
              <a:path w="3418" h="5967" extrusionOk="0">
                <a:moveTo>
                  <a:pt x="179" y="1"/>
                </a:moveTo>
                <a:lnTo>
                  <a:pt x="60" y="549"/>
                </a:lnTo>
                <a:lnTo>
                  <a:pt x="1" y="1501"/>
                </a:lnTo>
                <a:lnTo>
                  <a:pt x="36" y="1954"/>
                </a:lnTo>
                <a:lnTo>
                  <a:pt x="84" y="2370"/>
                </a:lnTo>
                <a:lnTo>
                  <a:pt x="298" y="3156"/>
                </a:lnTo>
                <a:lnTo>
                  <a:pt x="465" y="3525"/>
                </a:lnTo>
                <a:lnTo>
                  <a:pt x="644" y="3894"/>
                </a:lnTo>
                <a:lnTo>
                  <a:pt x="1120" y="4585"/>
                </a:lnTo>
                <a:lnTo>
                  <a:pt x="1418" y="4907"/>
                </a:lnTo>
                <a:lnTo>
                  <a:pt x="1739" y="5216"/>
                </a:lnTo>
                <a:lnTo>
                  <a:pt x="2334" y="5645"/>
                </a:lnTo>
                <a:lnTo>
                  <a:pt x="2823" y="5871"/>
                </a:lnTo>
                <a:lnTo>
                  <a:pt x="3108" y="5966"/>
                </a:lnTo>
                <a:lnTo>
                  <a:pt x="3287" y="5430"/>
                </a:lnTo>
                <a:lnTo>
                  <a:pt x="3418" y="4466"/>
                </a:lnTo>
                <a:lnTo>
                  <a:pt x="3406" y="4013"/>
                </a:lnTo>
                <a:lnTo>
                  <a:pt x="3358" y="3573"/>
                </a:lnTo>
                <a:lnTo>
                  <a:pt x="3156" y="2751"/>
                </a:lnTo>
                <a:lnTo>
                  <a:pt x="2989" y="2370"/>
                </a:lnTo>
                <a:lnTo>
                  <a:pt x="2799" y="1989"/>
                </a:lnTo>
                <a:lnTo>
                  <a:pt x="2299" y="1275"/>
                </a:lnTo>
                <a:lnTo>
                  <a:pt x="1977" y="953"/>
                </a:lnTo>
                <a:lnTo>
                  <a:pt x="1620" y="644"/>
                </a:lnTo>
                <a:lnTo>
                  <a:pt x="977" y="251"/>
                </a:lnTo>
                <a:lnTo>
                  <a:pt x="465" y="60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1387897" y="209120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7"/>
          <p:cNvSpPr/>
          <p:nvPr/>
        </p:nvSpPr>
        <p:spPr>
          <a:xfrm>
            <a:off x="2994987" y="4593453"/>
            <a:ext cx="352270" cy="127819"/>
          </a:xfrm>
          <a:custGeom>
            <a:avLst/>
            <a:gdLst/>
            <a:ahLst/>
            <a:cxnLst/>
            <a:rect l="l" t="t" r="r" b="b"/>
            <a:pathLst>
              <a:path w="7681" h="2787" extrusionOk="0">
                <a:moveTo>
                  <a:pt x="3394" y="0"/>
                </a:moveTo>
                <a:lnTo>
                  <a:pt x="2453" y="108"/>
                </a:lnTo>
                <a:lnTo>
                  <a:pt x="1977" y="227"/>
                </a:lnTo>
                <a:lnTo>
                  <a:pt x="1501" y="370"/>
                </a:lnTo>
                <a:lnTo>
                  <a:pt x="762" y="691"/>
                </a:lnTo>
                <a:lnTo>
                  <a:pt x="262" y="977"/>
                </a:lnTo>
                <a:lnTo>
                  <a:pt x="0" y="1167"/>
                </a:lnTo>
                <a:lnTo>
                  <a:pt x="215" y="1393"/>
                </a:lnTo>
                <a:lnTo>
                  <a:pt x="667" y="1763"/>
                </a:lnTo>
                <a:lnTo>
                  <a:pt x="1370" y="2191"/>
                </a:lnTo>
                <a:lnTo>
                  <a:pt x="1846" y="2406"/>
                </a:lnTo>
                <a:lnTo>
                  <a:pt x="2322" y="2572"/>
                </a:lnTo>
                <a:lnTo>
                  <a:pt x="3299" y="2763"/>
                </a:lnTo>
                <a:lnTo>
                  <a:pt x="3787" y="2787"/>
                </a:lnTo>
                <a:lnTo>
                  <a:pt x="4287" y="2787"/>
                </a:lnTo>
                <a:lnTo>
                  <a:pt x="5251" y="2656"/>
                </a:lnTo>
                <a:lnTo>
                  <a:pt x="5739" y="2525"/>
                </a:lnTo>
                <a:lnTo>
                  <a:pt x="6228" y="2346"/>
                </a:lnTo>
                <a:lnTo>
                  <a:pt x="6954" y="1977"/>
                </a:lnTo>
                <a:lnTo>
                  <a:pt x="7442" y="1644"/>
                </a:lnTo>
                <a:lnTo>
                  <a:pt x="7680" y="1429"/>
                </a:lnTo>
                <a:lnTo>
                  <a:pt x="7442" y="1227"/>
                </a:lnTo>
                <a:lnTo>
                  <a:pt x="6954" y="881"/>
                </a:lnTo>
                <a:lnTo>
                  <a:pt x="6240" y="512"/>
                </a:lnTo>
                <a:lnTo>
                  <a:pt x="5763" y="334"/>
                </a:lnTo>
                <a:lnTo>
                  <a:pt x="5287" y="191"/>
                </a:lnTo>
                <a:lnTo>
                  <a:pt x="4334" y="24"/>
                </a:lnTo>
                <a:lnTo>
                  <a:pt x="38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6734665" y="80212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"/>
          <p:cNvSpPr/>
          <p:nvPr/>
        </p:nvSpPr>
        <p:spPr>
          <a:xfrm>
            <a:off x="1219127" y="4725098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3977127" y="3913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323640" y="97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"/>
          <p:cNvSpPr/>
          <p:nvPr/>
        </p:nvSpPr>
        <p:spPr>
          <a:xfrm>
            <a:off x="323655" y="4250383"/>
            <a:ext cx="267057" cy="172076"/>
          </a:xfrm>
          <a:custGeom>
            <a:avLst/>
            <a:gdLst/>
            <a:ahLst/>
            <a:cxnLst/>
            <a:rect l="l" t="t" r="r" b="b"/>
            <a:pathLst>
              <a:path w="5823" h="3752" extrusionOk="0">
                <a:moveTo>
                  <a:pt x="5251" y="1"/>
                </a:moveTo>
                <a:lnTo>
                  <a:pt x="4286" y="60"/>
                </a:lnTo>
                <a:lnTo>
                  <a:pt x="3858" y="144"/>
                </a:lnTo>
                <a:lnTo>
                  <a:pt x="3441" y="239"/>
                </a:lnTo>
                <a:lnTo>
                  <a:pt x="2679" y="525"/>
                </a:lnTo>
                <a:lnTo>
                  <a:pt x="2322" y="727"/>
                </a:lnTo>
                <a:lnTo>
                  <a:pt x="1977" y="930"/>
                </a:lnTo>
                <a:lnTo>
                  <a:pt x="1322" y="1442"/>
                </a:lnTo>
                <a:lnTo>
                  <a:pt x="1012" y="1763"/>
                </a:lnTo>
                <a:lnTo>
                  <a:pt x="726" y="2108"/>
                </a:lnTo>
                <a:lnTo>
                  <a:pt x="333" y="2728"/>
                </a:lnTo>
                <a:lnTo>
                  <a:pt x="107" y="3228"/>
                </a:lnTo>
                <a:lnTo>
                  <a:pt x="0" y="3501"/>
                </a:lnTo>
                <a:lnTo>
                  <a:pt x="286" y="3597"/>
                </a:lnTo>
                <a:lnTo>
                  <a:pt x="810" y="3716"/>
                </a:lnTo>
                <a:lnTo>
                  <a:pt x="1548" y="3752"/>
                </a:lnTo>
                <a:lnTo>
                  <a:pt x="2000" y="3692"/>
                </a:lnTo>
                <a:lnTo>
                  <a:pt x="2453" y="3632"/>
                </a:lnTo>
                <a:lnTo>
                  <a:pt x="3286" y="3347"/>
                </a:lnTo>
                <a:lnTo>
                  <a:pt x="3679" y="3144"/>
                </a:lnTo>
                <a:lnTo>
                  <a:pt x="4060" y="2918"/>
                </a:lnTo>
                <a:lnTo>
                  <a:pt x="4751" y="2335"/>
                </a:lnTo>
                <a:lnTo>
                  <a:pt x="5049" y="1977"/>
                </a:lnTo>
                <a:lnTo>
                  <a:pt x="5191" y="1775"/>
                </a:lnTo>
                <a:lnTo>
                  <a:pt x="5453" y="1358"/>
                </a:lnTo>
                <a:lnTo>
                  <a:pt x="5656" y="882"/>
                </a:lnTo>
                <a:lnTo>
                  <a:pt x="5787" y="346"/>
                </a:lnTo>
                <a:lnTo>
                  <a:pt x="5822" y="49"/>
                </a:lnTo>
                <a:lnTo>
                  <a:pt x="525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"/>
          <p:cNvSpPr/>
          <p:nvPr/>
        </p:nvSpPr>
        <p:spPr>
          <a:xfrm>
            <a:off x="8616190" y="380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26"/>
          <p:cNvSpPr/>
          <p:nvPr/>
        </p:nvSpPr>
        <p:spPr>
          <a:xfrm>
            <a:off x="113025" y="89200"/>
            <a:ext cx="8917697" cy="4964964"/>
          </a:xfrm>
          <a:custGeom>
            <a:avLst/>
            <a:gdLst/>
            <a:ahLst/>
            <a:cxnLst/>
            <a:rect l="l" t="t" r="r" b="b"/>
            <a:pathLst>
              <a:path w="216108" h="120319" extrusionOk="0">
                <a:moveTo>
                  <a:pt x="3418" y="596"/>
                </a:moveTo>
                <a:lnTo>
                  <a:pt x="3418" y="3394"/>
                </a:lnTo>
                <a:lnTo>
                  <a:pt x="619" y="3394"/>
                </a:lnTo>
                <a:lnTo>
                  <a:pt x="619" y="596"/>
                </a:lnTo>
                <a:close/>
                <a:moveTo>
                  <a:pt x="215500" y="596"/>
                </a:moveTo>
                <a:lnTo>
                  <a:pt x="215500" y="3394"/>
                </a:lnTo>
                <a:lnTo>
                  <a:pt x="212702" y="3394"/>
                </a:lnTo>
                <a:lnTo>
                  <a:pt x="212702" y="596"/>
                </a:lnTo>
                <a:close/>
                <a:moveTo>
                  <a:pt x="208642" y="596"/>
                </a:moveTo>
                <a:lnTo>
                  <a:pt x="208642" y="3989"/>
                </a:lnTo>
                <a:lnTo>
                  <a:pt x="212119" y="3989"/>
                </a:lnTo>
                <a:lnTo>
                  <a:pt x="212119" y="7383"/>
                </a:lnTo>
                <a:lnTo>
                  <a:pt x="215500" y="7383"/>
                </a:lnTo>
                <a:lnTo>
                  <a:pt x="215500" y="112900"/>
                </a:lnTo>
                <a:lnTo>
                  <a:pt x="212107" y="112900"/>
                </a:lnTo>
                <a:lnTo>
                  <a:pt x="212107" y="116294"/>
                </a:lnTo>
                <a:lnTo>
                  <a:pt x="208630" y="116294"/>
                </a:lnTo>
                <a:lnTo>
                  <a:pt x="208630" y="119675"/>
                </a:lnTo>
                <a:lnTo>
                  <a:pt x="7478" y="119675"/>
                </a:lnTo>
                <a:lnTo>
                  <a:pt x="7478" y="116294"/>
                </a:lnTo>
                <a:lnTo>
                  <a:pt x="4013" y="116294"/>
                </a:lnTo>
                <a:lnTo>
                  <a:pt x="4013" y="112900"/>
                </a:lnTo>
                <a:lnTo>
                  <a:pt x="619" y="112900"/>
                </a:lnTo>
                <a:lnTo>
                  <a:pt x="619" y="7383"/>
                </a:lnTo>
                <a:lnTo>
                  <a:pt x="4013" y="7383"/>
                </a:lnTo>
                <a:lnTo>
                  <a:pt x="4013" y="3989"/>
                </a:lnTo>
                <a:lnTo>
                  <a:pt x="7490" y="3989"/>
                </a:lnTo>
                <a:lnTo>
                  <a:pt x="7490" y="596"/>
                </a:lnTo>
                <a:close/>
                <a:moveTo>
                  <a:pt x="3394" y="116901"/>
                </a:moveTo>
                <a:lnTo>
                  <a:pt x="3394" y="119699"/>
                </a:lnTo>
                <a:lnTo>
                  <a:pt x="596" y="119699"/>
                </a:lnTo>
                <a:lnTo>
                  <a:pt x="596" y="116901"/>
                </a:lnTo>
                <a:close/>
                <a:moveTo>
                  <a:pt x="215500" y="116901"/>
                </a:moveTo>
                <a:lnTo>
                  <a:pt x="215500" y="119699"/>
                </a:lnTo>
                <a:lnTo>
                  <a:pt x="212702" y="119699"/>
                </a:lnTo>
                <a:lnTo>
                  <a:pt x="212702" y="116901"/>
                </a:lnTo>
                <a:close/>
                <a:moveTo>
                  <a:pt x="0" y="1"/>
                </a:moveTo>
                <a:lnTo>
                  <a:pt x="0" y="4013"/>
                </a:lnTo>
                <a:lnTo>
                  <a:pt x="3394" y="4013"/>
                </a:lnTo>
                <a:lnTo>
                  <a:pt x="3394" y="6811"/>
                </a:lnTo>
                <a:lnTo>
                  <a:pt x="0" y="6811"/>
                </a:lnTo>
                <a:lnTo>
                  <a:pt x="0" y="113519"/>
                </a:lnTo>
                <a:lnTo>
                  <a:pt x="3394" y="113519"/>
                </a:lnTo>
                <a:lnTo>
                  <a:pt x="3394" y="116317"/>
                </a:lnTo>
                <a:lnTo>
                  <a:pt x="0" y="116317"/>
                </a:lnTo>
                <a:lnTo>
                  <a:pt x="0" y="120318"/>
                </a:lnTo>
                <a:lnTo>
                  <a:pt x="4013" y="120318"/>
                </a:lnTo>
                <a:lnTo>
                  <a:pt x="4013" y="116925"/>
                </a:lnTo>
                <a:lnTo>
                  <a:pt x="6882" y="116925"/>
                </a:lnTo>
                <a:lnTo>
                  <a:pt x="6882" y="120318"/>
                </a:lnTo>
                <a:lnTo>
                  <a:pt x="209238" y="120318"/>
                </a:lnTo>
                <a:lnTo>
                  <a:pt x="209238" y="116925"/>
                </a:lnTo>
                <a:lnTo>
                  <a:pt x="212107" y="116925"/>
                </a:lnTo>
                <a:lnTo>
                  <a:pt x="212107" y="120318"/>
                </a:lnTo>
                <a:lnTo>
                  <a:pt x="216108" y="120318"/>
                </a:lnTo>
                <a:lnTo>
                  <a:pt x="216108" y="116317"/>
                </a:lnTo>
                <a:lnTo>
                  <a:pt x="212714" y="116317"/>
                </a:lnTo>
                <a:lnTo>
                  <a:pt x="212714" y="113519"/>
                </a:lnTo>
                <a:lnTo>
                  <a:pt x="216108" y="113519"/>
                </a:lnTo>
                <a:lnTo>
                  <a:pt x="216108" y="6811"/>
                </a:lnTo>
                <a:lnTo>
                  <a:pt x="212714" y="6811"/>
                </a:lnTo>
                <a:lnTo>
                  <a:pt x="212714" y="4013"/>
                </a:lnTo>
                <a:lnTo>
                  <a:pt x="216096" y="4013"/>
                </a:lnTo>
                <a:lnTo>
                  <a:pt x="216096" y="3989"/>
                </a:lnTo>
                <a:lnTo>
                  <a:pt x="216096" y="1"/>
                </a:lnTo>
                <a:lnTo>
                  <a:pt x="212095" y="1"/>
                </a:lnTo>
                <a:lnTo>
                  <a:pt x="212095" y="3394"/>
                </a:lnTo>
                <a:lnTo>
                  <a:pt x="209226" y="3394"/>
                </a:lnTo>
                <a:lnTo>
                  <a:pt x="209226" y="1"/>
                </a:lnTo>
                <a:lnTo>
                  <a:pt x="6882" y="1"/>
                </a:lnTo>
                <a:lnTo>
                  <a:pt x="6882" y="3394"/>
                </a:lnTo>
                <a:lnTo>
                  <a:pt x="4013" y="3394"/>
                </a:lnTo>
                <a:lnTo>
                  <a:pt x="40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392998" y="2828367"/>
            <a:ext cx="128369" cy="303105"/>
          </a:xfrm>
          <a:custGeom>
            <a:avLst/>
            <a:gdLst/>
            <a:ahLst/>
            <a:cxnLst/>
            <a:rect l="l" t="t" r="r" b="b"/>
            <a:pathLst>
              <a:path w="2799" h="6609" extrusionOk="0">
                <a:moveTo>
                  <a:pt x="1406" y="0"/>
                </a:moveTo>
                <a:lnTo>
                  <a:pt x="1192" y="215"/>
                </a:lnTo>
                <a:lnTo>
                  <a:pt x="846" y="619"/>
                </a:lnTo>
                <a:lnTo>
                  <a:pt x="465" y="1239"/>
                </a:lnTo>
                <a:lnTo>
                  <a:pt x="299" y="1655"/>
                </a:lnTo>
                <a:lnTo>
                  <a:pt x="156" y="2072"/>
                </a:lnTo>
                <a:lnTo>
                  <a:pt x="13" y="2894"/>
                </a:lnTo>
                <a:lnTo>
                  <a:pt x="1" y="3310"/>
                </a:lnTo>
                <a:lnTo>
                  <a:pt x="13" y="3715"/>
                </a:lnTo>
                <a:lnTo>
                  <a:pt x="156" y="4549"/>
                </a:lnTo>
                <a:lnTo>
                  <a:pt x="299" y="4965"/>
                </a:lnTo>
                <a:lnTo>
                  <a:pt x="465" y="5370"/>
                </a:lnTo>
                <a:lnTo>
                  <a:pt x="846" y="5989"/>
                </a:lnTo>
                <a:lnTo>
                  <a:pt x="1180" y="6406"/>
                </a:lnTo>
                <a:lnTo>
                  <a:pt x="1394" y="6609"/>
                </a:lnTo>
                <a:lnTo>
                  <a:pt x="1596" y="6406"/>
                </a:lnTo>
                <a:lnTo>
                  <a:pt x="1942" y="5989"/>
                </a:lnTo>
                <a:lnTo>
                  <a:pt x="2323" y="5370"/>
                </a:lnTo>
                <a:lnTo>
                  <a:pt x="2501" y="4965"/>
                </a:lnTo>
                <a:lnTo>
                  <a:pt x="2644" y="4549"/>
                </a:lnTo>
                <a:lnTo>
                  <a:pt x="2787" y="3715"/>
                </a:lnTo>
                <a:lnTo>
                  <a:pt x="2799" y="3310"/>
                </a:lnTo>
                <a:lnTo>
                  <a:pt x="2787" y="2894"/>
                </a:lnTo>
                <a:lnTo>
                  <a:pt x="2644" y="2072"/>
                </a:lnTo>
                <a:lnTo>
                  <a:pt x="2501" y="1655"/>
                </a:lnTo>
                <a:lnTo>
                  <a:pt x="2323" y="1239"/>
                </a:lnTo>
                <a:lnTo>
                  <a:pt x="1954" y="619"/>
                </a:lnTo>
                <a:lnTo>
                  <a:pt x="1608" y="215"/>
                </a:lnTo>
                <a:lnTo>
                  <a:pt x="140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5729055" y="209131"/>
            <a:ext cx="134927" cy="291089"/>
          </a:xfrm>
          <a:custGeom>
            <a:avLst/>
            <a:gdLst/>
            <a:ahLst/>
            <a:cxnLst/>
            <a:rect l="l" t="t" r="r" b="b"/>
            <a:pathLst>
              <a:path w="2942" h="6347" extrusionOk="0">
                <a:moveTo>
                  <a:pt x="715" y="0"/>
                </a:moveTo>
                <a:lnTo>
                  <a:pt x="561" y="238"/>
                </a:lnTo>
                <a:lnTo>
                  <a:pt x="322" y="714"/>
                </a:lnTo>
                <a:lnTo>
                  <a:pt x="120" y="1393"/>
                </a:lnTo>
                <a:lnTo>
                  <a:pt x="37" y="1822"/>
                </a:lnTo>
                <a:lnTo>
                  <a:pt x="1" y="2250"/>
                </a:lnTo>
                <a:lnTo>
                  <a:pt x="37" y="3060"/>
                </a:lnTo>
                <a:lnTo>
                  <a:pt x="120" y="3453"/>
                </a:lnTo>
                <a:lnTo>
                  <a:pt x="215" y="3834"/>
                </a:lnTo>
                <a:lnTo>
                  <a:pt x="513" y="4572"/>
                </a:lnTo>
                <a:lnTo>
                  <a:pt x="727" y="4941"/>
                </a:lnTo>
                <a:lnTo>
                  <a:pt x="965" y="5287"/>
                </a:lnTo>
                <a:lnTo>
                  <a:pt x="1430" y="5822"/>
                </a:lnTo>
                <a:lnTo>
                  <a:pt x="1823" y="6180"/>
                </a:lnTo>
                <a:lnTo>
                  <a:pt x="2049" y="6346"/>
                </a:lnTo>
                <a:lnTo>
                  <a:pt x="2228" y="6120"/>
                </a:lnTo>
                <a:lnTo>
                  <a:pt x="2501" y="5668"/>
                </a:lnTo>
                <a:lnTo>
                  <a:pt x="2775" y="4989"/>
                </a:lnTo>
                <a:lnTo>
                  <a:pt x="2871" y="4560"/>
                </a:lnTo>
                <a:lnTo>
                  <a:pt x="2942" y="4132"/>
                </a:lnTo>
                <a:lnTo>
                  <a:pt x="2918" y="3286"/>
                </a:lnTo>
                <a:lnTo>
                  <a:pt x="2835" y="2870"/>
                </a:lnTo>
                <a:lnTo>
                  <a:pt x="2740" y="2453"/>
                </a:lnTo>
                <a:lnTo>
                  <a:pt x="2406" y="1679"/>
                </a:lnTo>
                <a:lnTo>
                  <a:pt x="2168" y="1322"/>
                </a:lnTo>
                <a:lnTo>
                  <a:pt x="1906" y="953"/>
                </a:lnTo>
                <a:lnTo>
                  <a:pt x="1394" y="452"/>
                </a:lnTo>
                <a:lnTo>
                  <a:pt x="965" y="143"/>
                </a:lnTo>
                <a:lnTo>
                  <a:pt x="7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8423989" y="406163"/>
            <a:ext cx="156254" cy="267654"/>
          </a:xfrm>
          <a:custGeom>
            <a:avLst/>
            <a:gdLst/>
            <a:ahLst/>
            <a:cxnLst/>
            <a:rect l="l" t="t" r="r" b="b"/>
            <a:pathLst>
              <a:path w="3407" h="5836" extrusionOk="0">
                <a:moveTo>
                  <a:pt x="3168" y="1"/>
                </a:moveTo>
                <a:lnTo>
                  <a:pt x="2882" y="84"/>
                </a:lnTo>
                <a:lnTo>
                  <a:pt x="2382" y="287"/>
                </a:lnTo>
                <a:lnTo>
                  <a:pt x="1763" y="668"/>
                </a:lnTo>
                <a:lnTo>
                  <a:pt x="1418" y="965"/>
                </a:lnTo>
                <a:lnTo>
                  <a:pt x="1108" y="1287"/>
                </a:lnTo>
                <a:lnTo>
                  <a:pt x="620" y="1977"/>
                </a:lnTo>
                <a:lnTo>
                  <a:pt x="441" y="2335"/>
                </a:lnTo>
                <a:lnTo>
                  <a:pt x="275" y="2704"/>
                </a:lnTo>
                <a:lnTo>
                  <a:pt x="72" y="3501"/>
                </a:lnTo>
                <a:lnTo>
                  <a:pt x="25" y="3918"/>
                </a:lnTo>
                <a:lnTo>
                  <a:pt x="1" y="4347"/>
                </a:lnTo>
                <a:lnTo>
                  <a:pt x="96" y="5287"/>
                </a:lnTo>
                <a:lnTo>
                  <a:pt x="251" y="5835"/>
                </a:lnTo>
                <a:lnTo>
                  <a:pt x="525" y="5764"/>
                </a:lnTo>
                <a:lnTo>
                  <a:pt x="1013" y="5561"/>
                </a:lnTo>
                <a:lnTo>
                  <a:pt x="1644" y="5180"/>
                </a:lnTo>
                <a:lnTo>
                  <a:pt x="1989" y="4871"/>
                </a:lnTo>
                <a:lnTo>
                  <a:pt x="2299" y="4549"/>
                </a:lnTo>
                <a:lnTo>
                  <a:pt x="2775" y="3859"/>
                </a:lnTo>
                <a:lnTo>
                  <a:pt x="2966" y="3501"/>
                </a:lnTo>
                <a:lnTo>
                  <a:pt x="3132" y="3132"/>
                </a:lnTo>
                <a:lnTo>
                  <a:pt x="3335" y="2335"/>
                </a:lnTo>
                <a:lnTo>
                  <a:pt x="3382" y="1918"/>
                </a:lnTo>
                <a:lnTo>
                  <a:pt x="3406" y="1489"/>
                </a:lnTo>
                <a:lnTo>
                  <a:pt x="3311" y="549"/>
                </a:lnTo>
                <a:lnTo>
                  <a:pt x="316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8573060" y="1750795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Google Shape;508;p26"/>
          <p:cNvSpPr/>
          <p:nvPr/>
        </p:nvSpPr>
        <p:spPr>
          <a:xfrm rot="-6957699">
            <a:off x="6710906" y="4506799"/>
            <a:ext cx="156760" cy="286186"/>
          </a:xfrm>
          <a:custGeom>
            <a:avLst/>
            <a:gdLst/>
            <a:ahLst/>
            <a:cxnLst/>
            <a:rect l="l" t="t" r="r" b="b"/>
            <a:pathLst>
              <a:path w="3418" h="6240" extrusionOk="0">
                <a:moveTo>
                  <a:pt x="179" y="1"/>
                </a:moveTo>
                <a:lnTo>
                  <a:pt x="60" y="584"/>
                </a:lnTo>
                <a:lnTo>
                  <a:pt x="0" y="1549"/>
                </a:lnTo>
                <a:lnTo>
                  <a:pt x="48" y="2001"/>
                </a:lnTo>
                <a:lnTo>
                  <a:pt x="95" y="2430"/>
                </a:lnTo>
                <a:lnTo>
                  <a:pt x="298" y="3239"/>
                </a:lnTo>
                <a:lnTo>
                  <a:pt x="464" y="3632"/>
                </a:lnTo>
                <a:lnTo>
                  <a:pt x="631" y="4013"/>
                </a:lnTo>
                <a:lnTo>
                  <a:pt x="1096" y="4752"/>
                </a:lnTo>
                <a:lnTo>
                  <a:pt x="1393" y="5097"/>
                </a:lnTo>
                <a:lnTo>
                  <a:pt x="1727" y="5430"/>
                </a:lnTo>
                <a:lnTo>
                  <a:pt x="2334" y="5883"/>
                </a:lnTo>
                <a:lnTo>
                  <a:pt x="2822" y="6133"/>
                </a:lnTo>
                <a:lnTo>
                  <a:pt x="3108" y="6240"/>
                </a:lnTo>
                <a:lnTo>
                  <a:pt x="3286" y="5692"/>
                </a:lnTo>
                <a:lnTo>
                  <a:pt x="3417" y="4704"/>
                </a:lnTo>
                <a:lnTo>
                  <a:pt x="3405" y="4240"/>
                </a:lnTo>
                <a:lnTo>
                  <a:pt x="3370" y="3799"/>
                </a:lnTo>
                <a:lnTo>
                  <a:pt x="3167" y="2942"/>
                </a:lnTo>
                <a:lnTo>
                  <a:pt x="3001" y="2537"/>
                </a:lnTo>
                <a:lnTo>
                  <a:pt x="2810" y="2132"/>
                </a:lnTo>
                <a:lnTo>
                  <a:pt x="2310" y="1370"/>
                </a:lnTo>
                <a:lnTo>
                  <a:pt x="1989" y="1037"/>
                </a:lnTo>
                <a:lnTo>
                  <a:pt x="1810" y="870"/>
                </a:lnTo>
                <a:lnTo>
                  <a:pt x="1429" y="560"/>
                </a:lnTo>
                <a:lnTo>
                  <a:pt x="988" y="287"/>
                </a:lnTo>
                <a:lnTo>
                  <a:pt x="464" y="72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8192382" y="4642899"/>
            <a:ext cx="156758" cy="273662"/>
          </a:xfrm>
          <a:custGeom>
            <a:avLst/>
            <a:gdLst/>
            <a:ahLst/>
            <a:cxnLst/>
            <a:rect l="l" t="t" r="r" b="b"/>
            <a:pathLst>
              <a:path w="3418" h="5967" extrusionOk="0">
                <a:moveTo>
                  <a:pt x="179" y="1"/>
                </a:moveTo>
                <a:lnTo>
                  <a:pt x="60" y="549"/>
                </a:lnTo>
                <a:lnTo>
                  <a:pt x="1" y="1501"/>
                </a:lnTo>
                <a:lnTo>
                  <a:pt x="36" y="1954"/>
                </a:lnTo>
                <a:lnTo>
                  <a:pt x="84" y="2370"/>
                </a:lnTo>
                <a:lnTo>
                  <a:pt x="298" y="3156"/>
                </a:lnTo>
                <a:lnTo>
                  <a:pt x="465" y="3525"/>
                </a:lnTo>
                <a:lnTo>
                  <a:pt x="644" y="3894"/>
                </a:lnTo>
                <a:lnTo>
                  <a:pt x="1120" y="4585"/>
                </a:lnTo>
                <a:lnTo>
                  <a:pt x="1418" y="4907"/>
                </a:lnTo>
                <a:lnTo>
                  <a:pt x="1739" y="5216"/>
                </a:lnTo>
                <a:lnTo>
                  <a:pt x="2334" y="5645"/>
                </a:lnTo>
                <a:lnTo>
                  <a:pt x="2823" y="5871"/>
                </a:lnTo>
                <a:lnTo>
                  <a:pt x="3108" y="5966"/>
                </a:lnTo>
                <a:lnTo>
                  <a:pt x="3287" y="5430"/>
                </a:lnTo>
                <a:lnTo>
                  <a:pt x="3418" y="4466"/>
                </a:lnTo>
                <a:lnTo>
                  <a:pt x="3406" y="4013"/>
                </a:lnTo>
                <a:lnTo>
                  <a:pt x="3358" y="3573"/>
                </a:lnTo>
                <a:lnTo>
                  <a:pt x="3156" y="2751"/>
                </a:lnTo>
                <a:lnTo>
                  <a:pt x="2989" y="2370"/>
                </a:lnTo>
                <a:lnTo>
                  <a:pt x="2799" y="1989"/>
                </a:lnTo>
                <a:lnTo>
                  <a:pt x="2299" y="1275"/>
                </a:lnTo>
                <a:lnTo>
                  <a:pt x="1977" y="953"/>
                </a:lnTo>
                <a:lnTo>
                  <a:pt x="1620" y="644"/>
                </a:lnTo>
                <a:lnTo>
                  <a:pt x="977" y="251"/>
                </a:lnTo>
                <a:lnTo>
                  <a:pt x="465" y="60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1387897" y="209120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2994987" y="4593453"/>
            <a:ext cx="352270" cy="127819"/>
          </a:xfrm>
          <a:custGeom>
            <a:avLst/>
            <a:gdLst/>
            <a:ahLst/>
            <a:cxnLst/>
            <a:rect l="l" t="t" r="r" b="b"/>
            <a:pathLst>
              <a:path w="7681" h="2787" extrusionOk="0">
                <a:moveTo>
                  <a:pt x="3394" y="0"/>
                </a:moveTo>
                <a:lnTo>
                  <a:pt x="2453" y="108"/>
                </a:lnTo>
                <a:lnTo>
                  <a:pt x="1977" y="227"/>
                </a:lnTo>
                <a:lnTo>
                  <a:pt x="1501" y="370"/>
                </a:lnTo>
                <a:lnTo>
                  <a:pt x="762" y="691"/>
                </a:lnTo>
                <a:lnTo>
                  <a:pt x="262" y="977"/>
                </a:lnTo>
                <a:lnTo>
                  <a:pt x="0" y="1167"/>
                </a:lnTo>
                <a:lnTo>
                  <a:pt x="215" y="1393"/>
                </a:lnTo>
                <a:lnTo>
                  <a:pt x="667" y="1763"/>
                </a:lnTo>
                <a:lnTo>
                  <a:pt x="1370" y="2191"/>
                </a:lnTo>
                <a:lnTo>
                  <a:pt x="1846" y="2406"/>
                </a:lnTo>
                <a:lnTo>
                  <a:pt x="2322" y="2572"/>
                </a:lnTo>
                <a:lnTo>
                  <a:pt x="3299" y="2763"/>
                </a:lnTo>
                <a:lnTo>
                  <a:pt x="3787" y="2787"/>
                </a:lnTo>
                <a:lnTo>
                  <a:pt x="4287" y="2787"/>
                </a:lnTo>
                <a:lnTo>
                  <a:pt x="5251" y="2656"/>
                </a:lnTo>
                <a:lnTo>
                  <a:pt x="5739" y="2525"/>
                </a:lnTo>
                <a:lnTo>
                  <a:pt x="6228" y="2346"/>
                </a:lnTo>
                <a:lnTo>
                  <a:pt x="6954" y="1977"/>
                </a:lnTo>
                <a:lnTo>
                  <a:pt x="7442" y="1644"/>
                </a:lnTo>
                <a:lnTo>
                  <a:pt x="7680" y="1429"/>
                </a:lnTo>
                <a:lnTo>
                  <a:pt x="7442" y="1227"/>
                </a:lnTo>
                <a:lnTo>
                  <a:pt x="6954" y="881"/>
                </a:lnTo>
                <a:lnTo>
                  <a:pt x="6240" y="512"/>
                </a:lnTo>
                <a:lnTo>
                  <a:pt x="5763" y="334"/>
                </a:lnTo>
                <a:lnTo>
                  <a:pt x="5287" y="191"/>
                </a:lnTo>
                <a:lnTo>
                  <a:pt x="4334" y="24"/>
                </a:lnTo>
                <a:lnTo>
                  <a:pt x="38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6734665" y="80212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1219127" y="4725098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3977127" y="3913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323640" y="97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323655" y="4250383"/>
            <a:ext cx="267057" cy="172076"/>
          </a:xfrm>
          <a:custGeom>
            <a:avLst/>
            <a:gdLst/>
            <a:ahLst/>
            <a:cxnLst/>
            <a:rect l="l" t="t" r="r" b="b"/>
            <a:pathLst>
              <a:path w="5823" h="3752" extrusionOk="0">
                <a:moveTo>
                  <a:pt x="5251" y="1"/>
                </a:moveTo>
                <a:lnTo>
                  <a:pt x="4286" y="60"/>
                </a:lnTo>
                <a:lnTo>
                  <a:pt x="3858" y="144"/>
                </a:lnTo>
                <a:lnTo>
                  <a:pt x="3441" y="239"/>
                </a:lnTo>
                <a:lnTo>
                  <a:pt x="2679" y="525"/>
                </a:lnTo>
                <a:lnTo>
                  <a:pt x="2322" y="727"/>
                </a:lnTo>
                <a:lnTo>
                  <a:pt x="1977" y="930"/>
                </a:lnTo>
                <a:lnTo>
                  <a:pt x="1322" y="1442"/>
                </a:lnTo>
                <a:lnTo>
                  <a:pt x="1012" y="1763"/>
                </a:lnTo>
                <a:lnTo>
                  <a:pt x="726" y="2108"/>
                </a:lnTo>
                <a:lnTo>
                  <a:pt x="333" y="2728"/>
                </a:lnTo>
                <a:lnTo>
                  <a:pt x="107" y="3228"/>
                </a:lnTo>
                <a:lnTo>
                  <a:pt x="0" y="3501"/>
                </a:lnTo>
                <a:lnTo>
                  <a:pt x="286" y="3597"/>
                </a:lnTo>
                <a:lnTo>
                  <a:pt x="810" y="3716"/>
                </a:lnTo>
                <a:lnTo>
                  <a:pt x="1548" y="3752"/>
                </a:lnTo>
                <a:lnTo>
                  <a:pt x="2000" y="3692"/>
                </a:lnTo>
                <a:lnTo>
                  <a:pt x="2453" y="3632"/>
                </a:lnTo>
                <a:lnTo>
                  <a:pt x="3286" y="3347"/>
                </a:lnTo>
                <a:lnTo>
                  <a:pt x="3679" y="3144"/>
                </a:lnTo>
                <a:lnTo>
                  <a:pt x="4060" y="2918"/>
                </a:lnTo>
                <a:lnTo>
                  <a:pt x="4751" y="2335"/>
                </a:lnTo>
                <a:lnTo>
                  <a:pt x="5049" y="1977"/>
                </a:lnTo>
                <a:lnTo>
                  <a:pt x="5191" y="1775"/>
                </a:lnTo>
                <a:lnTo>
                  <a:pt x="5453" y="1358"/>
                </a:lnTo>
                <a:lnTo>
                  <a:pt x="5656" y="882"/>
                </a:lnTo>
                <a:lnTo>
                  <a:pt x="5787" y="346"/>
                </a:lnTo>
                <a:lnTo>
                  <a:pt x="5822" y="49"/>
                </a:lnTo>
                <a:lnTo>
                  <a:pt x="525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8616190" y="380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>
            <a:spLocks noGrp="1"/>
          </p:cNvSpPr>
          <p:nvPr>
            <p:ph type="title"/>
          </p:nvPr>
        </p:nvSpPr>
        <p:spPr>
          <a:xfrm>
            <a:off x="720000" y="1623000"/>
            <a:ext cx="3852000" cy="189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23" name="Google Shape;123;p8"/>
          <p:cNvSpPr/>
          <p:nvPr/>
        </p:nvSpPr>
        <p:spPr>
          <a:xfrm>
            <a:off x="113025" y="89200"/>
            <a:ext cx="8917697" cy="4964964"/>
          </a:xfrm>
          <a:custGeom>
            <a:avLst/>
            <a:gdLst/>
            <a:ahLst/>
            <a:cxnLst/>
            <a:rect l="l" t="t" r="r" b="b"/>
            <a:pathLst>
              <a:path w="216108" h="120319" extrusionOk="0">
                <a:moveTo>
                  <a:pt x="3418" y="596"/>
                </a:moveTo>
                <a:lnTo>
                  <a:pt x="3418" y="3394"/>
                </a:lnTo>
                <a:lnTo>
                  <a:pt x="619" y="3394"/>
                </a:lnTo>
                <a:lnTo>
                  <a:pt x="619" y="596"/>
                </a:lnTo>
                <a:close/>
                <a:moveTo>
                  <a:pt x="215500" y="596"/>
                </a:moveTo>
                <a:lnTo>
                  <a:pt x="215500" y="3394"/>
                </a:lnTo>
                <a:lnTo>
                  <a:pt x="212702" y="3394"/>
                </a:lnTo>
                <a:lnTo>
                  <a:pt x="212702" y="596"/>
                </a:lnTo>
                <a:close/>
                <a:moveTo>
                  <a:pt x="208642" y="596"/>
                </a:moveTo>
                <a:lnTo>
                  <a:pt x="208642" y="3989"/>
                </a:lnTo>
                <a:lnTo>
                  <a:pt x="212119" y="3989"/>
                </a:lnTo>
                <a:lnTo>
                  <a:pt x="212119" y="7383"/>
                </a:lnTo>
                <a:lnTo>
                  <a:pt x="215500" y="7383"/>
                </a:lnTo>
                <a:lnTo>
                  <a:pt x="215500" y="112900"/>
                </a:lnTo>
                <a:lnTo>
                  <a:pt x="212107" y="112900"/>
                </a:lnTo>
                <a:lnTo>
                  <a:pt x="212107" y="116294"/>
                </a:lnTo>
                <a:lnTo>
                  <a:pt x="208630" y="116294"/>
                </a:lnTo>
                <a:lnTo>
                  <a:pt x="208630" y="119675"/>
                </a:lnTo>
                <a:lnTo>
                  <a:pt x="7478" y="119675"/>
                </a:lnTo>
                <a:lnTo>
                  <a:pt x="7478" y="116294"/>
                </a:lnTo>
                <a:lnTo>
                  <a:pt x="4013" y="116294"/>
                </a:lnTo>
                <a:lnTo>
                  <a:pt x="4013" y="112900"/>
                </a:lnTo>
                <a:lnTo>
                  <a:pt x="619" y="112900"/>
                </a:lnTo>
                <a:lnTo>
                  <a:pt x="619" y="7383"/>
                </a:lnTo>
                <a:lnTo>
                  <a:pt x="4013" y="7383"/>
                </a:lnTo>
                <a:lnTo>
                  <a:pt x="4013" y="3989"/>
                </a:lnTo>
                <a:lnTo>
                  <a:pt x="7490" y="3989"/>
                </a:lnTo>
                <a:lnTo>
                  <a:pt x="7490" y="596"/>
                </a:lnTo>
                <a:close/>
                <a:moveTo>
                  <a:pt x="3394" y="116901"/>
                </a:moveTo>
                <a:lnTo>
                  <a:pt x="3394" y="119699"/>
                </a:lnTo>
                <a:lnTo>
                  <a:pt x="596" y="119699"/>
                </a:lnTo>
                <a:lnTo>
                  <a:pt x="596" y="116901"/>
                </a:lnTo>
                <a:close/>
                <a:moveTo>
                  <a:pt x="215500" y="116901"/>
                </a:moveTo>
                <a:lnTo>
                  <a:pt x="215500" y="119699"/>
                </a:lnTo>
                <a:lnTo>
                  <a:pt x="212702" y="119699"/>
                </a:lnTo>
                <a:lnTo>
                  <a:pt x="212702" y="116901"/>
                </a:lnTo>
                <a:close/>
                <a:moveTo>
                  <a:pt x="0" y="1"/>
                </a:moveTo>
                <a:lnTo>
                  <a:pt x="0" y="4013"/>
                </a:lnTo>
                <a:lnTo>
                  <a:pt x="3394" y="4013"/>
                </a:lnTo>
                <a:lnTo>
                  <a:pt x="3394" y="6811"/>
                </a:lnTo>
                <a:lnTo>
                  <a:pt x="0" y="6811"/>
                </a:lnTo>
                <a:lnTo>
                  <a:pt x="0" y="113519"/>
                </a:lnTo>
                <a:lnTo>
                  <a:pt x="3394" y="113519"/>
                </a:lnTo>
                <a:lnTo>
                  <a:pt x="3394" y="116317"/>
                </a:lnTo>
                <a:lnTo>
                  <a:pt x="0" y="116317"/>
                </a:lnTo>
                <a:lnTo>
                  <a:pt x="0" y="120318"/>
                </a:lnTo>
                <a:lnTo>
                  <a:pt x="4013" y="120318"/>
                </a:lnTo>
                <a:lnTo>
                  <a:pt x="4013" y="116925"/>
                </a:lnTo>
                <a:lnTo>
                  <a:pt x="6882" y="116925"/>
                </a:lnTo>
                <a:lnTo>
                  <a:pt x="6882" y="120318"/>
                </a:lnTo>
                <a:lnTo>
                  <a:pt x="209238" y="120318"/>
                </a:lnTo>
                <a:lnTo>
                  <a:pt x="209238" y="116925"/>
                </a:lnTo>
                <a:lnTo>
                  <a:pt x="212107" y="116925"/>
                </a:lnTo>
                <a:lnTo>
                  <a:pt x="212107" y="120318"/>
                </a:lnTo>
                <a:lnTo>
                  <a:pt x="216108" y="120318"/>
                </a:lnTo>
                <a:lnTo>
                  <a:pt x="216108" y="116317"/>
                </a:lnTo>
                <a:lnTo>
                  <a:pt x="212714" y="116317"/>
                </a:lnTo>
                <a:lnTo>
                  <a:pt x="212714" y="113519"/>
                </a:lnTo>
                <a:lnTo>
                  <a:pt x="216108" y="113519"/>
                </a:lnTo>
                <a:lnTo>
                  <a:pt x="216108" y="6811"/>
                </a:lnTo>
                <a:lnTo>
                  <a:pt x="212714" y="6811"/>
                </a:lnTo>
                <a:lnTo>
                  <a:pt x="212714" y="4013"/>
                </a:lnTo>
                <a:lnTo>
                  <a:pt x="216096" y="4013"/>
                </a:lnTo>
                <a:lnTo>
                  <a:pt x="216096" y="3989"/>
                </a:lnTo>
                <a:lnTo>
                  <a:pt x="216096" y="1"/>
                </a:lnTo>
                <a:lnTo>
                  <a:pt x="212095" y="1"/>
                </a:lnTo>
                <a:lnTo>
                  <a:pt x="212095" y="3394"/>
                </a:lnTo>
                <a:lnTo>
                  <a:pt x="209226" y="3394"/>
                </a:lnTo>
                <a:lnTo>
                  <a:pt x="209226" y="1"/>
                </a:lnTo>
                <a:lnTo>
                  <a:pt x="6882" y="1"/>
                </a:lnTo>
                <a:lnTo>
                  <a:pt x="6882" y="3394"/>
                </a:lnTo>
                <a:lnTo>
                  <a:pt x="4013" y="3394"/>
                </a:lnTo>
                <a:lnTo>
                  <a:pt x="40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392998" y="2828367"/>
            <a:ext cx="128369" cy="303105"/>
          </a:xfrm>
          <a:custGeom>
            <a:avLst/>
            <a:gdLst/>
            <a:ahLst/>
            <a:cxnLst/>
            <a:rect l="l" t="t" r="r" b="b"/>
            <a:pathLst>
              <a:path w="2799" h="6609" extrusionOk="0">
                <a:moveTo>
                  <a:pt x="1406" y="0"/>
                </a:moveTo>
                <a:lnTo>
                  <a:pt x="1192" y="215"/>
                </a:lnTo>
                <a:lnTo>
                  <a:pt x="846" y="619"/>
                </a:lnTo>
                <a:lnTo>
                  <a:pt x="465" y="1239"/>
                </a:lnTo>
                <a:lnTo>
                  <a:pt x="299" y="1655"/>
                </a:lnTo>
                <a:lnTo>
                  <a:pt x="156" y="2072"/>
                </a:lnTo>
                <a:lnTo>
                  <a:pt x="13" y="2894"/>
                </a:lnTo>
                <a:lnTo>
                  <a:pt x="1" y="3310"/>
                </a:lnTo>
                <a:lnTo>
                  <a:pt x="13" y="3715"/>
                </a:lnTo>
                <a:lnTo>
                  <a:pt x="156" y="4549"/>
                </a:lnTo>
                <a:lnTo>
                  <a:pt x="299" y="4965"/>
                </a:lnTo>
                <a:lnTo>
                  <a:pt x="465" y="5370"/>
                </a:lnTo>
                <a:lnTo>
                  <a:pt x="846" y="5989"/>
                </a:lnTo>
                <a:lnTo>
                  <a:pt x="1180" y="6406"/>
                </a:lnTo>
                <a:lnTo>
                  <a:pt x="1394" y="6609"/>
                </a:lnTo>
                <a:lnTo>
                  <a:pt x="1596" y="6406"/>
                </a:lnTo>
                <a:lnTo>
                  <a:pt x="1942" y="5989"/>
                </a:lnTo>
                <a:lnTo>
                  <a:pt x="2323" y="5370"/>
                </a:lnTo>
                <a:lnTo>
                  <a:pt x="2501" y="4965"/>
                </a:lnTo>
                <a:lnTo>
                  <a:pt x="2644" y="4549"/>
                </a:lnTo>
                <a:lnTo>
                  <a:pt x="2787" y="3715"/>
                </a:lnTo>
                <a:lnTo>
                  <a:pt x="2799" y="3310"/>
                </a:lnTo>
                <a:lnTo>
                  <a:pt x="2787" y="2894"/>
                </a:lnTo>
                <a:lnTo>
                  <a:pt x="2644" y="2072"/>
                </a:lnTo>
                <a:lnTo>
                  <a:pt x="2501" y="1655"/>
                </a:lnTo>
                <a:lnTo>
                  <a:pt x="2323" y="1239"/>
                </a:lnTo>
                <a:lnTo>
                  <a:pt x="1954" y="619"/>
                </a:lnTo>
                <a:lnTo>
                  <a:pt x="1608" y="215"/>
                </a:lnTo>
                <a:lnTo>
                  <a:pt x="140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"/>
          <p:cNvSpPr/>
          <p:nvPr/>
        </p:nvSpPr>
        <p:spPr>
          <a:xfrm>
            <a:off x="5729055" y="209131"/>
            <a:ext cx="134927" cy="291089"/>
          </a:xfrm>
          <a:custGeom>
            <a:avLst/>
            <a:gdLst/>
            <a:ahLst/>
            <a:cxnLst/>
            <a:rect l="l" t="t" r="r" b="b"/>
            <a:pathLst>
              <a:path w="2942" h="6347" extrusionOk="0">
                <a:moveTo>
                  <a:pt x="715" y="0"/>
                </a:moveTo>
                <a:lnTo>
                  <a:pt x="561" y="238"/>
                </a:lnTo>
                <a:lnTo>
                  <a:pt x="322" y="714"/>
                </a:lnTo>
                <a:lnTo>
                  <a:pt x="120" y="1393"/>
                </a:lnTo>
                <a:lnTo>
                  <a:pt x="37" y="1822"/>
                </a:lnTo>
                <a:lnTo>
                  <a:pt x="1" y="2250"/>
                </a:lnTo>
                <a:lnTo>
                  <a:pt x="37" y="3060"/>
                </a:lnTo>
                <a:lnTo>
                  <a:pt x="120" y="3453"/>
                </a:lnTo>
                <a:lnTo>
                  <a:pt x="215" y="3834"/>
                </a:lnTo>
                <a:lnTo>
                  <a:pt x="513" y="4572"/>
                </a:lnTo>
                <a:lnTo>
                  <a:pt x="727" y="4941"/>
                </a:lnTo>
                <a:lnTo>
                  <a:pt x="965" y="5287"/>
                </a:lnTo>
                <a:lnTo>
                  <a:pt x="1430" y="5822"/>
                </a:lnTo>
                <a:lnTo>
                  <a:pt x="1823" y="6180"/>
                </a:lnTo>
                <a:lnTo>
                  <a:pt x="2049" y="6346"/>
                </a:lnTo>
                <a:lnTo>
                  <a:pt x="2228" y="6120"/>
                </a:lnTo>
                <a:lnTo>
                  <a:pt x="2501" y="5668"/>
                </a:lnTo>
                <a:lnTo>
                  <a:pt x="2775" y="4989"/>
                </a:lnTo>
                <a:lnTo>
                  <a:pt x="2871" y="4560"/>
                </a:lnTo>
                <a:lnTo>
                  <a:pt x="2942" y="4132"/>
                </a:lnTo>
                <a:lnTo>
                  <a:pt x="2918" y="3286"/>
                </a:lnTo>
                <a:lnTo>
                  <a:pt x="2835" y="2870"/>
                </a:lnTo>
                <a:lnTo>
                  <a:pt x="2740" y="2453"/>
                </a:lnTo>
                <a:lnTo>
                  <a:pt x="2406" y="1679"/>
                </a:lnTo>
                <a:lnTo>
                  <a:pt x="2168" y="1322"/>
                </a:lnTo>
                <a:lnTo>
                  <a:pt x="1906" y="953"/>
                </a:lnTo>
                <a:lnTo>
                  <a:pt x="1394" y="452"/>
                </a:lnTo>
                <a:lnTo>
                  <a:pt x="965" y="143"/>
                </a:lnTo>
                <a:lnTo>
                  <a:pt x="7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"/>
          <p:cNvSpPr/>
          <p:nvPr/>
        </p:nvSpPr>
        <p:spPr>
          <a:xfrm>
            <a:off x="8423989" y="406163"/>
            <a:ext cx="156254" cy="267654"/>
          </a:xfrm>
          <a:custGeom>
            <a:avLst/>
            <a:gdLst/>
            <a:ahLst/>
            <a:cxnLst/>
            <a:rect l="l" t="t" r="r" b="b"/>
            <a:pathLst>
              <a:path w="3407" h="5836" extrusionOk="0">
                <a:moveTo>
                  <a:pt x="3168" y="1"/>
                </a:moveTo>
                <a:lnTo>
                  <a:pt x="2882" y="84"/>
                </a:lnTo>
                <a:lnTo>
                  <a:pt x="2382" y="287"/>
                </a:lnTo>
                <a:lnTo>
                  <a:pt x="1763" y="668"/>
                </a:lnTo>
                <a:lnTo>
                  <a:pt x="1418" y="965"/>
                </a:lnTo>
                <a:lnTo>
                  <a:pt x="1108" y="1287"/>
                </a:lnTo>
                <a:lnTo>
                  <a:pt x="620" y="1977"/>
                </a:lnTo>
                <a:lnTo>
                  <a:pt x="441" y="2335"/>
                </a:lnTo>
                <a:lnTo>
                  <a:pt x="275" y="2704"/>
                </a:lnTo>
                <a:lnTo>
                  <a:pt x="72" y="3501"/>
                </a:lnTo>
                <a:lnTo>
                  <a:pt x="25" y="3918"/>
                </a:lnTo>
                <a:lnTo>
                  <a:pt x="1" y="4347"/>
                </a:lnTo>
                <a:lnTo>
                  <a:pt x="96" y="5287"/>
                </a:lnTo>
                <a:lnTo>
                  <a:pt x="251" y="5835"/>
                </a:lnTo>
                <a:lnTo>
                  <a:pt x="525" y="5764"/>
                </a:lnTo>
                <a:lnTo>
                  <a:pt x="1013" y="5561"/>
                </a:lnTo>
                <a:lnTo>
                  <a:pt x="1644" y="5180"/>
                </a:lnTo>
                <a:lnTo>
                  <a:pt x="1989" y="4871"/>
                </a:lnTo>
                <a:lnTo>
                  <a:pt x="2299" y="4549"/>
                </a:lnTo>
                <a:lnTo>
                  <a:pt x="2775" y="3859"/>
                </a:lnTo>
                <a:lnTo>
                  <a:pt x="2966" y="3501"/>
                </a:lnTo>
                <a:lnTo>
                  <a:pt x="3132" y="3132"/>
                </a:lnTo>
                <a:lnTo>
                  <a:pt x="3335" y="2335"/>
                </a:lnTo>
                <a:lnTo>
                  <a:pt x="3382" y="1918"/>
                </a:lnTo>
                <a:lnTo>
                  <a:pt x="3406" y="1489"/>
                </a:lnTo>
                <a:lnTo>
                  <a:pt x="3311" y="549"/>
                </a:lnTo>
                <a:lnTo>
                  <a:pt x="316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8573060" y="1750795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8"/>
          <p:cNvSpPr/>
          <p:nvPr/>
        </p:nvSpPr>
        <p:spPr>
          <a:xfrm rot="-6957699">
            <a:off x="6710906" y="4506799"/>
            <a:ext cx="156760" cy="286186"/>
          </a:xfrm>
          <a:custGeom>
            <a:avLst/>
            <a:gdLst/>
            <a:ahLst/>
            <a:cxnLst/>
            <a:rect l="l" t="t" r="r" b="b"/>
            <a:pathLst>
              <a:path w="3418" h="6240" extrusionOk="0">
                <a:moveTo>
                  <a:pt x="179" y="1"/>
                </a:moveTo>
                <a:lnTo>
                  <a:pt x="60" y="584"/>
                </a:lnTo>
                <a:lnTo>
                  <a:pt x="0" y="1549"/>
                </a:lnTo>
                <a:lnTo>
                  <a:pt x="48" y="2001"/>
                </a:lnTo>
                <a:lnTo>
                  <a:pt x="95" y="2430"/>
                </a:lnTo>
                <a:lnTo>
                  <a:pt x="298" y="3239"/>
                </a:lnTo>
                <a:lnTo>
                  <a:pt x="464" y="3632"/>
                </a:lnTo>
                <a:lnTo>
                  <a:pt x="631" y="4013"/>
                </a:lnTo>
                <a:lnTo>
                  <a:pt x="1096" y="4752"/>
                </a:lnTo>
                <a:lnTo>
                  <a:pt x="1393" y="5097"/>
                </a:lnTo>
                <a:lnTo>
                  <a:pt x="1727" y="5430"/>
                </a:lnTo>
                <a:lnTo>
                  <a:pt x="2334" y="5883"/>
                </a:lnTo>
                <a:lnTo>
                  <a:pt x="2822" y="6133"/>
                </a:lnTo>
                <a:lnTo>
                  <a:pt x="3108" y="6240"/>
                </a:lnTo>
                <a:lnTo>
                  <a:pt x="3286" y="5692"/>
                </a:lnTo>
                <a:lnTo>
                  <a:pt x="3417" y="4704"/>
                </a:lnTo>
                <a:lnTo>
                  <a:pt x="3405" y="4240"/>
                </a:lnTo>
                <a:lnTo>
                  <a:pt x="3370" y="3799"/>
                </a:lnTo>
                <a:lnTo>
                  <a:pt x="3167" y="2942"/>
                </a:lnTo>
                <a:lnTo>
                  <a:pt x="3001" y="2537"/>
                </a:lnTo>
                <a:lnTo>
                  <a:pt x="2810" y="2132"/>
                </a:lnTo>
                <a:lnTo>
                  <a:pt x="2310" y="1370"/>
                </a:lnTo>
                <a:lnTo>
                  <a:pt x="1989" y="1037"/>
                </a:lnTo>
                <a:lnTo>
                  <a:pt x="1810" y="870"/>
                </a:lnTo>
                <a:lnTo>
                  <a:pt x="1429" y="560"/>
                </a:lnTo>
                <a:lnTo>
                  <a:pt x="988" y="287"/>
                </a:lnTo>
                <a:lnTo>
                  <a:pt x="464" y="72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8192382" y="4642899"/>
            <a:ext cx="156758" cy="273662"/>
          </a:xfrm>
          <a:custGeom>
            <a:avLst/>
            <a:gdLst/>
            <a:ahLst/>
            <a:cxnLst/>
            <a:rect l="l" t="t" r="r" b="b"/>
            <a:pathLst>
              <a:path w="3418" h="5967" extrusionOk="0">
                <a:moveTo>
                  <a:pt x="179" y="1"/>
                </a:moveTo>
                <a:lnTo>
                  <a:pt x="60" y="549"/>
                </a:lnTo>
                <a:lnTo>
                  <a:pt x="1" y="1501"/>
                </a:lnTo>
                <a:lnTo>
                  <a:pt x="36" y="1954"/>
                </a:lnTo>
                <a:lnTo>
                  <a:pt x="84" y="2370"/>
                </a:lnTo>
                <a:lnTo>
                  <a:pt x="298" y="3156"/>
                </a:lnTo>
                <a:lnTo>
                  <a:pt x="465" y="3525"/>
                </a:lnTo>
                <a:lnTo>
                  <a:pt x="644" y="3894"/>
                </a:lnTo>
                <a:lnTo>
                  <a:pt x="1120" y="4585"/>
                </a:lnTo>
                <a:lnTo>
                  <a:pt x="1418" y="4907"/>
                </a:lnTo>
                <a:lnTo>
                  <a:pt x="1739" y="5216"/>
                </a:lnTo>
                <a:lnTo>
                  <a:pt x="2334" y="5645"/>
                </a:lnTo>
                <a:lnTo>
                  <a:pt x="2823" y="5871"/>
                </a:lnTo>
                <a:lnTo>
                  <a:pt x="3108" y="5966"/>
                </a:lnTo>
                <a:lnTo>
                  <a:pt x="3287" y="5430"/>
                </a:lnTo>
                <a:lnTo>
                  <a:pt x="3418" y="4466"/>
                </a:lnTo>
                <a:lnTo>
                  <a:pt x="3406" y="4013"/>
                </a:lnTo>
                <a:lnTo>
                  <a:pt x="3358" y="3573"/>
                </a:lnTo>
                <a:lnTo>
                  <a:pt x="3156" y="2751"/>
                </a:lnTo>
                <a:lnTo>
                  <a:pt x="2989" y="2370"/>
                </a:lnTo>
                <a:lnTo>
                  <a:pt x="2799" y="1989"/>
                </a:lnTo>
                <a:lnTo>
                  <a:pt x="2299" y="1275"/>
                </a:lnTo>
                <a:lnTo>
                  <a:pt x="1977" y="953"/>
                </a:lnTo>
                <a:lnTo>
                  <a:pt x="1620" y="644"/>
                </a:lnTo>
                <a:lnTo>
                  <a:pt x="977" y="251"/>
                </a:lnTo>
                <a:lnTo>
                  <a:pt x="465" y="60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1387897" y="209120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8"/>
          <p:cNvSpPr/>
          <p:nvPr/>
        </p:nvSpPr>
        <p:spPr>
          <a:xfrm>
            <a:off x="2994987" y="4593453"/>
            <a:ext cx="352270" cy="127819"/>
          </a:xfrm>
          <a:custGeom>
            <a:avLst/>
            <a:gdLst/>
            <a:ahLst/>
            <a:cxnLst/>
            <a:rect l="l" t="t" r="r" b="b"/>
            <a:pathLst>
              <a:path w="7681" h="2787" extrusionOk="0">
                <a:moveTo>
                  <a:pt x="3394" y="0"/>
                </a:moveTo>
                <a:lnTo>
                  <a:pt x="2453" y="108"/>
                </a:lnTo>
                <a:lnTo>
                  <a:pt x="1977" y="227"/>
                </a:lnTo>
                <a:lnTo>
                  <a:pt x="1501" y="370"/>
                </a:lnTo>
                <a:lnTo>
                  <a:pt x="762" y="691"/>
                </a:lnTo>
                <a:lnTo>
                  <a:pt x="262" y="977"/>
                </a:lnTo>
                <a:lnTo>
                  <a:pt x="0" y="1167"/>
                </a:lnTo>
                <a:lnTo>
                  <a:pt x="215" y="1393"/>
                </a:lnTo>
                <a:lnTo>
                  <a:pt x="667" y="1763"/>
                </a:lnTo>
                <a:lnTo>
                  <a:pt x="1370" y="2191"/>
                </a:lnTo>
                <a:lnTo>
                  <a:pt x="1846" y="2406"/>
                </a:lnTo>
                <a:lnTo>
                  <a:pt x="2322" y="2572"/>
                </a:lnTo>
                <a:lnTo>
                  <a:pt x="3299" y="2763"/>
                </a:lnTo>
                <a:lnTo>
                  <a:pt x="3787" y="2787"/>
                </a:lnTo>
                <a:lnTo>
                  <a:pt x="4287" y="2787"/>
                </a:lnTo>
                <a:lnTo>
                  <a:pt x="5251" y="2656"/>
                </a:lnTo>
                <a:lnTo>
                  <a:pt x="5739" y="2525"/>
                </a:lnTo>
                <a:lnTo>
                  <a:pt x="6228" y="2346"/>
                </a:lnTo>
                <a:lnTo>
                  <a:pt x="6954" y="1977"/>
                </a:lnTo>
                <a:lnTo>
                  <a:pt x="7442" y="1644"/>
                </a:lnTo>
                <a:lnTo>
                  <a:pt x="7680" y="1429"/>
                </a:lnTo>
                <a:lnTo>
                  <a:pt x="7442" y="1227"/>
                </a:lnTo>
                <a:lnTo>
                  <a:pt x="6954" y="881"/>
                </a:lnTo>
                <a:lnTo>
                  <a:pt x="6240" y="512"/>
                </a:lnTo>
                <a:lnTo>
                  <a:pt x="5763" y="334"/>
                </a:lnTo>
                <a:lnTo>
                  <a:pt x="5287" y="191"/>
                </a:lnTo>
                <a:lnTo>
                  <a:pt x="4334" y="24"/>
                </a:lnTo>
                <a:lnTo>
                  <a:pt x="38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6734665" y="80212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1219127" y="4725098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8"/>
          <p:cNvSpPr/>
          <p:nvPr/>
        </p:nvSpPr>
        <p:spPr>
          <a:xfrm>
            <a:off x="3977127" y="3913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8"/>
          <p:cNvSpPr/>
          <p:nvPr/>
        </p:nvSpPr>
        <p:spPr>
          <a:xfrm>
            <a:off x="323640" y="97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"/>
          <p:cNvSpPr/>
          <p:nvPr/>
        </p:nvSpPr>
        <p:spPr>
          <a:xfrm>
            <a:off x="323655" y="4250383"/>
            <a:ext cx="267057" cy="172076"/>
          </a:xfrm>
          <a:custGeom>
            <a:avLst/>
            <a:gdLst/>
            <a:ahLst/>
            <a:cxnLst/>
            <a:rect l="l" t="t" r="r" b="b"/>
            <a:pathLst>
              <a:path w="5823" h="3752" extrusionOk="0">
                <a:moveTo>
                  <a:pt x="5251" y="1"/>
                </a:moveTo>
                <a:lnTo>
                  <a:pt x="4286" y="60"/>
                </a:lnTo>
                <a:lnTo>
                  <a:pt x="3858" y="144"/>
                </a:lnTo>
                <a:lnTo>
                  <a:pt x="3441" y="239"/>
                </a:lnTo>
                <a:lnTo>
                  <a:pt x="2679" y="525"/>
                </a:lnTo>
                <a:lnTo>
                  <a:pt x="2322" y="727"/>
                </a:lnTo>
                <a:lnTo>
                  <a:pt x="1977" y="930"/>
                </a:lnTo>
                <a:lnTo>
                  <a:pt x="1322" y="1442"/>
                </a:lnTo>
                <a:lnTo>
                  <a:pt x="1012" y="1763"/>
                </a:lnTo>
                <a:lnTo>
                  <a:pt x="726" y="2108"/>
                </a:lnTo>
                <a:lnTo>
                  <a:pt x="333" y="2728"/>
                </a:lnTo>
                <a:lnTo>
                  <a:pt x="107" y="3228"/>
                </a:lnTo>
                <a:lnTo>
                  <a:pt x="0" y="3501"/>
                </a:lnTo>
                <a:lnTo>
                  <a:pt x="286" y="3597"/>
                </a:lnTo>
                <a:lnTo>
                  <a:pt x="810" y="3716"/>
                </a:lnTo>
                <a:lnTo>
                  <a:pt x="1548" y="3752"/>
                </a:lnTo>
                <a:lnTo>
                  <a:pt x="2000" y="3692"/>
                </a:lnTo>
                <a:lnTo>
                  <a:pt x="2453" y="3632"/>
                </a:lnTo>
                <a:lnTo>
                  <a:pt x="3286" y="3347"/>
                </a:lnTo>
                <a:lnTo>
                  <a:pt x="3679" y="3144"/>
                </a:lnTo>
                <a:lnTo>
                  <a:pt x="4060" y="2918"/>
                </a:lnTo>
                <a:lnTo>
                  <a:pt x="4751" y="2335"/>
                </a:lnTo>
                <a:lnTo>
                  <a:pt x="5049" y="1977"/>
                </a:lnTo>
                <a:lnTo>
                  <a:pt x="5191" y="1775"/>
                </a:lnTo>
                <a:lnTo>
                  <a:pt x="5453" y="1358"/>
                </a:lnTo>
                <a:lnTo>
                  <a:pt x="5656" y="882"/>
                </a:lnTo>
                <a:lnTo>
                  <a:pt x="5787" y="346"/>
                </a:lnTo>
                <a:lnTo>
                  <a:pt x="5822" y="49"/>
                </a:lnTo>
                <a:lnTo>
                  <a:pt x="525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8"/>
          <p:cNvSpPr/>
          <p:nvPr/>
        </p:nvSpPr>
        <p:spPr>
          <a:xfrm>
            <a:off x="8616190" y="380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504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>
            <a:spLocks noGrp="1"/>
          </p:cNvSpPr>
          <p:nvPr>
            <p:ph type="title"/>
          </p:nvPr>
        </p:nvSpPr>
        <p:spPr>
          <a:xfrm>
            <a:off x="720000" y="1891750"/>
            <a:ext cx="3852000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0" name="Google Shape;140;p9"/>
          <p:cNvSpPr txBox="1">
            <a:spLocks noGrp="1"/>
          </p:cNvSpPr>
          <p:nvPr>
            <p:ph type="subTitle" idx="1"/>
          </p:nvPr>
        </p:nvSpPr>
        <p:spPr>
          <a:xfrm>
            <a:off x="720000" y="2571750"/>
            <a:ext cx="3852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1" name="Google Shape;141;p9"/>
          <p:cNvSpPr/>
          <p:nvPr/>
        </p:nvSpPr>
        <p:spPr>
          <a:xfrm>
            <a:off x="113025" y="89200"/>
            <a:ext cx="8917697" cy="4964964"/>
          </a:xfrm>
          <a:custGeom>
            <a:avLst/>
            <a:gdLst/>
            <a:ahLst/>
            <a:cxnLst/>
            <a:rect l="l" t="t" r="r" b="b"/>
            <a:pathLst>
              <a:path w="216108" h="120319" extrusionOk="0">
                <a:moveTo>
                  <a:pt x="3418" y="596"/>
                </a:moveTo>
                <a:lnTo>
                  <a:pt x="3418" y="3394"/>
                </a:lnTo>
                <a:lnTo>
                  <a:pt x="619" y="3394"/>
                </a:lnTo>
                <a:lnTo>
                  <a:pt x="619" y="596"/>
                </a:lnTo>
                <a:close/>
                <a:moveTo>
                  <a:pt x="215500" y="596"/>
                </a:moveTo>
                <a:lnTo>
                  <a:pt x="215500" y="3394"/>
                </a:lnTo>
                <a:lnTo>
                  <a:pt x="212702" y="3394"/>
                </a:lnTo>
                <a:lnTo>
                  <a:pt x="212702" y="596"/>
                </a:lnTo>
                <a:close/>
                <a:moveTo>
                  <a:pt x="208642" y="596"/>
                </a:moveTo>
                <a:lnTo>
                  <a:pt x="208642" y="3989"/>
                </a:lnTo>
                <a:lnTo>
                  <a:pt x="212119" y="3989"/>
                </a:lnTo>
                <a:lnTo>
                  <a:pt x="212119" y="7383"/>
                </a:lnTo>
                <a:lnTo>
                  <a:pt x="215500" y="7383"/>
                </a:lnTo>
                <a:lnTo>
                  <a:pt x="215500" y="112900"/>
                </a:lnTo>
                <a:lnTo>
                  <a:pt x="212107" y="112900"/>
                </a:lnTo>
                <a:lnTo>
                  <a:pt x="212107" y="116294"/>
                </a:lnTo>
                <a:lnTo>
                  <a:pt x="208630" y="116294"/>
                </a:lnTo>
                <a:lnTo>
                  <a:pt x="208630" y="119675"/>
                </a:lnTo>
                <a:lnTo>
                  <a:pt x="7478" y="119675"/>
                </a:lnTo>
                <a:lnTo>
                  <a:pt x="7478" y="116294"/>
                </a:lnTo>
                <a:lnTo>
                  <a:pt x="4013" y="116294"/>
                </a:lnTo>
                <a:lnTo>
                  <a:pt x="4013" y="112900"/>
                </a:lnTo>
                <a:lnTo>
                  <a:pt x="619" y="112900"/>
                </a:lnTo>
                <a:lnTo>
                  <a:pt x="619" y="7383"/>
                </a:lnTo>
                <a:lnTo>
                  <a:pt x="4013" y="7383"/>
                </a:lnTo>
                <a:lnTo>
                  <a:pt x="4013" y="3989"/>
                </a:lnTo>
                <a:lnTo>
                  <a:pt x="7490" y="3989"/>
                </a:lnTo>
                <a:lnTo>
                  <a:pt x="7490" y="596"/>
                </a:lnTo>
                <a:close/>
                <a:moveTo>
                  <a:pt x="3394" y="116901"/>
                </a:moveTo>
                <a:lnTo>
                  <a:pt x="3394" y="119699"/>
                </a:lnTo>
                <a:lnTo>
                  <a:pt x="596" y="119699"/>
                </a:lnTo>
                <a:lnTo>
                  <a:pt x="596" y="116901"/>
                </a:lnTo>
                <a:close/>
                <a:moveTo>
                  <a:pt x="215500" y="116901"/>
                </a:moveTo>
                <a:lnTo>
                  <a:pt x="215500" y="119699"/>
                </a:lnTo>
                <a:lnTo>
                  <a:pt x="212702" y="119699"/>
                </a:lnTo>
                <a:lnTo>
                  <a:pt x="212702" y="116901"/>
                </a:lnTo>
                <a:close/>
                <a:moveTo>
                  <a:pt x="0" y="1"/>
                </a:moveTo>
                <a:lnTo>
                  <a:pt x="0" y="4013"/>
                </a:lnTo>
                <a:lnTo>
                  <a:pt x="3394" y="4013"/>
                </a:lnTo>
                <a:lnTo>
                  <a:pt x="3394" y="6811"/>
                </a:lnTo>
                <a:lnTo>
                  <a:pt x="0" y="6811"/>
                </a:lnTo>
                <a:lnTo>
                  <a:pt x="0" y="113519"/>
                </a:lnTo>
                <a:lnTo>
                  <a:pt x="3394" y="113519"/>
                </a:lnTo>
                <a:lnTo>
                  <a:pt x="3394" y="116317"/>
                </a:lnTo>
                <a:lnTo>
                  <a:pt x="0" y="116317"/>
                </a:lnTo>
                <a:lnTo>
                  <a:pt x="0" y="120318"/>
                </a:lnTo>
                <a:lnTo>
                  <a:pt x="4013" y="120318"/>
                </a:lnTo>
                <a:lnTo>
                  <a:pt x="4013" y="116925"/>
                </a:lnTo>
                <a:lnTo>
                  <a:pt x="6882" y="116925"/>
                </a:lnTo>
                <a:lnTo>
                  <a:pt x="6882" y="120318"/>
                </a:lnTo>
                <a:lnTo>
                  <a:pt x="209238" y="120318"/>
                </a:lnTo>
                <a:lnTo>
                  <a:pt x="209238" y="116925"/>
                </a:lnTo>
                <a:lnTo>
                  <a:pt x="212107" y="116925"/>
                </a:lnTo>
                <a:lnTo>
                  <a:pt x="212107" y="120318"/>
                </a:lnTo>
                <a:lnTo>
                  <a:pt x="216108" y="120318"/>
                </a:lnTo>
                <a:lnTo>
                  <a:pt x="216108" y="116317"/>
                </a:lnTo>
                <a:lnTo>
                  <a:pt x="212714" y="116317"/>
                </a:lnTo>
                <a:lnTo>
                  <a:pt x="212714" y="113519"/>
                </a:lnTo>
                <a:lnTo>
                  <a:pt x="216108" y="113519"/>
                </a:lnTo>
                <a:lnTo>
                  <a:pt x="216108" y="6811"/>
                </a:lnTo>
                <a:lnTo>
                  <a:pt x="212714" y="6811"/>
                </a:lnTo>
                <a:lnTo>
                  <a:pt x="212714" y="4013"/>
                </a:lnTo>
                <a:lnTo>
                  <a:pt x="216096" y="4013"/>
                </a:lnTo>
                <a:lnTo>
                  <a:pt x="216096" y="3989"/>
                </a:lnTo>
                <a:lnTo>
                  <a:pt x="216096" y="1"/>
                </a:lnTo>
                <a:lnTo>
                  <a:pt x="212095" y="1"/>
                </a:lnTo>
                <a:lnTo>
                  <a:pt x="212095" y="3394"/>
                </a:lnTo>
                <a:lnTo>
                  <a:pt x="209226" y="3394"/>
                </a:lnTo>
                <a:lnTo>
                  <a:pt x="209226" y="1"/>
                </a:lnTo>
                <a:lnTo>
                  <a:pt x="6882" y="1"/>
                </a:lnTo>
                <a:lnTo>
                  <a:pt x="6882" y="3394"/>
                </a:lnTo>
                <a:lnTo>
                  <a:pt x="4013" y="3394"/>
                </a:lnTo>
                <a:lnTo>
                  <a:pt x="401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9"/>
          <p:cNvSpPr/>
          <p:nvPr/>
        </p:nvSpPr>
        <p:spPr>
          <a:xfrm>
            <a:off x="392998" y="2828367"/>
            <a:ext cx="128369" cy="303105"/>
          </a:xfrm>
          <a:custGeom>
            <a:avLst/>
            <a:gdLst/>
            <a:ahLst/>
            <a:cxnLst/>
            <a:rect l="l" t="t" r="r" b="b"/>
            <a:pathLst>
              <a:path w="2799" h="6609" extrusionOk="0">
                <a:moveTo>
                  <a:pt x="1406" y="0"/>
                </a:moveTo>
                <a:lnTo>
                  <a:pt x="1192" y="215"/>
                </a:lnTo>
                <a:lnTo>
                  <a:pt x="846" y="619"/>
                </a:lnTo>
                <a:lnTo>
                  <a:pt x="465" y="1239"/>
                </a:lnTo>
                <a:lnTo>
                  <a:pt x="299" y="1655"/>
                </a:lnTo>
                <a:lnTo>
                  <a:pt x="156" y="2072"/>
                </a:lnTo>
                <a:lnTo>
                  <a:pt x="13" y="2894"/>
                </a:lnTo>
                <a:lnTo>
                  <a:pt x="1" y="3310"/>
                </a:lnTo>
                <a:lnTo>
                  <a:pt x="13" y="3715"/>
                </a:lnTo>
                <a:lnTo>
                  <a:pt x="156" y="4549"/>
                </a:lnTo>
                <a:lnTo>
                  <a:pt x="299" y="4965"/>
                </a:lnTo>
                <a:lnTo>
                  <a:pt x="465" y="5370"/>
                </a:lnTo>
                <a:lnTo>
                  <a:pt x="846" y="5989"/>
                </a:lnTo>
                <a:lnTo>
                  <a:pt x="1180" y="6406"/>
                </a:lnTo>
                <a:lnTo>
                  <a:pt x="1394" y="6609"/>
                </a:lnTo>
                <a:lnTo>
                  <a:pt x="1596" y="6406"/>
                </a:lnTo>
                <a:lnTo>
                  <a:pt x="1942" y="5989"/>
                </a:lnTo>
                <a:lnTo>
                  <a:pt x="2323" y="5370"/>
                </a:lnTo>
                <a:lnTo>
                  <a:pt x="2501" y="4965"/>
                </a:lnTo>
                <a:lnTo>
                  <a:pt x="2644" y="4549"/>
                </a:lnTo>
                <a:lnTo>
                  <a:pt x="2787" y="3715"/>
                </a:lnTo>
                <a:lnTo>
                  <a:pt x="2799" y="3310"/>
                </a:lnTo>
                <a:lnTo>
                  <a:pt x="2787" y="2894"/>
                </a:lnTo>
                <a:lnTo>
                  <a:pt x="2644" y="2072"/>
                </a:lnTo>
                <a:lnTo>
                  <a:pt x="2501" y="1655"/>
                </a:lnTo>
                <a:lnTo>
                  <a:pt x="2323" y="1239"/>
                </a:lnTo>
                <a:lnTo>
                  <a:pt x="1954" y="619"/>
                </a:lnTo>
                <a:lnTo>
                  <a:pt x="1608" y="215"/>
                </a:lnTo>
                <a:lnTo>
                  <a:pt x="140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"/>
          <p:cNvSpPr/>
          <p:nvPr/>
        </p:nvSpPr>
        <p:spPr>
          <a:xfrm>
            <a:off x="5729055" y="209131"/>
            <a:ext cx="134927" cy="291089"/>
          </a:xfrm>
          <a:custGeom>
            <a:avLst/>
            <a:gdLst/>
            <a:ahLst/>
            <a:cxnLst/>
            <a:rect l="l" t="t" r="r" b="b"/>
            <a:pathLst>
              <a:path w="2942" h="6347" extrusionOk="0">
                <a:moveTo>
                  <a:pt x="715" y="0"/>
                </a:moveTo>
                <a:lnTo>
                  <a:pt x="561" y="238"/>
                </a:lnTo>
                <a:lnTo>
                  <a:pt x="322" y="714"/>
                </a:lnTo>
                <a:lnTo>
                  <a:pt x="120" y="1393"/>
                </a:lnTo>
                <a:lnTo>
                  <a:pt x="37" y="1822"/>
                </a:lnTo>
                <a:lnTo>
                  <a:pt x="1" y="2250"/>
                </a:lnTo>
                <a:lnTo>
                  <a:pt x="37" y="3060"/>
                </a:lnTo>
                <a:lnTo>
                  <a:pt x="120" y="3453"/>
                </a:lnTo>
                <a:lnTo>
                  <a:pt x="215" y="3834"/>
                </a:lnTo>
                <a:lnTo>
                  <a:pt x="513" y="4572"/>
                </a:lnTo>
                <a:lnTo>
                  <a:pt x="727" y="4941"/>
                </a:lnTo>
                <a:lnTo>
                  <a:pt x="965" y="5287"/>
                </a:lnTo>
                <a:lnTo>
                  <a:pt x="1430" y="5822"/>
                </a:lnTo>
                <a:lnTo>
                  <a:pt x="1823" y="6180"/>
                </a:lnTo>
                <a:lnTo>
                  <a:pt x="2049" y="6346"/>
                </a:lnTo>
                <a:lnTo>
                  <a:pt x="2228" y="6120"/>
                </a:lnTo>
                <a:lnTo>
                  <a:pt x="2501" y="5668"/>
                </a:lnTo>
                <a:lnTo>
                  <a:pt x="2775" y="4989"/>
                </a:lnTo>
                <a:lnTo>
                  <a:pt x="2871" y="4560"/>
                </a:lnTo>
                <a:lnTo>
                  <a:pt x="2942" y="4132"/>
                </a:lnTo>
                <a:lnTo>
                  <a:pt x="2918" y="3286"/>
                </a:lnTo>
                <a:lnTo>
                  <a:pt x="2835" y="2870"/>
                </a:lnTo>
                <a:lnTo>
                  <a:pt x="2740" y="2453"/>
                </a:lnTo>
                <a:lnTo>
                  <a:pt x="2406" y="1679"/>
                </a:lnTo>
                <a:lnTo>
                  <a:pt x="2168" y="1322"/>
                </a:lnTo>
                <a:lnTo>
                  <a:pt x="1906" y="953"/>
                </a:lnTo>
                <a:lnTo>
                  <a:pt x="1394" y="452"/>
                </a:lnTo>
                <a:lnTo>
                  <a:pt x="965" y="143"/>
                </a:lnTo>
                <a:lnTo>
                  <a:pt x="71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9"/>
          <p:cNvSpPr/>
          <p:nvPr/>
        </p:nvSpPr>
        <p:spPr>
          <a:xfrm>
            <a:off x="8423989" y="406163"/>
            <a:ext cx="156254" cy="267654"/>
          </a:xfrm>
          <a:custGeom>
            <a:avLst/>
            <a:gdLst/>
            <a:ahLst/>
            <a:cxnLst/>
            <a:rect l="l" t="t" r="r" b="b"/>
            <a:pathLst>
              <a:path w="3407" h="5836" extrusionOk="0">
                <a:moveTo>
                  <a:pt x="3168" y="1"/>
                </a:moveTo>
                <a:lnTo>
                  <a:pt x="2882" y="84"/>
                </a:lnTo>
                <a:lnTo>
                  <a:pt x="2382" y="287"/>
                </a:lnTo>
                <a:lnTo>
                  <a:pt x="1763" y="668"/>
                </a:lnTo>
                <a:lnTo>
                  <a:pt x="1418" y="965"/>
                </a:lnTo>
                <a:lnTo>
                  <a:pt x="1108" y="1287"/>
                </a:lnTo>
                <a:lnTo>
                  <a:pt x="620" y="1977"/>
                </a:lnTo>
                <a:lnTo>
                  <a:pt x="441" y="2335"/>
                </a:lnTo>
                <a:lnTo>
                  <a:pt x="275" y="2704"/>
                </a:lnTo>
                <a:lnTo>
                  <a:pt x="72" y="3501"/>
                </a:lnTo>
                <a:lnTo>
                  <a:pt x="25" y="3918"/>
                </a:lnTo>
                <a:lnTo>
                  <a:pt x="1" y="4347"/>
                </a:lnTo>
                <a:lnTo>
                  <a:pt x="96" y="5287"/>
                </a:lnTo>
                <a:lnTo>
                  <a:pt x="251" y="5835"/>
                </a:lnTo>
                <a:lnTo>
                  <a:pt x="525" y="5764"/>
                </a:lnTo>
                <a:lnTo>
                  <a:pt x="1013" y="5561"/>
                </a:lnTo>
                <a:lnTo>
                  <a:pt x="1644" y="5180"/>
                </a:lnTo>
                <a:lnTo>
                  <a:pt x="1989" y="4871"/>
                </a:lnTo>
                <a:lnTo>
                  <a:pt x="2299" y="4549"/>
                </a:lnTo>
                <a:lnTo>
                  <a:pt x="2775" y="3859"/>
                </a:lnTo>
                <a:lnTo>
                  <a:pt x="2966" y="3501"/>
                </a:lnTo>
                <a:lnTo>
                  <a:pt x="3132" y="3132"/>
                </a:lnTo>
                <a:lnTo>
                  <a:pt x="3335" y="2335"/>
                </a:lnTo>
                <a:lnTo>
                  <a:pt x="3382" y="1918"/>
                </a:lnTo>
                <a:lnTo>
                  <a:pt x="3406" y="1489"/>
                </a:lnTo>
                <a:lnTo>
                  <a:pt x="3311" y="549"/>
                </a:lnTo>
                <a:lnTo>
                  <a:pt x="3168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"/>
          <p:cNvSpPr/>
          <p:nvPr/>
        </p:nvSpPr>
        <p:spPr>
          <a:xfrm>
            <a:off x="8573060" y="1750795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"/>
          <p:cNvSpPr/>
          <p:nvPr/>
        </p:nvSpPr>
        <p:spPr>
          <a:xfrm rot="-6957699">
            <a:off x="6710906" y="4506799"/>
            <a:ext cx="156760" cy="286186"/>
          </a:xfrm>
          <a:custGeom>
            <a:avLst/>
            <a:gdLst/>
            <a:ahLst/>
            <a:cxnLst/>
            <a:rect l="l" t="t" r="r" b="b"/>
            <a:pathLst>
              <a:path w="3418" h="6240" extrusionOk="0">
                <a:moveTo>
                  <a:pt x="179" y="1"/>
                </a:moveTo>
                <a:lnTo>
                  <a:pt x="60" y="584"/>
                </a:lnTo>
                <a:lnTo>
                  <a:pt x="0" y="1549"/>
                </a:lnTo>
                <a:lnTo>
                  <a:pt x="48" y="2001"/>
                </a:lnTo>
                <a:lnTo>
                  <a:pt x="95" y="2430"/>
                </a:lnTo>
                <a:lnTo>
                  <a:pt x="298" y="3239"/>
                </a:lnTo>
                <a:lnTo>
                  <a:pt x="464" y="3632"/>
                </a:lnTo>
                <a:lnTo>
                  <a:pt x="631" y="4013"/>
                </a:lnTo>
                <a:lnTo>
                  <a:pt x="1096" y="4752"/>
                </a:lnTo>
                <a:lnTo>
                  <a:pt x="1393" y="5097"/>
                </a:lnTo>
                <a:lnTo>
                  <a:pt x="1727" y="5430"/>
                </a:lnTo>
                <a:lnTo>
                  <a:pt x="2334" y="5883"/>
                </a:lnTo>
                <a:lnTo>
                  <a:pt x="2822" y="6133"/>
                </a:lnTo>
                <a:lnTo>
                  <a:pt x="3108" y="6240"/>
                </a:lnTo>
                <a:lnTo>
                  <a:pt x="3286" y="5692"/>
                </a:lnTo>
                <a:lnTo>
                  <a:pt x="3417" y="4704"/>
                </a:lnTo>
                <a:lnTo>
                  <a:pt x="3405" y="4240"/>
                </a:lnTo>
                <a:lnTo>
                  <a:pt x="3370" y="3799"/>
                </a:lnTo>
                <a:lnTo>
                  <a:pt x="3167" y="2942"/>
                </a:lnTo>
                <a:lnTo>
                  <a:pt x="3001" y="2537"/>
                </a:lnTo>
                <a:lnTo>
                  <a:pt x="2810" y="2132"/>
                </a:lnTo>
                <a:lnTo>
                  <a:pt x="2310" y="1370"/>
                </a:lnTo>
                <a:lnTo>
                  <a:pt x="1989" y="1037"/>
                </a:lnTo>
                <a:lnTo>
                  <a:pt x="1810" y="870"/>
                </a:lnTo>
                <a:lnTo>
                  <a:pt x="1429" y="560"/>
                </a:lnTo>
                <a:lnTo>
                  <a:pt x="988" y="287"/>
                </a:lnTo>
                <a:lnTo>
                  <a:pt x="464" y="72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8192382" y="4642899"/>
            <a:ext cx="156758" cy="273662"/>
          </a:xfrm>
          <a:custGeom>
            <a:avLst/>
            <a:gdLst/>
            <a:ahLst/>
            <a:cxnLst/>
            <a:rect l="l" t="t" r="r" b="b"/>
            <a:pathLst>
              <a:path w="3418" h="5967" extrusionOk="0">
                <a:moveTo>
                  <a:pt x="179" y="1"/>
                </a:moveTo>
                <a:lnTo>
                  <a:pt x="60" y="549"/>
                </a:lnTo>
                <a:lnTo>
                  <a:pt x="1" y="1501"/>
                </a:lnTo>
                <a:lnTo>
                  <a:pt x="36" y="1954"/>
                </a:lnTo>
                <a:lnTo>
                  <a:pt x="84" y="2370"/>
                </a:lnTo>
                <a:lnTo>
                  <a:pt x="298" y="3156"/>
                </a:lnTo>
                <a:lnTo>
                  <a:pt x="465" y="3525"/>
                </a:lnTo>
                <a:lnTo>
                  <a:pt x="644" y="3894"/>
                </a:lnTo>
                <a:lnTo>
                  <a:pt x="1120" y="4585"/>
                </a:lnTo>
                <a:lnTo>
                  <a:pt x="1418" y="4907"/>
                </a:lnTo>
                <a:lnTo>
                  <a:pt x="1739" y="5216"/>
                </a:lnTo>
                <a:lnTo>
                  <a:pt x="2334" y="5645"/>
                </a:lnTo>
                <a:lnTo>
                  <a:pt x="2823" y="5871"/>
                </a:lnTo>
                <a:lnTo>
                  <a:pt x="3108" y="5966"/>
                </a:lnTo>
                <a:lnTo>
                  <a:pt x="3287" y="5430"/>
                </a:lnTo>
                <a:lnTo>
                  <a:pt x="3418" y="4466"/>
                </a:lnTo>
                <a:lnTo>
                  <a:pt x="3406" y="4013"/>
                </a:lnTo>
                <a:lnTo>
                  <a:pt x="3358" y="3573"/>
                </a:lnTo>
                <a:lnTo>
                  <a:pt x="3156" y="2751"/>
                </a:lnTo>
                <a:lnTo>
                  <a:pt x="2989" y="2370"/>
                </a:lnTo>
                <a:lnTo>
                  <a:pt x="2799" y="1989"/>
                </a:lnTo>
                <a:lnTo>
                  <a:pt x="2299" y="1275"/>
                </a:lnTo>
                <a:lnTo>
                  <a:pt x="1977" y="953"/>
                </a:lnTo>
                <a:lnTo>
                  <a:pt x="1620" y="644"/>
                </a:lnTo>
                <a:lnTo>
                  <a:pt x="977" y="251"/>
                </a:lnTo>
                <a:lnTo>
                  <a:pt x="465" y="60"/>
                </a:lnTo>
                <a:lnTo>
                  <a:pt x="17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9"/>
          <p:cNvSpPr/>
          <p:nvPr/>
        </p:nvSpPr>
        <p:spPr>
          <a:xfrm>
            <a:off x="1387897" y="209120"/>
            <a:ext cx="195512" cy="185697"/>
          </a:xfrm>
          <a:custGeom>
            <a:avLst/>
            <a:gdLst/>
            <a:ahLst/>
            <a:cxnLst/>
            <a:rect l="l" t="t" r="r" b="b"/>
            <a:pathLst>
              <a:path w="4263" h="4049" extrusionOk="0">
                <a:moveTo>
                  <a:pt x="774" y="0"/>
                </a:moveTo>
                <a:lnTo>
                  <a:pt x="274" y="12"/>
                </a:lnTo>
                <a:lnTo>
                  <a:pt x="0" y="60"/>
                </a:lnTo>
                <a:lnTo>
                  <a:pt x="12" y="583"/>
                </a:lnTo>
                <a:lnTo>
                  <a:pt x="203" y="1453"/>
                </a:lnTo>
                <a:lnTo>
                  <a:pt x="346" y="1810"/>
                </a:lnTo>
                <a:lnTo>
                  <a:pt x="512" y="2155"/>
                </a:lnTo>
                <a:lnTo>
                  <a:pt x="941" y="2750"/>
                </a:lnTo>
                <a:lnTo>
                  <a:pt x="1191" y="3001"/>
                </a:lnTo>
                <a:lnTo>
                  <a:pt x="1465" y="3251"/>
                </a:lnTo>
                <a:lnTo>
                  <a:pt x="2084" y="3643"/>
                </a:lnTo>
                <a:lnTo>
                  <a:pt x="2441" y="3798"/>
                </a:lnTo>
                <a:lnTo>
                  <a:pt x="2810" y="3917"/>
                </a:lnTo>
                <a:lnTo>
                  <a:pt x="3465" y="4036"/>
                </a:lnTo>
                <a:lnTo>
                  <a:pt x="3965" y="4048"/>
                </a:lnTo>
                <a:lnTo>
                  <a:pt x="4239" y="4036"/>
                </a:lnTo>
                <a:lnTo>
                  <a:pt x="4263" y="3763"/>
                </a:lnTo>
                <a:lnTo>
                  <a:pt x="4239" y="3262"/>
                </a:lnTo>
                <a:lnTo>
                  <a:pt x="4108" y="2608"/>
                </a:lnTo>
                <a:lnTo>
                  <a:pt x="3977" y="2227"/>
                </a:lnTo>
                <a:lnTo>
                  <a:pt x="3810" y="1869"/>
                </a:lnTo>
                <a:lnTo>
                  <a:pt x="3382" y="1262"/>
                </a:lnTo>
                <a:lnTo>
                  <a:pt x="3120" y="1000"/>
                </a:lnTo>
                <a:lnTo>
                  <a:pt x="2834" y="750"/>
                </a:lnTo>
                <a:lnTo>
                  <a:pt x="2191" y="345"/>
                </a:lnTo>
                <a:lnTo>
                  <a:pt x="1834" y="202"/>
                </a:lnTo>
                <a:lnTo>
                  <a:pt x="1441" y="83"/>
                </a:lnTo>
                <a:lnTo>
                  <a:pt x="77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9"/>
          <p:cNvSpPr/>
          <p:nvPr/>
        </p:nvSpPr>
        <p:spPr>
          <a:xfrm>
            <a:off x="2994987" y="4593453"/>
            <a:ext cx="352270" cy="127819"/>
          </a:xfrm>
          <a:custGeom>
            <a:avLst/>
            <a:gdLst/>
            <a:ahLst/>
            <a:cxnLst/>
            <a:rect l="l" t="t" r="r" b="b"/>
            <a:pathLst>
              <a:path w="7681" h="2787" extrusionOk="0">
                <a:moveTo>
                  <a:pt x="3394" y="0"/>
                </a:moveTo>
                <a:lnTo>
                  <a:pt x="2453" y="108"/>
                </a:lnTo>
                <a:lnTo>
                  <a:pt x="1977" y="227"/>
                </a:lnTo>
                <a:lnTo>
                  <a:pt x="1501" y="370"/>
                </a:lnTo>
                <a:lnTo>
                  <a:pt x="762" y="691"/>
                </a:lnTo>
                <a:lnTo>
                  <a:pt x="262" y="977"/>
                </a:lnTo>
                <a:lnTo>
                  <a:pt x="0" y="1167"/>
                </a:lnTo>
                <a:lnTo>
                  <a:pt x="215" y="1393"/>
                </a:lnTo>
                <a:lnTo>
                  <a:pt x="667" y="1763"/>
                </a:lnTo>
                <a:lnTo>
                  <a:pt x="1370" y="2191"/>
                </a:lnTo>
                <a:lnTo>
                  <a:pt x="1846" y="2406"/>
                </a:lnTo>
                <a:lnTo>
                  <a:pt x="2322" y="2572"/>
                </a:lnTo>
                <a:lnTo>
                  <a:pt x="3299" y="2763"/>
                </a:lnTo>
                <a:lnTo>
                  <a:pt x="3787" y="2787"/>
                </a:lnTo>
                <a:lnTo>
                  <a:pt x="4287" y="2787"/>
                </a:lnTo>
                <a:lnTo>
                  <a:pt x="5251" y="2656"/>
                </a:lnTo>
                <a:lnTo>
                  <a:pt x="5739" y="2525"/>
                </a:lnTo>
                <a:lnTo>
                  <a:pt x="6228" y="2346"/>
                </a:lnTo>
                <a:lnTo>
                  <a:pt x="6954" y="1977"/>
                </a:lnTo>
                <a:lnTo>
                  <a:pt x="7442" y="1644"/>
                </a:lnTo>
                <a:lnTo>
                  <a:pt x="7680" y="1429"/>
                </a:lnTo>
                <a:lnTo>
                  <a:pt x="7442" y="1227"/>
                </a:lnTo>
                <a:lnTo>
                  <a:pt x="6954" y="881"/>
                </a:lnTo>
                <a:lnTo>
                  <a:pt x="6240" y="512"/>
                </a:lnTo>
                <a:lnTo>
                  <a:pt x="5763" y="334"/>
                </a:lnTo>
                <a:lnTo>
                  <a:pt x="5287" y="191"/>
                </a:lnTo>
                <a:lnTo>
                  <a:pt x="4334" y="24"/>
                </a:lnTo>
                <a:lnTo>
                  <a:pt x="38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9"/>
          <p:cNvSpPr/>
          <p:nvPr/>
        </p:nvSpPr>
        <p:spPr>
          <a:xfrm>
            <a:off x="6734665" y="80212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1219127" y="4725098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9"/>
          <p:cNvSpPr/>
          <p:nvPr/>
        </p:nvSpPr>
        <p:spPr>
          <a:xfrm>
            <a:off x="3977127" y="3913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323640" y="97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9"/>
          <p:cNvSpPr/>
          <p:nvPr/>
        </p:nvSpPr>
        <p:spPr>
          <a:xfrm>
            <a:off x="323655" y="4250383"/>
            <a:ext cx="267057" cy="172076"/>
          </a:xfrm>
          <a:custGeom>
            <a:avLst/>
            <a:gdLst/>
            <a:ahLst/>
            <a:cxnLst/>
            <a:rect l="l" t="t" r="r" b="b"/>
            <a:pathLst>
              <a:path w="5823" h="3752" extrusionOk="0">
                <a:moveTo>
                  <a:pt x="5251" y="1"/>
                </a:moveTo>
                <a:lnTo>
                  <a:pt x="4286" y="60"/>
                </a:lnTo>
                <a:lnTo>
                  <a:pt x="3858" y="144"/>
                </a:lnTo>
                <a:lnTo>
                  <a:pt x="3441" y="239"/>
                </a:lnTo>
                <a:lnTo>
                  <a:pt x="2679" y="525"/>
                </a:lnTo>
                <a:lnTo>
                  <a:pt x="2322" y="727"/>
                </a:lnTo>
                <a:lnTo>
                  <a:pt x="1977" y="930"/>
                </a:lnTo>
                <a:lnTo>
                  <a:pt x="1322" y="1442"/>
                </a:lnTo>
                <a:lnTo>
                  <a:pt x="1012" y="1763"/>
                </a:lnTo>
                <a:lnTo>
                  <a:pt x="726" y="2108"/>
                </a:lnTo>
                <a:lnTo>
                  <a:pt x="333" y="2728"/>
                </a:lnTo>
                <a:lnTo>
                  <a:pt x="107" y="3228"/>
                </a:lnTo>
                <a:lnTo>
                  <a:pt x="0" y="3501"/>
                </a:lnTo>
                <a:lnTo>
                  <a:pt x="286" y="3597"/>
                </a:lnTo>
                <a:lnTo>
                  <a:pt x="810" y="3716"/>
                </a:lnTo>
                <a:lnTo>
                  <a:pt x="1548" y="3752"/>
                </a:lnTo>
                <a:lnTo>
                  <a:pt x="2000" y="3692"/>
                </a:lnTo>
                <a:lnTo>
                  <a:pt x="2453" y="3632"/>
                </a:lnTo>
                <a:lnTo>
                  <a:pt x="3286" y="3347"/>
                </a:lnTo>
                <a:lnTo>
                  <a:pt x="3679" y="3144"/>
                </a:lnTo>
                <a:lnTo>
                  <a:pt x="4060" y="2918"/>
                </a:lnTo>
                <a:lnTo>
                  <a:pt x="4751" y="2335"/>
                </a:lnTo>
                <a:lnTo>
                  <a:pt x="5049" y="1977"/>
                </a:lnTo>
                <a:lnTo>
                  <a:pt x="5191" y="1775"/>
                </a:lnTo>
                <a:lnTo>
                  <a:pt x="5453" y="1358"/>
                </a:lnTo>
                <a:lnTo>
                  <a:pt x="5656" y="882"/>
                </a:lnTo>
                <a:lnTo>
                  <a:pt x="5787" y="346"/>
                </a:lnTo>
                <a:lnTo>
                  <a:pt x="5822" y="49"/>
                </a:lnTo>
                <a:lnTo>
                  <a:pt x="525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9"/>
          <p:cNvSpPr/>
          <p:nvPr/>
        </p:nvSpPr>
        <p:spPr>
          <a:xfrm>
            <a:off x="8616190" y="3809273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920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300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2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  <a:defRPr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○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■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○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■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2857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○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2857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900"/>
              <a:buFont typeface="Montserrat"/>
              <a:buChar char="■"/>
              <a:defRPr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5191632" y="4995912"/>
            <a:ext cx="68510" cy="68558"/>
          </a:xfrm>
          <a:custGeom>
            <a:avLst/>
            <a:gdLst/>
            <a:ahLst/>
            <a:cxnLst/>
            <a:rect l="l" t="t" r="r" b="b"/>
            <a:pathLst>
              <a:path w="1429" h="1430" extrusionOk="0">
                <a:moveTo>
                  <a:pt x="714" y="1"/>
                </a:moveTo>
                <a:lnTo>
                  <a:pt x="572" y="13"/>
                </a:lnTo>
                <a:lnTo>
                  <a:pt x="310" y="120"/>
                </a:lnTo>
                <a:lnTo>
                  <a:pt x="119" y="310"/>
                </a:lnTo>
                <a:lnTo>
                  <a:pt x="12" y="572"/>
                </a:lnTo>
                <a:lnTo>
                  <a:pt x="0" y="715"/>
                </a:lnTo>
                <a:lnTo>
                  <a:pt x="12" y="858"/>
                </a:lnTo>
                <a:lnTo>
                  <a:pt x="119" y="1120"/>
                </a:lnTo>
                <a:lnTo>
                  <a:pt x="310" y="1311"/>
                </a:lnTo>
                <a:lnTo>
                  <a:pt x="572" y="1418"/>
                </a:lnTo>
                <a:lnTo>
                  <a:pt x="714" y="1430"/>
                </a:lnTo>
                <a:lnTo>
                  <a:pt x="857" y="1418"/>
                </a:lnTo>
                <a:lnTo>
                  <a:pt x="1119" y="1311"/>
                </a:lnTo>
                <a:lnTo>
                  <a:pt x="1310" y="1120"/>
                </a:lnTo>
                <a:lnTo>
                  <a:pt x="1417" y="858"/>
                </a:lnTo>
                <a:lnTo>
                  <a:pt x="1429" y="715"/>
                </a:lnTo>
                <a:lnTo>
                  <a:pt x="1417" y="572"/>
                </a:lnTo>
                <a:lnTo>
                  <a:pt x="1310" y="310"/>
                </a:lnTo>
                <a:lnTo>
                  <a:pt x="1119" y="120"/>
                </a:lnTo>
                <a:lnTo>
                  <a:pt x="857" y="13"/>
                </a:lnTo>
                <a:lnTo>
                  <a:pt x="71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8" r:id="rId3"/>
    <p:sldLayoutId id="2147483672" r:id="rId4"/>
    <p:sldLayoutId id="2147483700" r:id="rId5"/>
    <p:sldLayoutId id="2147483702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5" name="Google Shape;985;p58"/>
          <p:cNvGrpSpPr/>
          <p:nvPr/>
        </p:nvGrpSpPr>
        <p:grpSpPr>
          <a:xfrm>
            <a:off x="982800" y="0"/>
            <a:ext cx="652072" cy="3823974"/>
            <a:chOff x="982800" y="0"/>
            <a:chExt cx="652072" cy="3823974"/>
          </a:xfrm>
        </p:grpSpPr>
        <p:sp>
          <p:nvSpPr>
            <p:cNvPr id="986" name="Google Shape;986;p58"/>
            <p:cNvSpPr/>
            <p:nvPr/>
          </p:nvSpPr>
          <p:spPr>
            <a:xfrm>
              <a:off x="1309553" y="0"/>
              <a:ext cx="0" cy="3289719"/>
            </a:xfrm>
            <a:custGeom>
              <a:avLst/>
              <a:gdLst/>
              <a:ahLst/>
              <a:cxnLst/>
              <a:rect l="l" t="t" r="r" b="b"/>
              <a:pathLst>
                <a:path h="38771" fill="none" extrusionOk="0">
                  <a:moveTo>
                    <a:pt x="0" y="1"/>
                  </a:moveTo>
                  <a:lnTo>
                    <a:pt x="0" y="387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58"/>
            <p:cNvSpPr/>
            <p:nvPr/>
          </p:nvSpPr>
          <p:spPr>
            <a:xfrm>
              <a:off x="1299202" y="0"/>
              <a:ext cx="22146" cy="3289719"/>
            </a:xfrm>
            <a:custGeom>
              <a:avLst/>
              <a:gdLst/>
              <a:ahLst/>
              <a:cxnLst/>
              <a:rect l="l" t="t" r="r" b="b"/>
              <a:pathLst>
                <a:path w="261" h="38771" extrusionOk="0">
                  <a:moveTo>
                    <a:pt x="1" y="1"/>
                  </a:moveTo>
                  <a:lnTo>
                    <a:pt x="1" y="38771"/>
                  </a:lnTo>
                  <a:lnTo>
                    <a:pt x="261" y="38771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58"/>
            <p:cNvSpPr/>
            <p:nvPr/>
          </p:nvSpPr>
          <p:spPr>
            <a:xfrm>
              <a:off x="1349263" y="3422040"/>
              <a:ext cx="11879" cy="360697"/>
            </a:xfrm>
            <a:custGeom>
              <a:avLst/>
              <a:gdLst/>
              <a:ahLst/>
              <a:cxnLst/>
              <a:rect l="l" t="t" r="r" b="b"/>
              <a:pathLst>
                <a:path w="140" h="4251" extrusionOk="0">
                  <a:moveTo>
                    <a:pt x="0" y="1"/>
                  </a:moveTo>
                  <a:lnTo>
                    <a:pt x="52" y="4251"/>
                  </a:lnTo>
                  <a:lnTo>
                    <a:pt x="139" y="4251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58"/>
            <p:cNvSpPr/>
            <p:nvPr/>
          </p:nvSpPr>
          <p:spPr>
            <a:xfrm>
              <a:off x="1333056" y="3422040"/>
              <a:ext cx="11879" cy="376904"/>
            </a:xfrm>
            <a:custGeom>
              <a:avLst/>
              <a:gdLst/>
              <a:ahLst/>
              <a:cxnLst/>
              <a:rect l="l" t="t" r="r" b="b"/>
              <a:pathLst>
                <a:path w="140" h="4442" extrusionOk="0">
                  <a:moveTo>
                    <a:pt x="1" y="1"/>
                  </a:moveTo>
                  <a:lnTo>
                    <a:pt x="53" y="4442"/>
                  </a:lnTo>
                  <a:lnTo>
                    <a:pt x="139" y="4442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58"/>
            <p:cNvSpPr/>
            <p:nvPr/>
          </p:nvSpPr>
          <p:spPr>
            <a:xfrm>
              <a:off x="1316850" y="3422040"/>
              <a:ext cx="10437" cy="401934"/>
            </a:xfrm>
            <a:custGeom>
              <a:avLst/>
              <a:gdLst/>
              <a:ahLst/>
              <a:cxnLst/>
              <a:rect l="l" t="t" r="r" b="b"/>
              <a:pathLst>
                <a:path w="123" h="4737" extrusionOk="0">
                  <a:moveTo>
                    <a:pt x="1" y="1"/>
                  </a:moveTo>
                  <a:lnTo>
                    <a:pt x="35" y="4737"/>
                  </a:lnTo>
                  <a:lnTo>
                    <a:pt x="122" y="4719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58"/>
            <p:cNvSpPr/>
            <p:nvPr/>
          </p:nvSpPr>
          <p:spPr>
            <a:xfrm>
              <a:off x="1297759" y="3422040"/>
              <a:ext cx="11794" cy="401934"/>
            </a:xfrm>
            <a:custGeom>
              <a:avLst/>
              <a:gdLst/>
              <a:ahLst/>
              <a:cxnLst/>
              <a:rect l="l" t="t" r="r" b="b"/>
              <a:pathLst>
                <a:path w="139" h="4737" extrusionOk="0">
                  <a:moveTo>
                    <a:pt x="0" y="1"/>
                  </a:moveTo>
                  <a:lnTo>
                    <a:pt x="52" y="4737"/>
                  </a:lnTo>
                  <a:lnTo>
                    <a:pt x="139" y="4719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58"/>
            <p:cNvSpPr/>
            <p:nvPr/>
          </p:nvSpPr>
          <p:spPr>
            <a:xfrm>
              <a:off x="1281553" y="3422040"/>
              <a:ext cx="11879" cy="376904"/>
            </a:xfrm>
            <a:custGeom>
              <a:avLst/>
              <a:gdLst/>
              <a:ahLst/>
              <a:cxnLst/>
              <a:rect l="l" t="t" r="r" b="b"/>
              <a:pathLst>
                <a:path w="140" h="4442" extrusionOk="0">
                  <a:moveTo>
                    <a:pt x="0" y="1"/>
                  </a:moveTo>
                  <a:lnTo>
                    <a:pt x="52" y="4442"/>
                  </a:lnTo>
                  <a:lnTo>
                    <a:pt x="139" y="4442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58"/>
            <p:cNvSpPr/>
            <p:nvPr/>
          </p:nvSpPr>
          <p:spPr>
            <a:xfrm>
              <a:off x="1265347" y="3422040"/>
              <a:ext cx="11879" cy="360697"/>
            </a:xfrm>
            <a:custGeom>
              <a:avLst/>
              <a:gdLst/>
              <a:ahLst/>
              <a:cxnLst/>
              <a:rect l="l" t="t" r="r" b="b"/>
              <a:pathLst>
                <a:path w="140" h="4251" extrusionOk="0">
                  <a:moveTo>
                    <a:pt x="1" y="1"/>
                  </a:moveTo>
                  <a:lnTo>
                    <a:pt x="53" y="4251"/>
                  </a:lnTo>
                  <a:lnTo>
                    <a:pt x="139" y="4251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58"/>
            <p:cNvSpPr/>
            <p:nvPr/>
          </p:nvSpPr>
          <p:spPr>
            <a:xfrm>
              <a:off x="984242" y="2042906"/>
              <a:ext cx="646218" cy="859700"/>
            </a:xfrm>
            <a:custGeom>
              <a:avLst/>
              <a:gdLst/>
              <a:ahLst/>
              <a:cxnLst/>
              <a:rect l="l" t="t" r="r" b="b"/>
              <a:pathLst>
                <a:path w="7616" h="10132" extrusionOk="0">
                  <a:moveTo>
                    <a:pt x="2828" y="1"/>
                  </a:moveTo>
                  <a:lnTo>
                    <a:pt x="2221" y="140"/>
                  </a:lnTo>
                  <a:lnTo>
                    <a:pt x="1648" y="383"/>
                  </a:lnTo>
                  <a:lnTo>
                    <a:pt x="1145" y="712"/>
                  </a:lnTo>
                  <a:lnTo>
                    <a:pt x="712" y="1146"/>
                  </a:lnTo>
                  <a:lnTo>
                    <a:pt x="365" y="1649"/>
                  </a:lnTo>
                  <a:lnTo>
                    <a:pt x="139" y="2221"/>
                  </a:lnTo>
                  <a:lnTo>
                    <a:pt x="0" y="2846"/>
                  </a:lnTo>
                  <a:lnTo>
                    <a:pt x="0" y="3158"/>
                  </a:lnTo>
                  <a:lnTo>
                    <a:pt x="0" y="6957"/>
                  </a:lnTo>
                  <a:lnTo>
                    <a:pt x="0" y="7287"/>
                  </a:lnTo>
                  <a:lnTo>
                    <a:pt x="139" y="7911"/>
                  </a:lnTo>
                  <a:lnTo>
                    <a:pt x="382" y="8466"/>
                  </a:lnTo>
                  <a:lnTo>
                    <a:pt x="712" y="8969"/>
                  </a:lnTo>
                  <a:lnTo>
                    <a:pt x="1145" y="9403"/>
                  </a:lnTo>
                  <a:lnTo>
                    <a:pt x="1648" y="9750"/>
                  </a:lnTo>
                  <a:lnTo>
                    <a:pt x="2221" y="9993"/>
                  </a:lnTo>
                  <a:lnTo>
                    <a:pt x="2845" y="10114"/>
                  </a:lnTo>
                  <a:lnTo>
                    <a:pt x="3157" y="10132"/>
                  </a:lnTo>
                  <a:lnTo>
                    <a:pt x="4441" y="10132"/>
                  </a:lnTo>
                  <a:lnTo>
                    <a:pt x="4771" y="10114"/>
                  </a:lnTo>
                  <a:lnTo>
                    <a:pt x="5395" y="9993"/>
                  </a:lnTo>
                  <a:lnTo>
                    <a:pt x="5950" y="9750"/>
                  </a:lnTo>
                  <a:lnTo>
                    <a:pt x="6453" y="9403"/>
                  </a:lnTo>
                  <a:lnTo>
                    <a:pt x="6887" y="8969"/>
                  </a:lnTo>
                  <a:lnTo>
                    <a:pt x="7234" y="8466"/>
                  </a:lnTo>
                  <a:lnTo>
                    <a:pt x="7477" y="7911"/>
                  </a:lnTo>
                  <a:lnTo>
                    <a:pt x="7598" y="7287"/>
                  </a:lnTo>
                  <a:lnTo>
                    <a:pt x="7616" y="6957"/>
                  </a:lnTo>
                  <a:lnTo>
                    <a:pt x="7616" y="3158"/>
                  </a:lnTo>
                  <a:lnTo>
                    <a:pt x="7598" y="2829"/>
                  </a:lnTo>
                  <a:lnTo>
                    <a:pt x="7477" y="2221"/>
                  </a:lnTo>
                  <a:lnTo>
                    <a:pt x="7234" y="1649"/>
                  </a:lnTo>
                  <a:lnTo>
                    <a:pt x="6887" y="1146"/>
                  </a:lnTo>
                  <a:lnTo>
                    <a:pt x="6453" y="712"/>
                  </a:lnTo>
                  <a:lnTo>
                    <a:pt x="5950" y="365"/>
                  </a:lnTo>
                  <a:lnTo>
                    <a:pt x="5378" y="140"/>
                  </a:lnTo>
                  <a:lnTo>
                    <a:pt x="47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58"/>
            <p:cNvSpPr/>
            <p:nvPr/>
          </p:nvSpPr>
          <p:spPr>
            <a:xfrm>
              <a:off x="982800" y="1963488"/>
              <a:ext cx="652072" cy="1031861"/>
            </a:xfrm>
            <a:custGeom>
              <a:avLst/>
              <a:gdLst/>
              <a:ahLst/>
              <a:cxnLst/>
              <a:rect l="l" t="t" r="r" b="b"/>
              <a:pathLst>
                <a:path w="7685" h="12161" extrusionOk="0">
                  <a:moveTo>
                    <a:pt x="2880" y="1128"/>
                  </a:moveTo>
                  <a:lnTo>
                    <a:pt x="2637" y="1267"/>
                  </a:lnTo>
                  <a:lnTo>
                    <a:pt x="2238" y="1631"/>
                  </a:lnTo>
                  <a:lnTo>
                    <a:pt x="1960" y="2099"/>
                  </a:lnTo>
                  <a:lnTo>
                    <a:pt x="1804" y="2620"/>
                  </a:lnTo>
                  <a:lnTo>
                    <a:pt x="1787" y="2897"/>
                  </a:lnTo>
                  <a:lnTo>
                    <a:pt x="1787" y="9090"/>
                  </a:lnTo>
                  <a:lnTo>
                    <a:pt x="1804" y="9368"/>
                  </a:lnTo>
                  <a:lnTo>
                    <a:pt x="1960" y="9905"/>
                  </a:lnTo>
                  <a:lnTo>
                    <a:pt x="2255" y="10374"/>
                  </a:lnTo>
                  <a:lnTo>
                    <a:pt x="2637" y="10738"/>
                  </a:lnTo>
                  <a:lnTo>
                    <a:pt x="2880" y="10859"/>
                  </a:lnTo>
                  <a:lnTo>
                    <a:pt x="2585" y="10790"/>
                  </a:lnTo>
                  <a:lnTo>
                    <a:pt x="2030" y="10547"/>
                  </a:lnTo>
                  <a:lnTo>
                    <a:pt x="1527" y="10200"/>
                  </a:lnTo>
                  <a:lnTo>
                    <a:pt x="1076" y="9801"/>
                  </a:lnTo>
                  <a:lnTo>
                    <a:pt x="694" y="9333"/>
                  </a:lnTo>
                  <a:lnTo>
                    <a:pt x="399" y="8795"/>
                  </a:lnTo>
                  <a:lnTo>
                    <a:pt x="191" y="8205"/>
                  </a:lnTo>
                  <a:lnTo>
                    <a:pt x="87" y="7581"/>
                  </a:lnTo>
                  <a:lnTo>
                    <a:pt x="87" y="7269"/>
                  </a:lnTo>
                  <a:lnTo>
                    <a:pt x="87" y="4753"/>
                  </a:lnTo>
                  <a:lnTo>
                    <a:pt x="87" y="4424"/>
                  </a:lnTo>
                  <a:lnTo>
                    <a:pt x="191" y="3799"/>
                  </a:lnTo>
                  <a:lnTo>
                    <a:pt x="399" y="3227"/>
                  </a:lnTo>
                  <a:lnTo>
                    <a:pt x="694" y="2689"/>
                  </a:lnTo>
                  <a:lnTo>
                    <a:pt x="1076" y="2203"/>
                  </a:lnTo>
                  <a:lnTo>
                    <a:pt x="1509" y="1804"/>
                  </a:lnTo>
                  <a:lnTo>
                    <a:pt x="2012" y="1457"/>
                  </a:lnTo>
                  <a:lnTo>
                    <a:pt x="2585" y="1215"/>
                  </a:lnTo>
                  <a:lnTo>
                    <a:pt x="2880" y="1128"/>
                  </a:lnTo>
                  <a:close/>
                  <a:moveTo>
                    <a:pt x="4684" y="1128"/>
                  </a:moveTo>
                  <a:lnTo>
                    <a:pt x="4979" y="1215"/>
                  </a:lnTo>
                  <a:lnTo>
                    <a:pt x="5551" y="1457"/>
                  </a:lnTo>
                  <a:lnTo>
                    <a:pt x="6071" y="1787"/>
                  </a:lnTo>
                  <a:lnTo>
                    <a:pt x="6540" y="2186"/>
                  </a:lnTo>
                  <a:lnTo>
                    <a:pt x="6921" y="2672"/>
                  </a:lnTo>
                  <a:lnTo>
                    <a:pt x="7234" y="3209"/>
                  </a:lnTo>
                  <a:lnTo>
                    <a:pt x="7442" y="3799"/>
                  </a:lnTo>
                  <a:lnTo>
                    <a:pt x="7546" y="4441"/>
                  </a:lnTo>
                  <a:lnTo>
                    <a:pt x="7563" y="4771"/>
                  </a:lnTo>
                  <a:lnTo>
                    <a:pt x="7563" y="7269"/>
                  </a:lnTo>
                  <a:lnTo>
                    <a:pt x="7546" y="7598"/>
                  </a:lnTo>
                  <a:lnTo>
                    <a:pt x="7442" y="8223"/>
                  </a:lnTo>
                  <a:lnTo>
                    <a:pt x="7234" y="8812"/>
                  </a:lnTo>
                  <a:lnTo>
                    <a:pt x="6921" y="9350"/>
                  </a:lnTo>
                  <a:lnTo>
                    <a:pt x="6540" y="9836"/>
                  </a:lnTo>
                  <a:lnTo>
                    <a:pt x="6071" y="10252"/>
                  </a:lnTo>
                  <a:lnTo>
                    <a:pt x="5551" y="10582"/>
                  </a:lnTo>
                  <a:lnTo>
                    <a:pt x="4979" y="10825"/>
                  </a:lnTo>
                  <a:lnTo>
                    <a:pt x="4684" y="10911"/>
                  </a:lnTo>
                  <a:lnTo>
                    <a:pt x="4927" y="10773"/>
                  </a:lnTo>
                  <a:lnTo>
                    <a:pt x="5325" y="10408"/>
                  </a:lnTo>
                  <a:lnTo>
                    <a:pt x="5620" y="9940"/>
                  </a:lnTo>
                  <a:lnTo>
                    <a:pt x="5794" y="9402"/>
                  </a:lnTo>
                  <a:lnTo>
                    <a:pt x="5811" y="9107"/>
                  </a:lnTo>
                  <a:lnTo>
                    <a:pt x="5811" y="2932"/>
                  </a:lnTo>
                  <a:lnTo>
                    <a:pt x="5794" y="2637"/>
                  </a:lnTo>
                  <a:lnTo>
                    <a:pt x="5620" y="2082"/>
                  </a:lnTo>
                  <a:lnTo>
                    <a:pt x="5325" y="1631"/>
                  </a:lnTo>
                  <a:lnTo>
                    <a:pt x="4927" y="1267"/>
                  </a:lnTo>
                  <a:lnTo>
                    <a:pt x="4684" y="1128"/>
                  </a:lnTo>
                  <a:close/>
                  <a:moveTo>
                    <a:pt x="3782" y="1006"/>
                  </a:moveTo>
                  <a:lnTo>
                    <a:pt x="3782" y="10998"/>
                  </a:lnTo>
                  <a:lnTo>
                    <a:pt x="3608" y="10998"/>
                  </a:lnTo>
                  <a:lnTo>
                    <a:pt x="3261" y="10929"/>
                  </a:lnTo>
                  <a:lnTo>
                    <a:pt x="2637" y="10617"/>
                  </a:lnTo>
                  <a:lnTo>
                    <a:pt x="2186" y="10113"/>
                  </a:lnTo>
                  <a:lnTo>
                    <a:pt x="1926" y="9454"/>
                  </a:lnTo>
                  <a:lnTo>
                    <a:pt x="1908" y="9090"/>
                  </a:lnTo>
                  <a:lnTo>
                    <a:pt x="1908" y="2915"/>
                  </a:lnTo>
                  <a:lnTo>
                    <a:pt x="1926" y="2550"/>
                  </a:lnTo>
                  <a:lnTo>
                    <a:pt x="2186" y="1891"/>
                  </a:lnTo>
                  <a:lnTo>
                    <a:pt x="2637" y="1388"/>
                  </a:lnTo>
                  <a:lnTo>
                    <a:pt x="3261" y="1058"/>
                  </a:lnTo>
                  <a:lnTo>
                    <a:pt x="3608" y="1006"/>
                  </a:lnTo>
                  <a:close/>
                  <a:moveTo>
                    <a:pt x="3868" y="1006"/>
                  </a:moveTo>
                  <a:lnTo>
                    <a:pt x="4250" y="1024"/>
                  </a:lnTo>
                  <a:lnTo>
                    <a:pt x="4909" y="1336"/>
                  </a:lnTo>
                  <a:lnTo>
                    <a:pt x="5412" y="1839"/>
                  </a:lnTo>
                  <a:lnTo>
                    <a:pt x="5690" y="2516"/>
                  </a:lnTo>
                  <a:lnTo>
                    <a:pt x="5724" y="2915"/>
                  </a:lnTo>
                  <a:lnTo>
                    <a:pt x="5724" y="9090"/>
                  </a:lnTo>
                  <a:lnTo>
                    <a:pt x="5690" y="9472"/>
                  </a:lnTo>
                  <a:lnTo>
                    <a:pt x="5412" y="10148"/>
                  </a:lnTo>
                  <a:lnTo>
                    <a:pt x="4909" y="10669"/>
                  </a:lnTo>
                  <a:lnTo>
                    <a:pt x="4250" y="10963"/>
                  </a:lnTo>
                  <a:lnTo>
                    <a:pt x="3868" y="10998"/>
                  </a:lnTo>
                  <a:lnTo>
                    <a:pt x="3868" y="1006"/>
                  </a:lnTo>
                  <a:close/>
                  <a:moveTo>
                    <a:pt x="3834" y="0"/>
                  </a:moveTo>
                  <a:lnTo>
                    <a:pt x="3678" y="18"/>
                  </a:lnTo>
                  <a:lnTo>
                    <a:pt x="3417" y="122"/>
                  </a:lnTo>
                  <a:lnTo>
                    <a:pt x="3209" y="312"/>
                  </a:lnTo>
                  <a:lnTo>
                    <a:pt x="3105" y="590"/>
                  </a:lnTo>
                  <a:lnTo>
                    <a:pt x="3088" y="746"/>
                  </a:lnTo>
                  <a:lnTo>
                    <a:pt x="3105" y="833"/>
                  </a:lnTo>
                  <a:lnTo>
                    <a:pt x="3122" y="937"/>
                  </a:lnTo>
                  <a:lnTo>
                    <a:pt x="3573" y="937"/>
                  </a:lnTo>
                  <a:lnTo>
                    <a:pt x="3192" y="972"/>
                  </a:lnTo>
                  <a:lnTo>
                    <a:pt x="2498" y="1162"/>
                  </a:lnTo>
                  <a:lnTo>
                    <a:pt x="1856" y="1457"/>
                  </a:lnTo>
                  <a:lnTo>
                    <a:pt x="1284" y="1891"/>
                  </a:lnTo>
                  <a:lnTo>
                    <a:pt x="798" y="2394"/>
                  </a:lnTo>
                  <a:lnTo>
                    <a:pt x="416" y="3001"/>
                  </a:lnTo>
                  <a:lnTo>
                    <a:pt x="139" y="3660"/>
                  </a:lnTo>
                  <a:lnTo>
                    <a:pt x="0" y="4372"/>
                  </a:lnTo>
                  <a:lnTo>
                    <a:pt x="0" y="4753"/>
                  </a:lnTo>
                  <a:lnTo>
                    <a:pt x="0" y="7269"/>
                  </a:lnTo>
                  <a:lnTo>
                    <a:pt x="0" y="7598"/>
                  </a:lnTo>
                  <a:lnTo>
                    <a:pt x="121" y="8257"/>
                  </a:lnTo>
                  <a:lnTo>
                    <a:pt x="330" y="8864"/>
                  </a:lnTo>
                  <a:lnTo>
                    <a:pt x="659" y="9420"/>
                  </a:lnTo>
                  <a:lnTo>
                    <a:pt x="1058" y="9905"/>
                  </a:lnTo>
                  <a:lnTo>
                    <a:pt x="1527" y="10322"/>
                  </a:lnTo>
                  <a:lnTo>
                    <a:pt x="2064" y="10669"/>
                  </a:lnTo>
                  <a:lnTo>
                    <a:pt x="2671" y="10911"/>
                  </a:lnTo>
                  <a:lnTo>
                    <a:pt x="2984" y="10998"/>
                  </a:lnTo>
                  <a:lnTo>
                    <a:pt x="2446" y="10998"/>
                  </a:lnTo>
                  <a:lnTo>
                    <a:pt x="2446" y="11605"/>
                  </a:lnTo>
                  <a:lnTo>
                    <a:pt x="2446" y="11709"/>
                  </a:lnTo>
                  <a:lnTo>
                    <a:pt x="2533" y="11918"/>
                  </a:lnTo>
                  <a:lnTo>
                    <a:pt x="2689" y="12074"/>
                  </a:lnTo>
                  <a:lnTo>
                    <a:pt x="2897" y="12160"/>
                  </a:lnTo>
                  <a:lnTo>
                    <a:pt x="4857" y="12160"/>
                  </a:lnTo>
                  <a:lnTo>
                    <a:pt x="5031" y="12143"/>
                  </a:lnTo>
                  <a:lnTo>
                    <a:pt x="5291" y="11883"/>
                  </a:lnTo>
                  <a:lnTo>
                    <a:pt x="5325" y="11692"/>
                  </a:lnTo>
                  <a:lnTo>
                    <a:pt x="5325" y="11016"/>
                  </a:lnTo>
                  <a:lnTo>
                    <a:pt x="4718" y="11016"/>
                  </a:lnTo>
                  <a:lnTo>
                    <a:pt x="5031" y="10929"/>
                  </a:lnTo>
                  <a:lnTo>
                    <a:pt x="5620" y="10686"/>
                  </a:lnTo>
                  <a:lnTo>
                    <a:pt x="6158" y="10339"/>
                  </a:lnTo>
                  <a:lnTo>
                    <a:pt x="6626" y="9923"/>
                  </a:lnTo>
                  <a:lnTo>
                    <a:pt x="7025" y="9420"/>
                  </a:lnTo>
                  <a:lnTo>
                    <a:pt x="7338" y="8864"/>
                  </a:lnTo>
                  <a:lnTo>
                    <a:pt x="7563" y="8275"/>
                  </a:lnTo>
                  <a:lnTo>
                    <a:pt x="7685" y="7616"/>
                  </a:lnTo>
                  <a:lnTo>
                    <a:pt x="7685" y="7286"/>
                  </a:lnTo>
                  <a:lnTo>
                    <a:pt x="7685" y="4771"/>
                  </a:lnTo>
                  <a:lnTo>
                    <a:pt x="7667" y="4389"/>
                  </a:lnTo>
                  <a:lnTo>
                    <a:pt x="7529" y="3678"/>
                  </a:lnTo>
                  <a:lnTo>
                    <a:pt x="7251" y="3001"/>
                  </a:lnTo>
                  <a:lnTo>
                    <a:pt x="6869" y="2411"/>
                  </a:lnTo>
                  <a:lnTo>
                    <a:pt x="6401" y="1891"/>
                  </a:lnTo>
                  <a:lnTo>
                    <a:pt x="5829" y="1475"/>
                  </a:lnTo>
                  <a:lnTo>
                    <a:pt x="5187" y="1162"/>
                  </a:lnTo>
                  <a:lnTo>
                    <a:pt x="4493" y="972"/>
                  </a:lnTo>
                  <a:lnTo>
                    <a:pt x="4129" y="937"/>
                  </a:lnTo>
                  <a:lnTo>
                    <a:pt x="4545" y="937"/>
                  </a:lnTo>
                  <a:lnTo>
                    <a:pt x="4562" y="833"/>
                  </a:lnTo>
                  <a:lnTo>
                    <a:pt x="4562" y="746"/>
                  </a:lnTo>
                  <a:lnTo>
                    <a:pt x="4562" y="590"/>
                  </a:lnTo>
                  <a:lnTo>
                    <a:pt x="4441" y="312"/>
                  </a:lnTo>
                  <a:lnTo>
                    <a:pt x="4250" y="122"/>
                  </a:lnTo>
                  <a:lnTo>
                    <a:pt x="3990" y="18"/>
                  </a:lnTo>
                  <a:lnTo>
                    <a:pt x="3834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58"/>
            <p:cNvSpPr/>
            <p:nvPr/>
          </p:nvSpPr>
          <p:spPr>
            <a:xfrm>
              <a:off x="1240317" y="3235118"/>
              <a:ext cx="135505" cy="229774"/>
            </a:xfrm>
            <a:custGeom>
              <a:avLst/>
              <a:gdLst/>
              <a:ahLst/>
              <a:cxnLst/>
              <a:rect l="l" t="t" r="r" b="b"/>
              <a:pathLst>
                <a:path w="1597" h="2708" extrusionOk="0">
                  <a:moveTo>
                    <a:pt x="348" y="1"/>
                  </a:moveTo>
                  <a:lnTo>
                    <a:pt x="192" y="18"/>
                  </a:lnTo>
                  <a:lnTo>
                    <a:pt x="18" y="209"/>
                  </a:lnTo>
                  <a:lnTo>
                    <a:pt x="1" y="348"/>
                  </a:lnTo>
                  <a:lnTo>
                    <a:pt x="1" y="2360"/>
                  </a:lnTo>
                  <a:lnTo>
                    <a:pt x="18" y="2499"/>
                  </a:lnTo>
                  <a:lnTo>
                    <a:pt x="192" y="2690"/>
                  </a:lnTo>
                  <a:lnTo>
                    <a:pt x="348" y="2707"/>
                  </a:lnTo>
                  <a:lnTo>
                    <a:pt x="1250" y="2707"/>
                  </a:lnTo>
                  <a:lnTo>
                    <a:pt x="1388" y="2690"/>
                  </a:lnTo>
                  <a:lnTo>
                    <a:pt x="1597" y="2499"/>
                  </a:lnTo>
                  <a:lnTo>
                    <a:pt x="1597" y="2360"/>
                  </a:lnTo>
                  <a:lnTo>
                    <a:pt x="1597" y="348"/>
                  </a:lnTo>
                  <a:lnTo>
                    <a:pt x="1579" y="209"/>
                  </a:lnTo>
                  <a:lnTo>
                    <a:pt x="1388" y="18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7" name="Google Shape;997;p58"/>
          <p:cNvGrpSpPr/>
          <p:nvPr/>
        </p:nvGrpSpPr>
        <p:grpSpPr>
          <a:xfrm>
            <a:off x="2220673" y="953508"/>
            <a:ext cx="770573" cy="746614"/>
            <a:chOff x="2220673" y="953508"/>
            <a:chExt cx="770573" cy="746614"/>
          </a:xfrm>
        </p:grpSpPr>
        <p:sp>
          <p:nvSpPr>
            <p:cNvPr id="998" name="Google Shape;998;p58"/>
            <p:cNvSpPr/>
            <p:nvPr/>
          </p:nvSpPr>
          <p:spPr>
            <a:xfrm>
              <a:off x="2220673" y="953508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58"/>
            <p:cNvSpPr/>
            <p:nvPr/>
          </p:nvSpPr>
          <p:spPr>
            <a:xfrm>
              <a:off x="2475189" y="1212646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0" name="Google Shape;1000;p58"/>
          <p:cNvGrpSpPr/>
          <p:nvPr/>
        </p:nvGrpSpPr>
        <p:grpSpPr>
          <a:xfrm>
            <a:off x="5144830" y="3629605"/>
            <a:ext cx="645055" cy="632097"/>
            <a:chOff x="5144830" y="3629605"/>
            <a:chExt cx="645055" cy="632097"/>
          </a:xfrm>
        </p:grpSpPr>
        <p:sp>
          <p:nvSpPr>
            <p:cNvPr id="1001" name="Google Shape;1001;p58"/>
            <p:cNvSpPr/>
            <p:nvPr/>
          </p:nvSpPr>
          <p:spPr>
            <a:xfrm>
              <a:off x="5144830" y="3629605"/>
              <a:ext cx="645055" cy="632097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58"/>
            <p:cNvSpPr/>
            <p:nvPr/>
          </p:nvSpPr>
          <p:spPr>
            <a:xfrm>
              <a:off x="5413193" y="3848933"/>
              <a:ext cx="154580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3" name="Google Shape;1003;p58"/>
          <p:cNvGrpSpPr/>
          <p:nvPr/>
        </p:nvGrpSpPr>
        <p:grpSpPr>
          <a:xfrm>
            <a:off x="3534794" y="3347319"/>
            <a:ext cx="510124" cy="510124"/>
            <a:chOff x="3534794" y="3347319"/>
            <a:chExt cx="510124" cy="510124"/>
          </a:xfrm>
        </p:grpSpPr>
        <p:sp>
          <p:nvSpPr>
            <p:cNvPr id="1004" name="Google Shape;1004;p58"/>
            <p:cNvSpPr/>
            <p:nvPr/>
          </p:nvSpPr>
          <p:spPr>
            <a:xfrm rot="2700000">
              <a:off x="3606908" y="3424616"/>
              <a:ext cx="365895" cy="355530"/>
            </a:xfrm>
            <a:custGeom>
              <a:avLst/>
              <a:gdLst/>
              <a:ahLst/>
              <a:cxnLst/>
              <a:rect l="l" t="t" r="r" b="b"/>
              <a:pathLst>
                <a:path w="7978" h="7752" extrusionOk="0">
                  <a:moveTo>
                    <a:pt x="4310" y="0"/>
                  </a:moveTo>
                  <a:lnTo>
                    <a:pt x="3929" y="262"/>
                  </a:lnTo>
                  <a:lnTo>
                    <a:pt x="3405" y="798"/>
                  </a:lnTo>
                  <a:lnTo>
                    <a:pt x="3227" y="1072"/>
                  </a:lnTo>
                  <a:lnTo>
                    <a:pt x="3072" y="1357"/>
                  </a:lnTo>
                  <a:lnTo>
                    <a:pt x="2881" y="1917"/>
                  </a:lnTo>
                  <a:lnTo>
                    <a:pt x="2858" y="2203"/>
                  </a:lnTo>
                  <a:lnTo>
                    <a:pt x="2858" y="2310"/>
                  </a:lnTo>
                  <a:lnTo>
                    <a:pt x="2834" y="2417"/>
                  </a:lnTo>
                  <a:lnTo>
                    <a:pt x="2762" y="2369"/>
                  </a:lnTo>
                  <a:lnTo>
                    <a:pt x="2691" y="2322"/>
                  </a:lnTo>
                  <a:lnTo>
                    <a:pt x="2417" y="2191"/>
                  </a:lnTo>
                  <a:lnTo>
                    <a:pt x="1810" y="2024"/>
                  </a:lnTo>
                  <a:lnTo>
                    <a:pt x="1488" y="2012"/>
                  </a:lnTo>
                  <a:lnTo>
                    <a:pt x="1143" y="2024"/>
                  </a:lnTo>
                  <a:lnTo>
                    <a:pt x="583" y="2155"/>
                  </a:lnTo>
                  <a:lnTo>
                    <a:pt x="191" y="2346"/>
                  </a:lnTo>
                  <a:lnTo>
                    <a:pt x="0" y="2477"/>
                  </a:lnTo>
                  <a:lnTo>
                    <a:pt x="143" y="2905"/>
                  </a:lnTo>
                  <a:lnTo>
                    <a:pt x="464" y="3548"/>
                  </a:lnTo>
                  <a:lnTo>
                    <a:pt x="631" y="3798"/>
                  </a:lnTo>
                  <a:lnTo>
                    <a:pt x="822" y="4036"/>
                  </a:lnTo>
                  <a:lnTo>
                    <a:pt x="1238" y="4394"/>
                  </a:lnTo>
                  <a:lnTo>
                    <a:pt x="1465" y="4525"/>
                  </a:lnTo>
                  <a:lnTo>
                    <a:pt x="1679" y="4632"/>
                  </a:lnTo>
                  <a:lnTo>
                    <a:pt x="1881" y="4703"/>
                  </a:lnTo>
                  <a:lnTo>
                    <a:pt x="1762" y="4810"/>
                  </a:lnTo>
                  <a:lnTo>
                    <a:pt x="1631" y="4929"/>
                  </a:lnTo>
                  <a:lnTo>
                    <a:pt x="1429" y="5144"/>
                  </a:lnTo>
                  <a:lnTo>
                    <a:pt x="1119" y="5668"/>
                  </a:lnTo>
                  <a:lnTo>
                    <a:pt x="1024" y="5977"/>
                  </a:lnTo>
                  <a:lnTo>
                    <a:pt x="941" y="6287"/>
                  </a:lnTo>
                  <a:lnTo>
                    <a:pt x="917" y="6835"/>
                  </a:lnTo>
                  <a:lnTo>
                    <a:pt x="976" y="7251"/>
                  </a:lnTo>
                  <a:lnTo>
                    <a:pt x="1036" y="7477"/>
                  </a:lnTo>
                  <a:lnTo>
                    <a:pt x="1488" y="7489"/>
                  </a:lnTo>
                  <a:lnTo>
                    <a:pt x="2203" y="7382"/>
                  </a:lnTo>
                  <a:lnTo>
                    <a:pt x="2500" y="7275"/>
                  </a:lnTo>
                  <a:lnTo>
                    <a:pt x="2774" y="7168"/>
                  </a:lnTo>
                  <a:lnTo>
                    <a:pt x="3227" y="6870"/>
                  </a:lnTo>
                  <a:lnTo>
                    <a:pt x="3417" y="6680"/>
                  </a:lnTo>
                  <a:lnTo>
                    <a:pt x="3560" y="6525"/>
                  </a:lnTo>
                  <a:lnTo>
                    <a:pt x="3810" y="6180"/>
                  </a:lnTo>
                  <a:lnTo>
                    <a:pt x="3905" y="5965"/>
                  </a:lnTo>
                  <a:lnTo>
                    <a:pt x="4001" y="6215"/>
                  </a:lnTo>
                  <a:lnTo>
                    <a:pt x="4251" y="6656"/>
                  </a:lnTo>
                  <a:lnTo>
                    <a:pt x="4405" y="6835"/>
                  </a:lnTo>
                  <a:lnTo>
                    <a:pt x="4584" y="7025"/>
                  </a:lnTo>
                  <a:lnTo>
                    <a:pt x="5001" y="7323"/>
                  </a:lnTo>
                  <a:lnTo>
                    <a:pt x="5263" y="7442"/>
                  </a:lnTo>
                  <a:lnTo>
                    <a:pt x="5537" y="7549"/>
                  </a:lnTo>
                  <a:lnTo>
                    <a:pt x="6215" y="7716"/>
                  </a:lnTo>
                  <a:lnTo>
                    <a:pt x="6668" y="7751"/>
                  </a:lnTo>
                  <a:lnTo>
                    <a:pt x="6751" y="7537"/>
                  </a:lnTo>
                  <a:lnTo>
                    <a:pt x="6846" y="7144"/>
                  </a:lnTo>
                  <a:lnTo>
                    <a:pt x="6882" y="6584"/>
                  </a:lnTo>
                  <a:lnTo>
                    <a:pt x="6823" y="6239"/>
                  </a:lnTo>
                  <a:lnTo>
                    <a:pt x="6739" y="5930"/>
                  </a:lnTo>
                  <a:lnTo>
                    <a:pt x="6453" y="5382"/>
                  </a:lnTo>
                  <a:lnTo>
                    <a:pt x="6275" y="5156"/>
                  </a:lnTo>
                  <a:lnTo>
                    <a:pt x="6180" y="5037"/>
                  </a:lnTo>
                  <a:lnTo>
                    <a:pt x="6072" y="4941"/>
                  </a:lnTo>
                  <a:lnTo>
                    <a:pt x="6215" y="4894"/>
                  </a:lnTo>
                  <a:lnTo>
                    <a:pt x="6370" y="4834"/>
                  </a:lnTo>
                  <a:lnTo>
                    <a:pt x="6608" y="4727"/>
                  </a:lnTo>
                  <a:lnTo>
                    <a:pt x="7025" y="4417"/>
                  </a:lnTo>
                  <a:lnTo>
                    <a:pt x="7215" y="4215"/>
                  </a:lnTo>
                  <a:lnTo>
                    <a:pt x="7394" y="3989"/>
                  </a:lnTo>
                  <a:lnTo>
                    <a:pt x="7763" y="3405"/>
                  </a:lnTo>
                  <a:lnTo>
                    <a:pt x="7978" y="3012"/>
                  </a:lnTo>
                  <a:lnTo>
                    <a:pt x="7823" y="2846"/>
                  </a:lnTo>
                  <a:lnTo>
                    <a:pt x="7489" y="2608"/>
                  </a:lnTo>
                  <a:lnTo>
                    <a:pt x="7132" y="2453"/>
                  </a:lnTo>
                  <a:lnTo>
                    <a:pt x="6775" y="2369"/>
                  </a:lnTo>
                  <a:lnTo>
                    <a:pt x="6608" y="2358"/>
                  </a:lnTo>
                  <a:lnTo>
                    <a:pt x="6275" y="2334"/>
                  </a:lnTo>
                  <a:lnTo>
                    <a:pt x="5656" y="2441"/>
                  </a:lnTo>
                  <a:lnTo>
                    <a:pt x="5382" y="2548"/>
                  </a:lnTo>
                  <a:lnTo>
                    <a:pt x="5358" y="2560"/>
                  </a:lnTo>
                  <a:lnTo>
                    <a:pt x="5322" y="2584"/>
                  </a:lnTo>
                  <a:lnTo>
                    <a:pt x="5334" y="2500"/>
                  </a:lnTo>
                  <a:lnTo>
                    <a:pt x="5358" y="2417"/>
                  </a:lnTo>
                  <a:lnTo>
                    <a:pt x="5370" y="2119"/>
                  </a:lnTo>
                  <a:lnTo>
                    <a:pt x="5287" y="1536"/>
                  </a:lnTo>
                  <a:lnTo>
                    <a:pt x="5191" y="1238"/>
                  </a:lnTo>
                  <a:lnTo>
                    <a:pt x="5060" y="941"/>
                  </a:lnTo>
                  <a:lnTo>
                    <a:pt x="4644" y="322"/>
                  </a:lnTo>
                  <a:lnTo>
                    <a:pt x="43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58"/>
            <p:cNvSpPr/>
            <p:nvPr/>
          </p:nvSpPr>
          <p:spPr>
            <a:xfrm rot="2700000">
              <a:off x="3726931" y="3545227"/>
              <a:ext cx="109246" cy="109246"/>
            </a:xfrm>
            <a:custGeom>
              <a:avLst/>
              <a:gdLst/>
              <a:ahLst/>
              <a:cxnLst/>
              <a:rect l="l" t="t" r="r" b="b"/>
              <a:pathLst>
                <a:path w="2382" h="2382" extrusionOk="0">
                  <a:moveTo>
                    <a:pt x="1191" y="0"/>
                  </a:moveTo>
                  <a:lnTo>
                    <a:pt x="941" y="12"/>
                  </a:lnTo>
                  <a:lnTo>
                    <a:pt x="512" y="191"/>
                  </a:lnTo>
                  <a:lnTo>
                    <a:pt x="191" y="512"/>
                  </a:lnTo>
                  <a:lnTo>
                    <a:pt x="12" y="941"/>
                  </a:lnTo>
                  <a:lnTo>
                    <a:pt x="0" y="1191"/>
                  </a:lnTo>
                  <a:lnTo>
                    <a:pt x="12" y="1429"/>
                  </a:lnTo>
                  <a:lnTo>
                    <a:pt x="191" y="1858"/>
                  </a:lnTo>
                  <a:lnTo>
                    <a:pt x="512" y="2179"/>
                  </a:lnTo>
                  <a:lnTo>
                    <a:pt x="941" y="2358"/>
                  </a:lnTo>
                  <a:lnTo>
                    <a:pt x="1191" y="2382"/>
                  </a:lnTo>
                  <a:lnTo>
                    <a:pt x="1429" y="2358"/>
                  </a:lnTo>
                  <a:lnTo>
                    <a:pt x="1858" y="2179"/>
                  </a:lnTo>
                  <a:lnTo>
                    <a:pt x="2179" y="1858"/>
                  </a:lnTo>
                  <a:lnTo>
                    <a:pt x="2358" y="1429"/>
                  </a:lnTo>
                  <a:lnTo>
                    <a:pt x="2382" y="1191"/>
                  </a:lnTo>
                  <a:lnTo>
                    <a:pt x="2358" y="941"/>
                  </a:lnTo>
                  <a:lnTo>
                    <a:pt x="2179" y="512"/>
                  </a:lnTo>
                  <a:lnTo>
                    <a:pt x="1858" y="191"/>
                  </a:lnTo>
                  <a:lnTo>
                    <a:pt x="1429" y="12"/>
                  </a:lnTo>
                  <a:lnTo>
                    <a:pt x="11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6" name="Google Shape;1006;p58"/>
          <p:cNvGrpSpPr/>
          <p:nvPr/>
        </p:nvGrpSpPr>
        <p:grpSpPr>
          <a:xfrm>
            <a:off x="2220672" y="4425728"/>
            <a:ext cx="365891" cy="355526"/>
            <a:chOff x="7235572" y="1679815"/>
            <a:chExt cx="365891" cy="355526"/>
          </a:xfrm>
        </p:grpSpPr>
        <p:sp>
          <p:nvSpPr>
            <p:cNvPr id="1007" name="Google Shape;1007;p58"/>
            <p:cNvSpPr/>
            <p:nvPr/>
          </p:nvSpPr>
          <p:spPr>
            <a:xfrm>
              <a:off x="7235572" y="1679815"/>
              <a:ext cx="365891" cy="355526"/>
            </a:xfrm>
            <a:custGeom>
              <a:avLst/>
              <a:gdLst/>
              <a:ahLst/>
              <a:cxnLst/>
              <a:rect l="l" t="t" r="r" b="b"/>
              <a:pathLst>
                <a:path w="7978" h="7752" extrusionOk="0">
                  <a:moveTo>
                    <a:pt x="4310" y="0"/>
                  </a:moveTo>
                  <a:lnTo>
                    <a:pt x="3929" y="262"/>
                  </a:lnTo>
                  <a:lnTo>
                    <a:pt x="3405" y="798"/>
                  </a:lnTo>
                  <a:lnTo>
                    <a:pt x="3227" y="1072"/>
                  </a:lnTo>
                  <a:lnTo>
                    <a:pt x="3072" y="1357"/>
                  </a:lnTo>
                  <a:lnTo>
                    <a:pt x="2881" y="1917"/>
                  </a:lnTo>
                  <a:lnTo>
                    <a:pt x="2858" y="2203"/>
                  </a:lnTo>
                  <a:lnTo>
                    <a:pt x="2858" y="2310"/>
                  </a:lnTo>
                  <a:lnTo>
                    <a:pt x="2834" y="2417"/>
                  </a:lnTo>
                  <a:lnTo>
                    <a:pt x="2762" y="2369"/>
                  </a:lnTo>
                  <a:lnTo>
                    <a:pt x="2691" y="2322"/>
                  </a:lnTo>
                  <a:lnTo>
                    <a:pt x="2417" y="2191"/>
                  </a:lnTo>
                  <a:lnTo>
                    <a:pt x="1810" y="2024"/>
                  </a:lnTo>
                  <a:lnTo>
                    <a:pt x="1488" y="2012"/>
                  </a:lnTo>
                  <a:lnTo>
                    <a:pt x="1143" y="2024"/>
                  </a:lnTo>
                  <a:lnTo>
                    <a:pt x="583" y="2155"/>
                  </a:lnTo>
                  <a:lnTo>
                    <a:pt x="191" y="2346"/>
                  </a:lnTo>
                  <a:lnTo>
                    <a:pt x="0" y="2477"/>
                  </a:lnTo>
                  <a:lnTo>
                    <a:pt x="143" y="2905"/>
                  </a:lnTo>
                  <a:lnTo>
                    <a:pt x="464" y="3548"/>
                  </a:lnTo>
                  <a:lnTo>
                    <a:pt x="631" y="3798"/>
                  </a:lnTo>
                  <a:lnTo>
                    <a:pt x="822" y="4036"/>
                  </a:lnTo>
                  <a:lnTo>
                    <a:pt x="1238" y="4394"/>
                  </a:lnTo>
                  <a:lnTo>
                    <a:pt x="1465" y="4525"/>
                  </a:lnTo>
                  <a:lnTo>
                    <a:pt x="1679" y="4632"/>
                  </a:lnTo>
                  <a:lnTo>
                    <a:pt x="1881" y="4703"/>
                  </a:lnTo>
                  <a:lnTo>
                    <a:pt x="1762" y="4810"/>
                  </a:lnTo>
                  <a:lnTo>
                    <a:pt x="1631" y="4929"/>
                  </a:lnTo>
                  <a:lnTo>
                    <a:pt x="1429" y="5144"/>
                  </a:lnTo>
                  <a:lnTo>
                    <a:pt x="1119" y="5668"/>
                  </a:lnTo>
                  <a:lnTo>
                    <a:pt x="1024" y="5977"/>
                  </a:lnTo>
                  <a:lnTo>
                    <a:pt x="941" y="6287"/>
                  </a:lnTo>
                  <a:lnTo>
                    <a:pt x="917" y="6835"/>
                  </a:lnTo>
                  <a:lnTo>
                    <a:pt x="976" y="7251"/>
                  </a:lnTo>
                  <a:lnTo>
                    <a:pt x="1036" y="7477"/>
                  </a:lnTo>
                  <a:lnTo>
                    <a:pt x="1488" y="7489"/>
                  </a:lnTo>
                  <a:lnTo>
                    <a:pt x="2203" y="7382"/>
                  </a:lnTo>
                  <a:lnTo>
                    <a:pt x="2500" y="7275"/>
                  </a:lnTo>
                  <a:lnTo>
                    <a:pt x="2774" y="7168"/>
                  </a:lnTo>
                  <a:lnTo>
                    <a:pt x="3227" y="6870"/>
                  </a:lnTo>
                  <a:lnTo>
                    <a:pt x="3417" y="6680"/>
                  </a:lnTo>
                  <a:lnTo>
                    <a:pt x="3560" y="6525"/>
                  </a:lnTo>
                  <a:lnTo>
                    <a:pt x="3810" y="6180"/>
                  </a:lnTo>
                  <a:lnTo>
                    <a:pt x="3905" y="5965"/>
                  </a:lnTo>
                  <a:lnTo>
                    <a:pt x="4001" y="6215"/>
                  </a:lnTo>
                  <a:lnTo>
                    <a:pt x="4251" y="6656"/>
                  </a:lnTo>
                  <a:lnTo>
                    <a:pt x="4405" y="6835"/>
                  </a:lnTo>
                  <a:lnTo>
                    <a:pt x="4584" y="7025"/>
                  </a:lnTo>
                  <a:lnTo>
                    <a:pt x="5001" y="7323"/>
                  </a:lnTo>
                  <a:lnTo>
                    <a:pt x="5263" y="7442"/>
                  </a:lnTo>
                  <a:lnTo>
                    <a:pt x="5537" y="7549"/>
                  </a:lnTo>
                  <a:lnTo>
                    <a:pt x="6215" y="7716"/>
                  </a:lnTo>
                  <a:lnTo>
                    <a:pt x="6668" y="7751"/>
                  </a:lnTo>
                  <a:lnTo>
                    <a:pt x="6751" y="7537"/>
                  </a:lnTo>
                  <a:lnTo>
                    <a:pt x="6846" y="7144"/>
                  </a:lnTo>
                  <a:lnTo>
                    <a:pt x="6882" y="6584"/>
                  </a:lnTo>
                  <a:lnTo>
                    <a:pt x="6823" y="6239"/>
                  </a:lnTo>
                  <a:lnTo>
                    <a:pt x="6739" y="5930"/>
                  </a:lnTo>
                  <a:lnTo>
                    <a:pt x="6453" y="5382"/>
                  </a:lnTo>
                  <a:lnTo>
                    <a:pt x="6275" y="5156"/>
                  </a:lnTo>
                  <a:lnTo>
                    <a:pt x="6180" y="5037"/>
                  </a:lnTo>
                  <a:lnTo>
                    <a:pt x="6072" y="4941"/>
                  </a:lnTo>
                  <a:lnTo>
                    <a:pt x="6215" y="4894"/>
                  </a:lnTo>
                  <a:lnTo>
                    <a:pt x="6370" y="4834"/>
                  </a:lnTo>
                  <a:lnTo>
                    <a:pt x="6608" y="4727"/>
                  </a:lnTo>
                  <a:lnTo>
                    <a:pt x="7025" y="4417"/>
                  </a:lnTo>
                  <a:lnTo>
                    <a:pt x="7215" y="4215"/>
                  </a:lnTo>
                  <a:lnTo>
                    <a:pt x="7394" y="3989"/>
                  </a:lnTo>
                  <a:lnTo>
                    <a:pt x="7763" y="3405"/>
                  </a:lnTo>
                  <a:lnTo>
                    <a:pt x="7978" y="3012"/>
                  </a:lnTo>
                  <a:lnTo>
                    <a:pt x="7823" y="2846"/>
                  </a:lnTo>
                  <a:lnTo>
                    <a:pt x="7489" y="2608"/>
                  </a:lnTo>
                  <a:lnTo>
                    <a:pt x="7132" y="2453"/>
                  </a:lnTo>
                  <a:lnTo>
                    <a:pt x="6775" y="2369"/>
                  </a:lnTo>
                  <a:lnTo>
                    <a:pt x="6608" y="2358"/>
                  </a:lnTo>
                  <a:lnTo>
                    <a:pt x="6275" y="2334"/>
                  </a:lnTo>
                  <a:lnTo>
                    <a:pt x="5656" y="2441"/>
                  </a:lnTo>
                  <a:lnTo>
                    <a:pt x="5382" y="2548"/>
                  </a:lnTo>
                  <a:lnTo>
                    <a:pt x="5358" y="2560"/>
                  </a:lnTo>
                  <a:lnTo>
                    <a:pt x="5322" y="2584"/>
                  </a:lnTo>
                  <a:lnTo>
                    <a:pt x="5334" y="2500"/>
                  </a:lnTo>
                  <a:lnTo>
                    <a:pt x="5358" y="2417"/>
                  </a:lnTo>
                  <a:lnTo>
                    <a:pt x="5370" y="2119"/>
                  </a:lnTo>
                  <a:lnTo>
                    <a:pt x="5287" y="1536"/>
                  </a:lnTo>
                  <a:lnTo>
                    <a:pt x="5191" y="1238"/>
                  </a:lnTo>
                  <a:lnTo>
                    <a:pt x="5060" y="941"/>
                  </a:lnTo>
                  <a:lnTo>
                    <a:pt x="4644" y="322"/>
                  </a:lnTo>
                  <a:lnTo>
                    <a:pt x="43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58"/>
            <p:cNvSpPr/>
            <p:nvPr/>
          </p:nvSpPr>
          <p:spPr>
            <a:xfrm>
              <a:off x="7356237" y="1807038"/>
              <a:ext cx="109244" cy="109244"/>
            </a:xfrm>
            <a:custGeom>
              <a:avLst/>
              <a:gdLst/>
              <a:ahLst/>
              <a:cxnLst/>
              <a:rect l="l" t="t" r="r" b="b"/>
              <a:pathLst>
                <a:path w="2382" h="2382" extrusionOk="0">
                  <a:moveTo>
                    <a:pt x="1191" y="0"/>
                  </a:moveTo>
                  <a:lnTo>
                    <a:pt x="941" y="12"/>
                  </a:lnTo>
                  <a:lnTo>
                    <a:pt x="512" y="191"/>
                  </a:lnTo>
                  <a:lnTo>
                    <a:pt x="191" y="512"/>
                  </a:lnTo>
                  <a:lnTo>
                    <a:pt x="12" y="941"/>
                  </a:lnTo>
                  <a:lnTo>
                    <a:pt x="0" y="1191"/>
                  </a:lnTo>
                  <a:lnTo>
                    <a:pt x="12" y="1429"/>
                  </a:lnTo>
                  <a:lnTo>
                    <a:pt x="191" y="1858"/>
                  </a:lnTo>
                  <a:lnTo>
                    <a:pt x="512" y="2179"/>
                  </a:lnTo>
                  <a:lnTo>
                    <a:pt x="941" y="2358"/>
                  </a:lnTo>
                  <a:lnTo>
                    <a:pt x="1191" y="2382"/>
                  </a:lnTo>
                  <a:lnTo>
                    <a:pt x="1429" y="2358"/>
                  </a:lnTo>
                  <a:lnTo>
                    <a:pt x="1858" y="2179"/>
                  </a:lnTo>
                  <a:lnTo>
                    <a:pt x="2179" y="1858"/>
                  </a:lnTo>
                  <a:lnTo>
                    <a:pt x="2358" y="1429"/>
                  </a:lnTo>
                  <a:lnTo>
                    <a:pt x="2382" y="1191"/>
                  </a:lnTo>
                  <a:lnTo>
                    <a:pt x="2358" y="941"/>
                  </a:lnTo>
                  <a:lnTo>
                    <a:pt x="2179" y="512"/>
                  </a:lnTo>
                  <a:lnTo>
                    <a:pt x="1858" y="191"/>
                  </a:lnTo>
                  <a:lnTo>
                    <a:pt x="1429" y="12"/>
                  </a:lnTo>
                  <a:lnTo>
                    <a:pt x="11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9" name="Google Shape;1009;p58"/>
          <p:cNvGrpSpPr/>
          <p:nvPr/>
        </p:nvGrpSpPr>
        <p:grpSpPr>
          <a:xfrm>
            <a:off x="7879069" y="1783510"/>
            <a:ext cx="898433" cy="896400"/>
            <a:chOff x="7548394" y="-423753"/>
            <a:chExt cx="898433" cy="896400"/>
          </a:xfrm>
        </p:grpSpPr>
        <p:sp>
          <p:nvSpPr>
            <p:cNvPr id="1010" name="Google Shape;1010;p58"/>
            <p:cNvSpPr/>
            <p:nvPr/>
          </p:nvSpPr>
          <p:spPr>
            <a:xfrm rot="2314632">
              <a:off x="7675080" y="-291601"/>
              <a:ext cx="645059" cy="632096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58"/>
            <p:cNvSpPr/>
            <p:nvPr/>
          </p:nvSpPr>
          <p:spPr>
            <a:xfrm rot="2314632">
              <a:off x="7950220" y="-53720"/>
              <a:ext cx="154581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2" name="Google Shape;1012;p58"/>
          <p:cNvGrpSpPr/>
          <p:nvPr/>
        </p:nvGrpSpPr>
        <p:grpSpPr>
          <a:xfrm>
            <a:off x="7159831" y="4403859"/>
            <a:ext cx="389982" cy="399271"/>
            <a:chOff x="6829156" y="2196596"/>
            <a:chExt cx="389982" cy="399271"/>
          </a:xfrm>
        </p:grpSpPr>
        <p:sp>
          <p:nvSpPr>
            <p:cNvPr id="1013" name="Google Shape;1013;p58"/>
            <p:cNvSpPr/>
            <p:nvPr/>
          </p:nvSpPr>
          <p:spPr>
            <a:xfrm rot="5740678">
              <a:off x="6841201" y="2218468"/>
              <a:ext cx="365891" cy="355526"/>
            </a:xfrm>
            <a:custGeom>
              <a:avLst/>
              <a:gdLst/>
              <a:ahLst/>
              <a:cxnLst/>
              <a:rect l="l" t="t" r="r" b="b"/>
              <a:pathLst>
                <a:path w="7978" h="7752" extrusionOk="0">
                  <a:moveTo>
                    <a:pt x="4310" y="0"/>
                  </a:moveTo>
                  <a:lnTo>
                    <a:pt x="3929" y="262"/>
                  </a:lnTo>
                  <a:lnTo>
                    <a:pt x="3405" y="798"/>
                  </a:lnTo>
                  <a:lnTo>
                    <a:pt x="3227" y="1072"/>
                  </a:lnTo>
                  <a:lnTo>
                    <a:pt x="3072" y="1357"/>
                  </a:lnTo>
                  <a:lnTo>
                    <a:pt x="2881" y="1917"/>
                  </a:lnTo>
                  <a:lnTo>
                    <a:pt x="2858" y="2203"/>
                  </a:lnTo>
                  <a:lnTo>
                    <a:pt x="2858" y="2310"/>
                  </a:lnTo>
                  <a:lnTo>
                    <a:pt x="2834" y="2417"/>
                  </a:lnTo>
                  <a:lnTo>
                    <a:pt x="2762" y="2369"/>
                  </a:lnTo>
                  <a:lnTo>
                    <a:pt x="2691" y="2322"/>
                  </a:lnTo>
                  <a:lnTo>
                    <a:pt x="2417" y="2191"/>
                  </a:lnTo>
                  <a:lnTo>
                    <a:pt x="1810" y="2024"/>
                  </a:lnTo>
                  <a:lnTo>
                    <a:pt x="1488" y="2012"/>
                  </a:lnTo>
                  <a:lnTo>
                    <a:pt x="1143" y="2024"/>
                  </a:lnTo>
                  <a:lnTo>
                    <a:pt x="583" y="2155"/>
                  </a:lnTo>
                  <a:lnTo>
                    <a:pt x="191" y="2346"/>
                  </a:lnTo>
                  <a:lnTo>
                    <a:pt x="0" y="2477"/>
                  </a:lnTo>
                  <a:lnTo>
                    <a:pt x="143" y="2905"/>
                  </a:lnTo>
                  <a:lnTo>
                    <a:pt x="464" y="3548"/>
                  </a:lnTo>
                  <a:lnTo>
                    <a:pt x="631" y="3798"/>
                  </a:lnTo>
                  <a:lnTo>
                    <a:pt x="822" y="4036"/>
                  </a:lnTo>
                  <a:lnTo>
                    <a:pt x="1238" y="4394"/>
                  </a:lnTo>
                  <a:lnTo>
                    <a:pt x="1465" y="4525"/>
                  </a:lnTo>
                  <a:lnTo>
                    <a:pt x="1679" y="4632"/>
                  </a:lnTo>
                  <a:lnTo>
                    <a:pt x="1881" y="4703"/>
                  </a:lnTo>
                  <a:lnTo>
                    <a:pt x="1762" y="4810"/>
                  </a:lnTo>
                  <a:lnTo>
                    <a:pt x="1631" y="4929"/>
                  </a:lnTo>
                  <a:lnTo>
                    <a:pt x="1429" y="5144"/>
                  </a:lnTo>
                  <a:lnTo>
                    <a:pt x="1119" y="5668"/>
                  </a:lnTo>
                  <a:lnTo>
                    <a:pt x="1024" y="5977"/>
                  </a:lnTo>
                  <a:lnTo>
                    <a:pt x="941" y="6287"/>
                  </a:lnTo>
                  <a:lnTo>
                    <a:pt x="917" y="6835"/>
                  </a:lnTo>
                  <a:lnTo>
                    <a:pt x="976" y="7251"/>
                  </a:lnTo>
                  <a:lnTo>
                    <a:pt x="1036" y="7477"/>
                  </a:lnTo>
                  <a:lnTo>
                    <a:pt x="1488" y="7489"/>
                  </a:lnTo>
                  <a:lnTo>
                    <a:pt x="2203" y="7382"/>
                  </a:lnTo>
                  <a:lnTo>
                    <a:pt x="2500" y="7275"/>
                  </a:lnTo>
                  <a:lnTo>
                    <a:pt x="2774" y="7168"/>
                  </a:lnTo>
                  <a:lnTo>
                    <a:pt x="3227" y="6870"/>
                  </a:lnTo>
                  <a:lnTo>
                    <a:pt x="3417" y="6680"/>
                  </a:lnTo>
                  <a:lnTo>
                    <a:pt x="3560" y="6525"/>
                  </a:lnTo>
                  <a:lnTo>
                    <a:pt x="3810" y="6180"/>
                  </a:lnTo>
                  <a:lnTo>
                    <a:pt x="3905" y="5965"/>
                  </a:lnTo>
                  <a:lnTo>
                    <a:pt x="4001" y="6215"/>
                  </a:lnTo>
                  <a:lnTo>
                    <a:pt x="4251" y="6656"/>
                  </a:lnTo>
                  <a:lnTo>
                    <a:pt x="4405" y="6835"/>
                  </a:lnTo>
                  <a:lnTo>
                    <a:pt x="4584" y="7025"/>
                  </a:lnTo>
                  <a:lnTo>
                    <a:pt x="5001" y="7323"/>
                  </a:lnTo>
                  <a:lnTo>
                    <a:pt x="5263" y="7442"/>
                  </a:lnTo>
                  <a:lnTo>
                    <a:pt x="5537" y="7549"/>
                  </a:lnTo>
                  <a:lnTo>
                    <a:pt x="6215" y="7716"/>
                  </a:lnTo>
                  <a:lnTo>
                    <a:pt x="6668" y="7751"/>
                  </a:lnTo>
                  <a:lnTo>
                    <a:pt x="6751" y="7537"/>
                  </a:lnTo>
                  <a:lnTo>
                    <a:pt x="6846" y="7144"/>
                  </a:lnTo>
                  <a:lnTo>
                    <a:pt x="6882" y="6584"/>
                  </a:lnTo>
                  <a:lnTo>
                    <a:pt x="6823" y="6239"/>
                  </a:lnTo>
                  <a:lnTo>
                    <a:pt x="6739" y="5930"/>
                  </a:lnTo>
                  <a:lnTo>
                    <a:pt x="6453" y="5382"/>
                  </a:lnTo>
                  <a:lnTo>
                    <a:pt x="6275" y="5156"/>
                  </a:lnTo>
                  <a:lnTo>
                    <a:pt x="6180" y="5037"/>
                  </a:lnTo>
                  <a:lnTo>
                    <a:pt x="6072" y="4941"/>
                  </a:lnTo>
                  <a:lnTo>
                    <a:pt x="6215" y="4894"/>
                  </a:lnTo>
                  <a:lnTo>
                    <a:pt x="6370" y="4834"/>
                  </a:lnTo>
                  <a:lnTo>
                    <a:pt x="6608" y="4727"/>
                  </a:lnTo>
                  <a:lnTo>
                    <a:pt x="7025" y="4417"/>
                  </a:lnTo>
                  <a:lnTo>
                    <a:pt x="7215" y="4215"/>
                  </a:lnTo>
                  <a:lnTo>
                    <a:pt x="7394" y="3989"/>
                  </a:lnTo>
                  <a:lnTo>
                    <a:pt x="7763" y="3405"/>
                  </a:lnTo>
                  <a:lnTo>
                    <a:pt x="7978" y="3012"/>
                  </a:lnTo>
                  <a:lnTo>
                    <a:pt x="7823" y="2846"/>
                  </a:lnTo>
                  <a:lnTo>
                    <a:pt x="7489" y="2608"/>
                  </a:lnTo>
                  <a:lnTo>
                    <a:pt x="7132" y="2453"/>
                  </a:lnTo>
                  <a:lnTo>
                    <a:pt x="6775" y="2369"/>
                  </a:lnTo>
                  <a:lnTo>
                    <a:pt x="6608" y="2358"/>
                  </a:lnTo>
                  <a:lnTo>
                    <a:pt x="6275" y="2334"/>
                  </a:lnTo>
                  <a:lnTo>
                    <a:pt x="5656" y="2441"/>
                  </a:lnTo>
                  <a:lnTo>
                    <a:pt x="5382" y="2548"/>
                  </a:lnTo>
                  <a:lnTo>
                    <a:pt x="5358" y="2560"/>
                  </a:lnTo>
                  <a:lnTo>
                    <a:pt x="5322" y="2584"/>
                  </a:lnTo>
                  <a:lnTo>
                    <a:pt x="5334" y="2500"/>
                  </a:lnTo>
                  <a:lnTo>
                    <a:pt x="5358" y="2417"/>
                  </a:lnTo>
                  <a:lnTo>
                    <a:pt x="5370" y="2119"/>
                  </a:lnTo>
                  <a:lnTo>
                    <a:pt x="5287" y="1536"/>
                  </a:lnTo>
                  <a:lnTo>
                    <a:pt x="5191" y="1238"/>
                  </a:lnTo>
                  <a:lnTo>
                    <a:pt x="5060" y="941"/>
                  </a:lnTo>
                  <a:lnTo>
                    <a:pt x="4644" y="322"/>
                  </a:lnTo>
                  <a:lnTo>
                    <a:pt x="43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58"/>
            <p:cNvSpPr/>
            <p:nvPr/>
          </p:nvSpPr>
          <p:spPr>
            <a:xfrm rot="5740678">
              <a:off x="6966219" y="2333583"/>
              <a:ext cx="109245" cy="109245"/>
            </a:xfrm>
            <a:custGeom>
              <a:avLst/>
              <a:gdLst/>
              <a:ahLst/>
              <a:cxnLst/>
              <a:rect l="l" t="t" r="r" b="b"/>
              <a:pathLst>
                <a:path w="2382" h="2382" extrusionOk="0">
                  <a:moveTo>
                    <a:pt x="1191" y="0"/>
                  </a:moveTo>
                  <a:lnTo>
                    <a:pt x="941" y="12"/>
                  </a:lnTo>
                  <a:lnTo>
                    <a:pt x="512" y="191"/>
                  </a:lnTo>
                  <a:lnTo>
                    <a:pt x="191" y="512"/>
                  </a:lnTo>
                  <a:lnTo>
                    <a:pt x="12" y="941"/>
                  </a:lnTo>
                  <a:lnTo>
                    <a:pt x="0" y="1191"/>
                  </a:lnTo>
                  <a:lnTo>
                    <a:pt x="12" y="1429"/>
                  </a:lnTo>
                  <a:lnTo>
                    <a:pt x="191" y="1858"/>
                  </a:lnTo>
                  <a:lnTo>
                    <a:pt x="512" y="2179"/>
                  </a:lnTo>
                  <a:lnTo>
                    <a:pt x="941" y="2358"/>
                  </a:lnTo>
                  <a:lnTo>
                    <a:pt x="1191" y="2382"/>
                  </a:lnTo>
                  <a:lnTo>
                    <a:pt x="1429" y="2358"/>
                  </a:lnTo>
                  <a:lnTo>
                    <a:pt x="1858" y="2179"/>
                  </a:lnTo>
                  <a:lnTo>
                    <a:pt x="2179" y="1858"/>
                  </a:lnTo>
                  <a:lnTo>
                    <a:pt x="2358" y="1429"/>
                  </a:lnTo>
                  <a:lnTo>
                    <a:pt x="2382" y="1191"/>
                  </a:lnTo>
                  <a:lnTo>
                    <a:pt x="2358" y="941"/>
                  </a:lnTo>
                  <a:lnTo>
                    <a:pt x="2179" y="512"/>
                  </a:lnTo>
                  <a:lnTo>
                    <a:pt x="1858" y="191"/>
                  </a:lnTo>
                  <a:lnTo>
                    <a:pt x="1429" y="12"/>
                  </a:lnTo>
                  <a:lnTo>
                    <a:pt x="11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5" name="Google Shape;1015;p58"/>
          <p:cNvGrpSpPr/>
          <p:nvPr/>
        </p:nvGrpSpPr>
        <p:grpSpPr>
          <a:xfrm>
            <a:off x="7168051" y="-1402265"/>
            <a:ext cx="763524" cy="4477552"/>
            <a:chOff x="6777225" y="-1187823"/>
            <a:chExt cx="763524" cy="4477552"/>
          </a:xfrm>
        </p:grpSpPr>
        <p:sp>
          <p:nvSpPr>
            <p:cNvPr id="1016" name="Google Shape;1016;p58"/>
            <p:cNvSpPr/>
            <p:nvPr/>
          </p:nvSpPr>
          <p:spPr>
            <a:xfrm>
              <a:off x="7159827" y="-1187823"/>
              <a:ext cx="0" cy="3851996"/>
            </a:xfrm>
            <a:custGeom>
              <a:avLst/>
              <a:gdLst/>
              <a:ahLst/>
              <a:cxnLst/>
              <a:rect l="l" t="t" r="r" b="b"/>
              <a:pathLst>
                <a:path h="38771" fill="none" extrusionOk="0">
                  <a:moveTo>
                    <a:pt x="0" y="1"/>
                  </a:moveTo>
                  <a:lnTo>
                    <a:pt x="0" y="3877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58"/>
            <p:cNvSpPr/>
            <p:nvPr/>
          </p:nvSpPr>
          <p:spPr>
            <a:xfrm>
              <a:off x="7147706" y="-1187823"/>
              <a:ext cx="25931" cy="3851996"/>
            </a:xfrm>
            <a:custGeom>
              <a:avLst/>
              <a:gdLst/>
              <a:ahLst/>
              <a:cxnLst/>
              <a:rect l="l" t="t" r="r" b="b"/>
              <a:pathLst>
                <a:path w="261" h="38771" extrusionOk="0">
                  <a:moveTo>
                    <a:pt x="1" y="1"/>
                  </a:moveTo>
                  <a:lnTo>
                    <a:pt x="1" y="38771"/>
                  </a:lnTo>
                  <a:lnTo>
                    <a:pt x="261" y="38771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58"/>
            <p:cNvSpPr/>
            <p:nvPr/>
          </p:nvSpPr>
          <p:spPr>
            <a:xfrm>
              <a:off x="7206324" y="2819096"/>
              <a:ext cx="13909" cy="422347"/>
            </a:xfrm>
            <a:custGeom>
              <a:avLst/>
              <a:gdLst/>
              <a:ahLst/>
              <a:cxnLst/>
              <a:rect l="l" t="t" r="r" b="b"/>
              <a:pathLst>
                <a:path w="140" h="4251" extrusionOk="0">
                  <a:moveTo>
                    <a:pt x="0" y="1"/>
                  </a:moveTo>
                  <a:lnTo>
                    <a:pt x="52" y="4251"/>
                  </a:lnTo>
                  <a:lnTo>
                    <a:pt x="139" y="4251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58"/>
            <p:cNvSpPr/>
            <p:nvPr/>
          </p:nvSpPr>
          <p:spPr>
            <a:xfrm>
              <a:off x="7187348" y="2819096"/>
              <a:ext cx="13909" cy="441324"/>
            </a:xfrm>
            <a:custGeom>
              <a:avLst/>
              <a:gdLst/>
              <a:ahLst/>
              <a:cxnLst/>
              <a:rect l="l" t="t" r="r" b="b"/>
              <a:pathLst>
                <a:path w="140" h="4442" extrusionOk="0">
                  <a:moveTo>
                    <a:pt x="1" y="1"/>
                  </a:moveTo>
                  <a:lnTo>
                    <a:pt x="53" y="4442"/>
                  </a:lnTo>
                  <a:lnTo>
                    <a:pt x="139" y="4442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58"/>
            <p:cNvSpPr/>
            <p:nvPr/>
          </p:nvSpPr>
          <p:spPr>
            <a:xfrm>
              <a:off x="7168371" y="2819096"/>
              <a:ext cx="12220" cy="470633"/>
            </a:xfrm>
            <a:custGeom>
              <a:avLst/>
              <a:gdLst/>
              <a:ahLst/>
              <a:cxnLst/>
              <a:rect l="l" t="t" r="r" b="b"/>
              <a:pathLst>
                <a:path w="123" h="4737" extrusionOk="0">
                  <a:moveTo>
                    <a:pt x="1" y="1"/>
                  </a:moveTo>
                  <a:lnTo>
                    <a:pt x="35" y="4737"/>
                  </a:lnTo>
                  <a:lnTo>
                    <a:pt x="122" y="4719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58"/>
            <p:cNvSpPr/>
            <p:nvPr/>
          </p:nvSpPr>
          <p:spPr>
            <a:xfrm>
              <a:off x="7146017" y="2819096"/>
              <a:ext cx="13810" cy="470633"/>
            </a:xfrm>
            <a:custGeom>
              <a:avLst/>
              <a:gdLst/>
              <a:ahLst/>
              <a:cxnLst/>
              <a:rect l="l" t="t" r="r" b="b"/>
              <a:pathLst>
                <a:path w="139" h="4737" extrusionOk="0">
                  <a:moveTo>
                    <a:pt x="0" y="1"/>
                  </a:moveTo>
                  <a:lnTo>
                    <a:pt x="52" y="4737"/>
                  </a:lnTo>
                  <a:lnTo>
                    <a:pt x="139" y="4719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58"/>
            <p:cNvSpPr/>
            <p:nvPr/>
          </p:nvSpPr>
          <p:spPr>
            <a:xfrm>
              <a:off x="7127041" y="2819096"/>
              <a:ext cx="13909" cy="441324"/>
            </a:xfrm>
            <a:custGeom>
              <a:avLst/>
              <a:gdLst/>
              <a:ahLst/>
              <a:cxnLst/>
              <a:rect l="l" t="t" r="r" b="b"/>
              <a:pathLst>
                <a:path w="140" h="4442" extrusionOk="0">
                  <a:moveTo>
                    <a:pt x="0" y="1"/>
                  </a:moveTo>
                  <a:lnTo>
                    <a:pt x="52" y="4442"/>
                  </a:lnTo>
                  <a:lnTo>
                    <a:pt x="139" y="4442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58"/>
            <p:cNvSpPr/>
            <p:nvPr/>
          </p:nvSpPr>
          <p:spPr>
            <a:xfrm>
              <a:off x="7108065" y="2819096"/>
              <a:ext cx="13909" cy="422347"/>
            </a:xfrm>
            <a:custGeom>
              <a:avLst/>
              <a:gdLst/>
              <a:ahLst/>
              <a:cxnLst/>
              <a:rect l="l" t="t" r="r" b="b"/>
              <a:pathLst>
                <a:path w="140" h="4251" extrusionOk="0">
                  <a:moveTo>
                    <a:pt x="1" y="1"/>
                  </a:moveTo>
                  <a:lnTo>
                    <a:pt x="53" y="4251"/>
                  </a:lnTo>
                  <a:lnTo>
                    <a:pt x="139" y="4251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58"/>
            <p:cNvSpPr/>
            <p:nvPr/>
          </p:nvSpPr>
          <p:spPr>
            <a:xfrm>
              <a:off x="6778914" y="1204247"/>
              <a:ext cx="756669" cy="1006640"/>
            </a:xfrm>
            <a:custGeom>
              <a:avLst/>
              <a:gdLst/>
              <a:ahLst/>
              <a:cxnLst/>
              <a:rect l="l" t="t" r="r" b="b"/>
              <a:pathLst>
                <a:path w="7616" h="10132" extrusionOk="0">
                  <a:moveTo>
                    <a:pt x="2828" y="1"/>
                  </a:moveTo>
                  <a:lnTo>
                    <a:pt x="2221" y="140"/>
                  </a:lnTo>
                  <a:lnTo>
                    <a:pt x="1648" y="383"/>
                  </a:lnTo>
                  <a:lnTo>
                    <a:pt x="1145" y="712"/>
                  </a:lnTo>
                  <a:lnTo>
                    <a:pt x="712" y="1146"/>
                  </a:lnTo>
                  <a:lnTo>
                    <a:pt x="365" y="1649"/>
                  </a:lnTo>
                  <a:lnTo>
                    <a:pt x="139" y="2221"/>
                  </a:lnTo>
                  <a:lnTo>
                    <a:pt x="0" y="2846"/>
                  </a:lnTo>
                  <a:lnTo>
                    <a:pt x="0" y="3158"/>
                  </a:lnTo>
                  <a:lnTo>
                    <a:pt x="0" y="6957"/>
                  </a:lnTo>
                  <a:lnTo>
                    <a:pt x="0" y="7287"/>
                  </a:lnTo>
                  <a:lnTo>
                    <a:pt x="139" y="7911"/>
                  </a:lnTo>
                  <a:lnTo>
                    <a:pt x="382" y="8466"/>
                  </a:lnTo>
                  <a:lnTo>
                    <a:pt x="712" y="8969"/>
                  </a:lnTo>
                  <a:lnTo>
                    <a:pt x="1145" y="9403"/>
                  </a:lnTo>
                  <a:lnTo>
                    <a:pt x="1648" y="9750"/>
                  </a:lnTo>
                  <a:lnTo>
                    <a:pt x="2221" y="9993"/>
                  </a:lnTo>
                  <a:lnTo>
                    <a:pt x="2845" y="10114"/>
                  </a:lnTo>
                  <a:lnTo>
                    <a:pt x="3157" y="10132"/>
                  </a:lnTo>
                  <a:lnTo>
                    <a:pt x="4441" y="10132"/>
                  </a:lnTo>
                  <a:lnTo>
                    <a:pt x="4771" y="10114"/>
                  </a:lnTo>
                  <a:lnTo>
                    <a:pt x="5395" y="9993"/>
                  </a:lnTo>
                  <a:lnTo>
                    <a:pt x="5950" y="9750"/>
                  </a:lnTo>
                  <a:lnTo>
                    <a:pt x="6453" y="9403"/>
                  </a:lnTo>
                  <a:lnTo>
                    <a:pt x="6887" y="8969"/>
                  </a:lnTo>
                  <a:lnTo>
                    <a:pt x="7234" y="8466"/>
                  </a:lnTo>
                  <a:lnTo>
                    <a:pt x="7477" y="7911"/>
                  </a:lnTo>
                  <a:lnTo>
                    <a:pt x="7598" y="7287"/>
                  </a:lnTo>
                  <a:lnTo>
                    <a:pt x="7616" y="6957"/>
                  </a:lnTo>
                  <a:lnTo>
                    <a:pt x="7616" y="3158"/>
                  </a:lnTo>
                  <a:lnTo>
                    <a:pt x="7598" y="2829"/>
                  </a:lnTo>
                  <a:lnTo>
                    <a:pt x="7477" y="2221"/>
                  </a:lnTo>
                  <a:lnTo>
                    <a:pt x="7234" y="1649"/>
                  </a:lnTo>
                  <a:lnTo>
                    <a:pt x="6887" y="1146"/>
                  </a:lnTo>
                  <a:lnTo>
                    <a:pt x="6453" y="712"/>
                  </a:lnTo>
                  <a:lnTo>
                    <a:pt x="5950" y="365"/>
                  </a:lnTo>
                  <a:lnTo>
                    <a:pt x="5378" y="140"/>
                  </a:lnTo>
                  <a:lnTo>
                    <a:pt x="47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58"/>
            <p:cNvSpPr/>
            <p:nvPr/>
          </p:nvSpPr>
          <p:spPr>
            <a:xfrm>
              <a:off x="6777225" y="1111255"/>
              <a:ext cx="763524" cy="1208226"/>
            </a:xfrm>
            <a:custGeom>
              <a:avLst/>
              <a:gdLst/>
              <a:ahLst/>
              <a:cxnLst/>
              <a:rect l="l" t="t" r="r" b="b"/>
              <a:pathLst>
                <a:path w="7685" h="12161" extrusionOk="0">
                  <a:moveTo>
                    <a:pt x="2880" y="1128"/>
                  </a:moveTo>
                  <a:lnTo>
                    <a:pt x="2637" y="1267"/>
                  </a:lnTo>
                  <a:lnTo>
                    <a:pt x="2238" y="1631"/>
                  </a:lnTo>
                  <a:lnTo>
                    <a:pt x="1960" y="2099"/>
                  </a:lnTo>
                  <a:lnTo>
                    <a:pt x="1804" y="2620"/>
                  </a:lnTo>
                  <a:lnTo>
                    <a:pt x="1787" y="2897"/>
                  </a:lnTo>
                  <a:lnTo>
                    <a:pt x="1787" y="9090"/>
                  </a:lnTo>
                  <a:lnTo>
                    <a:pt x="1804" y="9368"/>
                  </a:lnTo>
                  <a:lnTo>
                    <a:pt x="1960" y="9905"/>
                  </a:lnTo>
                  <a:lnTo>
                    <a:pt x="2255" y="10374"/>
                  </a:lnTo>
                  <a:lnTo>
                    <a:pt x="2637" y="10738"/>
                  </a:lnTo>
                  <a:lnTo>
                    <a:pt x="2880" y="10859"/>
                  </a:lnTo>
                  <a:lnTo>
                    <a:pt x="2585" y="10790"/>
                  </a:lnTo>
                  <a:lnTo>
                    <a:pt x="2030" y="10547"/>
                  </a:lnTo>
                  <a:lnTo>
                    <a:pt x="1527" y="10200"/>
                  </a:lnTo>
                  <a:lnTo>
                    <a:pt x="1076" y="9801"/>
                  </a:lnTo>
                  <a:lnTo>
                    <a:pt x="694" y="9333"/>
                  </a:lnTo>
                  <a:lnTo>
                    <a:pt x="399" y="8795"/>
                  </a:lnTo>
                  <a:lnTo>
                    <a:pt x="191" y="8205"/>
                  </a:lnTo>
                  <a:lnTo>
                    <a:pt x="87" y="7581"/>
                  </a:lnTo>
                  <a:lnTo>
                    <a:pt x="87" y="7269"/>
                  </a:lnTo>
                  <a:lnTo>
                    <a:pt x="87" y="4753"/>
                  </a:lnTo>
                  <a:lnTo>
                    <a:pt x="87" y="4424"/>
                  </a:lnTo>
                  <a:lnTo>
                    <a:pt x="191" y="3799"/>
                  </a:lnTo>
                  <a:lnTo>
                    <a:pt x="399" y="3227"/>
                  </a:lnTo>
                  <a:lnTo>
                    <a:pt x="694" y="2689"/>
                  </a:lnTo>
                  <a:lnTo>
                    <a:pt x="1076" y="2203"/>
                  </a:lnTo>
                  <a:lnTo>
                    <a:pt x="1509" y="1804"/>
                  </a:lnTo>
                  <a:lnTo>
                    <a:pt x="2012" y="1457"/>
                  </a:lnTo>
                  <a:lnTo>
                    <a:pt x="2585" y="1215"/>
                  </a:lnTo>
                  <a:lnTo>
                    <a:pt x="2880" y="1128"/>
                  </a:lnTo>
                  <a:close/>
                  <a:moveTo>
                    <a:pt x="4684" y="1128"/>
                  </a:moveTo>
                  <a:lnTo>
                    <a:pt x="4979" y="1215"/>
                  </a:lnTo>
                  <a:lnTo>
                    <a:pt x="5551" y="1457"/>
                  </a:lnTo>
                  <a:lnTo>
                    <a:pt x="6071" y="1787"/>
                  </a:lnTo>
                  <a:lnTo>
                    <a:pt x="6540" y="2186"/>
                  </a:lnTo>
                  <a:lnTo>
                    <a:pt x="6921" y="2672"/>
                  </a:lnTo>
                  <a:lnTo>
                    <a:pt x="7234" y="3209"/>
                  </a:lnTo>
                  <a:lnTo>
                    <a:pt x="7442" y="3799"/>
                  </a:lnTo>
                  <a:lnTo>
                    <a:pt x="7546" y="4441"/>
                  </a:lnTo>
                  <a:lnTo>
                    <a:pt x="7563" y="4771"/>
                  </a:lnTo>
                  <a:lnTo>
                    <a:pt x="7563" y="7269"/>
                  </a:lnTo>
                  <a:lnTo>
                    <a:pt x="7546" y="7598"/>
                  </a:lnTo>
                  <a:lnTo>
                    <a:pt x="7442" y="8223"/>
                  </a:lnTo>
                  <a:lnTo>
                    <a:pt x="7234" y="8812"/>
                  </a:lnTo>
                  <a:lnTo>
                    <a:pt x="6921" y="9350"/>
                  </a:lnTo>
                  <a:lnTo>
                    <a:pt x="6540" y="9836"/>
                  </a:lnTo>
                  <a:lnTo>
                    <a:pt x="6071" y="10252"/>
                  </a:lnTo>
                  <a:lnTo>
                    <a:pt x="5551" y="10582"/>
                  </a:lnTo>
                  <a:lnTo>
                    <a:pt x="4979" y="10825"/>
                  </a:lnTo>
                  <a:lnTo>
                    <a:pt x="4684" y="10911"/>
                  </a:lnTo>
                  <a:lnTo>
                    <a:pt x="4927" y="10773"/>
                  </a:lnTo>
                  <a:lnTo>
                    <a:pt x="5325" y="10408"/>
                  </a:lnTo>
                  <a:lnTo>
                    <a:pt x="5620" y="9940"/>
                  </a:lnTo>
                  <a:lnTo>
                    <a:pt x="5794" y="9402"/>
                  </a:lnTo>
                  <a:lnTo>
                    <a:pt x="5811" y="9107"/>
                  </a:lnTo>
                  <a:lnTo>
                    <a:pt x="5811" y="2932"/>
                  </a:lnTo>
                  <a:lnTo>
                    <a:pt x="5794" y="2637"/>
                  </a:lnTo>
                  <a:lnTo>
                    <a:pt x="5620" y="2082"/>
                  </a:lnTo>
                  <a:lnTo>
                    <a:pt x="5325" y="1631"/>
                  </a:lnTo>
                  <a:lnTo>
                    <a:pt x="4927" y="1267"/>
                  </a:lnTo>
                  <a:lnTo>
                    <a:pt x="4684" y="1128"/>
                  </a:lnTo>
                  <a:close/>
                  <a:moveTo>
                    <a:pt x="3782" y="1006"/>
                  </a:moveTo>
                  <a:lnTo>
                    <a:pt x="3782" y="10998"/>
                  </a:lnTo>
                  <a:lnTo>
                    <a:pt x="3608" y="10998"/>
                  </a:lnTo>
                  <a:lnTo>
                    <a:pt x="3261" y="10929"/>
                  </a:lnTo>
                  <a:lnTo>
                    <a:pt x="2637" y="10617"/>
                  </a:lnTo>
                  <a:lnTo>
                    <a:pt x="2186" y="10113"/>
                  </a:lnTo>
                  <a:lnTo>
                    <a:pt x="1926" y="9454"/>
                  </a:lnTo>
                  <a:lnTo>
                    <a:pt x="1908" y="9090"/>
                  </a:lnTo>
                  <a:lnTo>
                    <a:pt x="1908" y="2915"/>
                  </a:lnTo>
                  <a:lnTo>
                    <a:pt x="1926" y="2550"/>
                  </a:lnTo>
                  <a:lnTo>
                    <a:pt x="2186" y="1891"/>
                  </a:lnTo>
                  <a:lnTo>
                    <a:pt x="2637" y="1388"/>
                  </a:lnTo>
                  <a:lnTo>
                    <a:pt x="3261" y="1058"/>
                  </a:lnTo>
                  <a:lnTo>
                    <a:pt x="3608" y="1006"/>
                  </a:lnTo>
                  <a:close/>
                  <a:moveTo>
                    <a:pt x="3868" y="1006"/>
                  </a:moveTo>
                  <a:lnTo>
                    <a:pt x="4250" y="1024"/>
                  </a:lnTo>
                  <a:lnTo>
                    <a:pt x="4909" y="1336"/>
                  </a:lnTo>
                  <a:lnTo>
                    <a:pt x="5412" y="1839"/>
                  </a:lnTo>
                  <a:lnTo>
                    <a:pt x="5690" y="2516"/>
                  </a:lnTo>
                  <a:lnTo>
                    <a:pt x="5724" y="2915"/>
                  </a:lnTo>
                  <a:lnTo>
                    <a:pt x="5724" y="9090"/>
                  </a:lnTo>
                  <a:lnTo>
                    <a:pt x="5690" y="9472"/>
                  </a:lnTo>
                  <a:lnTo>
                    <a:pt x="5412" y="10148"/>
                  </a:lnTo>
                  <a:lnTo>
                    <a:pt x="4909" y="10669"/>
                  </a:lnTo>
                  <a:lnTo>
                    <a:pt x="4250" y="10963"/>
                  </a:lnTo>
                  <a:lnTo>
                    <a:pt x="3868" y="10998"/>
                  </a:lnTo>
                  <a:lnTo>
                    <a:pt x="3868" y="1006"/>
                  </a:lnTo>
                  <a:close/>
                  <a:moveTo>
                    <a:pt x="3834" y="0"/>
                  </a:moveTo>
                  <a:lnTo>
                    <a:pt x="3678" y="18"/>
                  </a:lnTo>
                  <a:lnTo>
                    <a:pt x="3417" y="122"/>
                  </a:lnTo>
                  <a:lnTo>
                    <a:pt x="3209" y="312"/>
                  </a:lnTo>
                  <a:lnTo>
                    <a:pt x="3105" y="590"/>
                  </a:lnTo>
                  <a:lnTo>
                    <a:pt x="3088" y="746"/>
                  </a:lnTo>
                  <a:lnTo>
                    <a:pt x="3105" y="833"/>
                  </a:lnTo>
                  <a:lnTo>
                    <a:pt x="3122" y="937"/>
                  </a:lnTo>
                  <a:lnTo>
                    <a:pt x="3573" y="937"/>
                  </a:lnTo>
                  <a:lnTo>
                    <a:pt x="3192" y="972"/>
                  </a:lnTo>
                  <a:lnTo>
                    <a:pt x="2498" y="1162"/>
                  </a:lnTo>
                  <a:lnTo>
                    <a:pt x="1856" y="1457"/>
                  </a:lnTo>
                  <a:lnTo>
                    <a:pt x="1284" y="1891"/>
                  </a:lnTo>
                  <a:lnTo>
                    <a:pt x="798" y="2394"/>
                  </a:lnTo>
                  <a:lnTo>
                    <a:pt x="416" y="3001"/>
                  </a:lnTo>
                  <a:lnTo>
                    <a:pt x="139" y="3660"/>
                  </a:lnTo>
                  <a:lnTo>
                    <a:pt x="0" y="4372"/>
                  </a:lnTo>
                  <a:lnTo>
                    <a:pt x="0" y="4753"/>
                  </a:lnTo>
                  <a:lnTo>
                    <a:pt x="0" y="7269"/>
                  </a:lnTo>
                  <a:lnTo>
                    <a:pt x="0" y="7598"/>
                  </a:lnTo>
                  <a:lnTo>
                    <a:pt x="121" y="8257"/>
                  </a:lnTo>
                  <a:lnTo>
                    <a:pt x="330" y="8864"/>
                  </a:lnTo>
                  <a:lnTo>
                    <a:pt x="659" y="9420"/>
                  </a:lnTo>
                  <a:lnTo>
                    <a:pt x="1058" y="9905"/>
                  </a:lnTo>
                  <a:lnTo>
                    <a:pt x="1527" y="10322"/>
                  </a:lnTo>
                  <a:lnTo>
                    <a:pt x="2064" y="10669"/>
                  </a:lnTo>
                  <a:lnTo>
                    <a:pt x="2671" y="10911"/>
                  </a:lnTo>
                  <a:lnTo>
                    <a:pt x="2984" y="10998"/>
                  </a:lnTo>
                  <a:lnTo>
                    <a:pt x="2446" y="10998"/>
                  </a:lnTo>
                  <a:lnTo>
                    <a:pt x="2446" y="11605"/>
                  </a:lnTo>
                  <a:lnTo>
                    <a:pt x="2446" y="11709"/>
                  </a:lnTo>
                  <a:lnTo>
                    <a:pt x="2533" y="11918"/>
                  </a:lnTo>
                  <a:lnTo>
                    <a:pt x="2689" y="12074"/>
                  </a:lnTo>
                  <a:lnTo>
                    <a:pt x="2897" y="12160"/>
                  </a:lnTo>
                  <a:lnTo>
                    <a:pt x="4857" y="12160"/>
                  </a:lnTo>
                  <a:lnTo>
                    <a:pt x="5031" y="12143"/>
                  </a:lnTo>
                  <a:lnTo>
                    <a:pt x="5291" y="11883"/>
                  </a:lnTo>
                  <a:lnTo>
                    <a:pt x="5325" y="11692"/>
                  </a:lnTo>
                  <a:lnTo>
                    <a:pt x="5325" y="11016"/>
                  </a:lnTo>
                  <a:lnTo>
                    <a:pt x="4718" y="11016"/>
                  </a:lnTo>
                  <a:lnTo>
                    <a:pt x="5031" y="10929"/>
                  </a:lnTo>
                  <a:lnTo>
                    <a:pt x="5620" y="10686"/>
                  </a:lnTo>
                  <a:lnTo>
                    <a:pt x="6158" y="10339"/>
                  </a:lnTo>
                  <a:lnTo>
                    <a:pt x="6626" y="9923"/>
                  </a:lnTo>
                  <a:lnTo>
                    <a:pt x="7025" y="9420"/>
                  </a:lnTo>
                  <a:lnTo>
                    <a:pt x="7338" y="8864"/>
                  </a:lnTo>
                  <a:lnTo>
                    <a:pt x="7563" y="8275"/>
                  </a:lnTo>
                  <a:lnTo>
                    <a:pt x="7685" y="7616"/>
                  </a:lnTo>
                  <a:lnTo>
                    <a:pt x="7685" y="7286"/>
                  </a:lnTo>
                  <a:lnTo>
                    <a:pt x="7685" y="4771"/>
                  </a:lnTo>
                  <a:lnTo>
                    <a:pt x="7667" y="4389"/>
                  </a:lnTo>
                  <a:lnTo>
                    <a:pt x="7529" y="3678"/>
                  </a:lnTo>
                  <a:lnTo>
                    <a:pt x="7251" y="3001"/>
                  </a:lnTo>
                  <a:lnTo>
                    <a:pt x="6869" y="2411"/>
                  </a:lnTo>
                  <a:lnTo>
                    <a:pt x="6401" y="1891"/>
                  </a:lnTo>
                  <a:lnTo>
                    <a:pt x="5829" y="1475"/>
                  </a:lnTo>
                  <a:lnTo>
                    <a:pt x="5187" y="1162"/>
                  </a:lnTo>
                  <a:lnTo>
                    <a:pt x="4493" y="972"/>
                  </a:lnTo>
                  <a:lnTo>
                    <a:pt x="4129" y="937"/>
                  </a:lnTo>
                  <a:lnTo>
                    <a:pt x="4545" y="937"/>
                  </a:lnTo>
                  <a:lnTo>
                    <a:pt x="4562" y="833"/>
                  </a:lnTo>
                  <a:lnTo>
                    <a:pt x="4562" y="746"/>
                  </a:lnTo>
                  <a:lnTo>
                    <a:pt x="4562" y="590"/>
                  </a:lnTo>
                  <a:lnTo>
                    <a:pt x="4441" y="312"/>
                  </a:lnTo>
                  <a:lnTo>
                    <a:pt x="4250" y="122"/>
                  </a:lnTo>
                  <a:lnTo>
                    <a:pt x="3990" y="18"/>
                  </a:lnTo>
                  <a:lnTo>
                    <a:pt x="3834" y="0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58"/>
            <p:cNvSpPr/>
            <p:nvPr/>
          </p:nvSpPr>
          <p:spPr>
            <a:xfrm>
              <a:off x="7078756" y="2600226"/>
              <a:ext cx="158666" cy="269047"/>
            </a:xfrm>
            <a:custGeom>
              <a:avLst/>
              <a:gdLst/>
              <a:ahLst/>
              <a:cxnLst/>
              <a:rect l="l" t="t" r="r" b="b"/>
              <a:pathLst>
                <a:path w="1597" h="2708" extrusionOk="0">
                  <a:moveTo>
                    <a:pt x="348" y="1"/>
                  </a:moveTo>
                  <a:lnTo>
                    <a:pt x="192" y="18"/>
                  </a:lnTo>
                  <a:lnTo>
                    <a:pt x="18" y="209"/>
                  </a:lnTo>
                  <a:lnTo>
                    <a:pt x="1" y="348"/>
                  </a:lnTo>
                  <a:lnTo>
                    <a:pt x="1" y="2360"/>
                  </a:lnTo>
                  <a:lnTo>
                    <a:pt x="18" y="2499"/>
                  </a:lnTo>
                  <a:lnTo>
                    <a:pt x="192" y="2690"/>
                  </a:lnTo>
                  <a:lnTo>
                    <a:pt x="348" y="2707"/>
                  </a:lnTo>
                  <a:lnTo>
                    <a:pt x="1250" y="2707"/>
                  </a:lnTo>
                  <a:lnTo>
                    <a:pt x="1388" y="2690"/>
                  </a:lnTo>
                  <a:lnTo>
                    <a:pt x="1597" y="2499"/>
                  </a:lnTo>
                  <a:lnTo>
                    <a:pt x="1597" y="2360"/>
                  </a:lnTo>
                  <a:lnTo>
                    <a:pt x="1597" y="348"/>
                  </a:lnTo>
                  <a:lnTo>
                    <a:pt x="1579" y="209"/>
                  </a:lnTo>
                  <a:lnTo>
                    <a:pt x="1388" y="18"/>
                  </a:lnTo>
                  <a:lnTo>
                    <a:pt x="12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7" name="Google Shape;1027;p58"/>
          <p:cNvSpPr txBox="1">
            <a:spLocks noGrp="1"/>
          </p:cNvSpPr>
          <p:nvPr>
            <p:ph type="title"/>
          </p:nvPr>
        </p:nvSpPr>
        <p:spPr>
          <a:xfrm>
            <a:off x="1879484" y="2151077"/>
            <a:ext cx="5719135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/>
              <a:t>OUR TET HOLIDAY</a:t>
            </a:r>
            <a:endParaRPr sz="6000" dirty="0"/>
          </a:p>
        </p:txBody>
      </p:sp>
      <p:sp>
        <p:nvSpPr>
          <p:cNvPr id="1028" name="Google Shape;1028;p58"/>
          <p:cNvSpPr txBox="1">
            <a:spLocks noGrp="1"/>
          </p:cNvSpPr>
          <p:nvPr>
            <p:ph type="subTitle" idx="1"/>
          </p:nvPr>
        </p:nvSpPr>
        <p:spPr>
          <a:xfrm>
            <a:off x="2292841" y="2925493"/>
            <a:ext cx="4947000" cy="4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000" b="1" dirty="0">
                <a:solidFill>
                  <a:schemeClr val="accent4"/>
                </a:solidFill>
              </a:rPr>
              <a:t>LESSON 2: A CLOSER LOOK 1</a:t>
            </a:r>
            <a:endParaRPr sz="2000" b="1" dirty="0">
              <a:solidFill>
                <a:schemeClr val="accent4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96;p55">
            <a:extLst>
              <a:ext uri="{FF2B5EF4-FFF2-40B4-BE49-F238E27FC236}">
                <a16:creationId xmlns:a16="http://schemas.microsoft.com/office/drawing/2014/main" id="{10EF71F5-58D6-B143-A8F6-71C861B4C5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3087" y="171619"/>
            <a:ext cx="7835710" cy="5933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GB" sz="4400" dirty="0"/>
              <a:t>Chinese whisper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B734A14-38C2-5745-BA9D-06D39F4DAE32}"/>
              </a:ext>
            </a:extLst>
          </p:cNvPr>
          <p:cNvGrpSpPr/>
          <p:nvPr/>
        </p:nvGrpSpPr>
        <p:grpSpPr>
          <a:xfrm>
            <a:off x="4945834" y="468273"/>
            <a:ext cx="3975600" cy="2791709"/>
            <a:chOff x="4780942" y="1348352"/>
            <a:chExt cx="3975600" cy="2791709"/>
          </a:xfrm>
        </p:grpSpPr>
        <p:pic>
          <p:nvPicPr>
            <p:cNvPr id="1026" name="Picture 2" descr="Chinese, Amazon Alexa, Game, Chinese Whispers, Amazon Echo, Whispering,  Skill, Suikawari, Amazon Alexa, Game, Chinese Whispers png | PNGWing">
              <a:extLst>
                <a:ext uri="{FF2B5EF4-FFF2-40B4-BE49-F238E27FC236}">
                  <a16:creationId xmlns:a16="http://schemas.microsoft.com/office/drawing/2014/main" id="{7BB18217-1186-F448-9D4C-E80807E200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16957" y1="81115" x2="17174" y2="59598"/>
                          <a14:foregroundMark x1="38587" y1="84365" x2="39674" y2="54799"/>
                          <a14:foregroundMark x1="81087" y1="81424" x2="81087" y2="5603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0942" y="1348352"/>
              <a:ext cx="3975600" cy="2791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Callout 1">
              <a:extLst>
                <a:ext uri="{FF2B5EF4-FFF2-40B4-BE49-F238E27FC236}">
                  <a16:creationId xmlns:a16="http://schemas.microsoft.com/office/drawing/2014/main" id="{16EDDD35-27BB-CA46-B60D-EAC06A03B46B}"/>
                </a:ext>
              </a:extLst>
            </p:cNvPr>
            <p:cNvSpPr/>
            <p:nvPr/>
          </p:nvSpPr>
          <p:spPr>
            <a:xfrm>
              <a:off x="5501390" y="1603948"/>
              <a:ext cx="914400" cy="612648"/>
            </a:xfrm>
            <a:prstGeom prst="wedgeEllipseCallout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4" name="Oval Callout 13">
              <a:extLst>
                <a:ext uri="{FF2B5EF4-FFF2-40B4-BE49-F238E27FC236}">
                  <a16:creationId xmlns:a16="http://schemas.microsoft.com/office/drawing/2014/main" id="{8ED216E3-E109-8C4C-B4F7-6D4DA3A1E221}"/>
                </a:ext>
              </a:extLst>
            </p:cNvPr>
            <p:cNvSpPr/>
            <p:nvPr/>
          </p:nvSpPr>
          <p:spPr>
            <a:xfrm>
              <a:off x="6481266" y="1603948"/>
              <a:ext cx="914400" cy="612648"/>
            </a:xfrm>
            <a:prstGeom prst="wedgeEllipseCallout">
              <a:avLst>
                <a:gd name="adj1" fmla="val -29030"/>
                <a:gd name="adj2" fmla="val 69840"/>
              </a:avLst>
            </a:prstGeom>
            <a:ln>
              <a:solidFill>
                <a:schemeClr val="accent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5" name="Oval Callout 14">
              <a:extLst>
                <a:ext uri="{FF2B5EF4-FFF2-40B4-BE49-F238E27FC236}">
                  <a16:creationId xmlns:a16="http://schemas.microsoft.com/office/drawing/2014/main" id="{CD1EA20B-8271-2A4C-9D5A-A96DB0A8C9AA}"/>
                </a:ext>
              </a:extLst>
            </p:cNvPr>
            <p:cNvSpPr/>
            <p:nvPr/>
          </p:nvSpPr>
          <p:spPr>
            <a:xfrm>
              <a:off x="7461142" y="1603948"/>
              <a:ext cx="914400" cy="612648"/>
            </a:xfrm>
            <a:prstGeom prst="wedgeEllipseCallout">
              <a:avLst>
                <a:gd name="adj1" fmla="val -37226"/>
                <a:gd name="adj2" fmla="val 77181"/>
              </a:avLst>
            </a:prstGeom>
            <a:ln>
              <a:solidFill>
                <a:schemeClr val="accent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407982B-BC92-B742-B968-7F670B3124D5}"/>
              </a:ext>
            </a:extLst>
          </p:cNvPr>
          <p:cNvSpPr txBox="1"/>
          <p:nvPr/>
        </p:nvSpPr>
        <p:spPr>
          <a:xfrm>
            <a:off x="531484" y="849124"/>
            <a:ext cx="4891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Step 1: Players form 2 lines (2 teams).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B2CE74-A91E-1546-8C59-15DB703BECF4}"/>
              </a:ext>
            </a:extLst>
          </p:cNvPr>
          <p:cNvSpPr txBox="1"/>
          <p:nvPr/>
        </p:nvSpPr>
        <p:spPr>
          <a:xfrm>
            <a:off x="531528" y="1296806"/>
            <a:ext cx="4166258" cy="847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Step 2: Teacher give the first player of each team </a:t>
            </a:r>
            <a:r>
              <a:rPr lang="en-VN" sz="2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sentence.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2867C1-F016-6143-83E7-4A7C665D519D}"/>
              </a:ext>
            </a:extLst>
          </p:cNvPr>
          <p:cNvSpPr txBox="1"/>
          <p:nvPr/>
        </p:nvSpPr>
        <p:spPr>
          <a:xfrm>
            <a:off x="531484" y="2045597"/>
            <a:ext cx="41662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Step 3: The 1st player </a:t>
            </a:r>
            <a:r>
              <a:rPr lang="en-VN" sz="2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whispers</a:t>
            </a:r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 the sentence to the 2nd player and so on.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4C4BDC-9B90-B748-BAEE-2C20AD369E3F}"/>
              </a:ext>
            </a:extLst>
          </p:cNvPr>
          <p:cNvSpPr txBox="1"/>
          <p:nvPr/>
        </p:nvSpPr>
        <p:spPr>
          <a:xfrm>
            <a:off x="531484" y="3211888"/>
            <a:ext cx="7844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Step 4: The last player </a:t>
            </a:r>
            <a:r>
              <a:rPr lang="en-VN" sz="2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runs to the board</a:t>
            </a:r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 and write it down. If the sentence is correct, the team gets 1 point.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4C6B51-81B6-8140-A8A0-63626F993423}"/>
              </a:ext>
            </a:extLst>
          </p:cNvPr>
          <p:cNvSpPr txBox="1"/>
          <p:nvPr/>
        </p:nvSpPr>
        <p:spPr>
          <a:xfrm>
            <a:off x="531484" y="3980734"/>
            <a:ext cx="7844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Step 5: If the last player can read the sentence with </a:t>
            </a:r>
            <a:r>
              <a:rPr lang="en-VN" sz="2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 pronunciation</a:t>
            </a:r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, the team gets 1 more point.</a:t>
            </a:r>
          </a:p>
        </p:txBody>
      </p:sp>
    </p:spTree>
    <p:extLst>
      <p:ext uri="{BB962C8B-B14F-4D97-AF65-F5344CB8AC3E}">
        <p14:creationId xmlns:p14="http://schemas.microsoft.com/office/powerpoint/2010/main" val="62165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57"/>
          <p:cNvSpPr/>
          <p:nvPr/>
        </p:nvSpPr>
        <p:spPr>
          <a:xfrm>
            <a:off x="4767027" y="262735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57"/>
          <p:cNvSpPr txBox="1">
            <a:spLocks noGrp="1"/>
          </p:cNvSpPr>
          <p:nvPr>
            <p:ph type="subTitle" idx="1"/>
          </p:nvPr>
        </p:nvSpPr>
        <p:spPr>
          <a:xfrm>
            <a:off x="720000" y="2235309"/>
            <a:ext cx="7884354" cy="6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4288" indent="0"/>
            <a:r>
              <a:rPr lang="en-GB" sz="3200" dirty="0"/>
              <a:t>She sells sea shells by the sea shore.</a:t>
            </a:r>
            <a:endParaRPr lang="en-VN" sz="3200" dirty="0"/>
          </a:p>
        </p:txBody>
      </p:sp>
      <p:sp>
        <p:nvSpPr>
          <p:cNvPr id="980" name="Google Shape;980;p57"/>
          <p:cNvSpPr txBox="1">
            <a:spLocks noGrp="1"/>
          </p:cNvSpPr>
          <p:nvPr>
            <p:ph type="title"/>
          </p:nvPr>
        </p:nvSpPr>
        <p:spPr>
          <a:xfrm>
            <a:off x="720000" y="1472026"/>
            <a:ext cx="3852000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Sentence 1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57"/>
          <p:cNvSpPr/>
          <p:nvPr/>
        </p:nvSpPr>
        <p:spPr>
          <a:xfrm>
            <a:off x="4767027" y="262735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57"/>
          <p:cNvSpPr txBox="1">
            <a:spLocks noGrp="1"/>
          </p:cNvSpPr>
          <p:nvPr>
            <p:ph type="subTitle" idx="1"/>
          </p:nvPr>
        </p:nvSpPr>
        <p:spPr>
          <a:xfrm>
            <a:off x="719999" y="2235309"/>
            <a:ext cx="8304079" cy="68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4288" indent="0"/>
            <a:r>
              <a:rPr lang="en-GB" sz="3200" dirty="0"/>
              <a:t>The shells she sells are surely seashells.</a:t>
            </a:r>
            <a:endParaRPr lang="en-VN" sz="3200" dirty="0"/>
          </a:p>
        </p:txBody>
      </p:sp>
      <p:sp>
        <p:nvSpPr>
          <p:cNvPr id="980" name="Google Shape;980;p57"/>
          <p:cNvSpPr txBox="1">
            <a:spLocks noGrp="1"/>
          </p:cNvSpPr>
          <p:nvPr>
            <p:ph type="title"/>
          </p:nvPr>
        </p:nvSpPr>
        <p:spPr>
          <a:xfrm>
            <a:off x="720000" y="1472026"/>
            <a:ext cx="3852000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Sentence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8123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57"/>
          <p:cNvSpPr/>
          <p:nvPr/>
        </p:nvSpPr>
        <p:spPr>
          <a:xfrm>
            <a:off x="4767027" y="262735"/>
            <a:ext cx="109244" cy="109244"/>
          </a:xfrm>
          <a:custGeom>
            <a:avLst/>
            <a:gdLst/>
            <a:ahLst/>
            <a:cxnLst/>
            <a:rect l="l" t="t" r="r" b="b"/>
            <a:pathLst>
              <a:path w="2382" h="2382" extrusionOk="0">
                <a:moveTo>
                  <a:pt x="1191" y="0"/>
                </a:moveTo>
                <a:lnTo>
                  <a:pt x="953" y="12"/>
                </a:lnTo>
                <a:lnTo>
                  <a:pt x="524" y="203"/>
                </a:lnTo>
                <a:lnTo>
                  <a:pt x="203" y="524"/>
                </a:lnTo>
                <a:lnTo>
                  <a:pt x="24" y="953"/>
                </a:lnTo>
                <a:lnTo>
                  <a:pt x="0" y="1191"/>
                </a:lnTo>
                <a:lnTo>
                  <a:pt x="24" y="1429"/>
                </a:lnTo>
                <a:lnTo>
                  <a:pt x="203" y="1858"/>
                </a:lnTo>
                <a:lnTo>
                  <a:pt x="524" y="2179"/>
                </a:lnTo>
                <a:lnTo>
                  <a:pt x="953" y="2370"/>
                </a:lnTo>
                <a:lnTo>
                  <a:pt x="1191" y="2382"/>
                </a:lnTo>
                <a:lnTo>
                  <a:pt x="1441" y="2370"/>
                </a:lnTo>
                <a:lnTo>
                  <a:pt x="1870" y="2179"/>
                </a:lnTo>
                <a:lnTo>
                  <a:pt x="2191" y="1858"/>
                </a:lnTo>
                <a:lnTo>
                  <a:pt x="2370" y="1429"/>
                </a:lnTo>
                <a:lnTo>
                  <a:pt x="2382" y="1191"/>
                </a:lnTo>
                <a:lnTo>
                  <a:pt x="2370" y="953"/>
                </a:lnTo>
                <a:lnTo>
                  <a:pt x="2191" y="524"/>
                </a:lnTo>
                <a:lnTo>
                  <a:pt x="1870" y="203"/>
                </a:lnTo>
                <a:lnTo>
                  <a:pt x="1441" y="12"/>
                </a:lnTo>
                <a:lnTo>
                  <a:pt x="119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57"/>
          <p:cNvSpPr txBox="1">
            <a:spLocks noGrp="1"/>
          </p:cNvSpPr>
          <p:nvPr>
            <p:ph type="subTitle" idx="1"/>
          </p:nvPr>
        </p:nvSpPr>
        <p:spPr>
          <a:xfrm>
            <a:off x="719999" y="2235309"/>
            <a:ext cx="8304079" cy="11224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4288" indent="0"/>
            <a:r>
              <a:rPr lang="en-GB" sz="3200" dirty="0"/>
              <a:t>If she sells shells on the seashore,</a:t>
            </a:r>
          </a:p>
          <a:p>
            <a:pPr marL="14288" indent="0"/>
            <a:r>
              <a:rPr lang="en-GB" sz="3200" dirty="0"/>
              <a:t>I'm sure she sells seashore shells.</a:t>
            </a:r>
          </a:p>
        </p:txBody>
      </p:sp>
      <p:sp>
        <p:nvSpPr>
          <p:cNvPr id="980" name="Google Shape;980;p57"/>
          <p:cNvSpPr txBox="1">
            <a:spLocks noGrp="1"/>
          </p:cNvSpPr>
          <p:nvPr>
            <p:ph type="title"/>
          </p:nvPr>
        </p:nvSpPr>
        <p:spPr>
          <a:xfrm>
            <a:off x="720000" y="1472026"/>
            <a:ext cx="3852000" cy="68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Sentence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941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oogle Shape;1072;p62"/>
          <p:cNvGrpSpPr/>
          <p:nvPr/>
        </p:nvGrpSpPr>
        <p:grpSpPr>
          <a:xfrm>
            <a:off x="4857751" y="485775"/>
            <a:ext cx="4631290" cy="5569119"/>
            <a:chOff x="3758294" y="649276"/>
            <a:chExt cx="5802184" cy="5477056"/>
          </a:xfrm>
        </p:grpSpPr>
        <p:sp>
          <p:nvSpPr>
            <p:cNvPr id="1073" name="Google Shape;1073;p62"/>
            <p:cNvSpPr/>
            <p:nvPr/>
          </p:nvSpPr>
          <p:spPr>
            <a:xfrm rot="1982930">
              <a:off x="4343749" y="1627274"/>
              <a:ext cx="4631273" cy="3521060"/>
            </a:xfrm>
            <a:custGeom>
              <a:avLst/>
              <a:gdLst/>
              <a:ahLst/>
              <a:cxnLst/>
              <a:rect l="l" t="t" r="r" b="b"/>
              <a:pathLst>
                <a:path w="52753" h="40107" extrusionOk="0">
                  <a:moveTo>
                    <a:pt x="52180" y="1"/>
                  </a:moveTo>
                  <a:lnTo>
                    <a:pt x="52093" y="35"/>
                  </a:lnTo>
                  <a:lnTo>
                    <a:pt x="52007" y="87"/>
                  </a:lnTo>
                  <a:lnTo>
                    <a:pt x="51920" y="122"/>
                  </a:lnTo>
                  <a:lnTo>
                    <a:pt x="49977" y="1041"/>
                  </a:lnTo>
                  <a:lnTo>
                    <a:pt x="48034" y="1944"/>
                  </a:lnTo>
                  <a:lnTo>
                    <a:pt x="44218" y="3730"/>
                  </a:lnTo>
                  <a:lnTo>
                    <a:pt x="40419" y="5465"/>
                  </a:lnTo>
                  <a:lnTo>
                    <a:pt x="36377" y="7286"/>
                  </a:lnTo>
                  <a:lnTo>
                    <a:pt x="32335" y="9073"/>
                  </a:lnTo>
                  <a:lnTo>
                    <a:pt x="31763" y="9021"/>
                  </a:lnTo>
                  <a:lnTo>
                    <a:pt x="31208" y="8969"/>
                  </a:lnTo>
                  <a:lnTo>
                    <a:pt x="29942" y="8848"/>
                  </a:lnTo>
                  <a:lnTo>
                    <a:pt x="28675" y="8726"/>
                  </a:lnTo>
                  <a:lnTo>
                    <a:pt x="27045" y="8587"/>
                  </a:lnTo>
                  <a:lnTo>
                    <a:pt x="25414" y="8431"/>
                  </a:lnTo>
                  <a:lnTo>
                    <a:pt x="24044" y="8292"/>
                  </a:lnTo>
                  <a:lnTo>
                    <a:pt x="23992" y="8206"/>
                  </a:lnTo>
                  <a:lnTo>
                    <a:pt x="23940" y="8154"/>
                  </a:lnTo>
                  <a:lnTo>
                    <a:pt x="23766" y="7911"/>
                  </a:lnTo>
                  <a:lnTo>
                    <a:pt x="23593" y="7651"/>
                  </a:lnTo>
                  <a:lnTo>
                    <a:pt x="23350" y="7304"/>
                  </a:lnTo>
                  <a:lnTo>
                    <a:pt x="23124" y="6957"/>
                  </a:lnTo>
                  <a:lnTo>
                    <a:pt x="22847" y="6558"/>
                  </a:lnTo>
                  <a:lnTo>
                    <a:pt x="22552" y="6124"/>
                  </a:lnTo>
                  <a:lnTo>
                    <a:pt x="22257" y="5690"/>
                  </a:lnTo>
                  <a:lnTo>
                    <a:pt x="21945" y="5239"/>
                  </a:lnTo>
                  <a:lnTo>
                    <a:pt x="21650" y="4788"/>
                  </a:lnTo>
                  <a:lnTo>
                    <a:pt x="21337" y="4355"/>
                  </a:lnTo>
                  <a:lnTo>
                    <a:pt x="21060" y="3956"/>
                  </a:lnTo>
                  <a:lnTo>
                    <a:pt x="20782" y="3557"/>
                  </a:lnTo>
                  <a:lnTo>
                    <a:pt x="20540" y="3210"/>
                  </a:lnTo>
                  <a:lnTo>
                    <a:pt x="20314" y="2880"/>
                  </a:lnTo>
                  <a:lnTo>
                    <a:pt x="20175" y="2655"/>
                  </a:lnTo>
                  <a:lnTo>
                    <a:pt x="20019" y="2429"/>
                  </a:lnTo>
                  <a:lnTo>
                    <a:pt x="19898" y="2273"/>
                  </a:lnTo>
                  <a:lnTo>
                    <a:pt x="19637" y="2134"/>
                  </a:lnTo>
                  <a:lnTo>
                    <a:pt x="19429" y="2186"/>
                  </a:lnTo>
                  <a:lnTo>
                    <a:pt x="19377" y="2412"/>
                  </a:lnTo>
                  <a:lnTo>
                    <a:pt x="19429" y="2603"/>
                  </a:lnTo>
                  <a:lnTo>
                    <a:pt x="21216" y="5621"/>
                  </a:lnTo>
                  <a:lnTo>
                    <a:pt x="22777" y="8171"/>
                  </a:lnTo>
                  <a:lnTo>
                    <a:pt x="22777" y="8171"/>
                  </a:lnTo>
                  <a:lnTo>
                    <a:pt x="21997" y="8102"/>
                  </a:lnTo>
                  <a:lnTo>
                    <a:pt x="20401" y="7946"/>
                  </a:lnTo>
                  <a:lnTo>
                    <a:pt x="18822" y="7807"/>
                  </a:lnTo>
                  <a:lnTo>
                    <a:pt x="17660" y="7685"/>
                  </a:lnTo>
                  <a:lnTo>
                    <a:pt x="16498" y="7581"/>
                  </a:lnTo>
                  <a:lnTo>
                    <a:pt x="16168" y="7547"/>
                  </a:lnTo>
                  <a:lnTo>
                    <a:pt x="15839" y="7512"/>
                  </a:lnTo>
                  <a:lnTo>
                    <a:pt x="15734" y="7512"/>
                  </a:lnTo>
                  <a:lnTo>
                    <a:pt x="15630" y="7495"/>
                  </a:lnTo>
                  <a:lnTo>
                    <a:pt x="15613" y="7495"/>
                  </a:lnTo>
                  <a:lnTo>
                    <a:pt x="12768" y="5985"/>
                  </a:lnTo>
                  <a:lnTo>
                    <a:pt x="9628" y="4337"/>
                  </a:lnTo>
                  <a:lnTo>
                    <a:pt x="9524" y="4285"/>
                  </a:lnTo>
                  <a:lnTo>
                    <a:pt x="9386" y="4303"/>
                  </a:lnTo>
                  <a:lnTo>
                    <a:pt x="9316" y="4459"/>
                  </a:lnTo>
                  <a:lnTo>
                    <a:pt x="9368" y="4632"/>
                  </a:lnTo>
                  <a:lnTo>
                    <a:pt x="9542" y="4806"/>
                  </a:lnTo>
                  <a:lnTo>
                    <a:pt x="10947" y="5777"/>
                  </a:lnTo>
                  <a:lnTo>
                    <a:pt x="13722" y="7547"/>
                  </a:lnTo>
                  <a:lnTo>
                    <a:pt x="14329" y="7928"/>
                  </a:lnTo>
                  <a:lnTo>
                    <a:pt x="14364" y="7946"/>
                  </a:lnTo>
                  <a:lnTo>
                    <a:pt x="12942" y="8726"/>
                  </a:lnTo>
                  <a:lnTo>
                    <a:pt x="11259" y="9750"/>
                  </a:lnTo>
                  <a:lnTo>
                    <a:pt x="11086" y="9940"/>
                  </a:lnTo>
                  <a:lnTo>
                    <a:pt x="11016" y="10166"/>
                  </a:lnTo>
                  <a:lnTo>
                    <a:pt x="11051" y="10270"/>
                  </a:lnTo>
                  <a:lnTo>
                    <a:pt x="11103" y="10322"/>
                  </a:lnTo>
                  <a:lnTo>
                    <a:pt x="11294" y="10287"/>
                  </a:lnTo>
                  <a:lnTo>
                    <a:pt x="12543" y="9802"/>
                  </a:lnTo>
                  <a:lnTo>
                    <a:pt x="14954" y="8761"/>
                  </a:lnTo>
                  <a:lnTo>
                    <a:pt x="15492" y="8535"/>
                  </a:lnTo>
                  <a:lnTo>
                    <a:pt x="15509" y="8518"/>
                  </a:lnTo>
                  <a:lnTo>
                    <a:pt x="15526" y="8518"/>
                  </a:lnTo>
                  <a:lnTo>
                    <a:pt x="16133" y="8553"/>
                  </a:lnTo>
                  <a:lnTo>
                    <a:pt x="16741" y="8622"/>
                  </a:lnTo>
                  <a:lnTo>
                    <a:pt x="18024" y="8726"/>
                  </a:lnTo>
                  <a:lnTo>
                    <a:pt x="19308" y="8865"/>
                  </a:lnTo>
                  <a:lnTo>
                    <a:pt x="20956" y="9021"/>
                  </a:lnTo>
                  <a:lnTo>
                    <a:pt x="22604" y="9195"/>
                  </a:lnTo>
                  <a:lnTo>
                    <a:pt x="24338" y="9351"/>
                  </a:lnTo>
                  <a:lnTo>
                    <a:pt x="26073" y="9507"/>
                  </a:lnTo>
                  <a:lnTo>
                    <a:pt x="27634" y="9663"/>
                  </a:lnTo>
                  <a:lnTo>
                    <a:pt x="29213" y="9819"/>
                  </a:lnTo>
                  <a:lnTo>
                    <a:pt x="29855" y="9888"/>
                  </a:lnTo>
                  <a:lnTo>
                    <a:pt x="30497" y="9940"/>
                  </a:lnTo>
                  <a:lnTo>
                    <a:pt x="29456" y="10391"/>
                  </a:lnTo>
                  <a:lnTo>
                    <a:pt x="28432" y="10842"/>
                  </a:lnTo>
                  <a:lnTo>
                    <a:pt x="28172" y="10929"/>
                  </a:lnTo>
                  <a:lnTo>
                    <a:pt x="27669" y="11137"/>
                  </a:lnTo>
                  <a:lnTo>
                    <a:pt x="27478" y="11328"/>
                  </a:lnTo>
                  <a:lnTo>
                    <a:pt x="27027" y="11866"/>
                  </a:lnTo>
                  <a:lnTo>
                    <a:pt x="26611" y="12404"/>
                  </a:lnTo>
                  <a:lnTo>
                    <a:pt x="22569" y="17278"/>
                  </a:lnTo>
                  <a:lnTo>
                    <a:pt x="20748" y="19429"/>
                  </a:lnTo>
                  <a:lnTo>
                    <a:pt x="20696" y="19429"/>
                  </a:lnTo>
                  <a:lnTo>
                    <a:pt x="20609" y="19446"/>
                  </a:lnTo>
                  <a:lnTo>
                    <a:pt x="20557" y="19446"/>
                  </a:lnTo>
                  <a:lnTo>
                    <a:pt x="19984" y="19551"/>
                  </a:lnTo>
                  <a:lnTo>
                    <a:pt x="19429" y="19655"/>
                  </a:lnTo>
                  <a:lnTo>
                    <a:pt x="18319" y="19880"/>
                  </a:lnTo>
                  <a:lnTo>
                    <a:pt x="17192" y="20123"/>
                  </a:lnTo>
                  <a:lnTo>
                    <a:pt x="15804" y="20401"/>
                  </a:lnTo>
                  <a:lnTo>
                    <a:pt x="14399" y="20678"/>
                  </a:lnTo>
                  <a:lnTo>
                    <a:pt x="12942" y="20973"/>
                  </a:lnTo>
                  <a:lnTo>
                    <a:pt x="11502" y="21268"/>
                  </a:lnTo>
                  <a:lnTo>
                    <a:pt x="10270" y="21511"/>
                  </a:lnTo>
                  <a:lnTo>
                    <a:pt x="9039" y="21771"/>
                  </a:lnTo>
                  <a:lnTo>
                    <a:pt x="8293" y="21910"/>
                  </a:lnTo>
                  <a:lnTo>
                    <a:pt x="7529" y="22066"/>
                  </a:lnTo>
                  <a:lnTo>
                    <a:pt x="7408" y="22083"/>
                  </a:lnTo>
                  <a:lnTo>
                    <a:pt x="7078" y="22083"/>
                  </a:lnTo>
                  <a:lnTo>
                    <a:pt x="6003" y="22118"/>
                  </a:lnTo>
                  <a:lnTo>
                    <a:pt x="4945" y="22153"/>
                  </a:lnTo>
                  <a:lnTo>
                    <a:pt x="3262" y="22170"/>
                  </a:lnTo>
                  <a:lnTo>
                    <a:pt x="1215" y="22170"/>
                  </a:lnTo>
                  <a:lnTo>
                    <a:pt x="625" y="22153"/>
                  </a:lnTo>
                  <a:lnTo>
                    <a:pt x="417" y="22153"/>
                  </a:lnTo>
                  <a:lnTo>
                    <a:pt x="122" y="22205"/>
                  </a:lnTo>
                  <a:lnTo>
                    <a:pt x="18" y="22309"/>
                  </a:lnTo>
                  <a:lnTo>
                    <a:pt x="1" y="22395"/>
                  </a:lnTo>
                  <a:lnTo>
                    <a:pt x="36" y="22586"/>
                  </a:lnTo>
                  <a:lnTo>
                    <a:pt x="174" y="22742"/>
                  </a:lnTo>
                  <a:lnTo>
                    <a:pt x="261" y="22812"/>
                  </a:lnTo>
                  <a:lnTo>
                    <a:pt x="452" y="22864"/>
                  </a:lnTo>
                  <a:lnTo>
                    <a:pt x="660" y="22864"/>
                  </a:lnTo>
                  <a:lnTo>
                    <a:pt x="2603" y="22933"/>
                  </a:lnTo>
                  <a:lnTo>
                    <a:pt x="4060" y="22985"/>
                  </a:lnTo>
                  <a:lnTo>
                    <a:pt x="5517" y="23020"/>
                  </a:lnTo>
                  <a:lnTo>
                    <a:pt x="5916" y="23037"/>
                  </a:lnTo>
                  <a:lnTo>
                    <a:pt x="6315" y="23037"/>
                  </a:lnTo>
                  <a:lnTo>
                    <a:pt x="5136" y="24581"/>
                  </a:lnTo>
                  <a:lnTo>
                    <a:pt x="3505" y="26645"/>
                  </a:lnTo>
                  <a:lnTo>
                    <a:pt x="3349" y="26836"/>
                  </a:lnTo>
                  <a:lnTo>
                    <a:pt x="3331" y="27062"/>
                  </a:lnTo>
                  <a:lnTo>
                    <a:pt x="3384" y="27114"/>
                  </a:lnTo>
                  <a:lnTo>
                    <a:pt x="3418" y="27131"/>
                  </a:lnTo>
                  <a:lnTo>
                    <a:pt x="3453" y="27149"/>
                  </a:lnTo>
                  <a:lnTo>
                    <a:pt x="3488" y="27166"/>
                  </a:lnTo>
                  <a:lnTo>
                    <a:pt x="3557" y="27166"/>
                  </a:lnTo>
                  <a:lnTo>
                    <a:pt x="7547" y="23141"/>
                  </a:lnTo>
                  <a:lnTo>
                    <a:pt x="7686" y="23020"/>
                  </a:lnTo>
                  <a:lnTo>
                    <a:pt x="7876" y="22968"/>
                  </a:lnTo>
                  <a:lnTo>
                    <a:pt x="8067" y="22933"/>
                  </a:lnTo>
                  <a:lnTo>
                    <a:pt x="8952" y="22742"/>
                  </a:lnTo>
                  <a:lnTo>
                    <a:pt x="9854" y="22569"/>
                  </a:lnTo>
                  <a:lnTo>
                    <a:pt x="12456" y="22049"/>
                  </a:lnTo>
                  <a:lnTo>
                    <a:pt x="15370" y="21459"/>
                  </a:lnTo>
                  <a:lnTo>
                    <a:pt x="16723" y="21181"/>
                  </a:lnTo>
                  <a:lnTo>
                    <a:pt x="18094" y="20921"/>
                  </a:lnTo>
                  <a:lnTo>
                    <a:pt x="19707" y="20591"/>
                  </a:lnTo>
                  <a:lnTo>
                    <a:pt x="18354" y="22187"/>
                  </a:lnTo>
                  <a:lnTo>
                    <a:pt x="16966" y="23783"/>
                  </a:lnTo>
                  <a:lnTo>
                    <a:pt x="15578" y="25344"/>
                  </a:lnTo>
                  <a:lnTo>
                    <a:pt x="14191" y="26906"/>
                  </a:lnTo>
                  <a:lnTo>
                    <a:pt x="13948" y="27149"/>
                  </a:lnTo>
                  <a:lnTo>
                    <a:pt x="13774" y="27443"/>
                  </a:lnTo>
                  <a:lnTo>
                    <a:pt x="13670" y="27669"/>
                  </a:lnTo>
                  <a:lnTo>
                    <a:pt x="13549" y="27877"/>
                  </a:lnTo>
                  <a:lnTo>
                    <a:pt x="12595" y="29785"/>
                  </a:lnTo>
                  <a:lnTo>
                    <a:pt x="11641" y="31693"/>
                  </a:lnTo>
                  <a:lnTo>
                    <a:pt x="7998" y="39517"/>
                  </a:lnTo>
                  <a:lnTo>
                    <a:pt x="7980" y="39569"/>
                  </a:lnTo>
                  <a:lnTo>
                    <a:pt x="7859" y="39898"/>
                  </a:lnTo>
                  <a:lnTo>
                    <a:pt x="7894" y="40020"/>
                  </a:lnTo>
                  <a:lnTo>
                    <a:pt x="7963" y="40055"/>
                  </a:lnTo>
                  <a:lnTo>
                    <a:pt x="7998" y="40107"/>
                  </a:lnTo>
                  <a:lnTo>
                    <a:pt x="8119" y="40107"/>
                  </a:lnTo>
                  <a:lnTo>
                    <a:pt x="8449" y="39829"/>
                  </a:lnTo>
                  <a:lnTo>
                    <a:pt x="8674" y="39465"/>
                  </a:lnTo>
                  <a:lnTo>
                    <a:pt x="10981" y="35059"/>
                  </a:lnTo>
                  <a:lnTo>
                    <a:pt x="12838" y="31485"/>
                  </a:lnTo>
                  <a:lnTo>
                    <a:pt x="13462" y="30271"/>
                  </a:lnTo>
                  <a:lnTo>
                    <a:pt x="14069" y="29022"/>
                  </a:lnTo>
                  <a:lnTo>
                    <a:pt x="14347" y="28415"/>
                  </a:lnTo>
                  <a:lnTo>
                    <a:pt x="14659" y="27842"/>
                  </a:lnTo>
                  <a:lnTo>
                    <a:pt x="14676" y="27842"/>
                  </a:lnTo>
                  <a:lnTo>
                    <a:pt x="14728" y="27773"/>
                  </a:lnTo>
                  <a:lnTo>
                    <a:pt x="14832" y="27669"/>
                  </a:lnTo>
                  <a:lnTo>
                    <a:pt x="14937" y="27530"/>
                  </a:lnTo>
                  <a:lnTo>
                    <a:pt x="15145" y="27322"/>
                  </a:lnTo>
                  <a:lnTo>
                    <a:pt x="15335" y="27096"/>
                  </a:lnTo>
                  <a:lnTo>
                    <a:pt x="15769" y="26593"/>
                  </a:lnTo>
                  <a:lnTo>
                    <a:pt x="16220" y="26108"/>
                  </a:lnTo>
                  <a:lnTo>
                    <a:pt x="16220" y="26160"/>
                  </a:lnTo>
                  <a:lnTo>
                    <a:pt x="16116" y="26958"/>
                  </a:lnTo>
                  <a:lnTo>
                    <a:pt x="16029" y="27756"/>
                  </a:lnTo>
                  <a:lnTo>
                    <a:pt x="15925" y="28692"/>
                  </a:lnTo>
                  <a:lnTo>
                    <a:pt x="15804" y="29629"/>
                  </a:lnTo>
                  <a:lnTo>
                    <a:pt x="15804" y="29681"/>
                  </a:lnTo>
                  <a:lnTo>
                    <a:pt x="15544" y="31988"/>
                  </a:lnTo>
                  <a:lnTo>
                    <a:pt x="15145" y="36290"/>
                  </a:lnTo>
                  <a:lnTo>
                    <a:pt x="15075" y="37834"/>
                  </a:lnTo>
                  <a:lnTo>
                    <a:pt x="15110" y="38424"/>
                  </a:lnTo>
                  <a:lnTo>
                    <a:pt x="15162" y="38528"/>
                  </a:lnTo>
                  <a:lnTo>
                    <a:pt x="15231" y="38580"/>
                  </a:lnTo>
                  <a:lnTo>
                    <a:pt x="15353" y="38580"/>
                  </a:lnTo>
                  <a:lnTo>
                    <a:pt x="15492" y="38459"/>
                  </a:lnTo>
                  <a:lnTo>
                    <a:pt x="15630" y="37956"/>
                  </a:lnTo>
                  <a:lnTo>
                    <a:pt x="15630" y="37834"/>
                  </a:lnTo>
                  <a:lnTo>
                    <a:pt x="16793" y="30011"/>
                  </a:lnTo>
                  <a:lnTo>
                    <a:pt x="16845" y="29681"/>
                  </a:lnTo>
                  <a:lnTo>
                    <a:pt x="16879" y="29352"/>
                  </a:lnTo>
                  <a:lnTo>
                    <a:pt x="16983" y="28450"/>
                  </a:lnTo>
                  <a:lnTo>
                    <a:pt x="17088" y="27530"/>
                  </a:lnTo>
                  <a:lnTo>
                    <a:pt x="17157" y="26784"/>
                  </a:lnTo>
                  <a:lnTo>
                    <a:pt x="17261" y="26038"/>
                  </a:lnTo>
                  <a:lnTo>
                    <a:pt x="17330" y="25535"/>
                  </a:lnTo>
                  <a:lnTo>
                    <a:pt x="17400" y="25032"/>
                  </a:lnTo>
                  <a:lnTo>
                    <a:pt x="17400" y="24911"/>
                  </a:lnTo>
                  <a:lnTo>
                    <a:pt x="17417" y="24772"/>
                  </a:lnTo>
                  <a:lnTo>
                    <a:pt x="17747" y="24390"/>
                  </a:lnTo>
                  <a:lnTo>
                    <a:pt x="18094" y="24026"/>
                  </a:lnTo>
                  <a:lnTo>
                    <a:pt x="21580" y="19932"/>
                  </a:lnTo>
                  <a:lnTo>
                    <a:pt x="25032" y="15804"/>
                  </a:lnTo>
                  <a:lnTo>
                    <a:pt x="26611" y="13878"/>
                  </a:lnTo>
                  <a:lnTo>
                    <a:pt x="28172" y="11970"/>
                  </a:lnTo>
                  <a:lnTo>
                    <a:pt x="31936" y="10322"/>
                  </a:lnTo>
                  <a:lnTo>
                    <a:pt x="35718" y="8639"/>
                  </a:lnTo>
                  <a:lnTo>
                    <a:pt x="41599" y="6003"/>
                  </a:lnTo>
                  <a:lnTo>
                    <a:pt x="47427" y="3314"/>
                  </a:lnTo>
                  <a:lnTo>
                    <a:pt x="49908" y="2169"/>
                  </a:lnTo>
                  <a:lnTo>
                    <a:pt x="52388" y="989"/>
                  </a:lnTo>
                  <a:lnTo>
                    <a:pt x="52562" y="885"/>
                  </a:lnTo>
                  <a:lnTo>
                    <a:pt x="52753" y="573"/>
                  </a:lnTo>
                  <a:lnTo>
                    <a:pt x="52718" y="365"/>
                  </a:lnTo>
                  <a:lnTo>
                    <a:pt x="52631" y="191"/>
                  </a:lnTo>
                  <a:lnTo>
                    <a:pt x="52371" y="18"/>
                  </a:lnTo>
                  <a:lnTo>
                    <a:pt x="521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62"/>
            <p:cNvSpPr/>
            <p:nvPr/>
          </p:nvSpPr>
          <p:spPr>
            <a:xfrm>
              <a:off x="4515848" y="3791633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62"/>
            <p:cNvSpPr/>
            <p:nvPr/>
          </p:nvSpPr>
          <p:spPr>
            <a:xfrm>
              <a:off x="4770364" y="4050771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62"/>
            <p:cNvSpPr/>
            <p:nvPr/>
          </p:nvSpPr>
          <p:spPr>
            <a:xfrm>
              <a:off x="5709873" y="962708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62"/>
            <p:cNvSpPr/>
            <p:nvPr/>
          </p:nvSpPr>
          <p:spPr>
            <a:xfrm>
              <a:off x="5964389" y="1221846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62"/>
            <p:cNvSpPr/>
            <p:nvPr/>
          </p:nvSpPr>
          <p:spPr>
            <a:xfrm>
              <a:off x="5980286" y="2643508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62"/>
            <p:cNvSpPr/>
            <p:nvPr/>
          </p:nvSpPr>
          <p:spPr>
            <a:xfrm>
              <a:off x="6234801" y="2902646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62"/>
            <p:cNvSpPr/>
            <p:nvPr/>
          </p:nvSpPr>
          <p:spPr>
            <a:xfrm>
              <a:off x="6650130" y="1388505"/>
              <a:ext cx="645055" cy="632097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62"/>
            <p:cNvSpPr/>
            <p:nvPr/>
          </p:nvSpPr>
          <p:spPr>
            <a:xfrm>
              <a:off x="6918493" y="1607833"/>
              <a:ext cx="154580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62"/>
            <p:cNvSpPr/>
            <p:nvPr/>
          </p:nvSpPr>
          <p:spPr>
            <a:xfrm>
              <a:off x="7684005" y="2700768"/>
              <a:ext cx="645055" cy="632097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62"/>
            <p:cNvSpPr/>
            <p:nvPr/>
          </p:nvSpPr>
          <p:spPr>
            <a:xfrm>
              <a:off x="7952368" y="2920096"/>
              <a:ext cx="154580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62"/>
            <p:cNvSpPr/>
            <p:nvPr/>
          </p:nvSpPr>
          <p:spPr>
            <a:xfrm>
              <a:off x="4333025" y="2020600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62"/>
            <p:cNvSpPr/>
            <p:nvPr/>
          </p:nvSpPr>
          <p:spPr>
            <a:xfrm>
              <a:off x="4484055" y="2173505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62"/>
            <p:cNvSpPr/>
            <p:nvPr/>
          </p:nvSpPr>
          <p:spPr>
            <a:xfrm>
              <a:off x="4029925" y="3703850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62"/>
            <p:cNvSpPr/>
            <p:nvPr/>
          </p:nvSpPr>
          <p:spPr>
            <a:xfrm>
              <a:off x="4180955" y="3856755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62"/>
            <p:cNvSpPr/>
            <p:nvPr/>
          </p:nvSpPr>
          <p:spPr>
            <a:xfrm>
              <a:off x="5709875" y="1709325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62"/>
            <p:cNvSpPr/>
            <p:nvPr/>
          </p:nvSpPr>
          <p:spPr>
            <a:xfrm>
              <a:off x="5860905" y="1862230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62"/>
            <p:cNvSpPr/>
            <p:nvPr/>
          </p:nvSpPr>
          <p:spPr>
            <a:xfrm>
              <a:off x="5333300" y="2527425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62"/>
            <p:cNvSpPr/>
            <p:nvPr/>
          </p:nvSpPr>
          <p:spPr>
            <a:xfrm>
              <a:off x="5484330" y="2680330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62"/>
            <p:cNvSpPr/>
            <p:nvPr/>
          </p:nvSpPr>
          <p:spPr>
            <a:xfrm rot="-2700000">
              <a:off x="6141556" y="376274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62"/>
            <p:cNvSpPr/>
            <p:nvPr/>
          </p:nvSpPr>
          <p:spPr>
            <a:xfrm rot="-2700000">
              <a:off x="6260000" y="387827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62"/>
            <p:cNvSpPr/>
            <p:nvPr/>
          </p:nvSpPr>
          <p:spPr>
            <a:xfrm rot="-2700000">
              <a:off x="4945856" y="103449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62"/>
            <p:cNvSpPr/>
            <p:nvPr/>
          </p:nvSpPr>
          <p:spPr>
            <a:xfrm rot="-2700000">
              <a:off x="5064300" y="115002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62"/>
            <p:cNvSpPr/>
            <p:nvPr/>
          </p:nvSpPr>
          <p:spPr>
            <a:xfrm rot="-2700000">
              <a:off x="7940106" y="103449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62"/>
            <p:cNvSpPr/>
            <p:nvPr/>
          </p:nvSpPr>
          <p:spPr>
            <a:xfrm rot="-2700000">
              <a:off x="8058550" y="115002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62"/>
            <p:cNvSpPr/>
            <p:nvPr/>
          </p:nvSpPr>
          <p:spPr>
            <a:xfrm rot="-2018316">
              <a:off x="7710733" y="3857526"/>
              <a:ext cx="344537" cy="333360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62"/>
            <p:cNvSpPr/>
            <p:nvPr/>
          </p:nvSpPr>
          <p:spPr>
            <a:xfrm rot="-2018316">
              <a:off x="7830108" y="3975339"/>
              <a:ext cx="108293" cy="108611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62"/>
            <p:cNvSpPr/>
            <p:nvPr/>
          </p:nvSpPr>
          <p:spPr>
            <a:xfrm rot="-2018374">
              <a:off x="4421964" y="2696445"/>
              <a:ext cx="270107" cy="261336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62"/>
            <p:cNvSpPr/>
            <p:nvPr/>
          </p:nvSpPr>
          <p:spPr>
            <a:xfrm rot="-2018374">
              <a:off x="4515551" y="2788808"/>
              <a:ext cx="84898" cy="8514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2" name="Google Shape;1102;p62"/>
          <p:cNvSpPr txBox="1">
            <a:spLocks noGrp="1"/>
          </p:cNvSpPr>
          <p:nvPr>
            <p:ph type="title"/>
          </p:nvPr>
        </p:nvSpPr>
        <p:spPr>
          <a:xfrm>
            <a:off x="815164" y="1581137"/>
            <a:ext cx="4651733" cy="189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have we </a:t>
            </a:r>
            <a:br>
              <a:rPr lang="en-GB"/>
            </a:br>
            <a:r>
              <a:rPr lang="en-GB"/>
              <a:t>learned today?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1F29A2C-1550-4B16-85B3-31BEE15D5745}"/>
              </a:ext>
            </a:extLst>
          </p:cNvPr>
          <p:cNvSpPr txBox="1"/>
          <p:nvPr/>
        </p:nvSpPr>
        <p:spPr>
          <a:xfrm>
            <a:off x="768809" y="1139368"/>
            <a:ext cx="1247457" cy="3359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1. have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2. visit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3. give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4. make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5. clean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6. watch</a:t>
            </a: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:a16="http://schemas.microsoft.com/office/drawing/2014/main" id="{9A016DF1-2595-4294-A3A4-68A951AB4B6E}"/>
              </a:ext>
            </a:extLst>
          </p:cNvPr>
          <p:cNvSpPr/>
          <p:nvPr/>
        </p:nvSpPr>
        <p:spPr>
          <a:xfrm>
            <a:off x="5553664" y="1356524"/>
            <a:ext cx="1414459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a wish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Hình chữ nhật: Góc Tròn 8">
            <a:extLst>
              <a:ext uri="{FF2B5EF4-FFF2-40B4-BE49-F238E27FC236}">
                <a16:creationId xmlns:a16="http://schemas.microsoft.com/office/drawing/2014/main" id="{A9B609EA-008D-4C65-95E0-29E975761894}"/>
              </a:ext>
            </a:extLst>
          </p:cNvPr>
          <p:cNvSpPr/>
          <p:nvPr/>
        </p:nvSpPr>
        <p:spPr>
          <a:xfrm>
            <a:off x="5553664" y="4114592"/>
            <a:ext cx="2018885" cy="32796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F. fun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Hình chữ nhật: Góc Tròn 9">
            <a:extLst>
              <a:ext uri="{FF2B5EF4-FFF2-40B4-BE49-F238E27FC236}">
                <a16:creationId xmlns:a16="http://schemas.microsoft.com/office/drawing/2014/main" id="{60C0B86E-08BF-4ED8-BE27-18343AEE7632}"/>
              </a:ext>
            </a:extLst>
          </p:cNvPr>
          <p:cNvSpPr/>
          <p:nvPr/>
        </p:nvSpPr>
        <p:spPr>
          <a:xfrm>
            <a:off x="5553664" y="1961616"/>
            <a:ext cx="2540110" cy="32796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fireworks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Hình chữ nhật: Góc Tròn 10">
            <a:extLst>
              <a:ext uri="{FF2B5EF4-FFF2-40B4-BE49-F238E27FC236}">
                <a16:creationId xmlns:a16="http://schemas.microsoft.com/office/drawing/2014/main" id="{37D67935-A6A5-49BC-983D-4AE5A2CBFB1B}"/>
              </a:ext>
            </a:extLst>
          </p:cNvPr>
          <p:cNvSpPr/>
          <p:nvPr/>
        </p:nvSpPr>
        <p:spPr>
          <a:xfrm>
            <a:off x="5553664" y="2490935"/>
            <a:ext cx="2540110" cy="3279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the furniture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Hình chữ nhật: Góc Tròn 12">
            <a:extLst>
              <a:ext uri="{FF2B5EF4-FFF2-40B4-BE49-F238E27FC236}">
                <a16:creationId xmlns:a16="http://schemas.microsoft.com/office/drawing/2014/main" id="{AB5684B1-77D2-468F-9FD7-EC40159699A6}"/>
              </a:ext>
            </a:extLst>
          </p:cNvPr>
          <p:cNvSpPr/>
          <p:nvPr/>
        </p:nvSpPr>
        <p:spPr>
          <a:xfrm>
            <a:off x="5553664" y="3029377"/>
            <a:ext cx="2540122" cy="32796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lucky money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Hình chữ nhật: Góc Tròn 15">
            <a:extLst>
              <a:ext uri="{FF2B5EF4-FFF2-40B4-BE49-F238E27FC236}">
                <a16:creationId xmlns:a16="http://schemas.microsoft.com/office/drawing/2014/main" id="{2DD975A6-6651-4DA1-844C-B82DEC46A94C}"/>
              </a:ext>
            </a:extLst>
          </p:cNvPr>
          <p:cNvSpPr/>
          <p:nvPr/>
        </p:nvSpPr>
        <p:spPr>
          <a:xfrm>
            <a:off x="5553664" y="3581267"/>
            <a:ext cx="2540110" cy="32926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E. relatives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4D5FAC4F-F381-4B6F-B5B8-A9B15643BFDA}"/>
              </a:ext>
            </a:extLst>
          </p:cNvPr>
          <p:cNvSpPr txBox="1"/>
          <p:nvPr/>
        </p:nvSpPr>
        <p:spPr>
          <a:xfrm>
            <a:off x="2016266" y="1290326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</a:t>
            </a:r>
            <a:endParaRPr lang="vi-VN" sz="2400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B47A83ED-ACF7-4E8D-8AC9-F4BFBED38238}"/>
              </a:ext>
            </a:extLst>
          </p:cNvPr>
          <p:cNvSpPr txBox="1"/>
          <p:nvPr/>
        </p:nvSpPr>
        <p:spPr>
          <a:xfrm>
            <a:off x="2016266" y="2342642"/>
            <a:ext cx="186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lucky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vi-VN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Hộp Văn bản 21">
            <a:extLst>
              <a:ext uri="{FF2B5EF4-FFF2-40B4-BE49-F238E27FC236}">
                <a16:creationId xmlns:a16="http://schemas.microsoft.com/office/drawing/2014/main" id="{AAA12AAF-F4F4-4C1D-A705-8417E3DCBDE4}"/>
              </a:ext>
            </a:extLst>
          </p:cNvPr>
          <p:cNvSpPr txBox="1"/>
          <p:nvPr/>
        </p:nvSpPr>
        <p:spPr>
          <a:xfrm>
            <a:off x="2001581" y="1834609"/>
            <a:ext cx="128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relatives</a:t>
            </a:r>
            <a:endParaRPr lang="vi-VN" sz="2400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ECA0C378-1E25-4957-ADEE-15755F88C2C7}"/>
              </a:ext>
            </a:extLst>
          </p:cNvPr>
          <p:cNvSpPr txBox="1"/>
          <p:nvPr/>
        </p:nvSpPr>
        <p:spPr>
          <a:xfrm>
            <a:off x="2016266" y="2897042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wish</a:t>
            </a:r>
            <a:endParaRPr lang="vi-VN" sz="2400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975CFCB8-5BFE-4CBE-8D58-C29A9A17F2DC}"/>
              </a:ext>
            </a:extLst>
          </p:cNvPr>
          <p:cNvSpPr txBox="1"/>
          <p:nvPr/>
        </p:nvSpPr>
        <p:spPr>
          <a:xfrm>
            <a:off x="2001581" y="3460082"/>
            <a:ext cx="1899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furniture </a:t>
            </a:r>
            <a:endParaRPr lang="vi-VN" sz="2400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CAAFAF9E-F23D-49D7-B562-16F751CC4A12}"/>
              </a:ext>
            </a:extLst>
          </p:cNvPr>
          <p:cNvSpPr txBox="1"/>
          <p:nvPr/>
        </p:nvSpPr>
        <p:spPr>
          <a:xfrm>
            <a:off x="2001581" y="4029758"/>
            <a:ext cx="1465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fireworks </a:t>
            </a:r>
            <a:endParaRPr lang="vi-VN" sz="2400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Google Shape;896;p55">
            <a:extLst>
              <a:ext uri="{FF2B5EF4-FFF2-40B4-BE49-F238E27FC236}">
                <a16:creationId xmlns:a16="http://schemas.microsoft.com/office/drawing/2014/main" id="{AAA4DA26-5F35-A440-911B-E1EEF328FA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8799" y="334946"/>
            <a:ext cx="7835710" cy="8954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3000" dirty="0"/>
              <a:t>Act 2 (p.60). In pairs, match the verbs with the nouns.</a:t>
            </a:r>
            <a:br>
              <a:rPr lang="en-GB" sz="3000" dirty="0"/>
            </a:br>
            <a:r>
              <a:rPr lang="en-GB" sz="3000" dirty="0"/>
              <a:t>Write your answer into your notebooks.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8258D1-EF1E-2F45-B620-369224272C34}"/>
              </a:ext>
            </a:extLst>
          </p:cNvPr>
          <p:cNvSpPr txBox="1"/>
          <p:nvPr/>
        </p:nvSpPr>
        <p:spPr>
          <a:xfrm>
            <a:off x="4682836" y="4558145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VN" dirty="0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4604F6B7-C93C-7548-99A8-BE837E02FBE0}"/>
              </a:ext>
            </a:extLst>
          </p:cNvPr>
          <p:cNvSpPr/>
          <p:nvPr/>
        </p:nvSpPr>
        <p:spPr>
          <a:xfrm>
            <a:off x="4045526" y="1290326"/>
            <a:ext cx="668977" cy="3267819"/>
          </a:xfrm>
          <a:prstGeom prst="rightBrac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35" name="Google Shape;896;p55">
            <a:extLst>
              <a:ext uri="{FF2B5EF4-FFF2-40B4-BE49-F238E27FC236}">
                <a16:creationId xmlns:a16="http://schemas.microsoft.com/office/drawing/2014/main" id="{9DE42A21-2AF5-C349-AE93-992A7D4B39D1}"/>
              </a:ext>
            </a:extLst>
          </p:cNvPr>
          <p:cNvSpPr txBox="1">
            <a:spLocks/>
          </p:cNvSpPr>
          <p:nvPr/>
        </p:nvSpPr>
        <p:spPr>
          <a:xfrm>
            <a:off x="4986910" y="2472010"/>
            <a:ext cx="2827054" cy="895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600" b="0" i="0" u="none" strike="noStrike" cap="none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4000" dirty="0"/>
              <a:t>Tet activities</a:t>
            </a:r>
          </a:p>
        </p:txBody>
      </p:sp>
    </p:spTree>
    <p:extLst>
      <p:ext uri="{BB962C8B-B14F-4D97-AF65-F5344CB8AC3E}">
        <p14:creationId xmlns:p14="http://schemas.microsoft.com/office/powerpoint/2010/main" val="21187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6" grpId="0" animBg="1"/>
      <p:bldP spid="20" grpId="0"/>
      <p:bldP spid="21" grpId="0"/>
      <p:bldP spid="22" grpId="0"/>
      <p:bldP spid="23" grpId="0"/>
      <p:bldP spid="24" grpId="0"/>
      <p:bldP spid="27" grpId="0"/>
      <p:bldP spid="5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96;p55">
            <a:extLst>
              <a:ext uri="{FF2B5EF4-FFF2-40B4-BE49-F238E27FC236}">
                <a16:creationId xmlns:a16="http://schemas.microsoft.com/office/drawing/2014/main" id="{10EF71F5-58D6-B143-A8F6-71C861B4C5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145" y="392800"/>
            <a:ext cx="7835710" cy="5933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3000" dirty="0"/>
              <a:t>What else do we do at Tet?</a:t>
            </a:r>
          </a:p>
        </p:txBody>
      </p:sp>
      <p:sp>
        <p:nvSpPr>
          <p:cNvPr id="6" name="Google Shape;896;p55">
            <a:extLst>
              <a:ext uri="{FF2B5EF4-FFF2-40B4-BE49-F238E27FC236}">
                <a16:creationId xmlns:a16="http://schemas.microsoft.com/office/drawing/2014/main" id="{978A98C8-9BC1-2E48-AE45-C48F47BA8EF1}"/>
              </a:ext>
            </a:extLst>
          </p:cNvPr>
          <p:cNvSpPr txBox="1">
            <a:spLocks/>
          </p:cNvSpPr>
          <p:nvPr/>
        </p:nvSpPr>
        <p:spPr>
          <a:xfrm>
            <a:off x="654145" y="889127"/>
            <a:ext cx="7835710" cy="59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600" b="0" i="0" u="none" strike="noStrike" cap="none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3000" dirty="0"/>
              <a:t>Complete the sentences (Act 3, page 60)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D1D35B-BC08-E042-ABEB-415B6A8ECA0F}"/>
              </a:ext>
            </a:extLst>
          </p:cNvPr>
          <p:cNvSpPr/>
          <p:nvPr/>
        </p:nvSpPr>
        <p:spPr>
          <a:xfrm>
            <a:off x="654145" y="2315381"/>
            <a:ext cx="83374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1. In Viet Nam, we _________ Tet in January or February. </a:t>
            </a:r>
          </a:p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2. At Tet, we decorate our houses with _________ flowers. </a:t>
            </a:r>
          </a:p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3. Children should help their parents to _________ their houses. </a:t>
            </a:r>
          </a:p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4. People do a lot of __________ before Tet.</a:t>
            </a:r>
          </a:p>
          <a:p>
            <a:r>
              <a:rPr lang="en-VN" sz="2400" dirty="0">
                <a:latin typeface="Calibri" panose="020F0502020204030204" pitchFamily="34" charset="0"/>
                <a:cs typeface="Calibri" panose="020F0502020204030204" pitchFamily="34" charset="0"/>
              </a:rPr>
              <a:t>5. My mother usually cooks special ________ during Tet. </a:t>
            </a: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:a16="http://schemas.microsoft.com/office/drawing/2014/main" id="{9F552092-4257-5548-9BEE-3108151E1F4E}"/>
              </a:ext>
            </a:extLst>
          </p:cNvPr>
          <p:cNvSpPr/>
          <p:nvPr/>
        </p:nvSpPr>
        <p:spPr>
          <a:xfrm>
            <a:off x="1328027" y="1569638"/>
            <a:ext cx="1414459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shopping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Hình chữ nhật: Góc Tròn 7">
            <a:extLst>
              <a:ext uri="{FF2B5EF4-FFF2-40B4-BE49-F238E27FC236}">
                <a16:creationId xmlns:a16="http://schemas.microsoft.com/office/drawing/2014/main" id="{67E41522-D8A2-584E-BA58-35C9D0102931}"/>
              </a:ext>
            </a:extLst>
          </p:cNvPr>
          <p:cNvSpPr/>
          <p:nvPr/>
        </p:nvSpPr>
        <p:spPr>
          <a:xfrm>
            <a:off x="2962377" y="1558238"/>
            <a:ext cx="903041" cy="3529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clean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Hình chữ nhật: Góc Tròn 7">
            <a:extLst>
              <a:ext uri="{FF2B5EF4-FFF2-40B4-BE49-F238E27FC236}">
                <a16:creationId xmlns:a16="http://schemas.microsoft.com/office/drawing/2014/main" id="{94E0DC94-358F-7D43-BA53-38D22676AEBF}"/>
              </a:ext>
            </a:extLst>
          </p:cNvPr>
          <p:cNvSpPr/>
          <p:nvPr/>
        </p:nvSpPr>
        <p:spPr>
          <a:xfrm>
            <a:off x="4065304" y="1557402"/>
            <a:ext cx="1013392" cy="34150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peach</a:t>
            </a:r>
          </a:p>
        </p:txBody>
      </p:sp>
      <p:sp>
        <p:nvSpPr>
          <p:cNvPr id="11" name="Hình chữ nhật: Góc Tròn 7">
            <a:extLst>
              <a:ext uri="{FF2B5EF4-FFF2-40B4-BE49-F238E27FC236}">
                <a16:creationId xmlns:a16="http://schemas.microsoft.com/office/drawing/2014/main" id="{C5DE051A-C352-F641-A43C-CA72C2447FA8}"/>
              </a:ext>
            </a:extLst>
          </p:cNvPr>
          <p:cNvSpPr/>
          <p:nvPr/>
        </p:nvSpPr>
        <p:spPr>
          <a:xfrm>
            <a:off x="5278582" y="1557402"/>
            <a:ext cx="1414459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celebrate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Hình chữ nhật: Góc Tròn 7">
            <a:extLst>
              <a:ext uri="{FF2B5EF4-FFF2-40B4-BE49-F238E27FC236}">
                <a16:creationId xmlns:a16="http://schemas.microsoft.com/office/drawing/2014/main" id="{A8D15049-E180-9B4C-B5FF-76B3F433AE33}"/>
              </a:ext>
            </a:extLst>
          </p:cNvPr>
          <p:cNvSpPr/>
          <p:nvPr/>
        </p:nvSpPr>
        <p:spPr>
          <a:xfrm>
            <a:off x="6968836" y="1569638"/>
            <a:ext cx="847137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food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96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09877E-6 L -0.24236 0.16543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18" y="8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849 0.22129 " pathEditMode="relative" ptsTypes="AA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32099E-6 L 0.3191 0.29598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55" y="147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0.22205 0.37469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187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7569 0.43365 " pathEditMode="relative" ptsTypes="AA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96;p55">
            <a:extLst>
              <a:ext uri="{FF2B5EF4-FFF2-40B4-BE49-F238E27FC236}">
                <a16:creationId xmlns:a16="http://schemas.microsoft.com/office/drawing/2014/main" id="{10EF71F5-58D6-B143-A8F6-71C861B4C5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9887" y="558517"/>
            <a:ext cx="7835710" cy="5933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GB" sz="3600" dirty="0"/>
              <a:t>Can you pronounce these words?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8771CD-4234-F74E-9CF5-0BEDF39521EC}"/>
              </a:ext>
            </a:extLst>
          </p:cNvPr>
          <p:cNvSpPr txBox="1"/>
          <p:nvPr/>
        </p:nvSpPr>
        <p:spPr>
          <a:xfrm>
            <a:off x="2216258" y="1952786"/>
            <a:ext cx="9749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wish</a:t>
            </a:r>
          </a:p>
        </p:txBody>
      </p:sp>
      <p:sp>
        <p:nvSpPr>
          <p:cNvPr id="23" name="Hộp Văn bản 5">
            <a:extLst>
              <a:ext uri="{FF2B5EF4-FFF2-40B4-BE49-F238E27FC236}">
                <a16:creationId xmlns:a16="http://schemas.microsoft.com/office/drawing/2014/main" id="{1735ACCA-6284-464C-AC0D-87E8690662C4}"/>
              </a:ext>
            </a:extLst>
          </p:cNvPr>
          <p:cNvSpPr txBox="1"/>
          <p:nvPr/>
        </p:nvSpPr>
        <p:spPr>
          <a:xfrm>
            <a:off x="5968320" y="1975493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rice</a:t>
            </a:r>
            <a:endParaRPr lang="vi-VN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43378D0-ADE0-AE4E-BD6E-E07A0F758726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2703732" y="2537561"/>
            <a:ext cx="364932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541CB74-DFFE-D240-84FD-A98B5C6A6D6B}"/>
              </a:ext>
            </a:extLst>
          </p:cNvPr>
          <p:cNvCxnSpPr>
            <a:cxnSpLocks/>
          </p:cNvCxnSpPr>
          <p:nvPr/>
        </p:nvCxnSpPr>
        <p:spPr>
          <a:xfrm>
            <a:off x="6309155" y="2537560"/>
            <a:ext cx="364932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ight Brace 27">
            <a:extLst>
              <a:ext uri="{FF2B5EF4-FFF2-40B4-BE49-F238E27FC236}">
                <a16:creationId xmlns:a16="http://schemas.microsoft.com/office/drawing/2014/main" id="{602D4777-EF8D-B845-9942-1941A1A230BD}"/>
              </a:ext>
            </a:extLst>
          </p:cNvPr>
          <p:cNvSpPr/>
          <p:nvPr/>
        </p:nvSpPr>
        <p:spPr>
          <a:xfrm rot="5400000">
            <a:off x="4405354" y="1183620"/>
            <a:ext cx="584776" cy="3623090"/>
          </a:xfrm>
          <a:prstGeom prst="rightBrac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VN" sz="1200"/>
          </a:p>
        </p:txBody>
      </p:sp>
      <p:sp>
        <p:nvSpPr>
          <p:cNvPr id="29" name="Google Shape;896;p55">
            <a:extLst>
              <a:ext uri="{FF2B5EF4-FFF2-40B4-BE49-F238E27FC236}">
                <a16:creationId xmlns:a16="http://schemas.microsoft.com/office/drawing/2014/main" id="{20D64846-CE31-8641-9AA1-65E1A1E45549}"/>
              </a:ext>
            </a:extLst>
          </p:cNvPr>
          <p:cNvSpPr txBox="1">
            <a:spLocks/>
          </p:cNvSpPr>
          <p:nvPr/>
        </p:nvSpPr>
        <p:spPr>
          <a:xfrm>
            <a:off x="2886197" y="3287553"/>
            <a:ext cx="3623090" cy="59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600" b="0" i="0" u="none" strike="noStrike" cap="none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GB" sz="3600" dirty="0"/>
              <a:t>Are they the same?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645E739-2A52-CA4F-9795-F4CE8F729DF1}"/>
              </a:ext>
            </a:extLst>
          </p:cNvPr>
          <p:cNvSpPr/>
          <p:nvPr/>
        </p:nvSpPr>
        <p:spPr>
          <a:xfrm>
            <a:off x="2559825" y="1469698"/>
            <a:ext cx="652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/∫/</a:t>
            </a:r>
            <a:endParaRPr lang="vi-VN" sz="3200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295DDB6-D0D7-5745-A610-B7A0B9944B14}"/>
              </a:ext>
            </a:extLst>
          </p:cNvPr>
          <p:cNvSpPr/>
          <p:nvPr/>
        </p:nvSpPr>
        <p:spPr>
          <a:xfrm>
            <a:off x="6178106" y="1517891"/>
            <a:ext cx="662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/s/</a:t>
            </a:r>
            <a:endParaRPr lang="vi-VN" sz="3200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5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99433A62-FEC0-B64F-8639-7428D5A95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346430"/>
              </p:ext>
            </p:extLst>
          </p:nvPr>
        </p:nvGraphicFramePr>
        <p:xfrm>
          <a:off x="1618066" y="2519269"/>
          <a:ext cx="6096000" cy="221184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47011002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808576261"/>
                    </a:ext>
                  </a:extLst>
                </a:gridCol>
              </a:tblGrid>
              <a:tr h="626887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/∫/</a:t>
                      </a:r>
                      <a:endParaRPr lang="vi-VN" sz="3200" b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32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/s/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367864"/>
                  </a:ext>
                </a:extLst>
              </a:tr>
              <a:tr h="677340">
                <a:tc>
                  <a:txBody>
                    <a:bodyPr/>
                    <a:lstStyle/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  <a:p>
                      <a:endParaRPr lang="en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1408029"/>
                  </a:ext>
                </a:extLst>
              </a:tr>
            </a:tbl>
          </a:graphicData>
        </a:graphic>
      </p:graphicFrame>
      <p:sp>
        <p:nvSpPr>
          <p:cNvPr id="4" name="Google Shape;896;p55">
            <a:extLst>
              <a:ext uri="{FF2B5EF4-FFF2-40B4-BE49-F238E27FC236}">
                <a16:creationId xmlns:a16="http://schemas.microsoft.com/office/drawing/2014/main" id="{10EF71F5-58D6-B143-A8F6-71C861B4C5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145" y="392800"/>
            <a:ext cx="7835710" cy="5933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3000" dirty="0"/>
              <a:t>Listen and repeat (Act 4 p.60)</a:t>
            </a:r>
          </a:p>
        </p:txBody>
      </p:sp>
      <p:sp>
        <p:nvSpPr>
          <p:cNvPr id="6" name="Google Shape;896;p55">
            <a:extLst>
              <a:ext uri="{FF2B5EF4-FFF2-40B4-BE49-F238E27FC236}">
                <a16:creationId xmlns:a16="http://schemas.microsoft.com/office/drawing/2014/main" id="{978A98C8-9BC1-2E48-AE45-C48F47BA8EF1}"/>
              </a:ext>
            </a:extLst>
          </p:cNvPr>
          <p:cNvSpPr txBox="1">
            <a:spLocks/>
          </p:cNvSpPr>
          <p:nvPr/>
        </p:nvSpPr>
        <p:spPr>
          <a:xfrm>
            <a:off x="654145" y="889127"/>
            <a:ext cx="7835710" cy="59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600" b="0" i="0" u="none" strike="noStrike" cap="none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3000" dirty="0"/>
              <a:t>Put them in the correct column</a:t>
            </a: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:a16="http://schemas.microsoft.com/office/drawing/2014/main" id="{9F552092-4257-5548-9BEE-3108151E1F4E}"/>
              </a:ext>
            </a:extLst>
          </p:cNvPr>
          <p:cNvSpPr/>
          <p:nvPr/>
        </p:nvSpPr>
        <p:spPr>
          <a:xfrm>
            <a:off x="910837" y="1553281"/>
            <a:ext cx="1414459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shopping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Hình chữ nhật: Góc Tròn 7">
            <a:extLst>
              <a:ext uri="{FF2B5EF4-FFF2-40B4-BE49-F238E27FC236}">
                <a16:creationId xmlns:a16="http://schemas.microsoft.com/office/drawing/2014/main" id="{67E41522-D8A2-584E-BA58-35C9D0102931}"/>
              </a:ext>
            </a:extLst>
          </p:cNvPr>
          <p:cNvSpPr/>
          <p:nvPr/>
        </p:nvSpPr>
        <p:spPr>
          <a:xfrm>
            <a:off x="2539505" y="1553281"/>
            <a:ext cx="1102927" cy="34066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Hình chữ nhật: Góc Tròn 7">
            <a:extLst>
              <a:ext uri="{FF2B5EF4-FFF2-40B4-BE49-F238E27FC236}">
                <a16:creationId xmlns:a16="http://schemas.microsoft.com/office/drawing/2014/main" id="{94E0DC94-358F-7D43-BA53-38D22676AEBF}"/>
              </a:ext>
            </a:extLst>
          </p:cNvPr>
          <p:cNvSpPr/>
          <p:nvPr/>
        </p:nvSpPr>
        <p:spPr>
          <a:xfrm>
            <a:off x="3890092" y="1553281"/>
            <a:ext cx="737597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rice</a:t>
            </a:r>
          </a:p>
        </p:txBody>
      </p:sp>
      <p:sp>
        <p:nvSpPr>
          <p:cNvPr id="11" name="Hình chữ nhật: Góc Tròn 7">
            <a:extLst>
              <a:ext uri="{FF2B5EF4-FFF2-40B4-BE49-F238E27FC236}">
                <a16:creationId xmlns:a16="http://schemas.microsoft.com/office/drawing/2014/main" id="{C5DE051A-C352-F641-A43C-CA72C2447FA8}"/>
              </a:ext>
            </a:extLst>
          </p:cNvPr>
          <p:cNvSpPr/>
          <p:nvPr/>
        </p:nvSpPr>
        <p:spPr>
          <a:xfrm>
            <a:off x="4895301" y="1553282"/>
            <a:ext cx="1102928" cy="34066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spring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Hình chữ nhật: Góc Tròn 7">
            <a:extLst>
              <a:ext uri="{FF2B5EF4-FFF2-40B4-BE49-F238E27FC236}">
                <a16:creationId xmlns:a16="http://schemas.microsoft.com/office/drawing/2014/main" id="{A8D15049-E180-9B4C-B5FF-76B3F433AE33}"/>
              </a:ext>
            </a:extLst>
          </p:cNvPr>
          <p:cNvSpPr/>
          <p:nvPr/>
        </p:nvSpPr>
        <p:spPr>
          <a:xfrm>
            <a:off x="6243883" y="1553281"/>
            <a:ext cx="847137" cy="3292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wish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Hình chữ nhật: Góc Tròn 7">
            <a:extLst>
              <a:ext uri="{FF2B5EF4-FFF2-40B4-BE49-F238E27FC236}">
                <a16:creationId xmlns:a16="http://schemas.microsoft.com/office/drawing/2014/main" id="{A7E98DD3-B14D-C947-BAAA-07F8661F8323}"/>
              </a:ext>
            </a:extLst>
          </p:cNvPr>
          <p:cNvSpPr/>
          <p:nvPr/>
        </p:nvSpPr>
        <p:spPr>
          <a:xfrm>
            <a:off x="7336674" y="1547582"/>
            <a:ext cx="1414459" cy="34066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celebrate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Hình chữ nhật: Góc Tròn 7">
            <a:extLst>
              <a:ext uri="{FF2B5EF4-FFF2-40B4-BE49-F238E27FC236}">
                <a16:creationId xmlns:a16="http://schemas.microsoft.com/office/drawing/2014/main" id="{67E41522-D8A2-584E-BA58-35C9D0102931}"/>
              </a:ext>
            </a:extLst>
          </p:cNvPr>
          <p:cNvSpPr/>
          <p:nvPr/>
        </p:nvSpPr>
        <p:spPr>
          <a:xfrm>
            <a:off x="2530532" y="1553282"/>
            <a:ext cx="1102927" cy="34066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</a:t>
            </a:r>
            <a:endParaRPr lang="vi-VN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98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6.17284E-7 L 0.10087 0.32284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16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14236E-17 4.81481E-6 L 0.0099 0.40956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9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45679E-6 L 0.25781 0.32808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82" y="1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6.17284E-7 L 0.29705 0.32901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44" y="16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45679E-6 L 0.00017 0.46358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17284E-7 L -0.30382 0.33488 " pathEditMode="relative" rAng="0" ptsTypes="AA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1" y="167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6.17284E-7 L -0.12066 0.45556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2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96;p55">
            <a:extLst>
              <a:ext uri="{FF2B5EF4-FFF2-40B4-BE49-F238E27FC236}">
                <a16:creationId xmlns:a16="http://schemas.microsoft.com/office/drawing/2014/main" id="{10EF71F5-58D6-B143-A8F6-71C861B4C5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145" y="392800"/>
            <a:ext cx="7835710" cy="5933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3000" dirty="0"/>
              <a:t>Listen and repeat the poem (Act 5 p.60) </a:t>
            </a:r>
          </a:p>
        </p:txBody>
      </p:sp>
      <p:sp>
        <p:nvSpPr>
          <p:cNvPr id="6" name="Google Shape;896;p55">
            <a:extLst>
              <a:ext uri="{FF2B5EF4-FFF2-40B4-BE49-F238E27FC236}">
                <a16:creationId xmlns:a16="http://schemas.microsoft.com/office/drawing/2014/main" id="{978A98C8-9BC1-2E48-AE45-C48F47BA8EF1}"/>
              </a:ext>
            </a:extLst>
          </p:cNvPr>
          <p:cNvSpPr txBox="1">
            <a:spLocks/>
          </p:cNvSpPr>
          <p:nvPr/>
        </p:nvSpPr>
        <p:spPr>
          <a:xfrm>
            <a:off x="654145" y="857088"/>
            <a:ext cx="7835710" cy="593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300"/>
              <a:buFont typeface="Caveat Brush"/>
              <a:buNone/>
              <a:defRPr sz="2600" b="0" i="0" u="none" strike="noStrike" cap="none">
                <a:solidFill>
                  <a:schemeClr val="accent4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400" dirty="0"/>
              <a:t>Pay attention to the sounds /s/ and /∫/ in the underlined words.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54145" y="1450397"/>
            <a:ext cx="80391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Spring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coming!</a:t>
            </a:r>
          </a:p>
          <a:p>
            <a:pPr lvl="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Tet is coming!</a:t>
            </a:r>
          </a:p>
          <a:p>
            <a:pPr lvl="0"/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sells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peach flowers.</a:t>
            </a:r>
          </a:p>
          <a:p>
            <a:pPr lvl="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Her cheeks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shine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Her eyes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smile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Her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smile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shy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sells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peach flowers.</a:t>
            </a:r>
            <a:endParaRPr lang="en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6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2" name="Google Shape;1072;p62"/>
          <p:cNvGrpSpPr/>
          <p:nvPr/>
        </p:nvGrpSpPr>
        <p:grpSpPr>
          <a:xfrm>
            <a:off x="4857751" y="485775"/>
            <a:ext cx="4631290" cy="5569119"/>
            <a:chOff x="3758294" y="649276"/>
            <a:chExt cx="5802184" cy="5477056"/>
          </a:xfrm>
        </p:grpSpPr>
        <p:sp>
          <p:nvSpPr>
            <p:cNvPr id="1073" name="Google Shape;1073;p62"/>
            <p:cNvSpPr/>
            <p:nvPr/>
          </p:nvSpPr>
          <p:spPr>
            <a:xfrm rot="1982930">
              <a:off x="4343749" y="1627274"/>
              <a:ext cx="4631273" cy="3521060"/>
            </a:xfrm>
            <a:custGeom>
              <a:avLst/>
              <a:gdLst/>
              <a:ahLst/>
              <a:cxnLst/>
              <a:rect l="l" t="t" r="r" b="b"/>
              <a:pathLst>
                <a:path w="52753" h="40107" extrusionOk="0">
                  <a:moveTo>
                    <a:pt x="52180" y="1"/>
                  </a:moveTo>
                  <a:lnTo>
                    <a:pt x="52093" y="35"/>
                  </a:lnTo>
                  <a:lnTo>
                    <a:pt x="52007" y="87"/>
                  </a:lnTo>
                  <a:lnTo>
                    <a:pt x="51920" y="122"/>
                  </a:lnTo>
                  <a:lnTo>
                    <a:pt x="49977" y="1041"/>
                  </a:lnTo>
                  <a:lnTo>
                    <a:pt x="48034" y="1944"/>
                  </a:lnTo>
                  <a:lnTo>
                    <a:pt x="44218" y="3730"/>
                  </a:lnTo>
                  <a:lnTo>
                    <a:pt x="40419" y="5465"/>
                  </a:lnTo>
                  <a:lnTo>
                    <a:pt x="36377" y="7286"/>
                  </a:lnTo>
                  <a:lnTo>
                    <a:pt x="32335" y="9073"/>
                  </a:lnTo>
                  <a:lnTo>
                    <a:pt x="31763" y="9021"/>
                  </a:lnTo>
                  <a:lnTo>
                    <a:pt x="31208" y="8969"/>
                  </a:lnTo>
                  <a:lnTo>
                    <a:pt x="29942" y="8848"/>
                  </a:lnTo>
                  <a:lnTo>
                    <a:pt x="28675" y="8726"/>
                  </a:lnTo>
                  <a:lnTo>
                    <a:pt x="27045" y="8587"/>
                  </a:lnTo>
                  <a:lnTo>
                    <a:pt x="25414" y="8431"/>
                  </a:lnTo>
                  <a:lnTo>
                    <a:pt x="24044" y="8292"/>
                  </a:lnTo>
                  <a:lnTo>
                    <a:pt x="23992" y="8206"/>
                  </a:lnTo>
                  <a:lnTo>
                    <a:pt x="23940" y="8154"/>
                  </a:lnTo>
                  <a:lnTo>
                    <a:pt x="23766" y="7911"/>
                  </a:lnTo>
                  <a:lnTo>
                    <a:pt x="23593" y="7651"/>
                  </a:lnTo>
                  <a:lnTo>
                    <a:pt x="23350" y="7304"/>
                  </a:lnTo>
                  <a:lnTo>
                    <a:pt x="23124" y="6957"/>
                  </a:lnTo>
                  <a:lnTo>
                    <a:pt x="22847" y="6558"/>
                  </a:lnTo>
                  <a:lnTo>
                    <a:pt x="22552" y="6124"/>
                  </a:lnTo>
                  <a:lnTo>
                    <a:pt x="22257" y="5690"/>
                  </a:lnTo>
                  <a:lnTo>
                    <a:pt x="21945" y="5239"/>
                  </a:lnTo>
                  <a:lnTo>
                    <a:pt x="21650" y="4788"/>
                  </a:lnTo>
                  <a:lnTo>
                    <a:pt x="21337" y="4355"/>
                  </a:lnTo>
                  <a:lnTo>
                    <a:pt x="21060" y="3956"/>
                  </a:lnTo>
                  <a:lnTo>
                    <a:pt x="20782" y="3557"/>
                  </a:lnTo>
                  <a:lnTo>
                    <a:pt x="20540" y="3210"/>
                  </a:lnTo>
                  <a:lnTo>
                    <a:pt x="20314" y="2880"/>
                  </a:lnTo>
                  <a:lnTo>
                    <a:pt x="20175" y="2655"/>
                  </a:lnTo>
                  <a:lnTo>
                    <a:pt x="20019" y="2429"/>
                  </a:lnTo>
                  <a:lnTo>
                    <a:pt x="19898" y="2273"/>
                  </a:lnTo>
                  <a:lnTo>
                    <a:pt x="19637" y="2134"/>
                  </a:lnTo>
                  <a:lnTo>
                    <a:pt x="19429" y="2186"/>
                  </a:lnTo>
                  <a:lnTo>
                    <a:pt x="19377" y="2412"/>
                  </a:lnTo>
                  <a:lnTo>
                    <a:pt x="19429" y="2603"/>
                  </a:lnTo>
                  <a:lnTo>
                    <a:pt x="21216" y="5621"/>
                  </a:lnTo>
                  <a:lnTo>
                    <a:pt x="22777" y="8171"/>
                  </a:lnTo>
                  <a:lnTo>
                    <a:pt x="22777" y="8171"/>
                  </a:lnTo>
                  <a:lnTo>
                    <a:pt x="21997" y="8102"/>
                  </a:lnTo>
                  <a:lnTo>
                    <a:pt x="20401" y="7946"/>
                  </a:lnTo>
                  <a:lnTo>
                    <a:pt x="18822" y="7807"/>
                  </a:lnTo>
                  <a:lnTo>
                    <a:pt x="17660" y="7685"/>
                  </a:lnTo>
                  <a:lnTo>
                    <a:pt x="16498" y="7581"/>
                  </a:lnTo>
                  <a:lnTo>
                    <a:pt x="16168" y="7547"/>
                  </a:lnTo>
                  <a:lnTo>
                    <a:pt x="15839" y="7512"/>
                  </a:lnTo>
                  <a:lnTo>
                    <a:pt x="15734" y="7512"/>
                  </a:lnTo>
                  <a:lnTo>
                    <a:pt x="15630" y="7495"/>
                  </a:lnTo>
                  <a:lnTo>
                    <a:pt x="15613" y="7495"/>
                  </a:lnTo>
                  <a:lnTo>
                    <a:pt x="12768" y="5985"/>
                  </a:lnTo>
                  <a:lnTo>
                    <a:pt x="9628" y="4337"/>
                  </a:lnTo>
                  <a:lnTo>
                    <a:pt x="9524" y="4285"/>
                  </a:lnTo>
                  <a:lnTo>
                    <a:pt x="9386" y="4303"/>
                  </a:lnTo>
                  <a:lnTo>
                    <a:pt x="9316" y="4459"/>
                  </a:lnTo>
                  <a:lnTo>
                    <a:pt x="9368" y="4632"/>
                  </a:lnTo>
                  <a:lnTo>
                    <a:pt x="9542" y="4806"/>
                  </a:lnTo>
                  <a:lnTo>
                    <a:pt x="10947" y="5777"/>
                  </a:lnTo>
                  <a:lnTo>
                    <a:pt x="13722" y="7547"/>
                  </a:lnTo>
                  <a:lnTo>
                    <a:pt x="14329" y="7928"/>
                  </a:lnTo>
                  <a:lnTo>
                    <a:pt x="14364" y="7946"/>
                  </a:lnTo>
                  <a:lnTo>
                    <a:pt x="12942" y="8726"/>
                  </a:lnTo>
                  <a:lnTo>
                    <a:pt x="11259" y="9750"/>
                  </a:lnTo>
                  <a:lnTo>
                    <a:pt x="11086" y="9940"/>
                  </a:lnTo>
                  <a:lnTo>
                    <a:pt x="11016" y="10166"/>
                  </a:lnTo>
                  <a:lnTo>
                    <a:pt x="11051" y="10270"/>
                  </a:lnTo>
                  <a:lnTo>
                    <a:pt x="11103" y="10322"/>
                  </a:lnTo>
                  <a:lnTo>
                    <a:pt x="11294" y="10287"/>
                  </a:lnTo>
                  <a:lnTo>
                    <a:pt x="12543" y="9802"/>
                  </a:lnTo>
                  <a:lnTo>
                    <a:pt x="14954" y="8761"/>
                  </a:lnTo>
                  <a:lnTo>
                    <a:pt x="15492" y="8535"/>
                  </a:lnTo>
                  <a:lnTo>
                    <a:pt x="15509" y="8518"/>
                  </a:lnTo>
                  <a:lnTo>
                    <a:pt x="15526" y="8518"/>
                  </a:lnTo>
                  <a:lnTo>
                    <a:pt x="16133" y="8553"/>
                  </a:lnTo>
                  <a:lnTo>
                    <a:pt x="16741" y="8622"/>
                  </a:lnTo>
                  <a:lnTo>
                    <a:pt x="18024" y="8726"/>
                  </a:lnTo>
                  <a:lnTo>
                    <a:pt x="19308" y="8865"/>
                  </a:lnTo>
                  <a:lnTo>
                    <a:pt x="20956" y="9021"/>
                  </a:lnTo>
                  <a:lnTo>
                    <a:pt x="22604" y="9195"/>
                  </a:lnTo>
                  <a:lnTo>
                    <a:pt x="24338" y="9351"/>
                  </a:lnTo>
                  <a:lnTo>
                    <a:pt x="26073" y="9507"/>
                  </a:lnTo>
                  <a:lnTo>
                    <a:pt x="27634" y="9663"/>
                  </a:lnTo>
                  <a:lnTo>
                    <a:pt x="29213" y="9819"/>
                  </a:lnTo>
                  <a:lnTo>
                    <a:pt x="29855" y="9888"/>
                  </a:lnTo>
                  <a:lnTo>
                    <a:pt x="30497" y="9940"/>
                  </a:lnTo>
                  <a:lnTo>
                    <a:pt x="29456" y="10391"/>
                  </a:lnTo>
                  <a:lnTo>
                    <a:pt x="28432" y="10842"/>
                  </a:lnTo>
                  <a:lnTo>
                    <a:pt x="28172" y="10929"/>
                  </a:lnTo>
                  <a:lnTo>
                    <a:pt x="27669" y="11137"/>
                  </a:lnTo>
                  <a:lnTo>
                    <a:pt x="27478" y="11328"/>
                  </a:lnTo>
                  <a:lnTo>
                    <a:pt x="27027" y="11866"/>
                  </a:lnTo>
                  <a:lnTo>
                    <a:pt x="26611" y="12404"/>
                  </a:lnTo>
                  <a:lnTo>
                    <a:pt x="22569" y="17278"/>
                  </a:lnTo>
                  <a:lnTo>
                    <a:pt x="20748" y="19429"/>
                  </a:lnTo>
                  <a:lnTo>
                    <a:pt x="20696" y="19429"/>
                  </a:lnTo>
                  <a:lnTo>
                    <a:pt x="20609" y="19446"/>
                  </a:lnTo>
                  <a:lnTo>
                    <a:pt x="20557" y="19446"/>
                  </a:lnTo>
                  <a:lnTo>
                    <a:pt x="19984" y="19551"/>
                  </a:lnTo>
                  <a:lnTo>
                    <a:pt x="19429" y="19655"/>
                  </a:lnTo>
                  <a:lnTo>
                    <a:pt x="18319" y="19880"/>
                  </a:lnTo>
                  <a:lnTo>
                    <a:pt x="17192" y="20123"/>
                  </a:lnTo>
                  <a:lnTo>
                    <a:pt x="15804" y="20401"/>
                  </a:lnTo>
                  <a:lnTo>
                    <a:pt x="14399" y="20678"/>
                  </a:lnTo>
                  <a:lnTo>
                    <a:pt x="12942" y="20973"/>
                  </a:lnTo>
                  <a:lnTo>
                    <a:pt x="11502" y="21268"/>
                  </a:lnTo>
                  <a:lnTo>
                    <a:pt x="10270" y="21511"/>
                  </a:lnTo>
                  <a:lnTo>
                    <a:pt x="9039" y="21771"/>
                  </a:lnTo>
                  <a:lnTo>
                    <a:pt x="8293" y="21910"/>
                  </a:lnTo>
                  <a:lnTo>
                    <a:pt x="7529" y="22066"/>
                  </a:lnTo>
                  <a:lnTo>
                    <a:pt x="7408" y="22083"/>
                  </a:lnTo>
                  <a:lnTo>
                    <a:pt x="7078" y="22083"/>
                  </a:lnTo>
                  <a:lnTo>
                    <a:pt x="6003" y="22118"/>
                  </a:lnTo>
                  <a:lnTo>
                    <a:pt x="4945" y="22153"/>
                  </a:lnTo>
                  <a:lnTo>
                    <a:pt x="3262" y="22170"/>
                  </a:lnTo>
                  <a:lnTo>
                    <a:pt x="1215" y="22170"/>
                  </a:lnTo>
                  <a:lnTo>
                    <a:pt x="625" y="22153"/>
                  </a:lnTo>
                  <a:lnTo>
                    <a:pt x="417" y="22153"/>
                  </a:lnTo>
                  <a:lnTo>
                    <a:pt x="122" y="22205"/>
                  </a:lnTo>
                  <a:lnTo>
                    <a:pt x="18" y="22309"/>
                  </a:lnTo>
                  <a:lnTo>
                    <a:pt x="1" y="22395"/>
                  </a:lnTo>
                  <a:lnTo>
                    <a:pt x="36" y="22586"/>
                  </a:lnTo>
                  <a:lnTo>
                    <a:pt x="174" y="22742"/>
                  </a:lnTo>
                  <a:lnTo>
                    <a:pt x="261" y="22812"/>
                  </a:lnTo>
                  <a:lnTo>
                    <a:pt x="452" y="22864"/>
                  </a:lnTo>
                  <a:lnTo>
                    <a:pt x="660" y="22864"/>
                  </a:lnTo>
                  <a:lnTo>
                    <a:pt x="2603" y="22933"/>
                  </a:lnTo>
                  <a:lnTo>
                    <a:pt x="4060" y="22985"/>
                  </a:lnTo>
                  <a:lnTo>
                    <a:pt x="5517" y="23020"/>
                  </a:lnTo>
                  <a:lnTo>
                    <a:pt x="5916" y="23037"/>
                  </a:lnTo>
                  <a:lnTo>
                    <a:pt x="6315" y="23037"/>
                  </a:lnTo>
                  <a:lnTo>
                    <a:pt x="5136" y="24581"/>
                  </a:lnTo>
                  <a:lnTo>
                    <a:pt x="3505" y="26645"/>
                  </a:lnTo>
                  <a:lnTo>
                    <a:pt x="3349" y="26836"/>
                  </a:lnTo>
                  <a:lnTo>
                    <a:pt x="3331" y="27062"/>
                  </a:lnTo>
                  <a:lnTo>
                    <a:pt x="3384" y="27114"/>
                  </a:lnTo>
                  <a:lnTo>
                    <a:pt x="3418" y="27131"/>
                  </a:lnTo>
                  <a:lnTo>
                    <a:pt x="3453" y="27149"/>
                  </a:lnTo>
                  <a:lnTo>
                    <a:pt x="3488" y="27166"/>
                  </a:lnTo>
                  <a:lnTo>
                    <a:pt x="3557" y="27166"/>
                  </a:lnTo>
                  <a:lnTo>
                    <a:pt x="7547" y="23141"/>
                  </a:lnTo>
                  <a:lnTo>
                    <a:pt x="7686" y="23020"/>
                  </a:lnTo>
                  <a:lnTo>
                    <a:pt x="7876" y="22968"/>
                  </a:lnTo>
                  <a:lnTo>
                    <a:pt x="8067" y="22933"/>
                  </a:lnTo>
                  <a:lnTo>
                    <a:pt x="8952" y="22742"/>
                  </a:lnTo>
                  <a:lnTo>
                    <a:pt x="9854" y="22569"/>
                  </a:lnTo>
                  <a:lnTo>
                    <a:pt x="12456" y="22049"/>
                  </a:lnTo>
                  <a:lnTo>
                    <a:pt x="15370" y="21459"/>
                  </a:lnTo>
                  <a:lnTo>
                    <a:pt x="16723" y="21181"/>
                  </a:lnTo>
                  <a:lnTo>
                    <a:pt x="18094" y="20921"/>
                  </a:lnTo>
                  <a:lnTo>
                    <a:pt x="19707" y="20591"/>
                  </a:lnTo>
                  <a:lnTo>
                    <a:pt x="18354" y="22187"/>
                  </a:lnTo>
                  <a:lnTo>
                    <a:pt x="16966" y="23783"/>
                  </a:lnTo>
                  <a:lnTo>
                    <a:pt x="15578" y="25344"/>
                  </a:lnTo>
                  <a:lnTo>
                    <a:pt x="14191" y="26906"/>
                  </a:lnTo>
                  <a:lnTo>
                    <a:pt x="13948" y="27149"/>
                  </a:lnTo>
                  <a:lnTo>
                    <a:pt x="13774" y="27443"/>
                  </a:lnTo>
                  <a:lnTo>
                    <a:pt x="13670" y="27669"/>
                  </a:lnTo>
                  <a:lnTo>
                    <a:pt x="13549" y="27877"/>
                  </a:lnTo>
                  <a:lnTo>
                    <a:pt x="12595" y="29785"/>
                  </a:lnTo>
                  <a:lnTo>
                    <a:pt x="11641" y="31693"/>
                  </a:lnTo>
                  <a:lnTo>
                    <a:pt x="7998" y="39517"/>
                  </a:lnTo>
                  <a:lnTo>
                    <a:pt x="7980" y="39569"/>
                  </a:lnTo>
                  <a:lnTo>
                    <a:pt x="7859" y="39898"/>
                  </a:lnTo>
                  <a:lnTo>
                    <a:pt x="7894" y="40020"/>
                  </a:lnTo>
                  <a:lnTo>
                    <a:pt x="7963" y="40055"/>
                  </a:lnTo>
                  <a:lnTo>
                    <a:pt x="7998" y="40107"/>
                  </a:lnTo>
                  <a:lnTo>
                    <a:pt x="8119" y="40107"/>
                  </a:lnTo>
                  <a:lnTo>
                    <a:pt x="8449" y="39829"/>
                  </a:lnTo>
                  <a:lnTo>
                    <a:pt x="8674" y="39465"/>
                  </a:lnTo>
                  <a:lnTo>
                    <a:pt x="10981" y="35059"/>
                  </a:lnTo>
                  <a:lnTo>
                    <a:pt x="12838" y="31485"/>
                  </a:lnTo>
                  <a:lnTo>
                    <a:pt x="13462" y="30271"/>
                  </a:lnTo>
                  <a:lnTo>
                    <a:pt x="14069" y="29022"/>
                  </a:lnTo>
                  <a:lnTo>
                    <a:pt x="14347" y="28415"/>
                  </a:lnTo>
                  <a:lnTo>
                    <a:pt x="14659" y="27842"/>
                  </a:lnTo>
                  <a:lnTo>
                    <a:pt x="14676" y="27842"/>
                  </a:lnTo>
                  <a:lnTo>
                    <a:pt x="14728" y="27773"/>
                  </a:lnTo>
                  <a:lnTo>
                    <a:pt x="14832" y="27669"/>
                  </a:lnTo>
                  <a:lnTo>
                    <a:pt x="14937" y="27530"/>
                  </a:lnTo>
                  <a:lnTo>
                    <a:pt x="15145" y="27322"/>
                  </a:lnTo>
                  <a:lnTo>
                    <a:pt x="15335" y="27096"/>
                  </a:lnTo>
                  <a:lnTo>
                    <a:pt x="15769" y="26593"/>
                  </a:lnTo>
                  <a:lnTo>
                    <a:pt x="16220" y="26108"/>
                  </a:lnTo>
                  <a:lnTo>
                    <a:pt x="16220" y="26160"/>
                  </a:lnTo>
                  <a:lnTo>
                    <a:pt x="16116" y="26958"/>
                  </a:lnTo>
                  <a:lnTo>
                    <a:pt x="16029" y="27756"/>
                  </a:lnTo>
                  <a:lnTo>
                    <a:pt x="15925" y="28692"/>
                  </a:lnTo>
                  <a:lnTo>
                    <a:pt x="15804" y="29629"/>
                  </a:lnTo>
                  <a:lnTo>
                    <a:pt x="15804" y="29681"/>
                  </a:lnTo>
                  <a:lnTo>
                    <a:pt x="15544" y="31988"/>
                  </a:lnTo>
                  <a:lnTo>
                    <a:pt x="15145" y="36290"/>
                  </a:lnTo>
                  <a:lnTo>
                    <a:pt x="15075" y="37834"/>
                  </a:lnTo>
                  <a:lnTo>
                    <a:pt x="15110" y="38424"/>
                  </a:lnTo>
                  <a:lnTo>
                    <a:pt x="15162" y="38528"/>
                  </a:lnTo>
                  <a:lnTo>
                    <a:pt x="15231" y="38580"/>
                  </a:lnTo>
                  <a:lnTo>
                    <a:pt x="15353" y="38580"/>
                  </a:lnTo>
                  <a:lnTo>
                    <a:pt x="15492" y="38459"/>
                  </a:lnTo>
                  <a:lnTo>
                    <a:pt x="15630" y="37956"/>
                  </a:lnTo>
                  <a:lnTo>
                    <a:pt x="15630" y="37834"/>
                  </a:lnTo>
                  <a:lnTo>
                    <a:pt x="16793" y="30011"/>
                  </a:lnTo>
                  <a:lnTo>
                    <a:pt x="16845" y="29681"/>
                  </a:lnTo>
                  <a:lnTo>
                    <a:pt x="16879" y="29352"/>
                  </a:lnTo>
                  <a:lnTo>
                    <a:pt x="16983" y="28450"/>
                  </a:lnTo>
                  <a:lnTo>
                    <a:pt x="17088" y="27530"/>
                  </a:lnTo>
                  <a:lnTo>
                    <a:pt x="17157" y="26784"/>
                  </a:lnTo>
                  <a:lnTo>
                    <a:pt x="17261" y="26038"/>
                  </a:lnTo>
                  <a:lnTo>
                    <a:pt x="17330" y="25535"/>
                  </a:lnTo>
                  <a:lnTo>
                    <a:pt x="17400" y="25032"/>
                  </a:lnTo>
                  <a:lnTo>
                    <a:pt x="17400" y="24911"/>
                  </a:lnTo>
                  <a:lnTo>
                    <a:pt x="17417" y="24772"/>
                  </a:lnTo>
                  <a:lnTo>
                    <a:pt x="17747" y="24390"/>
                  </a:lnTo>
                  <a:lnTo>
                    <a:pt x="18094" y="24026"/>
                  </a:lnTo>
                  <a:lnTo>
                    <a:pt x="21580" y="19932"/>
                  </a:lnTo>
                  <a:lnTo>
                    <a:pt x="25032" y="15804"/>
                  </a:lnTo>
                  <a:lnTo>
                    <a:pt x="26611" y="13878"/>
                  </a:lnTo>
                  <a:lnTo>
                    <a:pt x="28172" y="11970"/>
                  </a:lnTo>
                  <a:lnTo>
                    <a:pt x="31936" y="10322"/>
                  </a:lnTo>
                  <a:lnTo>
                    <a:pt x="35718" y="8639"/>
                  </a:lnTo>
                  <a:lnTo>
                    <a:pt x="41599" y="6003"/>
                  </a:lnTo>
                  <a:lnTo>
                    <a:pt x="47427" y="3314"/>
                  </a:lnTo>
                  <a:lnTo>
                    <a:pt x="49908" y="2169"/>
                  </a:lnTo>
                  <a:lnTo>
                    <a:pt x="52388" y="989"/>
                  </a:lnTo>
                  <a:lnTo>
                    <a:pt x="52562" y="885"/>
                  </a:lnTo>
                  <a:lnTo>
                    <a:pt x="52753" y="573"/>
                  </a:lnTo>
                  <a:lnTo>
                    <a:pt x="52718" y="365"/>
                  </a:lnTo>
                  <a:lnTo>
                    <a:pt x="52631" y="191"/>
                  </a:lnTo>
                  <a:lnTo>
                    <a:pt x="52371" y="18"/>
                  </a:lnTo>
                  <a:lnTo>
                    <a:pt x="521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62"/>
            <p:cNvSpPr/>
            <p:nvPr/>
          </p:nvSpPr>
          <p:spPr>
            <a:xfrm>
              <a:off x="4515848" y="3791633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62"/>
            <p:cNvSpPr/>
            <p:nvPr/>
          </p:nvSpPr>
          <p:spPr>
            <a:xfrm>
              <a:off x="4770364" y="4050771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62"/>
            <p:cNvSpPr/>
            <p:nvPr/>
          </p:nvSpPr>
          <p:spPr>
            <a:xfrm>
              <a:off x="5709873" y="962708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62"/>
            <p:cNvSpPr/>
            <p:nvPr/>
          </p:nvSpPr>
          <p:spPr>
            <a:xfrm>
              <a:off x="5964389" y="1221846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62"/>
            <p:cNvSpPr/>
            <p:nvPr/>
          </p:nvSpPr>
          <p:spPr>
            <a:xfrm>
              <a:off x="5980286" y="2643508"/>
              <a:ext cx="770573" cy="746614"/>
            </a:xfrm>
            <a:custGeom>
              <a:avLst/>
              <a:gdLst/>
              <a:ahLst/>
              <a:cxnLst/>
              <a:rect l="l" t="t" r="r" b="b"/>
              <a:pathLst>
                <a:path w="8002" h="7753" extrusionOk="0">
                  <a:moveTo>
                    <a:pt x="4322" y="1"/>
                  </a:moveTo>
                  <a:lnTo>
                    <a:pt x="3941" y="263"/>
                  </a:lnTo>
                  <a:lnTo>
                    <a:pt x="3418" y="798"/>
                  </a:lnTo>
                  <a:lnTo>
                    <a:pt x="3239" y="1072"/>
                  </a:lnTo>
                  <a:lnTo>
                    <a:pt x="3084" y="1346"/>
                  </a:lnTo>
                  <a:lnTo>
                    <a:pt x="2894" y="1918"/>
                  </a:lnTo>
                  <a:lnTo>
                    <a:pt x="2858" y="2203"/>
                  </a:lnTo>
                  <a:lnTo>
                    <a:pt x="2858" y="2311"/>
                  </a:lnTo>
                  <a:lnTo>
                    <a:pt x="2846" y="2406"/>
                  </a:lnTo>
                  <a:lnTo>
                    <a:pt x="2775" y="2370"/>
                  </a:lnTo>
                  <a:lnTo>
                    <a:pt x="2703" y="2323"/>
                  </a:lnTo>
                  <a:lnTo>
                    <a:pt x="2429" y="2192"/>
                  </a:lnTo>
                  <a:lnTo>
                    <a:pt x="1822" y="2025"/>
                  </a:lnTo>
                  <a:lnTo>
                    <a:pt x="1501" y="2013"/>
                  </a:lnTo>
                  <a:lnTo>
                    <a:pt x="1155" y="2025"/>
                  </a:lnTo>
                  <a:lnTo>
                    <a:pt x="596" y="2156"/>
                  </a:lnTo>
                  <a:lnTo>
                    <a:pt x="203" y="2346"/>
                  </a:lnTo>
                  <a:lnTo>
                    <a:pt x="0" y="2465"/>
                  </a:lnTo>
                  <a:lnTo>
                    <a:pt x="155" y="2906"/>
                  </a:lnTo>
                  <a:lnTo>
                    <a:pt x="477" y="3537"/>
                  </a:lnTo>
                  <a:lnTo>
                    <a:pt x="643" y="3799"/>
                  </a:lnTo>
                  <a:lnTo>
                    <a:pt x="834" y="4025"/>
                  </a:lnTo>
                  <a:lnTo>
                    <a:pt x="1251" y="4382"/>
                  </a:lnTo>
                  <a:lnTo>
                    <a:pt x="1477" y="4525"/>
                  </a:lnTo>
                  <a:lnTo>
                    <a:pt x="1691" y="4632"/>
                  </a:lnTo>
                  <a:lnTo>
                    <a:pt x="1917" y="4704"/>
                  </a:lnTo>
                  <a:lnTo>
                    <a:pt x="1786" y="4811"/>
                  </a:lnTo>
                  <a:lnTo>
                    <a:pt x="1655" y="4930"/>
                  </a:lnTo>
                  <a:lnTo>
                    <a:pt x="1453" y="5144"/>
                  </a:lnTo>
                  <a:lnTo>
                    <a:pt x="1143" y="5668"/>
                  </a:lnTo>
                  <a:lnTo>
                    <a:pt x="1048" y="5966"/>
                  </a:lnTo>
                  <a:lnTo>
                    <a:pt x="965" y="6288"/>
                  </a:lnTo>
                  <a:lnTo>
                    <a:pt x="941" y="6835"/>
                  </a:lnTo>
                  <a:lnTo>
                    <a:pt x="1000" y="7252"/>
                  </a:lnTo>
                  <a:lnTo>
                    <a:pt x="1060" y="7466"/>
                  </a:lnTo>
                  <a:lnTo>
                    <a:pt x="1524" y="7490"/>
                  </a:lnTo>
                  <a:lnTo>
                    <a:pt x="2239" y="7371"/>
                  </a:lnTo>
                  <a:lnTo>
                    <a:pt x="2525" y="7276"/>
                  </a:lnTo>
                  <a:lnTo>
                    <a:pt x="2798" y="7157"/>
                  </a:lnTo>
                  <a:lnTo>
                    <a:pt x="3251" y="6871"/>
                  </a:lnTo>
                  <a:lnTo>
                    <a:pt x="3441" y="6680"/>
                  </a:lnTo>
                  <a:lnTo>
                    <a:pt x="3584" y="6526"/>
                  </a:lnTo>
                  <a:lnTo>
                    <a:pt x="3834" y="6168"/>
                  </a:lnTo>
                  <a:lnTo>
                    <a:pt x="3941" y="5966"/>
                  </a:lnTo>
                  <a:lnTo>
                    <a:pt x="4025" y="6216"/>
                  </a:lnTo>
                  <a:lnTo>
                    <a:pt x="4275" y="6645"/>
                  </a:lnTo>
                  <a:lnTo>
                    <a:pt x="4430" y="6835"/>
                  </a:lnTo>
                  <a:lnTo>
                    <a:pt x="4608" y="7026"/>
                  </a:lnTo>
                  <a:lnTo>
                    <a:pt x="5037" y="7323"/>
                  </a:lnTo>
                  <a:lnTo>
                    <a:pt x="5287" y="7442"/>
                  </a:lnTo>
                  <a:lnTo>
                    <a:pt x="5561" y="7550"/>
                  </a:lnTo>
                  <a:lnTo>
                    <a:pt x="6251" y="7716"/>
                  </a:lnTo>
                  <a:lnTo>
                    <a:pt x="6692" y="7752"/>
                  </a:lnTo>
                  <a:lnTo>
                    <a:pt x="6775" y="7538"/>
                  </a:lnTo>
                  <a:lnTo>
                    <a:pt x="6882" y="7133"/>
                  </a:lnTo>
                  <a:lnTo>
                    <a:pt x="6906" y="6573"/>
                  </a:lnTo>
                  <a:lnTo>
                    <a:pt x="6859" y="6240"/>
                  </a:lnTo>
                  <a:lnTo>
                    <a:pt x="6775" y="5918"/>
                  </a:lnTo>
                  <a:lnTo>
                    <a:pt x="6489" y="5383"/>
                  </a:lnTo>
                  <a:lnTo>
                    <a:pt x="6299" y="5144"/>
                  </a:lnTo>
                  <a:lnTo>
                    <a:pt x="6204" y="5037"/>
                  </a:lnTo>
                  <a:lnTo>
                    <a:pt x="6097" y="4942"/>
                  </a:lnTo>
                  <a:lnTo>
                    <a:pt x="6239" y="4894"/>
                  </a:lnTo>
                  <a:lnTo>
                    <a:pt x="6394" y="4835"/>
                  </a:lnTo>
                  <a:lnTo>
                    <a:pt x="6632" y="4716"/>
                  </a:lnTo>
                  <a:lnTo>
                    <a:pt x="7061" y="4418"/>
                  </a:lnTo>
                  <a:lnTo>
                    <a:pt x="7240" y="4216"/>
                  </a:lnTo>
                  <a:lnTo>
                    <a:pt x="7418" y="3990"/>
                  </a:lnTo>
                  <a:lnTo>
                    <a:pt x="7787" y="3406"/>
                  </a:lnTo>
                  <a:lnTo>
                    <a:pt x="8002" y="3001"/>
                  </a:lnTo>
                  <a:lnTo>
                    <a:pt x="7835" y="2846"/>
                  </a:lnTo>
                  <a:lnTo>
                    <a:pt x="7490" y="2608"/>
                  </a:lnTo>
                  <a:lnTo>
                    <a:pt x="6954" y="2394"/>
                  </a:lnTo>
                  <a:lnTo>
                    <a:pt x="6620" y="2358"/>
                  </a:lnTo>
                  <a:lnTo>
                    <a:pt x="6287" y="2334"/>
                  </a:lnTo>
                  <a:lnTo>
                    <a:pt x="5668" y="2442"/>
                  </a:lnTo>
                  <a:lnTo>
                    <a:pt x="5394" y="2549"/>
                  </a:lnTo>
                  <a:lnTo>
                    <a:pt x="5370" y="2561"/>
                  </a:lnTo>
                  <a:lnTo>
                    <a:pt x="5335" y="2573"/>
                  </a:lnTo>
                  <a:lnTo>
                    <a:pt x="5346" y="2489"/>
                  </a:lnTo>
                  <a:lnTo>
                    <a:pt x="5370" y="2406"/>
                  </a:lnTo>
                  <a:lnTo>
                    <a:pt x="5382" y="2120"/>
                  </a:lnTo>
                  <a:lnTo>
                    <a:pt x="5299" y="1537"/>
                  </a:lnTo>
                  <a:lnTo>
                    <a:pt x="5204" y="1239"/>
                  </a:lnTo>
                  <a:lnTo>
                    <a:pt x="5073" y="929"/>
                  </a:lnTo>
                  <a:lnTo>
                    <a:pt x="4656" y="322"/>
                  </a:lnTo>
                  <a:lnTo>
                    <a:pt x="43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62"/>
            <p:cNvSpPr/>
            <p:nvPr/>
          </p:nvSpPr>
          <p:spPr>
            <a:xfrm>
              <a:off x="6234801" y="2902646"/>
              <a:ext cx="269537" cy="269544"/>
            </a:xfrm>
            <a:custGeom>
              <a:avLst/>
              <a:gdLst/>
              <a:ahLst/>
              <a:cxnLst/>
              <a:rect l="l" t="t" r="r" b="b"/>
              <a:pathLst>
                <a:path w="2799" h="2799" extrusionOk="0">
                  <a:moveTo>
                    <a:pt x="1394" y="1"/>
                  </a:moveTo>
                  <a:lnTo>
                    <a:pt x="1251" y="13"/>
                  </a:lnTo>
                  <a:lnTo>
                    <a:pt x="977" y="60"/>
                  </a:lnTo>
                  <a:lnTo>
                    <a:pt x="608" y="239"/>
                  </a:lnTo>
                  <a:lnTo>
                    <a:pt x="227" y="620"/>
                  </a:lnTo>
                  <a:lnTo>
                    <a:pt x="60" y="989"/>
                  </a:lnTo>
                  <a:lnTo>
                    <a:pt x="1" y="1263"/>
                  </a:lnTo>
                  <a:lnTo>
                    <a:pt x="1" y="1406"/>
                  </a:lnTo>
                  <a:lnTo>
                    <a:pt x="1" y="1549"/>
                  </a:lnTo>
                  <a:lnTo>
                    <a:pt x="60" y="1822"/>
                  </a:lnTo>
                  <a:lnTo>
                    <a:pt x="227" y="2192"/>
                  </a:lnTo>
                  <a:lnTo>
                    <a:pt x="608" y="2573"/>
                  </a:lnTo>
                  <a:lnTo>
                    <a:pt x="977" y="2739"/>
                  </a:lnTo>
                  <a:lnTo>
                    <a:pt x="1251" y="2799"/>
                  </a:lnTo>
                  <a:lnTo>
                    <a:pt x="1537" y="2799"/>
                  </a:lnTo>
                  <a:lnTo>
                    <a:pt x="1810" y="2739"/>
                  </a:lnTo>
                  <a:lnTo>
                    <a:pt x="2180" y="2573"/>
                  </a:lnTo>
                  <a:lnTo>
                    <a:pt x="2561" y="2192"/>
                  </a:lnTo>
                  <a:lnTo>
                    <a:pt x="2739" y="1822"/>
                  </a:lnTo>
                  <a:lnTo>
                    <a:pt x="2787" y="1549"/>
                  </a:lnTo>
                  <a:lnTo>
                    <a:pt x="2799" y="1406"/>
                  </a:lnTo>
                  <a:lnTo>
                    <a:pt x="2787" y="1263"/>
                  </a:lnTo>
                  <a:lnTo>
                    <a:pt x="2739" y="989"/>
                  </a:lnTo>
                  <a:lnTo>
                    <a:pt x="2561" y="620"/>
                  </a:lnTo>
                  <a:lnTo>
                    <a:pt x="2180" y="239"/>
                  </a:lnTo>
                  <a:lnTo>
                    <a:pt x="1810" y="60"/>
                  </a:lnTo>
                  <a:lnTo>
                    <a:pt x="1537" y="13"/>
                  </a:lnTo>
                  <a:lnTo>
                    <a:pt x="1394" y="1"/>
                  </a:lnTo>
                  <a:close/>
                </a:path>
              </a:pathLst>
            </a:custGeom>
            <a:solidFill>
              <a:srgbClr val="AF14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62"/>
            <p:cNvSpPr/>
            <p:nvPr/>
          </p:nvSpPr>
          <p:spPr>
            <a:xfrm>
              <a:off x="6650130" y="1388505"/>
              <a:ext cx="645055" cy="632097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62"/>
            <p:cNvSpPr/>
            <p:nvPr/>
          </p:nvSpPr>
          <p:spPr>
            <a:xfrm>
              <a:off x="6918493" y="1607833"/>
              <a:ext cx="154580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62"/>
            <p:cNvSpPr/>
            <p:nvPr/>
          </p:nvSpPr>
          <p:spPr>
            <a:xfrm>
              <a:off x="7684005" y="2700768"/>
              <a:ext cx="645055" cy="632097"/>
            </a:xfrm>
            <a:custGeom>
              <a:avLst/>
              <a:gdLst/>
              <a:ahLst/>
              <a:cxnLst/>
              <a:rect l="l" t="t" r="r" b="b"/>
              <a:pathLst>
                <a:path w="8300" h="8133" extrusionOk="0">
                  <a:moveTo>
                    <a:pt x="2882" y="0"/>
                  </a:moveTo>
                  <a:lnTo>
                    <a:pt x="2644" y="381"/>
                  </a:lnTo>
                  <a:lnTo>
                    <a:pt x="2393" y="1096"/>
                  </a:lnTo>
                  <a:lnTo>
                    <a:pt x="2346" y="1429"/>
                  </a:lnTo>
                  <a:lnTo>
                    <a:pt x="2322" y="1739"/>
                  </a:lnTo>
                  <a:lnTo>
                    <a:pt x="2393" y="2334"/>
                  </a:lnTo>
                  <a:lnTo>
                    <a:pt x="2477" y="2620"/>
                  </a:lnTo>
                  <a:lnTo>
                    <a:pt x="2513" y="2715"/>
                  </a:lnTo>
                  <a:lnTo>
                    <a:pt x="2560" y="2810"/>
                  </a:lnTo>
                  <a:lnTo>
                    <a:pt x="2465" y="2798"/>
                  </a:lnTo>
                  <a:lnTo>
                    <a:pt x="2382" y="2774"/>
                  </a:lnTo>
                  <a:lnTo>
                    <a:pt x="2072" y="2763"/>
                  </a:lnTo>
                  <a:lnTo>
                    <a:pt x="1453" y="2870"/>
                  </a:lnTo>
                  <a:lnTo>
                    <a:pt x="1155" y="2989"/>
                  </a:lnTo>
                  <a:lnTo>
                    <a:pt x="846" y="3144"/>
                  </a:lnTo>
                  <a:lnTo>
                    <a:pt x="393" y="3501"/>
                  </a:lnTo>
                  <a:lnTo>
                    <a:pt x="119" y="3822"/>
                  </a:lnTo>
                  <a:lnTo>
                    <a:pt x="0" y="4025"/>
                  </a:lnTo>
                  <a:lnTo>
                    <a:pt x="310" y="4358"/>
                  </a:lnTo>
                  <a:lnTo>
                    <a:pt x="857" y="4810"/>
                  </a:lnTo>
                  <a:lnTo>
                    <a:pt x="1131" y="4965"/>
                  </a:lnTo>
                  <a:lnTo>
                    <a:pt x="1393" y="5096"/>
                  </a:lnTo>
                  <a:lnTo>
                    <a:pt x="1917" y="5251"/>
                  </a:lnTo>
                  <a:lnTo>
                    <a:pt x="2203" y="5275"/>
                  </a:lnTo>
                  <a:lnTo>
                    <a:pt x="2429" y="5287"/>
                  </a:lnTo>
                  <a:lnTo>
                    <a:pt x="2655" y="5263"/>
                  </a:lnTo>
                  <a:lnTo>
                    <a:pt x="2596" y="5418"/>
                  </a:lnTo>
                  <a:lnTo>
                    <a:pt x="2524" y="5561"/>
                  </a:lnTo>
                  <a:lnTo>
                    <a:pt x="2441" y="5846"/>
                  </a:lnTo>
                  <a:lnTo>
                    <a:pt x="2370" y="6442"/>
                  </a:lnTo>
                  <a:lnTo>
                    <a:pt x="2405" y="6763"/>
                  </a:lnTo>
                  <a:lnTo>
                    <a:pt x="2465" y="7097"/>
                  </a:lnTo>
                  <a:lnTo>
                    <a:pt x="2679" y="7597"/>
                  </a:lnTo>
                  <a:lnTo>
                    <a:pt x="2894" y="7954"/>
                  </a:lnTo>
                  <a:lnTo>
                    <a:pt x="3048" y="8132"/>
                  </a:lnTo>
                  <a:lnTo>
                    <a:pt x="3465" y="7954"/>
                  </a:lnTo>
                  <a:lnTo>
                    <a:pt x="4060" y="7561"/>
                  </a:lnTo>
                  <a:lnTo>
                    <a:pt x="4299" y="7347"/>
                  </a:lnTo>
                  <a:lnTo>
                    <a:pt x="4501" y="7132"/>
                  </a:lnTo>
                  <a:lnTo>
                    <a:pt x="4787" y="6668"/>
                  </a:lnTo>
                  <a:lnTo>
                    <a:pt x="4894" y="6430"/>
                  </a:lnTo>
                  <a:lnTo>
                    <a:pt x="4953" y="6215"/>
                  </a:lnTo>
                  <a:lnTo>
                    <a:pt x="5037" y="5787"/>
                  </a:lnTo>
                  <a:lnTo>
                    <a:pt x="5037" y="5561"/>
                  </a:lnTo>
                  <a:lnTo>
                    <a:pt x="5227" y="5751"/>
                  </a:lnTo>
                  <a:lnTo>
                    <a:pt x="5632" y="6037"/>
                  </a:lnTo>
                  <a:lnTo>
                    <a:pt x="5846" y="6144"/>
                  </a:lnTo>
                  <a:lnTo>
                    <a:pt x="6085" y="6239"/>
                  </a:lnTo>
                  <a:lnTo>
                    <a:pt x="6608" y="6335"/>
                  </a:lnTo>
                  <a:lnTo>
                    <a:pt x="6882" y="6335"/>
                  </a:lnTo>
                  <a:lnTo>
                    <a:pt x="7180" y="6323"/>
                  </a:lnTo>
                  <a:lnTo>
                    <a:pt x="7871" y="6180"/>
                  </a:lnTo>
                  <a:lnTo>
                    <a:pt x="8299" y="6037"/>
                  </a:lnTo>
                  <a:lnTo>
                    <a:pt x="8299" y="5811"/>
                  </a:lnTo>
                  <a:lnTo>
                    <a:pt x="8228" y="5418"/>
                  </a:lnTo>
                  <a:lnTo>
                    <a:pt x="8013" y="4906"/>
                  </a:lnTo>
                  <a:lnTo>
                    <a:pt x="7823" y="4620"/>
                  </a:lnTo>
                  <a:lnTo>
                    <a:pt x="7609" y="4370"/>
                  </a:lnTo>
                  <a:lnTo>
                    <a:pt x="7132" y="4001"/>
                  </a:lnTo>
                  <a:lnTo>
                    <a:pt x="6870" y="3870"/>
                  </a:lnTo>
                  <a:lnTo>
                    <a:pt x="6739" y="3810"/>
                  </a:lnTo>
                  <a:lnTo>
                    <a:pt x="6585" y="3763"/>
                  </a:lnTo>
                  <a:lnTo>
                    <a:pt x="6704" y="3656"/>
                  </a:lnTo>
                  <a:lnTo>
                    <a:pt x="6811" y="3548"/>
                  </a:lnTo>
                  <a:lnTo>
                    <a:pt x="6978" y="3346"/>
                  </a:lnTo>
                  <a:lnTo>
                    <a:pt x="7228" y="2882"/>
                  </a:lnTo>
                  <a:lnTo>
                    <a:pt x="7323" y="2620"/>
                  </a:lnTo>
                  <a:lnTo>
                    <a:pt x="7394" y="2334"/>
                  </a:lnTo>
                  <a:lnTo>
                    <a:pt x="7478" y="1655"/>
                  </a:lnTo>
                  <a:lnTo>
                    <a:pt x="7501" y="1203"/>
                  </a:lnTo>
                  <a:lnTo>
                    <a:pt x="7275" y="1119"/>
                  </a:lnTo>
                  <a:lnTo>
                    <a:pt x="6858" y="1048"/>
                  </a:lnTo>
                  <a:lnTo>
                    <a:pt x="6287" y="1096"/>
                  </a:lnTo>
                  <a:lnTo>
                    <a:pt x="5954" y="1191"/>
                  </a:lnTo>
                  <a:lnTo>
                    <a:pt x="5632" y="1310"/>
                  </a:lnTo>
                  <a:lnTo>
                    <a:pt x="5132" y="1667"/>
                  </a:lnTo>
                  <a:lnTo>
                    <a:pt x="4918" y="1870"/>
                  </a:lnTo>
                  <a:lnTo>
                    <a:pt x="4882" y="1917"/>
                  </a:lnTo>
                  <a:lnTo>
                    <a:pt x="4858" y="1834"/>
                  </a:lnTo>
                  <a:lnTo>
                    <a:pt x="4834" y="1750"/>
                  </a:lnTo>
                  <a:lnTo>
                    <a:pt x="4727" y="1488"/>
                  </a:lnTo>
                  <a:lnTo>
                    <a:pt x="4406" y="977"/>
                  </a:lnTo>
                  <a:lnTo>
                    <a:pt x="4191" y="750"/>
                  </a:lnTo>
                  <a:lnTo>
                    <a:pt x="3953" y="536"/>
                  </a:lnTo>
                  <a:lnTo>
                    <a:pt x="3489" y="238"/>
                  </a:lnTo>
                  <a:lnTo>
                    <a:pt x="3108" y="60"/>
                  </a:lnTo>
                  <a:lnTo>
                    <a:pt x="2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62"/>
            <p:cNvSpPr/>
            <p:nvPr/>
          </p:nvSpPr>
          <p:spPr>
            <a:xfrm>
              <a:off x="7952368" y="2920096"/>
              <a:ext cx="154580" cy="155518"/>
            </a:xfrm>
            <a:custGeom>
              <a:avLst/>
              <a:gdLst/>
              <a:ahLst/>
              <a:cxnLst/>
              <a:rect l="l" t="t" r="r" b="b"/>
              <a:pathLst>
                <a:path w="1989" h="2001" extrusionOk="0">
                  <a:moveTo>
                    <a:pt x="988" y="0"/>
                  </a:moveTo>
                  <a:lnTo>
                    <a:pt x="786" y="12"/>
                  </a:lnTo>
                  <a:lnTo>
                    <a:pt x="429" y="167"/>
                  </a:lnTo>
                  <a:lnTo>
                    <a:pt x="155" y="441"/>
                  </a:lnTo>
                  <a:lnTo>
                    <a:pt x="12" y="798"/>
                  </a:lnTo>
                  <a:lnTo>
                    <a:pt x="0" y="1000"/>
                  </a:lnTo>
                  <a:lnTo>
                    <a:pt x="12" y="1203"/>
                  </a:lnTo>
                  <a:lnTo>
                    <a:pt x="155" y="1560"/>
                  </a:lnTo>
                  <a:lnTo>
                    <a:pt x="429" y="1834"/>
                  </a:lnTo>
                  <a:lnTo>
                    <a:pt x="786" y="1977"/>
                  </a:lnTo>
                  <a:lnTo>
                    <a:pt x="988" y="2000"/>
                  </a:lnTo>
                  <a:lnTo>
                    <a:pt x="1191" y="1977"/>
                  </a:lnTo>
                  <a:lnTo>
                    <a:pt x="1548" y="1834"/>
                  </a:lnTo>
                  <a:lnTo>
                    <a:pt x="1822" y="1560"/>
                  </a:lnTo>
                  <a:lnTo>
                    <a:pt x="1977" y="1203"/>
                  </a:lnTo>
                  <a:lnTo>
                    <a:pt x="1989" y="1000"/>
                  </a:lnTo>
                  <a:lnTo>
                    <a:pt x="1977" y="798"/>
                  </a:lnTo>
                  <a:lnTo>
                    <a:pt x="1822" y="441"/>
                  </a:lnTo>
                  <a:lnTo>
                    <a:pt x="1548" y="167"/>
                  </a:lnTo>
                  <a:lnTo>
                    <a:pt x="1191" y="12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62"/>
            <p:cNvSpPr/>
            <p:nvPr/>
          </p:nvSpPr>
          <p:spPr>
            <a:xfrm>
              <a:off x="4333025" y="2020600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62"/>
            <p:cNvSpPr/>
            <p:nvPr/>
          </p:nvSpPr>
          <p:spPr>
            <a:xfrm>
              <a:off x="4484055" y="2173505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62"/>
            <p:cNvSpPr/>
            <p:nvPr/>
          </p:nvSpPr>
          <p:spPr>
            <a:xfrm>
              <a:off x="4029925" y="3703850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62"/>
            <p:cNvSpPr/>
            <p:nvPr/>
          </p:nvSpPr>
          <p:spPr>
            <a:xfrm>
              <a:off x="4180955" y="3856755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62"/>
            <p:cNvSpPr/>
            <p:nvPr/>
          </p:nvSpPr>
          <p:spPr>
            <a:xfrm>
              <a:off x="5709875" y="1709325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62"/>
            <p:cNvSpPr/>
            <p:nvPr/>
          </p:nvSpPr>
          <p:spPr>
            <a:xfrm>
              <a:off x="5860905" y="1862230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62"/>
            <p:cNvSpPr/>
            <p:nvPr/>
          </p:nvSpPr>
          <p:spPr>
            <a:xfrm>
              <a:off x="5333300" y="2527425"/>
              <a:ext cx="448004" cy="43349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62"/>
            <p:cNvSpPr/>
            <p:nvPr/>
          </p:nvSpPr>
          <p:spPr>
            <a:xfrm>
              <a:off x="5484330" y="2680330"/>
              <a:ext cx="140814" cy="14123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62"/>
            <p:cNvSpPr/>
            <p:nvPr/>
          </p:nvSpPr>
          <p:spPr>
            <a:xfrm rot="-2700000">
              <a:off x="6141556" y="376274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62"/>
            <p:cNvSpPr/>
            <p:nvPr/>
          </p:nvSpPr>
          <p:spPr>
            <a:xfrm rot="-2700000">
              <a:off x="6260000" y="387827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62"/>
            <p:cNvSpPr/>
            <p:nvPr/>
          </p:nvSpPr>
          <p:spPr>
            <a:xfrm rot="-2700000">
              <a:off x="4945856" y="103449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62"/>
            <p:cNvSpPr/>
            <p:nvPr/>
          </p:nvSpPr>
          <p:spPr>
            <a:xfrm rot="-2700000">
              <a:off x="5064300" y="115002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62"/>
            <p:cNvSpPr/>
            <p:nvPr/>
          </p:nvSpPr>
          <p:spPr>
            <a:xfrm rot="-2700000">
              <a:off x="7940106" y="1034491"/>
              <a:ext cx="338898" cy="327902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62"/>
            <p:cNvSpPr/>
            <p:nvPr/>
          </p:nvSpPr>
          <p:spPr>
            <a:xfrm rot="-2700000">
              <a:off x="8058550" y="1150024"/>
              <a:ext cx="106520" cy="106833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62"/>
            <p:cNvSpPr/>
            <p:nvPr/>
          </p:nvSpPr>
          <p:spPr>
            <a:xfrm rot="-2018316">
              <a:off x="7710733" y="3857526"/>
              <a:ext cx="344537" cy="333360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62"/>
            <p:cNvSpPr/>
            <p:nvPr/>
          </p:nvSpPr>
          <p:spPr>
            <a:xfrm rot="-2018316">
              <a:off x="7830108" y="3975339"/>
              <a:ext cx="108293" cy="108611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62"/>
            <p:cNvSpPr/>
            <p:nvPr/>
          </p:nvSpPr>
          <p:spPr>
            <a:xfrm rot="-2018374">
              <a:off x="4421964" y="2696445"/>
              <a:ext cx="270107" cy="261336"/>
            </a:xfrm>
            <a:custGeom>
              <a:avLst/>
              <a:gdLst/>
              <a:ahLst/>
              <a:cxnLst/>
              <a:rect l="l" t="t" r="r" b="b"/>
              <a:pathLst>
                <a:path w="11444" h="11074" extrusionOk="0">
                  <a:moveTo>
                    <a:pt x="6133" y="1"/>
                  </a:moveTo>
                  <a:lnTo>
                    <a:pt x="5847" y="179"/>
                  </a:lnTo>
                  <a:lnTo>
                    <a:pt x="5383" y="560"/>
                  </a:lnTo>
                  <a:lnTo>
                    <a:pt x="4847" y="1132"/>
                  </a:lnTo>
                  <a:lnTo>
                    <a:pt x="4585" y="1525"/>
                  </a:lnTo>
                  <a:lnTo>
                    <a:pt x="4371" y="1930"/>
                  </a:lnTo>
                  <a:lnTo>
                    <a:pt x="4109" y="2739"/>
                  </a:lnTo>
                  <a:lnTo>
                    <a:pt x="4049" y="3156"/>
                  </a:lnTo>
                  <a:lnTo>
                    <a:pt x="4037" y="3299"/>
                  </a:lnTo>
                  <a:lnTo>
                    <a:pt x="4037" y="3454"/>
                  </a:lnTo>
                  <a:lnTo>
                    <a:pt x="3930" y="3382"/>
                  </a:lnTo>
                  <a:lnTo>
                    <a:pt x="3835" y="3311"/>
                  </a:lnTo>
                  <a:lnTo>
                    <a:pt x="3442" y="3120"/>
                  </a:lnTo>
                  <a:lnTo>
                    <a:pt x="2811" y="2930"/>
                  </a:lnTo>
                  <a:lnTo>
                    <a:pt x="2358" y="2870"/>
                  </a:lnTo>
                  <a:lnTo>
                    <a:pt x="1870" y="2870"/>
                  </a:lnTo>
                  <a:lnTo>
                    <a:pt x="1370" y="2930"/>
                  </a:lnTo>
                  <a:lnTo>
                    <a:pt x="834" y="3073"/>
                  </a:lnTo>
                  <a:lnTo>
                    <a:pt x="287" y="3335"/>
                  </a:lnTo>
                  <a:lnTo>
                    <a:pt x="1" y="3525"/>
                  </a:lnTo>
                  <a:lnTo>
                    <a:pt x="215" y="4144"/>
                  </a:lnTo>
                  <a:lnTo>
                    <a:pt x="668" y="5061"/>
                  </a:lnTo>
                  <a:lnTo>
                    <a:pt x="930" y="5418"/>
                  </a:lnTo>
                  <a:lnTo>
                    <a:pt x="1192" y="5740"/>
                  </a:lnTo>
                  <a:lnTo>
                    <a:pt x="1799" y="6252"/>
                  </a:lnTo>
                  <a:lnTo>
                    <a:pt x="2132" y="6454"/>
                  </a:lnTo>
                  <a:lnTo>
                    <a:pt x="2418" y="6609"/>
                  </a:lnTo>
                  <a:lnTo>
                    <a:pt x="2739" y="6704"/>
                  </a:lnTo>
                  <a:lnTo>
                    <a:pt x="2561" y="6847"/>
                  </a:lnTo>
                  <a:lnTo>
                    <a:pt x="2382" y="7026"/>
                  </a:lnTo>
                  <a:lnTo>
                    <a:pt x="2096" y="7335"/>
                  </a:lnTo>
                  <a:lnTo>
                    <a:pt x="1656" y="8073"/>
                  </a:lnTo>
                  <a:lnTo>
                    <a:pt x="1513" y="8514"/>
                  </a:lnTo>
                  <a:lnTo>
                    <a:pt x="1454" y="8728"/>
                  </a:lnTo>
                  <a:lnTo>
                    <a:pt x="1370" y="9217"/>
                  </a:lnTo>
                  <a:lnTo>
                    <a:pt x="1370" y="9740"/>
                  </a:lnTo>
                  <a:lnTo>
                    <a:pt x="1442" y="10336"/>
                  </a:lnTo>
                  <a:lnTo>
                    <a:pt x="1525" y="10669"/>
                  </a:lnTo>
                  <a:lnTo>
                    <a:pt x="1858" y="10681"/>
                  </a:lnTo>
                  <a:lnTo>
                    <a:pt x="2454" y="10657"/>
                  </a:lnTo>
                  <a:lnTo>
                    <a:pt x="3204" y="10526"/>
                  </a:lnTo>
                  <a:lnTo>
                    <a:pt x="3621" y="10383"/>
                  </a:lnTo>
                  <a:lnTo>
                    <a:pt x="4013" y="10217"/>
                  </a:lnTo>
                  <a:lnTo>
                    <a:pt x="4668" y="9788"/>
                  </a:lnTo>
                  <a:lnTo>
                    <a:pt x="4942" y="9538"/>
                  </a:lnTo>
                  <a:lnTo>
                    <a:pt x="5156" y="9312"/>
                  </a:lnTo>
                  <a:lnTo>
                    <a:pt x="5502" y="8800"/>
                  </a:lnTo>
                  <a:lnTo>
                    <a:pt x="5645" y="8514"/>
                  </a:lnTo>
                  <a:lnTo>
                    <a:pt x="5776" y="8871"/>
                  </a:lnTo>
                  <a:lnTo>
                    <a:pt x="6133" y="9478"/>
                  </a:lnTo>
                  <a:lnTo>
                    <a:pt x="6347" y="9740"/>
                  </a:lnTo>
                  <a:lnTo>
                    <a:pt x="6609" y="10014"/>
                  </a:lnTo>
                  <a:lnTo>
                    <a:pt x="7216" y="10455"/>
                  </a:lnTo>
                  <a:lnTo>
                    <a:pt x="7574" y="10621"/>
                  </a:lnTo>
                  <a:lnTo>
                    <a:pt x="7978" y="10776"/>
                  </a:lnTo>
                  <a:lnTo>
                    <a:pt x="8943" y="11014"/>
                  </a:lnTo>
                  <a:lnTo>
                    <a:pt x="9586" y="11074"/>
                  </a:lnTo>
                  <a:lnTo>
                    <a:pt x="9717" y="10764"/>
                  </a:lnTo>
                  <a:lnTo>
                    <a:pt x="9860" y="10181"/>
                  </a:lnTo>
                  <a:lnTo>
                    <a:pt x="9907" y="9645"/>
                  </a:lnTo>
                  <a:lnTo>
                    <a:pt x="9860" y="9145"/>
                  </a:lnTo>
                  <a:lnTo>
                    <a:pt x="9812" y="8907"/>
                  </a:lnTo>
                  <a:lnTo>
                    <a:pt x="9753" y="8681"/>
                  </a:lnTo>
                  <a:lnTo>
                    <a:pt x="9598" y="8252"/>
                  </a:lnTo>
                  <a:lnTo>
                    <a:pt x="9288" y="7681"/>
                  </a:lnTo>
                  <a:lnTo>
                    <a:pt x="9026" y="7359"/>
                  </a:lnTo>
                  <a:lnTo>
                    <a:pt x="8883" y="7204"/>
                  </a:lnTo>
                  <a:lnTo>
                    <a:pt x="8729" y="7061"/>
                  </a:lnTo>
                  <a:lnTo>
                    <a:pt x="8943" y="7002"/>
                  </a:lnTo>
                  <a:lnTo>
                    <a:pt x="9145" y="6919"/>
                  </a:lnTo>
                  <a:lnTo>
                    <a:pt x="9479" y="6752"/>
                  </a:lnTo>
                  <a:lnTo>
                    <a:pt x="10086" y="6311"/>
                  </a:lnTo>
                  <a:lnTo>
                    <a:pt x="10360" y="6025"/>
                  </a:lnTo>
                  <a:lnTo>
                    <a:pt x="10622" y="5704"/>
                  </a:lnTo>
                  <a:lnTo>
                    <a:pt x="11146" y="4871"/>
                  </a:lnTo>
                  <a:lnTo>
                    <a:pt x="11443" y="4299"/>
                  </a:lnTo>
                  <a:lnTo>
                    <a:pt x="11193" y="4061"/>
                  </a:lnTo>
                  <a:lnTo>
                    <a:pt x="10669" y="3727"/>
                  </a:lnTo>
                  <a:lnTo>
                    <a:pt x="10145" y="3513"/>
                  </a:lnTo>
                  <a:lnTo>
                    <a:pt x="9633" y="3394"/>
                  </a:lnTo>
                  <a:lnTo>
                    <a:pt x="9395" y="3358"/>
                  </a:lnTo>
                  <a:lnTo>
                    <a:pt x="9157" y="3346"/>
                  </a:lnTo>
                  <a:lnTo>
                    <a:pt x="8693" y="3358"/>
                  </a:lnTo>
                  <a:lnTo>
                    <a:pt x="8050" y="3489"/>
                  </a:lnTo>
                  <a:lnTo>
                    <a:pt x="7657" y="3644"/>
                  </a:lnTo>
                  <a:lnTo>
                    <a:pt x="7609" y="3668"/>
                  </a:lnTo>
                  <a:lnTo>
                    <a:pt x="7585" y="3692"/>
                  </a:lnTo>
                  <a:lnTo>
                    <a:pt x="7597" y="3573"/>
                  </a:lnTo>
                  <a:lnTo>
                    <a:pt x="7609" y="3454"/>
                  </a:lnTo>
                  <a:lnTo>
                    <a:pt x="7633" y="3037"/>
                  </a:lnTo>
                  <a:lnTo>
                    <a:pt x="7526" y="2192"/>
                  </a:lnTo>
                  <a:lnTo>
                    <a:pt x="7383" y="1763"/>
                  </a:lnTo>
                  <a:lnTo>
                    <a:pt x="7300" y="1549"/>
                  </a:lnTo>
                  <a:lnTo>
                    <a:pt x="7085" y="1108"/>
                  </a:lnTo>
                  <a:lnTo>
                    <a:pt x="6788" y="667"/>
                  </a:lnTo>
                  <a:lnTo>
                    <a:pt x="6383" y="227"/>
                  </a:lnTo>
                  <a:lnTo>
                    <a:pt x="61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62"/>
            <p:cNvSpPr/>
            <p:nvPr/>
          </p:nvSpPr>
          <p:spPr>
            <a:xfrm rot="-2018374">
              <a:off x="4515551" y="2788808"/>
              <a:ext cx="84898" cy="85145"/>
            </a:xfrm>
            <a:custGeom>
              <a:avLst/>
              <a:gdLst/>
              <a:ahLst/>
              <a:cxnLst/>
              <a:rect l="l" t="t" r="r" b="b"/>
              <a:pathLst>
                <a:path w="3597" h="3608" extrusionOk="0">
                  <a:moveTo>
                    <a:pt x="1799" y="0"/>
                  </a:moveTo>
                  <a:lnTo>
                    <a:pt x="1620" y="12"/>
                  </a:lnTo>
                  <a:lnTo>
                    <a:pt x="1263" y="83"/>
                  </a:lnTo>
                  <a:lnTo>
                    <a:pt x="941" y="214"/>
                  </a:lnTo>
                  <a:lnTo>
                    <a:pt x="656" y="417"/>
                  </a:lnTo>
                  <a:lnTo>
                    <a:pt x="405" y="655"/>
                  </a:lnTo>
                  <a:lnTo>
                    <a:pt x="215" y="941"/>
                  </a:lnTo>
                  <a:lnTo>
                    <a:pt x="84" y="1262"/>
                  </a:lnTo>
                  <a:lnTo>
                    <a:pt x="13" y="1619"/>
                  </a:lnTo>
                  <a:lnTo>
                    <a:pt x="1" y="1798"/>
                  </a:lnTo>
                  <a:lnTo>
                    <a:pt x="13" y="1989"/>
                  </a:lnTo>
                  <a:lnTo>
                    <a:pt x="84" y="2346"/>
                  </a:lnTo>
                  <a:lnTo>
                    <a:pt x="215" y="2667"/>
                  </a:lnTo>
                  <a:lnTo>
                    <a:pt x="405" y="2953"/>
                  </a:lnTo>
                  <a:lnTo>
                    <a:pt x="656" y="3191"/>
                  </a:lnTo>
                  <a:lnTo>
                    <a:pt x="941" y="3394"/>
                  </a:lnTo>
                  <a:lnTo>
                    <a:pt x="1263" y="3524"/>
                  </a:lnTo>
                  <a:lnTo>
                    <a:pt x="1620" y="3596"/>
                  </a:lnTo>
                  <a:lnTo>
                    <a:pt x="1799" y="3608"/>
                  </a:lnTo>
                  <a:lnTo>
                    <a:pt x="1989" y="3596"/>
                  </a:lnTo>
                  <a:lnTo>
                    <a:pt x="2334" y="3524"/>
                  </a:lnTo>
                  <a:lnTo>
                    <a:pt x="2656" y="3394"/>
                  </a:lnTo>
                  <a:lnTo>
                    <a:pt x="2954" y="3191"/>
                  </a:lnTo>
                  <a:lnTo>
                    <a:pt x="3192" y="2953"/>
                  </a:lnTo>
                  <a:lnTo>
                    <a:pt x="3382" y="2667"/>
                  </a:lnTo>
                  <a:lnTo>
                    <a:pt x="3525" y="2346"/>
                  </a:lnTo>
                  <a:lnTo>
                    <a:pt x="3597" y="1989"/>
                  </a:lnTo>
                  <a:lnTo>
                    <a:pt x="3597" y="1798"/>
                  </a:lnTo>
                  <a:lnTo>
                    <a:pt x="3597" y="1619"/>
                  </a:lnTo>
                  <a:lnTo>
                    <a:pt x="3525" y="1262"/>
                  </a:lnTo>
                  <a:lnTo>
                    <a:pt x="3382" y="941"/>
                  </a:lnTo>
                  <a:lnTo>
                    <a:pt x="3192" y="655"/>
                  </a:lnTo>
                  <a:lnTo>
                    <a:pt x="2954" y="417"/>
                  </a:lnTo>
                  <a:lnTo>
                    <a:pt x="2656" y="214"/>
                  </a:lnTo>
                  <a:lnTo>
                    <a:pt x="2334" y="83"/>
                  </a:lnTo>
                  <a:lnTo>
                    <a:pt x="1989" y="12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2" name="Google Shape;1102;p62"/>
          <p:cNvSpPr txBox="1">
            <a:spLocks noGrp="1"/>
          </p:cNvSpPr>
          <p:nvPr>
            <p:ph type="title"/>
          </p:nvPr>
        </p:nvSpPr>
        <p:spPr>
          <a:xfrm>
            <a:off x="815164" y="1581137"/>
            <a:ext cx="4651733" cy="189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have we </a:t>
            </a:r>
            <a:br>
              <a:rPr lang="en-GB"/>
            </a:br>
            <a:r>
              <a:rPr lang="en-GB"/>
              <a:t>learned today?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5739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5450" y="2112450"/>
            <a:ext cx="3413100" cy="918600"/>
          </a:xfrm>
        </p:spPr>
        <p:txBody>
          <a:bodyPr/>
          <a:lstStyle/>
          <a:p>
            <a:r>
              <a:rPr lang="en-US" sz="4000" dirty="0"/>
              <a:t>Extra activities</a:t>
            </a:r>
          </a:p>
        </p:txBody>
      </p:sp>
    </p:spTree>
    <p:extLst>
      <p:ext uri="{BB962C8B-B14F-4D97-AF65-F5344CB8AC3E}">
        <p14:creationId xmlns:p14="http://schemas.microsoft.com/office/powerpoint/2010/main" val="413081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6C70-5DAD-4D8E-AEA5-7F640FD3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450" y="285208"/>
            <a:ext cx="3413100" cy="918600"/>
          </a:xfrm>
        </p:spPr>
        <p:txBody>
          <a:bodyPr/>
          <a:lstStyle/>
          <a:p>
            <a:pPr algn="ctr"/>
            <a:r>
              <a:rPr lang="en-US" sz="4800" dirty="0"/>
              <a:t>Minimal pairs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8349A-576E-45A3-9897-5656F1AEAA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1203808"/>
            <a:ext cx="3413100" cy="2205075"/>
          </a:xfrm>
        </p:spPr>
        <p:txBody>
          <a:bodyPr/>
          <a:lstStyle/>
          <a:p>
            <a:pPr algn="l"/>
            <a:r>
              <a:rPr lang="en-US" sz="2400" b="0" i="0" dirty="0">
                <a:solidFill>
                  <a:srgbClr val="333333"/>
                </a:solidFill>
                <a:effectLst/>
                <a:latin typeface="+mj-lt"/>
              </a:rPr>
              <a:t>C she</a:t>
            </a:r>
          </a:p>
          <a:p>
            <a:pPr algn="l"/>
            <a:r>
              <a:rPr lang="en-US" sz="2400" b="0" i="0" dirty="0">
                <a:solidFill>
                  <a:srgbClr val="333333"/>
                </a:solidFill>
                <a:effectLst/>
                <a:latin typeface="+mj-lt"/>
              </a:rPr>
              <a:t>sea she</a:t>
            </a:r>
          </a:p>
          <a:p>
            <a:pPr algn="l"/>
            <a:r>
              <a:rPr lang="en-US" sz="2400" b="0" i="0" dirty="0">
                <a:solidFill>
                  <a:srgbClr val="333333"/>
                </a:solidFill>
                <a:effectLst/>
                <a:latin typeface="+mj-lt"/>
              </a:rPr>
              <a:t>seat sheet</a:t>
            </a:r>
          </a:p>
          <a:p>
            <a:pPr algn="l"/>
            <a:r>
              <a:rPr lang="en-US" sz="2400" b="0" i="0" dirty="0">
                <a:solidFill>
                  <a:srgbClr val="333333"/>
                </a:solidFill>
                <a:effectLst/>
                <a:latin typeface="+mj-lt"/>
              </a:rPr>
              <a:t>see she</a:t>
            </a:r>
          </a:p>
          <a:p>
            <a:pPr algn="l"/>
            <a:r>
              <a:rPr lang="en-US" sz="2400" b="0" i="0" dirty="0">
                <a:solidFill>
                  <a:srgbClr val="333333"/>
                </a:solidFill>
                <a:effectLst/>
                <a:latin typeface="+mj-lt"/>
              </a:rPr>
              <a:t>sock shock</a:t>
            </a:r>
          </a:p>
          <a:p>
            <a:endParaRPr lang="en-US" sz="2400" dirty="0">
              <a:latin typeface="+mj-lt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D370206-1350-4232-97A0-720EE26F45DF}"/>
              </a:ext>
            </a:extLst>
          </p:cNvPr>
          <p:cNvSpPr txBox="1">
            <a:spLocks/>
          </p:cNvSpPr>
          <p:nvPr/>
        </p:nvSpPr>
        <p:spPr>
          <a:xfrm>
            <a:off x="4655578" y="1203808"/>
            <a:ext cx="3413100" cy="3039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2857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28575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900"/>
              <a:buFont typeface="Montserrat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boss bosh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save shave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seal she’ll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so show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sofa chauffeur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sore sure</a:t>
            </a:r>
          </a:p>
          <a:p>
            <a:r>
              <a:rPr lang="en-US" sz="2400" dirty="0">
                <a:solidFill>
                  <a:srgbClr val="333333"/>
                </a:solidFill>
                <a:latin typeface="+mj-lt"/>
              </a:rPr>
              <a:t>sort short</a:t>
            </a:r>
          </a:p>
          <a:p>
            <a:endParaRPr lang="en-US" sz="2400" dirty="0">
              <a:solidFill>
                <a:srgbClr val="333333"/>
              </a:solidFill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713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hinese New Year Art Activities and Decorations by Slidesgos">
  <a:themeElements>
    <a:clrScheme name="Simple Light">
      <a:dk1>
        <a:srgbClr val="000000"/>
      </a:dk1>
      <a:lt1>
        <a:srgbClr val="FFFFFF"/>
      </a:lt1>
      <a:dk2>
        <a:srgbClr val="FFF2DC"/>
      </a:dk2>
      <a:lt2>
        <a:srgbClr val="FFF2DC"/>
      </a:lt2>
      <a:accent1>
        <a:srgbClr val="F7B746"/>
      </a:accent1>
      <a:accent2>
        <a:srgbClr val="F7B746"/>
      </a:accent2>
      <a:accent3>
        <a:srgbClr val="BA1425"/>
      </a:accent3>
      <a:accent4>
        <a:srgbClr val="BA1425"/>
      </a:accent4>
      <a:accent5>
        <a:srgbClr val="FDD895"/>
      </a:accent5>
      <a:accent6>
        <a:srgbClr val="FDD895"/>
      </a:accent6>
      <a:hlink>
        <a:srgbClr val="F7B74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479</Words>
  <Application>Microsoft Office PowerPoint</Application>
  <PresentationFormat>On-screen Show (16:9)</PresentationFormat>
  <Paragraphs>98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Montserrat</vt:lpstr>
      <vt:lpstr>Arial</vt:lpstr>
      <vt:lpstr>Caveat Brush</vt:lpstr>
      <vt:lpstr>Calibri</vt:lpstr>
      <vt:lpstr>Chinese New Year Art Activities and Decorations by Slidesgos</vt:lpstr>
      <vt:lpstr>OUR TET HOLIDAY</vt:lpstr>
      <vt:lpstr>Act 2 (p.60). In pairs, match the verbs with the nouns. Write your answer into your notebooks.</vt:lpstr>
      <vt:lpstr>What else do we do at Tet?</vt:lpstr>
      <vt:lpstr>Can you pronounce these words?</vt:lpstr>
      <vt:lpstr>Listen and repeat (Act 4 p.60)</vt:lpstr>
      <vt:lpstr>Listen and repeat the poem (Act 5 p.60) </vt:lpstr>
      <vt:lpstr>What have we  learned today?</vt:lpstr>
      <vt:lpstr>Extra activities</vt:lpstr>
      <vt:lpstr>Minimal pairs</vt:lpstr>
      <vt:lpstr>Chinese whisper</vt:lpstr>
      <vt:lpstr>Sentence 1</vt:lpstr>
      <vt:lpstr>Sentence 2</vt:lpstr>
      <vt:lpstr>Sentence 3</vt:lpstr>
      <vt:lpstr>What have we  learned today?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Chinese New Year Art Activities and Decorations</dc:title>
  <dc:creator>Admin</dc:creator>
  <cp:lastModifiedBy>Hang Nguyen Thu</cp:lastModifiedBy>
  <cp:revision>116</cp:revision>
  <dcterms:modified xsi:type="dcterms:W3CDTF">2025-03-16T13:52:43Z</dcterms:modified>
</cp:coreProperties>
</file>